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D952-A2CC-4F6D-A320-7F7538B2C3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C40-89E9-4062-8105-C5A3DC7CC4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D952-A2CC-4F6D-A320-7F7538B2C3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C40-89E9-4062-8105-C5A3DC7CC4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D952-A2CC-4F6D-A320-7F7538B2C3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C40-89E9-4062-8105-C5A3DC7CC4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D952-A2CC-4F6D-A320-7F7538B2C3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C40-89E9-4062-8105-C5A3DC7CC4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D952-A2CC-4F6D-A320-7F7538B2C3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C40-89E9-4062-8105-C5A3DC7CC4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D952-A2CC-4F6D-A320-7F7538B2C3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C40-89E9-4062-8105-C5A3DC7CC4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D952-A2CC-4F6D-A320-7F7538B2C3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C40-89E9-4062-8105-C5A3DC7CC4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D952-A2CC-4F6D-A320-7F7538B2C3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C40-89E9-4062-8105-C5A3DC7CC4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D952-A2CC-4F6D-A320-7F7538B2C3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C40-89E9-4062-8105-C5A3DC7CC4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D952-A2CC-4F6D-A320-7F7538B2C3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C40-89E9-4062-8105-C5A3DC7CC4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D952-A2CC-4F6D-A320-7F7538B2C3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C40-89E9-4062-8105-C5A3DC7CC4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ED952-A2CC-4F6D-A320-7F7538B2C3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C2C40-89E9-4062-8105-C5A3DC7CC4F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bus-2-1-0</a:t>
            </a:r>
            <a:r>
              <a:rPr lang="zh-CN" altLang="en-US" sz="4400" dirty="0"/>
              <a:t>更新</a:t>
            </a:r>
            <a:br>
              <a:rPr lang="en-US" altLang="zh-CN" sz="4400" dirty="0"/>
            </a:br>
            <a:r>
              <a:rPr lang="en-US" altLang="zh-CN" sz="4400" dirty="0"/>
              <a:t>default-file-io-2-4-0</a:t>
            </a:r>
            <a:r>
              <a:rPr lang="zh-CN" altLang="en-US" sz="4400" dirty="0"/>
              <a:t>更新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2023.4.23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bus-2-1-0</a:t>
            </a:r>
            <a:r>
              <a:rPr lang="zh-CN" altLang="en-US" dirty="0"/>
              <a:t>更新需求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62480"/>
          </a:xfrm>
        </p:spPr>
        <p:txBody>
          <a:bodyPr/>
          <a:lstStyle/>
          <a:p>
            <a:r>
              <a:rPr lang="zh-CN" altLang="en-US" dirty="0"/>
              <a:t>新增</a:t>
            </a:r>
            <a:r>
              <a:rPr lang="en-US" altLang="zh-CN" dirty="0" err="1"/>
              <a:t>CanFD</a:t>
            </a:r>
            <a:r>
              <a:rPr lang="en-US" altLang="zh-CN" dirty="0"/>
              <a:t> 5M</a:t>
            </a:r>
            <a:r>
              <a:rPr lang="zh-CN" altLang="en-US" dirty="0"/>
              <a:t>支持（对应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108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日前提交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7752" y="2875065"/>
            <a:ext cx="6252093" cy="3771829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838200" y="4086808"/>
            <a:ext cx="16064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51997" y="390214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5M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489158" y="3521242"/>
            <a:ext cx="4459705" cy="9625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948863" y="4299102"/>
            <a:ext cx="414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Rate</a:t>
            </a:r>
            <a:r>
              <a:rPr lang="zh-CN" altLang="en-US" dirty="0"/>
              <a:t>为</a:t>
            </a:r>
            <a:r>
              <a:rPr lang="en-US" altLang="zh-CN" dirty="0"/>
              <a:t>5M</a:t>
            </a:r>
            <a:r>
              <a:rPr lang="zh-CN" altLang="en-US" dirty="0"/>
              <a:t>时</a:t>
            </a:r>
            <a:r>
              <a:rPr lang="en-US" altLang="zh-CN" dirty="0" err="1"/>
              <a:t>Arbit</a:t>
            </a:r>
            <a:r>
              <a:rPr lang="en-US" altLang="zh-CN" dirty="0"/>
              <a:t>.</a:t>
            </a:r>
            <a:r>
              <a:rPr lang="zh-CN" altLang="en-US" dirty="0"/>
              <a:t>的</a:t>
            </a:r>
            <a:r>
              <a:rPr lang="en-US" altLang="zh-CN" dirty="0"/>
              <a:t>500K</a:t>
            </a:r>
            <a:r>
              <a:rPr lang="zh-CN" altLang="en-US" dirty="0"/>
              <a:t>和</a:t>
            </a:r>
            <a:r>
              <a:rPr lang="en-US" altLang="zh-CN" dirty="0"/>
              <a:t>1M</a:t>
            </a:r>
            <a:r>
              <a:rPr lang="zh-CN" altLang="en-US" dirty="0"/>
              <a:t>都可以选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default-file-io-2-4-0</a:t>
            </a:r>
            <a:r>
              <a:rPr lang="zh-CN" altLang="en-US" dirty="0"/>
              <a:t>更新需求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230396"/>
          </a:xfrm>
        </p:spPr>
        <p:txBody>
          <a:bodyPr/>
          <a:lstStyle/>
          <a:p>
            <a:r>
              <a:rPr lang="zh-CN" altLang="en-US" dirty="0"/>
              <a:t>新增选项：</a:t>
            </a:r>
            <a:r>
              <a:rPr lang="en-US" altLang="zh-CN" dirty="0"/>
              <a:t>Record as legacy style (</a:t>
            </a:r>
            <a:r>
              <a:rPr lang="zh-CN" altLang="en-US" dirty="0"/>
              <a:t>中文</a:t>
            </a:r>
            <a:r>
              <a:rPr lang="en-US" altLang="zh-CN" dirty="0"/>
              <a:t>:</a:t>
            </a:r>
            <a:r>
              <a:rPr lang="zh-CN" altLang="en-US" dirty="0"/>
              <a:t>按旧方式记录文件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日前提交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076" y="2814195"/>
            <a:ext cx="8028250" cy="386737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12628" y="6370189"/>
            <a:ext cx="111967" cy="138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24595" y="6301053"/>
            <a:ext cx="1628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Record as legacy style</a:t>
            </a:r>
            <a:endParaRPr lang="zh-CN" altLang="en-US" sz="1200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2324532" y="3011184"/>
            <a:ext cx="6528313" cy="3359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813563" y="2876246"/>
            <a:ext cx="32960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同时修改：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default-file-</a:t>
            </a:r>
            <a:r>
              <a:rPr lang="en-US" altLang="zh-CN" sz="1200" dirty="0" err="1"/>
              <a:t>io.plugindefaultfileio</a:t>
            </a:r>
            <a:endParaRPr lang="en-US" altLang="zh-CN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dirty="0" err="1"/>
              <a:t>record_legacy_style</a:t>
            </a:r>
            <a:r>
              <a:rPr lang="zh-CN" altLang="en-US" sz="1200" dirty="0"/>
              <a:t>字段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default-video-file-</a:t>
            </a:r>
            <a:r>
              <a:rPr lang="en-US" altLang="zh-CN" sz="1200" dirty="0" err="1"/>
              <a:t>io.plugindefaultvideofileio</a:t>
            </a:r>
            <a:endParaRPr lang="en-US" altLang="zh-CN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dirty="0" err="1"/>
              <a:t>record_legacy_style</a:t>
            </a:r>
            <a:r>
              <a:rPr lang="zh-CN" altLang="en-US" sz="1200" dirty="0"/>
              <a:t>字段</a:t>
            </a:r>
            <a:endParaRPr lang="zh-CN" altLang="en-US" sz="1200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8532827" y="6439552"/>
            <a:ext cx="3200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813563" y="6301052"/>
            <a:ext cx="2526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Reset</a:t>
            </a:r>
            <a:r>
              <a:rPr lang="zh-CN" altLang="en-US" sz="1200" dirty="0"/>
              <a:t>也会重置上述</a:t>
            </a:r>
            <a:r>
              <a:rPr lang="en-US" altLang="zh-CN" sz="1200" dirty="0"/>
              <a:t>2</a:t>
            </a:r>
            <a:r>
              <a:rPr lang="zh-CN" altLang="en-US" sz="1200" dirty="0"/>
              <a:t>个字段为</a:t>
            </a:r>
            <a:r>
              <a:rPr lang="en-US" altLang="zh-CN" sz="1200" dirty="0"/>
              <a:t>false</a:t>
            </a:r>
            <a:endParaRPr lang="en-US" altLang="zh-CN" sz="12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d86c9c90-366e-4209-8d87-31987f1da56c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WPS 演示</Application>
  <PresentationFormat>宽屏</PresentationFormat>
  <Paragraphs>28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bus-2-1-0更新 default-file-io-2-4-0更新</vt:lpstr>
      <vt:lpstr>bus-2-1-0更新需求</vt:lpstr>
      <vt:lpstr>default-file-io-2-4-0更新需求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bus-2-1-0更新 default-file-io-2-4-0更新</dc:title>
  <dc:creator>Zhen Zining</dc:creator>
  <cp:lastModifiedBy>一</cp:lastModifiedBy>
  <cp:revision>8</cp:revision>
  <dcterms:created xsi:type="dcterms:W3CDTF">2023-04-23T02:19:00Z</dcterms:created>
  <dcterms:modified xsi:type="dcterms:W3CDTF">2023-04-23T07:54:55Z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90DA1EE9430B43058BA85B54C192A2C0_13</vt:lpwstr>
  </property>
  <property fmtid="{D5CDD505-2E9C-101B-9397-08002B2CF9AE}" pid="3" name="KSOProductBuildVer">
    <vt:lpwstr>2052-11.1.0.14036</vt:lpwstr>
  </property>
</Properties>
</file>