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277B8-DF77-BDA6-424D-37606CDD9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887524-BE72-2D34-B41C-038B470C6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4666A-4329-8888-4957-E1FBAC01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12AF-1632-4419-A2E9-A44DA71C37B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0D47-0A72-0A50-8C3D-C5860D2A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84288-0152-AAD6-8C84-B8D1BDA9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62A0-6726-42B3-8E34-4039CDAA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5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6D349-4254-9E3D-E273-93849DC1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33CC74-BA4E-2AD4-D352-FD94C52C3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6341-F055-8775-EF62-B593084D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12AF-1632-4419-A2E9-A44DA71C37B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3A054-B4C9-3983-5C79-ACA86EDC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B6E94-8DC2-E4B4-82D1-810255AB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62A0-6726-42B3-8E34-4039CDAA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9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CC17CD-8711-911C-6FAD-D1D4831AC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1BD11F-5E8B-C1F9-B18F-D4430CF55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28D31-E6C7-8108-9B30-39BD0392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12AF-1632-4419-A2E9-A44DA71C37B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0AB07-20D4-A4AB-5952-4806EAC0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6EC0D-C94A-37EC-7D23-73A9524F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62A0-6726-42B3-8E34-4039CDAA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62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F7264-78AE-E0EF-941D-79AFC5BD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AB97D-AB7E-5549-57BE-081F8AA1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7E6DD-31DC-C947-6847-A6B9BE8C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12AF-1632-4419-A2E9-A44DA71C37B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3658A-A614-54EC-4174-2E996E53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255C6-9098-E3FD-ACC3-9F85E325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62A0-6726-42B3-8E34-4039CDAA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48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0F36-020F-B60F-462A-FA340568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F6FDB-3754-3101-99B1-588C4C075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BFA7D-A5D1-71BA-5402-BA689CF3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12AF-1632-4419-A2E9-A44DA71C37B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DAEB6-714E-4E34-768F-669DCEB7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0126D-3876-7325-D91B-31304C09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62A0-6726-42B3-8E34-4039CDAA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6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39C31-848C-EF56-8363-4D8C1DD0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E478D-2DA5-3C86-7184-9700B9CEF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8C958F-0B0C-A68D-75D4-B5629384D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5F03D3-51AD-3434-81A6-577F1D3D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12AF-1632-4419-A2E9-A44DA71C37B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66FA3C-FEAC-74A5-9C77-C22F0139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1DC203-4187-C0F2-40EF-26A37CC1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62A0-6726-42B3-8E34-4039CDAA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78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1B38D-4CFA-68A5-27C6-A1542235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5F9330-F6D4-7C16-8F54-257D43C7F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CB7291-10D5-5330-D0B3-96FBDAA3C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7CD0CD-7A9F-0CE6-EE5C-57076BA4A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650620-5F6B-D437-5D02-DB52E25E0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9A1045-981C-189C-7E6B-C33ABE63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12AF-1632-4419-A2E9-A44DA71C37B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529EE3-23C5-8182-7B5E-D46E4DDB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1C5DCA-637A-4B18-4BCD-B90D46F9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62A0-6726-42B3-8E34-4039CDAA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55AD9-F488-4164-3FFB-1E9AFE08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821D1-89B2-226D-7AC8-AEBCB14A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12AF-1632-4419-A2E9-A44DA71C37B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99BF2B-60C4-30BA-9DA0-699CFB3A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AF3747-7152-2800-783E-B96ADD6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62A0-6726-42B3-8E34-4039CDAA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64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10263F-12C1-DB65-6682-655F74C3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12AF-1632-4419-A2E9-A44DA71C37B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C3930F-9006-11F1-F98A-57C7CF4F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16583C-1E9B-955F-95F8-9D0DA203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62A0-6726-42B3-8E34-4039CDAA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63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10928-10E5-A2E7-62BA-B353E7D6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713EB-78A0-F558-89C4-2B803F3C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67E89-A9E1-3152-D982-06486856B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449C6-F435-879F-182E-0507EA8D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12AF-1632-4419-A2E9-A44DA71C37B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E3A841-923B-33D9-2508-85E8FE3D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1D9A5-F334-90FB-25B0-DC0341B2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62A0-6726-42B3-8E34-4039CDAA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4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DA685-4A6A-C7D3-F2E4-1C0F1688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F3653E-F225-1E04-A9AF-2A22CC782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E0AFAD-8874-445C-0391-78B9353DC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B6FD94-BE3A-1BA2-8907-2A41AB71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12AF-1632-4419-A2E9-A44DA71C37B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B67F9-D634-86BA-B154-1440F741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38CA8A-4D86-0088-73F1-8E3BF053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62A0-6726-42B3-8E34-4039CDAA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38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B83263-576F-E456-F16E-AF6147E3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CDC0B-5C05-06B6-5AF5-1427DE129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C70E5-BA12-6562-7AE4-151D29D18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A12AF-1632-4419-A2E9-A44DA71C37B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05630-2286-9D44-7764-E3BC5CFA7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EC765-84B1-353E-CD5C-5500A5247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E62A0-6726-42B3-8E34-4039CDAA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97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7EF8B-230D-8D76-F2CE-BA54B28C2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HTML</a:t>
            </a:r>
            <a:r>
              <a:rPr lang="zh-CN" altLang="en-US" sz="4400" dirty="0"/>
              <a:t>模块支持</a:t>
            </a:r>
            <a:r>
              <a:rPr lang="en-US" altLang="zh-CN" sz="4400" dirty="0"/>
              <a:t>SOME/IP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965B4B-CA63-88A2-7A53-5173AB2418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2023.5.11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71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1FD95-CE33-B66B-12BE-A617EA83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bus-2-2-0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A0A4AE-C466-C990-17F1-3B2548AD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00" y="1439234"/>
            <a:ext cx="7916759" cy="47761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694FD48-9CAD-C776-B5B7-02BFF12AD3DD}"/>
              </a:ext>
            </a:extLst>
          </p:cNvPr>
          <p:cNvSpPr txBox="1"/>
          <p:nvPr/>
        </p:nvSpPr>
        <p:spPr>
          <a:xfrm>
            <a:off x="838200" y="6215341"/>
            <a:ext cx="7202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Ethernet</a:t>
            </a:r>
            <a:r>
              <a:rPr lang="zh-CN" altLang="en-US" dirty="0">
                <a:solidFill>
                  <a:srgbClr val="FF0000"/>
                </a:solidFill>
              </a:rPr>
              <a:t>底下增加</a:t>
            </a:r>
            <a:r>
              <a:rPr lang="en-US" altLang="zh-CN" dirty="0">
                <a:solidFill>
                  <a:srgbClr val="FF0000"/>
                </a:solidFill>
              </a:rPr>
              <a:t>SOME/IP</a:t>
            </a:r>
            <a:r>
              <a:rPr lang="zh-CN" altLang="en-US" dirty="0">
                <a:solidFill>
                  <a:srgbClr val="FF0000"/>
                </a:solidFill>
              </a:rPr>
              <a:t>选项，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>
                <a:solidFill>
                  <a:srgbClr val="FF0000"/>
                </a:solidFill>
              </a:rPr>
              <a:t>号为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，其他行为与</a:t>
            </a:r>
            <a:r>
              <a:rPr lang="en-US" altLang="zh-CN" dirty="0">
                <a:solidFill>
                  <a:srgbClr val="FF0000"/>
                </a:solidFill>
              </a:rPr>
              <a:t>Ethernet</a:t>
            </a:r>
            <a:r>
              <a:rPr lang="zh-CN" altLang="en-US" dirty="0">
                <a:solidFill>
                  <a:srgbClr val="FF0000"/>
                </a:solidFill>
              </a:rPr>
              <a:t>一致</a:t>
            </a:r>
          </a:p>
        </p:txBody>
      </p:sp>
    </p:spTree>
    <p:extLst>
      <p:ext uri="{BB962C8B-B14F-4D97-AF65-F5344CB8AC3E}">
        <p14:creationId xmlns:p14="http://schemas.microsoft.com/office/powerpoint/2010/main" val="95261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28171-7497-A2BC-FAE2-A13D3325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default-file-io-2-6-0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255836-0278-F929-B516-EC58362F5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55" y="1541689"/>
            <a:ext cx="6010275" cy="23050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C196E5-FF6E-BDF2-65E9-2277301664A5}"/>
              </a:ext>
            </a:extLst>
          </p:cNvPr>
          <p:cNvSpPr txBox="1"/>
          <p:nvPr/>
        </p:nvSpPr>
        <p:spPr>
          <a:xfrm>
            <a:off x="856325" y="3932834"/>
            <a:ext cx="103042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在</a:t>
            </a:r>
            <a:r>
              <a:rPr lang="en-US" altLang="zh-CN" sz="1600" dirty="0">
                <a:solidFill>
                  <a:srgbClr val="FF0000"/>
                </a:solidFill>
              </a:rPr>
              <a:t>Ethernet</a:t>
            </a:r>
            <a:r>
              <a:rPr lang="zh-CN" altLang="en-US" sz="1600" dirty="0">
                <a:solidFill>
                  <a:srgbClr val="FF0000"/>
                </a:solidFill>
              </a:rPr>
              <a:t>底下增加</a:t>
            </a:r>
            <a:r>
              <a:rPr lang="en-US" altLang="zh-CN" sz="1600" dirty="0">
                <a:solidFill>
                  <a:srgbClr val="FF0000"/>
                </a:solidFill>
              </a:rPr>
              <a:t>SOME/IP</a:t>
            </a:r>
            <a:r>
              <a:rPr lang="zh-CN" altLang="en-US" sz="1600" dirty="0">
                <a:solidFill>
                  <a:srgbClr val="FF0000"/>
                </a:solidFill>
              </a:rPr>
              <a:t>选项，属性为</a:t>
            </a:r>
            <a:r>
              <a:rPr lang="en-US" altLang="zh-CN" sz="1600" dirty="0" err="1">
                <a:solidFill>
                  <a:srgbClr val="FF0000"/>
                </a:solidFill>
              </a:rPr>
              <a:t>someip_rec_format</a:t>
            </a:r>
            <a:r>
              <a:rPr lang="zh-CN" altLang="en-US" sz="1600" dirty="0">
                <a:solidFill>
                  <a:srgbClr val="FF0000"/>
                </a:solidFill>
              </a:rPr>
              <a:t>和</a:t>
            </a:r>
            <a:r>
              <a:rPr lang="en-US" altLang="zh-CN" sz="1600" dirty="0" err="1">
                <a:solidFill>
                  <a:srgbClr val="FF0000"/>
                </a:solidFill>
              </a:rPr>
              <a:t>somip_small_seg</a:t>
            </a:r>
            <a:r>
              <a:rPr lang="zh-CN" altLang="en-US" sz="1600" dirty="0">
                <a:solidFill>
                  <a:srgbClr val="FF0000"/>
                </a:solidFill>
              </a:rPr>
              <a:t>，其他行为与</a:t>
            </a:r>
            <a:r>
              <a:rPr lang="en-US" altLang="zh-CN" sz="1600" dirty="0">
                <a:solidFill>
                  <a:srgbClr val="FF0000"/>
                </a:solidFill>
              </a:rPr>
              <a:t>Ethernet</a:t>
            </a:r>
            <a:r>
              <a:rPr lang="zh-CN" altLang="en-US" sz="1600" dirty="0">
                <a:solidFill>
                  <a:srgbClr val="FF0000"/>
                </a:solidFill>
              </a:rPr>
              <a:t>一致</a:t>
            </a:r>
          </a:p>
        </p:txBody>
      </p:sp>
    </p:spTree>
    <p:extLst>
      <p:ext uri="{BB962C8B-B14F-4D97-AF65-F5344CB8AC3E}">
        <p14:creationId xmlns:p14="http://schemas.microsoft.com/office/powerpoint/2010/main" val="144739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HTML模块支持SOME/IP</vt:lpstr>
      <vt:lpstr>bus-2-2-0</vt:lpstr>
      <vt:lpstr>default-file-io-2-6-0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HTML模块支持SOME/IP</dc:title>
  <dc:creator>Zhen Zining</dc:creator>
  <cp:lastModifiedBy>Zhen Zining</cp:lastModifiedBy>
  <cp:revision>3</cp:revision>
  <dcterms:created xsi:type="dcterms:W3CDTF">2023-05-11T03:47:01Z</dcterms:created>
  <dcterms:modified xsi:type="dcterms:W3CDTF">2023-05-11T03:54:26Z</dcterms:modified>
</cp:coreProperties>
</file>