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3D4F4-FBB4-6F1D-22F0-3B87F2AC6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85053B-FECE-D6B3-5CA4-3F4203346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F700C-431A-050E-D2F1-29EE420B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F5E-6108-4226-AB42-AF4F1BF23BA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E2A5A-5CCB-326F-E05E-4C618C4C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769DD-3B50-91CF-2EBA-5F513EBE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AFE-8881-468C-A63B-E9411F6B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1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71781-5DB1-9231-7134-4B964BE9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8E170-6A4B-06EE-CE85-16967C263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14D1D-F803-5945-CA98-5F3E860B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F5E-6108-4226-AB42-AF4F1BF23BA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9753F-DF4B-2F97-4E89-CBF2CC55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1F801-6751-AF81-9454-FDC97060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AFE-8881-468C-A63B-E9411F6B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3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FA4DDF-F169-FCDA-2A68-AEA11C86F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9CBDE6-08C7-6EA4-9C30-292543E8E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F9DFC-7073-1F92-FB98-80E1D787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F5E-6108-4226-AB42-AF4F1BF23BA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A1BEF-42E4-CB2E-AD36-1E84D653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D68D8-4D80-532B-6985-9197508A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AFE-8881-468C-A63B-E9411F6B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0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B003A-2DD0-4E49-7E51-A6CFB147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718D4-05E0-176F-479C-167B6EB15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23CD0-6277-FDC5-BD6D-A6C2973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F5E-6108-4226-AB42-AF4F1BF23BA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DE226-5E37-F495-F9AA-329F3C55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BCC5D-2DD9-8BA7-495F-F90CDF21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AFE-8881-468C-A63B-E9411F6B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1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FA70-5D6B-A568-A884-855BD66B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45804D-1540-4620-E30C-99B52BEB5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28AC5-CC4D-E826-9941-1EB13FDA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F5E-6108-4226-AB42-AF4F1BF23BA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D3366-642F-9893-169F-76F8D36D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1F8FC-A8E7-27BD-CEF5-17F3F952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AFE-8881-468C-A63B-E9411F6B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06E63-2589-BFD2-9443-D9D2099E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3C78E-5AD1-F121-7294-2A1F3B91A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34136-6627-39D4-605E-ADC72B154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8C1ED-62F9-E357-3419-C431008A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F5E-6108-4226-AB42-AF4F1BF23BA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0DC75-E8A7-3E8A-1FCE-AEB65F4D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5EBAB-7274-D22A-0E58-A023EBD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AFE-8881-468C-A63B-E9411F6B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8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92B5F-0235-0C60-EA70-2C1CC8FE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05A12-A287-113D-E591-E475F564A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00162-112C-A558-C6D3-BFDBE6E45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9CC0BA-2F3E-75E2-75B2-5EF43BFBE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E12889-4035-4220-1C0A-8CB30D158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33F119-9C5C-B034-A5AD-6A761640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F5E-6108-4226-AB42-AF4F1BF23BA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753956-F209-227B-E92F-C8DB588A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B57E56-1790-21B2-2484-111226BE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AFE-8881-468C-A63B-E9411F6B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9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AD520-5EB9-750F-EE35-866DD5CE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D9925D-CA38-A737-3AE6-47A13C4C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F5E-6108-4226-AB42-AF4F1BF23BA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75DFD7-EE47-2FEA-B5F0-654999A6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A88CEF-B26B-511E-2E05-4C9AF9B0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AFE-8881-468C-A63B-E9411F6B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9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66E68A-F610-458E-6063-B7A9D5BB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F5E-6108-4226-AB42-AF4F1BF23BA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A7D81-6AF3-3401-8C7B-39B98384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84A114-8D33-B20E-F637-3BB33FD1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AFE-8881-468C-A63B-E9411F6B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9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76791-E689-C6CF-BD96-9F204973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1840F-E1FE-2526-E4E4-26166F2D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5588A5-7A84-4A66-A92F-28246CA43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A74ED-8842-2358-9D1F-0375D122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F5E-6108-4226-AB42-AF4F1BF23BA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35CAA-0978-CCB5-53F4-8CF0663B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C78C01-C270-B2F4-DD3F-6761E670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AFE-8881-468C-A63B-E9411F6B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09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A38CC-3FCD-A628-5DA7-538E4541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358745-823E-D745-812D-79BE333A1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4C3CD1-CB24-7DF6-2C9E-CA8ECE553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5284F8-68F3-9055-B00E-5B5EF373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F5E-6108-4226-AB42-AF4F1BF23BA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9E4E9-E85D-99BF-311C-BCA6859C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C79B92-C0C8-DCD6-B778-3AAE2B4C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AFE-8881-468C-A63B-E9411F6B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9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F8081A-FE50-C6C6-9918-4276A5DA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9C224-7E3A-06ED-4378-29B7E8C6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FF94E-A12F-B368-DBD5-9EAECB2A8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E0F5E-6108-4226-AB42-AF4F1BF23BA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263E2-EE4C-68D8-B1A6-B7B669D45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A9310-1A58-519D-C0F7-F22C3D033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3AFE-8881-468C-A63B-E9411F6BB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87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57E2D-DBF4-ECF4-0C32-81B124FEB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event-2-1-0</a:t>
            </a:r>
            <a:r>
              <a:rPr lang="zh-CN" altLang="en-US" sz="4800" dirty="0"/>
              <a:t>开发需求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918ACF-5A38-E6C4-DFF4-386807BB8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2023.6.28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42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0C7A4EA-FB2A-88AA-C441-38D79BB6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90" y="1052512"/>
            <a:ext cx="6419850" cy="4752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725B93-5394-1FB3-E535-73E222DA31CD}"/>
              </a:ext>
            </a:extLst>
          </p:cNvPr>
          <p:cNvSpPr txBox="1"/>
          <p:nvPr/>
        </p:nvSpPr>
        <p:spPr>
          <a:xfrm>
            <a:off x="2369976" y="1380932"/>
            <a:ext cx="2600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u="sng" dirty="0">
                <a:solidFill>
                  <a:schemeClr val="accent1"/>
                </a:solidFill>
              </a:rPr>
              <a:t>批量添加多个信号 </a:t>
            </a:r>
            <a:r>
              <a:rPr lang="en-US" altLang="zh-CN" sz="1100" u="sng" dirty="0">
                <a:solidFill>
                  <a:schemeClr val="accent1"/>
                </a:solidFill>
              </a:rPr>
              <a:t>/ Add several signals</a:t>
            </a:r>
            <a:endParaRPr lang="zh-CN" altLang="en-US" sz="1100" u="sng" dirty="0">
              <a:solidFill>
                <a:schemeClr val="accent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89B5462-6DB3-67AD-699C-F8B17AB8BF00}"/>
              </a:ext>
            </a:extLst>
          </p:cNvPr>
          <p:cNvCxnSpPr>
            <a:stCxn id="6" idx="3"/>
          </p:cNvCxnSpPr>
          <p:nvPr/>
        </p:nvCxnSpPr>
        <p:spPr>
          <a:xfrm>
            <a:off x="4970368" y="1511737"/>
            <a:ext cx="2874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3CF60D8-ABCF-6FAD-7CEF-46C930BF49DF}"/>
              </a:ext>
            </a:extLst>
          </p:cNvPr>
          <p:cNvSpPr txBox="1"/>
          <p:nvPr/>
        </p:nvSpPr>
        <p:spPr>
          <a:xfrm>
            <a:off x="7844589" y="1327071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biAddSignals</a:t>
            </a:r>
            <a:r>
              <a:rPr lang="zh-CN" altLang="en-US" dirty="0"/>
              <a:t>一次性添加多个信号</a:t>
            </a:r>
          </a:p>
        </p:txBody>
      </p:sp>
    </p:spTree>
    <p:extLst>
      <p:ext uri="{BB962C8B-B14F-4D97-AF65-F5344CB8AC3E}">
        <p14:creationId xmlns:p14="http://schemas.microsoft.com/office/powerpoint/2010/main" val="79405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2CDB9-F829-1D5B-64BB-0AD9FF3D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其他问题：与</a:t>
            </a:r>
            <a:r>
              <a:rPr lang="en-US" altLang="zh-CN" dirty="0"/>
              <a:t>3.2</a:t>
            </a:r>
            <a:r>
              <a:rPr lang="zh-CN" altLang="en-US" dirty="0"/>
              <a:t>不一致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1FC3FD-5425-A160-55CB-41B76D370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64" y="1690688"/>
            <a:ext cx="1999247" cy="1080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A53E9E-16CF-1512-BDB5-6EB057C77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64" y="3272435"/>
            <a:ext cx="1999247" cy="12414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753918-07EF-C5F5-8FBD-5D71C9494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64" y="5015413"/>
            <a:ext cx="1999247" cy="9255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C25F37-D6D1-70BB-EE9D-E5DE02F06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685" y="1690688"/>
            <a:ext cx="2306052" cy="31365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3B5753-9576-8660-1A40-E3256A5D9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346" y="1686224"/>
            <a:ext cx="1751096" cy="10830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DC8FC58-7DEE-9BD7-874E-C7128B1F84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346" y="3258940"/>
            <a:ext cx="1763732" cy="12549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4E73F82-B08E-B6D7-C97E-6115280F5F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9347" y="5015413"/>
            <a:ext cx="1763732" cy="101053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545F27A-9B4D-FACF-D417-3F617788C5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8071" y="1695419"/>
            <a:ext cx="2758935" cy="325474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CFD3A48-9707-99A5-9F94-16D3E23C3FEC}"/>
              </a:ext>
            </a:extLst>
          </p:cNvPr>
          <p:cNvSpPr txBox="1"/>
          <p:nvPr/>
        </p:nvSpPr>
        <p:spPr>
          <a:xfrm>
            <a:off x="8905876" y="13876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图标不用改</a:t>
            </a:r>
          </a:p>
        </p:txBody>
      </p:sp>
    </p:spTree>
    <p:extLst>
      <p:ext uri="{BB962C8B-B14F-4D97-AF65-F5344CB8AC3E}">
        <p14:creationId xmlns:p14="http://schemas.microsoft.com/office/powerpoint/2010/main" val="388954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2CDB9-F829-1D5B-64BB-0AD9FF3D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其他问题：与</a:t>
            </a:r>
            <a:r>
              <a:rPr lang="en-US" altLang="zh-CN" dirty="0"/>
              <a:t>3.2</a:t>
            </a:r>
            <a:r>
              <a:rPr lang="zh-CN" altLang="en-US" dirty="0"/>
              <a:t>不一致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7CA2EE-B16A-7C30-935E-7EBCAD9D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168"/>
            <a:ext cx="3095242" cy="27271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6BF142-8379-3222-EEAB-9A701C282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0231"/>
            <a:ext cx="4247997" cy="19167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F50902-AE51-F98B-7D26-38477E74D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738" y="1588168"/>
            <a:ext cx="3683577" cy="272715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599D53E-BB57-C43B-FFBF-3199FF77E09F}"/>
              </a:ext>
            </a:extLst>
          </p:cNvPr>
          <p:cNvSpPr txBox="1"/>
          <p:nvPr/>
        </p:nvSpPr>
        <p:spPr>
          <a:xfrm>
            <a:off x="5430254" y="2722859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背景颜色也不一致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18BD251-27B8-AA8C-C3B4-A3C74A42D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224" y="4492975"/>
            <a:ext cx="3974933" cy="225128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9F74829-3561-69E6-BE3D-004130DA190F}"/>
              </a:ext>
            </a:extLst>
          </p:cNvPr>
          <p:cNvSpPr txBox="1"/>
          <p:nvPr/>
        </p:nvSpPr>
        <p:spPr>
          <a:xfrm>
            <a:off x="9451157" y="490888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可以改成跟上面一样</a:t>
            </a:r>
            <a:endParaRPr lang="en-US" altLang="zh-CN" sz="1600" dirty="0"/>
          </a:p>
          <a:p>
            <a:r>
              <a:rPr lang="zh-CN" altLang="en-US" sz="1600" dirty="0"/>
              <a:t>上下左右留空隙</a:t>
            </a:r>
          </a:p>
        </p:txBody>
      </p:sp>
    </p:spTree>
    <p:extLst>
      <p:ext uri="{BB962C8B-B14F-4D97-AF65-F5344CB8AC3E}">
        <p14:creationId xmlns:p14="http://schemas.microsoft.com/office/powerpoint/2010/main" val="342917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2CDB9-F829-1D5B-64BB-0AD9FF3D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其他问题：与</a:t>
            </a:r>
            <a:r>
              <a:rPr lang="en-US" altLang="zh-CN" dirty="0"/>
              <a:t>3.2</a:t>
            </a:r>
            <a:r>
              <a:rPr lang="zh-CN" altLang="en-US" dirty="0"/>
              <a:t>不一致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0B13CA-7A50-F418-1A27-59EDE4A8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64" y="3258940"/>
            <a:ext cx="1999247" cy="12414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C367A1-7020-6736-B58C-D435ACC3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64" y="5167313"/>
            <a:ext cx="2005966" cy="9286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BFF2936-C1CB-A572-4624-75779B986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558" y="1690689"/>
            <a:ext cx="2346158" cy="31910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3B26CD5-9625-E2A4-188F-539C29180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076" y="3258940"/>
            <a:ext cx="1751598" cy="124632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04B435C-D1B4-24F9-AD59-00E78D4C9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077" y="5167313"/>
            <a:ext cx="1751598" cy="100358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477D1F7-87BE-AB62-334D-2D57C5B70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5876" y="1690688"/>
            <a:ext cx="2704948" cy="319105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E08CAFC-6664-0526-353F-44B1646FD003}"/>
              </a:ext>
            </a:extLst>
          </p:cNvPr>
          <p:cNvSpPr txBox="1"/>
          <p:nvPr/>
        </p:nvSpPr>
        <p:spPr>
          <a:xfrm>
            <a:off x="8905876" y="13876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图标不用改</a:t>
            </a:r>
          </a:p>
        </p:txBody>
      </p:sp>
    </p:spTree>
    <p:extLst>
      <p:ext uri="{BB962C8B-B14F-4D97-AF65-F5344CB8AC3E}">
        <p14:creationId xmlns:p14="http://schemas.microsoft.com/office/powerpoint/2010/main" val="41643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2CDB9-F829-1D5B-64BB-0AD9FF3D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其他问题：与</a:t>
            </a:r>
            <a:r>
              <a:rPr lang="en-US" altLang="zh-CN" dirty="0"/>
              <a:t>3.2</a:t>
            </a:r>
            <a:r>
              <a:rPr lang="zh-CN" altLang="en-US" dirty="0"/>
              <a:t>不一致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86B6EA-F667-CFF3-5EEF-9E8DA591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9527"/>
            <a:ext cx="2995863" cy="26395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351720-8A72-9874-6394-117EE2B00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525295"/>
            <a:ext cx="4487779" cy="20249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4BABCC-5FBE-CBA0-D4DE-D24E3DBB1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444" y="1629527"/>
            <a:ext cx="3578893" cy="26496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F58FB49-1658-E422-E223-02282B909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525295"/>
            <a:ext cx="3689685" cy="20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9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69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event-2-1-0开发需求</vt:lpstr>
      <vt:lpstr>PowerPoint 演示文稿</vt:lpstr>
      <vt:lpstr>其他问题：与3.2不一致</vt:lpstr>
      <vt:lpstr>其他问题：与3.2不一致</vt:lpstr>
      <vt:lpstr>其他问题：与3.2不一致</vt:lpstr>
      <vt:lpstr>其他问题：与3.2不一致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event-2-1-0开发需求</dc:title>
  <dc:creator>Zhen Zining</dc:creator>
  <cp:lastModifiedBy>Zhen Zining</cp:lastModifiedBy>
  <cp:revision>2</cp:revision>
  <dcterms:created xsi:type="dcterms:W3CDTF">2023-06-28T07:30:19Z</dcterms:created>
  <dcterms:modified xsi:type="dcterms:W3CDTF">2023-06-28T07:45:03Z</dcterms:modified>
</cp:coreProperties>
</file>