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E19D40-9991-CB84-1DB1-438DC5809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6EA10E-5FCD-BFDF-BE58-E57FD2B12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7ACF64-F5E0-F089-9FD4-F2058C593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950F-6927-43A7-A6F3-C83479186EC8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BE08FD-DB9F-7896-3FD1-D01D81F6A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FCDC00-8DEA-567C-A9F1-24AD5E33C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4DC6-8FCC-44C7-8BE2-E0D693C50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747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DB82D-741C-1A97-E390-1F29BB2F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262A06-4610-E92A-AB76-DB8B54928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38E3E3-92BD-A30F-33D7-8A3A11D8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950F-6927-43A7-A6F3-C83479186EC8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2AF7DC-86A9-08FA-A22A-4450D6780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648554-49FB-C411-A183-737AEE558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4DC6-8FCC-44C7-8BE2-E0D693C50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1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746A46B-B1DE-43B0-2D11-722E56AF66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C146B8-4609-27D5-1C67-4E0647C97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1330AD-0B20-77A2-030D-2B725A518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950F-6927-43A7-A6F3-C83479186EC8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913BAA-CA15-A70A-1C27-CA5462348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76DD10-C4FE-9534-348B-910364332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4DC6-8FCC-44C7-8BE2-E0D693C50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3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9BC9A-FD22-133C-1FFC-0ED717BE5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31139B-5D77-D842-791F-2C56F4A14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8975A5-B982-06BF-B5E4-04B16C4DA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950F-6927-43A7-A6F3-C83479186EC8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526E51-C295-3824-1DF3-6AC9F4A93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E11AED-8D2B-82E3-3CFA-2AF7D2C4D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4DC6-8FCC-44C7-8BE2-E0D693C50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34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0B3FDC-E506-70FF-A6B4-C7663508D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6414BE-BC88-07C3-A9E6-429294F34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440472-F2E9-E766-A6ED-B55636E66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950F-6927-43A7-A6F3-C83479186EC8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F8436F-C0E0-28EB-6E69-A1450EAF1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C74A9C-C155-DD74-619D-09368224A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4DC6-8FCC-44C7-8BE2-E0D693C50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36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70500-3D84-B617-093A-525C79365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3DFEAD-C08D-1451-317F-60CB65E87B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980DBE-52A8-38FC-967D-7E2E7661F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EF7FD4-ADB1-4F2C-13A2-DF120F63F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950F-6927-43A7-A6F3-C83479186EC8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C088FB-FC2C-7B72-22C1-3DA7ECE85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E15921-86C6-E615-88C7-36112668E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4DC6-8FCC-44C7-8BE2-E0D693C50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698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C0F94E-1280-82C8-4753-C855C922C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E84696-205B-58A3-5DED-D1C7B98D0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49E911-3E5E-5C5C-F0FD-2B94D10A6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B60506-223D-F039-ED02-B884372C9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10AF24-D94F-F6B9-F1A8-2FAD80A38B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0E6066-841B-64DC-5B03-644315752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950F-6927-43A7-A6F3-C83479186EC8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83BEFB-CF36-6452-B67A-DA8EA3CFB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957E08-2748-4B58-4115-B24CBB87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4DC6-8FCC-44C7-8BE2-E0D693C50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527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BCD30-E6A2-02B3-834B-B2A9CE4F7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8BCE9F-C358-AE07-3D51-B15E58802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950F-6927-43A7-A6F3-C83479186EC8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4CCB3A-A03D-3CFA-626D-FD04AF458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406FAF-F06E-A1E9-61D3-76FAAEF07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4DC6-8FCC-44C7-8BE2-E0D693C50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507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D6C66A-4A59-C2A7-381A-40EEAAA6A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950F-6927-43A7-A6F3-C83479186EC8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C9D2E7-0138-D464-3305-2A8D39288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9137AE-BF84-CF2C-CA5C-43C1C233F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4DC6-8FCC-44C7-8BE2-E0D693C50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779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D90766-182C-2484-0892-EDE8AB0B7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4E3B4E-0ED9-10CD-9D91-908E0641F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2EF9C0-EC00-98B0-3BE5-5A5FD956E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793AF3-FA22-C4DA-362F-5D869FE8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950F-6927-43A7-A6F3-C83479186EC8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DF19EB-11AE-C6E1-CCF5-E7C48C4A4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AA8DFF-0DB9-AED5-448C-AFFBAFCE7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4DC6-8FCC-44C7-8BE2-E0D693C50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620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CBE32B-601C-1AA1-7B42-15B857725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77E8EB-7D75-11DE-56BE-065E07B7CF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C0AABD-ABFC-F2FB-FA45-9FF8CAE43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3BC6F6-FDA1-75F9-AB55-BE5AC5A21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950F-6927-43A7-A6F3-C83479186EC8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542FA8-0DDA-1D08-ADF9-D6A69E2E4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927D86-32EF-7C86-1B8E-6E9809DDF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4DC6-8FCC-44C7-8BE2-E0D693C50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596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99B947-96CD-8FE7-0A08-7B0727AD4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99EDBA-6353-F967-B7AC-E80482B51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E38ED2-BDB2-A194-7E24-105D53BBE2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D950F-6927-43A7-A6F3-C83479186EC8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91AB33-E605-B5AD-FD3C-B4A3392866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229D41-DD46-DF50-2B17-FE3AD467C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44DC6-8FCC-44C7-8BE2-E0D693C50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2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FB5DC3-2F0A-AC30-F394-CCAB19B40A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一般性统计和伪定位生成模块</a:t>
            </a:r>
            <a:br>
              <a:rPr lang="en-US" altLang="zh-CN" sz="4400" dirty="0"/>
            </a:br>
            <a:r>
              <a:rPr lang="en-US" altLang="zh-CN" sz="2800" dirty="0"/>
              <a:t>(general-stat</a:t>
            </a:r>
            <a:r>
              <a:rPr lang="zh-CN" altLang="en-US" sz="2800" dirty="0"/>
              <a:t>和</a:t>
            </a:r>
            <a:r>
              <a:rPr lang="en-US" altLang="zh-CN" sz="2800" dirty="0"/>
              <a:t>pseudo-loc-generation)</a:t>
            </a:r>
            <a:br>
              <a:rPr lang="en-US" altLang="zh-CN" sz="4400" dirty="0"/>
            </a:br>
            <a:r>
              <a:rPr lang="en-US" altLang="zh-CN" sz="4400" dirty="0"/>
              <a:t>HTML</a:t>
            </a:r>
            <a:r>
              <a:rPr lang="zh-CN" altLang="en-US" sz="4400" dirty="0"/>
              <a:t>配置界面开发需求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8E35D4-6A87-B285-3076-5F968D285F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2023.5.4</a:t>
            </a:r>
          </a:p>
          <a:p>
            <a:endParaRPr lang="en-US" altLang="zh-CN" dirty="0"/>
          </a:p>
          <a:p>
            <a:r>
              <a:rPr lang="zh-CN" altLang="en-US" dirty="0"/>
              <a:t>依赖插件：</a:t>
            </a:r>
            <a:r>
              <a:rPr lang="en-US" altLang="zh-CN" dirty="0"/>
              <a:t>Python</a:t>
            </a:r>
            <a:r>
              <a:rPr lang="zh-CN" altLang="en-US" dirty="0"/>
              <a:t>支持 </a:t>
            </a:r>
            <a:r>
              <a:rPr lang="en-US" altLang="zh-CN" dirty="0"/>
              <a:t>6.0.5  HTML</a:t>
            </a:r>
            <a:r>
              <a:rPr lang="zh-CN" altLang="en-US" dirty="0"/>
              <a:t>支持 </a:t>
            </a:r>
            <a:r>
              <a:rPr lang="en-US" altLang="zh-CN" dirty="0"/>
              <a:t>6.5.0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2426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B5875C-BADB-9456-E861-8C5B90150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543D04-2B9C-6F21-E123-020FC3B1A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准备工作</a:t>
            </a:r>
            <a:endParaRPr lang="en-US" altLang="zh-CN" dirty="0"/>
          </a:p>
          <a:p>
            <a:pPr lvl="1"/>
            <a:r>
              <a:rPr lang="zh-CN" altLang="en-US" dirty="0"/>
              <a:t>打开</a:t>
            </a:r>
            <a:r>
              <a:rPr lang="en-US" altLang="zh-CN" dirty="0"/>
              <a:t>Python Template Library</a:t>
            </a:r>
            <a:r>
              <a:rPr lang="zh-CN" altLang="en-US" dirty="0"/>
              <a:t>对话框，导入</a:t>
            </a:r>
            <a:r>
              <a:rPr lang="en-US" altLang="zh-CN" dirty="0"/>
              <a:t>general-stat-1-0-0.xml</a:t>
            </a:r>
            <a:r>
              <a:rPr lang="zh-CN" altLang="en-US" dirty="0"/>
              <a:t>和</a:t>
            </a:r>
            <a:r>
              <a:rPr lang="en-US" altLang="zh-CN" dirty="0"/>
              <a:t>pseudo-loc-generation-1-0-0.xml</a:t>
            </a:r>
            <a:r>
              <a:rPr lang="zh-CN" altLang="en-US" dirty="0"/>
              <a:t>两个</a:t>
            </a:r>
            <a:r>
              <a:rPr lang="en-US" altLang="zh-CN" dirty="0"/>
              <a:t>Python</a:t>
            </a:r>
            <a:r>
              <a:rPr lang="zh-CN" altLang="en-US" dirty="0"/>
              <a:t>模板</a:t>
            </a:r>
            <a:endParaRPr lang="en-US" altLang="zh-CN" dirty="0"/>
          </a:p>
          <a:p>
            <a:r>
              <a:rPr lang="en-US" altLang="zh-CN" dirty="0"/>
              <a:t>HTML</a:t>
            </a:r>
            <a:r>
              <a:rPr lang="zh-CN" altLang="en-US" dirty="0"/>
              <a:t>模块对</a:t>
            </a:r>
            <a:r>
              <a:rPr lang="en-US" altLang="zh-CN" dirty="0"/>
              <a:t>Python</a:t>
            </a:r>
            <a:r>
              <a:rPr lang="zh-CN" altLang="en-US" dirty="0"/>
              <a:t>模块的配置方式</a:t>
            </a:r>
            <a:endParaRPr lang="en-US" altLang="zh-CN" dirty="0"/>
          </a:p>
          <a:p>
            <a:pPr lvl="1"/>
            <a:r>
              <a:rPr lang="zh-CN" altLang="en-US" dirty="0"/>
              <a:t>目前仅考虑对模板模式下的</a:t>
            </a:r>
            <a:r>
              <a:rPr lang="en-US" altLang="zh-CN" dirty="0"/>
              <a:t>Python</a:t>
            </a:r>
            <a:r>
              <a:rPr lang="zh-CN" altLang="en-US" dirty="0"/>
              <a:t>模块进行配置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 err="1"/>
              <a:t>biOnInit</a:t>
            </a:r>
            <a:r>
              <a:rPr lang="zh-CN" altLang="en-US" dirty="0"/>
              <a:t>或</a:t>
            </a:r>
            <a:r>
              <a:rPr lang="en-US" altLang="zh-CN" dirty="0" err="1"/>
              <a:t>biOnInitX</a:t>
            </a:r>
            <a:r>
              <a:rPr lang="zh-CN" altLang="en-US" dirty="0"/>
              <a:t>中，通过</a:t>
            </a:r>
            <a:r>
              <a:rPr lang="en-US" altLang="zh-CN" dirty="0" err="1"/>
              <a:t>biQueryPythonModuleConfig</a:t>
            </a:r>
            <a:r>
              <a:rPr lang="zh-CN" altLang="en-US" dirty="0"/>
              <a:t>获取指定模板</a:t>
            </a:r>
            <a:r>
              <a:rPr lang="en-US" altLang="zh-CN" dirty="0"/>
              <a:t>ID</a:t>
            </a:r>
            <a:r>
              <a:rPr lang="zh-CN" altLang="en-US" dirty="0"/>
              <a:t>和</a:t>
            </a:r>
            <a:r>
              <a:rPr lang="en-US" altLang="zh-CN" dirty="0"/>
              <a:t>ID</a:t>
            </a:r>
            <a:r>
              <a:rPr lang="zh-CN" altLang="en-US" dirty="0"/>
              <a:t>后缀下的模块配置</a:t>
            </a:r>
            <a:endParaRPr lang="en-US" altLang="zh-CN" dirty="0"/>
          </a:p>
          <a:p>
            <a:pPr lvl="1"/>
            <a:r>
              <a:rPr lang="zh-CN" altLang="en-US" dirty="0"/>
              <a:t>通过</a:t>
            </a:r>
            <a:r>
              <a:rPr lang="en-US" altLang="zh-CN" dirty="0" err="1"/>
              <a:t>biSetPythonModuleConfig</a:t>
            </a:r>
            <a:r>
              <a:rPr lang="zh-CN" altLang="en-US" dirty="0"/>
              <a:t>对指定模板</a:t>
            </a:r>
            <a:r>
              <a:rPr lang="en-US" altLang="zh-CN" dirty="0"/>
              <a:t>ID</a:t>
            </a:r>
            <a:r>
              <a:rPr lang="zh-CN" altLang="en-US" dirty="0"/>
              <a:t>和</a:t>
            </a:r>
            <a:r>
              <a:rPr lang="en-US" altLang="zh-CN" dirty="0"/>
              <a:t>ID</a:t>
            </a:r>
            <a:r>
              <a:rPr lang="zh-CN" altLang="en-US" dirty="0"/>
              <a:t>后缀下的模块进行配置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HTML Modules</a:t>
            </a:r>
            <a:r>
              <a:rPr lang="zh-CN" altLang="en-US" dirty="0"/>
              <a:t>对话框中，在</a:t>
            </a:r>
            <a:r>
              <a:rPr lang="en-US" altLang="zh-CN" dirty="0"/>
              <a:t>HTML</a:t>
            </a:r>
            <a:r>
              <a:rPr lang="zh-CN" altLang="en-US" dirty="0"/>
              <a:t>模块的</a:t>
            </a:r>
            <a:r>
              <a:rPr lang="en-US" altLang="zh-CN" dirty="0"/>
              <a:t>Related Python Template</a:t>
            </a:r>
            <a:r>
              <a:rPr lang="zh-CN" altLang="en-US" dirty="0"/>
              <a:t>一栏下添加依赖的</a:t>
            </a:r>
            <a:r>
              <a:rPr lang="en-US" altLang="zh-CN" dirty="0"/>
              <a:t>Python</a:t>
            </a:r>
            <a:r>
              <a:rPr lang="zh-CN" altLang="en-US" dirty="0"/>
              <a:t>模板</a:t>
            </a:r>
            <a:r>
              <a:rPr lang="en-US" altLang="zh-CN" dirty="0"/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2820833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1F-40D1-2E9A-C396-EA0EC84DF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一般性统计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214F2ED-F704-7C68-CAAE-8E52F630D63D}"/>
              </a:ext>
            </a:extLst>
          </p:cNvPr>
          <p:cNvSpPr/>
          <p:nvPr/>
        </p:nvSpPr>
        <p:spPr>
          <a:xfrm>
            <a:off x="1041400" y="1905000"/>
            <a:ext cx="5486400" cy="2057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3A3B373-065C-EFFC-0907-0D8B84CB5EC3}"/>
              </a:ext>
            </a:extLst>
          </p:cNvPr>
          <p:cNvSpPr/>
          <p:nvPr/>
        </p:nvSpPr>
        <p:spPr>
          <a:xfrm>
            <a:off x="1041400" y="1905000"/>
            <a:ext cx="5486400" cy="338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General Statistics / </a:t>
            </a:r>
            <a:r>
              <a:rPr lang="zh-CN" altLang="en-US" dirty="0"/>
              <a:t>一般性统计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3ECA3CE-CE8E-B7D5-9C60-54959C81C2F7}"/>
              </a:ext>
            </a:extLst>
          </p:cNvPr>
          <p:cNvSpPr/>
          <p:nvPr/>
        </p:nvSpPr>
        <p:spPr>
          <a:xfrm>
            <a:off x="1176867" y="2489200"/>
            <a:ext cx="211666" cy="203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555B5B-7C87-654D-6D93-EE948DA1B37A}"/>
              </a:ext>
            </a:extLst>
          </p:cNvPr>
          <p:cNvSpPr txBox="1"/>
          <p:nvPr/>
        </p:nvSpPr>
        <p:spPr>
          <a:xfrm>
            <a:off x="1388533" y="24061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Enabled /</a:t>
            </a:r>
            <a:r>
              <a:rPr lang="zh-CN" altLang="en-US" dirty="0"/>
              <a:t> 启用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949639D-0C69-A344-35F8-E581DFF6C59E}"/>
              </a:ext>
            </a:extLst>
          </p:cNvPr>
          <p:cNvSpPr txBox="1"/>
          <p:nvPr/>
        </p:nvSpPr>
        <p:spPr>
          <a:xfrm>
            <a:off x="1176867" y="2931868"/>
            <a:ext cx="3767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Turning curvature / </a:t>
            </a:r>
            <a:r>
              <a:rPr lang="zh-CN" altLang="en-US" dirty="0"/>
              <a:t>转弯曲率阈值：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0A24ADF-B94E-E509-813F-16E9EA84B457}"/>
              </a:ext>
            </a:extLst>
          </p:cNvPr>
          <p:cNvSpPr/>
          <p:nvPr/>
        </p:nvSpPr>
        <p:spPr>
          <a:xfrm>
            <a:off x="4848225" y="2975646"/>
            <a:ext cx="1514475" cy="281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3D5350AE-DE4F-0336-047B-2177D0B5FC47}"/>
              </a:ext>
            </a:extLst>
          </p:cNvPr>
          <p:cNvSpPr/>
          <p:nvPr/>
        </p:nvSpPr>
        <p:spPr>
          <a:xfrm>
            <a:off x="6173788" y="3006079"/>
            <a:ext cx="180975" cy="10092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3725E309-FCEE-8426-C34B-0FEE4337AB73}"/>
              </a:ext>
            </a:extLst>
          </p:cNvPr>
          <p:cNvSpPr/>
          <p:nvPr/>
        </p:nvSpPr>
        <p:spPr>
          <a:xfrm flipV="1">
            <a:off x="6183313" y="3134460"/>
            <a:ext cx="160337" cy="10291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95B69C7-2549-4E16-DEED-9858848854E7}"/>
              </a:ext>
            </a:extLst>
          </p:cNvPr>
          <p:cNvSpPr txBox="1"/>
          <p:nvPr/>
        </p:nvSpPr>
        <p:spPr>
          <a:xfrm>
            <a:off x="6541318" y="2931867"/>
            <a:ext cx="5232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0.020~0.200</a:t>
            </a:r>
            <a:r>
              <a:rPr lang="zh-CN" altLang="en-US" dirty="0"/>
              <a:t>，默认</a:t>
            </a:r>
            <a:r>
              <a:rPr lang="en-US" altLang="zh-CN" dirty="0"/>
              <a:t>0.050</a:t>
            </a:r>
            <a:r>
              <a:rPr lang="zh-CN" altLang="en-US" dirty="0"/>
              <a:t>，对应</a:t>
            </a:r>
            <a:r>
              <a:rPr lang="en-US" altLang="zh-CN" dirty="0" err="1"/>
              <a:t>turn_curvature</a:t>
            </a:r>
            <a:r>
              <a:rPr lang="zh-CN" altLang="en-US" dirty="0"/>
              <a:t>参数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1C9718F-E516-B31D-E918-82FCC1A414B3}"/>
              </a:ext>
            </a:extLst>
          </p:cNvPr>
          <p:cNvSpPr txBox="1"/>
          <p:nvPr/>
        </p:nvSpPr>
        <p:spPr>
          <a:xfrm>
            <a:off x="1176867" y="3330845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Straight curvature / </a:t>
            </a:r>
            <a:r>
              <a:rPr lang="zh-CN" altLang="en-US" dirty="0"/>
              <a:t>直行曲率阈值：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B145675-8BC8-0134-4CD9-AC3B6FE0A1CC}"/>
              </a:ext>
            </a:extLst>
          </p:cNvPr>
          <p:cNvSpPr/>
          <p:nvPr/>
        </p:nvSpPr>
        <p:spPr>
          <a:xfrm>
            <a:off x="4848225" y="3374623"/>
            <a:ext cx="1514475" cy="281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92BF2494-F369-7007-5111-0DB6F7A1EA4C}"/>
              </a:ext>
            </a:extLst>
          </p:cNvPr>
          <p:cNvSpPr/>
          <p:nvPr/>
        </p:nvSpPr>
        <p:spPr>
          <a:xfrm>
            <a:off x="6173788" y="3405056"/>
            <a:ext cx="180975" cy="10092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964297A7-2C99-8F41-E4F4-430E336FBA12}"/>
              </a:ext>
            </a:extLst>
          </p:cNvPr>
          <p:cNvSpPr/>
          <p:nvPr/>
        </p:nvSpPr>
        <p:spPr>
          <a:xfrm flipV="1">
            <a:off x="6183313" y="3533437"/>
            <a:ext cx="160337" cy="10291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A43505E-6992-605D-3714-A4FF5293BA38}"/>
              </a:ext>
            </a:extLst>
          </p:cNvPr>
          <p:cNvSpPr txBox="1"/>
          <p:nvPr/>
        </p:nvSpPr>
        <p:spPr>
          <a:xfrm>
            <a:off x="6541318" y="3330844"/>
            <a:ext cx="5573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0.001~0.050</a:t>
            </a:r>
            <a:r>
              <a:rPr lang="zh-CN" altLang="en-US" dirty="0"/>
              <a:t>，默认</a:t>
            </a:r>
            <a:r>
              <a:rPr lang="en-US" altLang="zh-CN" dirty="0"/>
              <a:t>0.010</a:t>
            </a:r>
            <a:r>
              <a:rPr lang="zh-CN" altLang="en-US" dirty="0"/>
              <a:t>，对应</a:t>
            </a:r>
            <a:r>
              <a:rPr lang="en-US" altLang="zh-CN" dirty="0" err="1"/>
              <a:t>straight_curvature</a:t>
            </a:r>
            <a:r>
              <a:rPr lang="zh-CN" altLang="en-US" dirty="0"/>
              <a:t>参数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A918127-EC28-5945-6068-7136DF145C0A}"/>
              </a:ext>
            </a:extLst>
          </p:cNvPr>
          <p:cNvSpPr txBox="1"/>
          <p:nvPr/>
        </p:nvSpPr>
        <p:spPr>
          <a:xfrm>
            <a:off x="1176867" y="4402667"/>
            <a:ext cx="573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moduleName</a:t>
            </a:r>
            <a:r>
              <a:rPr lang="zh-CN" altLang="en-US" dirty="0"/>
              <a:t>固定设置为</a:t>
            </a:r>
            <a:r>
              <a:rPr lang="en-US" altLang="zh-CN" dirty="0"/>
              <a:t>General Statistics / </a:t>
            </a:r>
            <a:r>
              <a:rPr lang="zh-CN" altLang="en-US" dirty="0"/>
              <a:t>一般性统计</a:t>
            </a:r>
          </a:p>
        </p:txBody>
      </p:sp>
    </p:spTree>
    <p:extLst>
      <p:ext uri="{BB962C8B-B14F-4D97-AF65-F5344CB8AC3E}">
        <p14:creationId xmlns:p14="http://schemas.microsoft.com/office/powerpoint/2010/main" val="1789895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AAE2A1-CB71-F54C-88D8-700BD2DD7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伪定位生成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CC05523-C20D-A8DD-4DCA-25BE660ADC07}"/>
              </a:ext>
            </a:extLst>
          </p:cNvPr>
          <p:cNvSpPr/>
          <p:nvPr/>
        </p:nvSpPr>
        <p:spPr>
          <a:xfrm>
            <a:off x="1041400" y="1905000"/>
            <a:ext cx="6140450" cy="2647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C1C9208-28A6-533B-AA72-4714CA781F5A}"/>
              </a:ext>
            </a:extLst>
          </p:cNvPr>
          <p:cNvSpPr/>
          <p:nvPr/>
        </p:nvSpPr>
        <p:spPr>
          <a:xfrm>
            <a:off x="1041399" y="1905000"/>
            <a:ext cx="6140449" cy="338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Pseudo Location Generation/ </a:t>
            </a:r>
            <a:r>
              <a:rPr lang="zh-CN" altLang="en-US" dirty="0"/>
              <a:t>伪定位生成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3E3DE2-46DF-BED6-C585-896ADEBC30F6}"/>
              </a:ext>
            </a:extLst>
          </p:cNvPr>
          <p:cNvSpPr/>
          <p:nvPr/>
        </p:nvSpPr>
        <p:spPr>
          <a:xfrm>
            <a:off x="1176867" y="2489200"/>
            <a:ext cx="211666" cy="203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22DC8C8-1B12-A82F-7ED4-B7015957EA6E}"/>
              </a:ext>
            </a:extLst>
          </p:cNvPr>
          <p:cNvSpPr txBox="1"/>
          <p:nvPr/>
        </p:nvSpPr>
        <p:spPr>
          <a:xfrm>
            <a:off x="1388533" y="24061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Enabled /</a:t>
            </a:r>
            <a:r>
              <a:rPr lang="zh-CN" altLang="en-US" dirty="0"/>
              <a:t> 启用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C737A3C-2116-93B2-48B6-49B756F8D5D0}"/>
              </a:ext>
            </a:extLst>
          </p:cNvPr>
          <p:cNvSpPr txBox="1"/>
          <p:nvPr/>
        </p:nvSpPr>
        <p:spPr>
          <a:xfrm>
            <a:off x="1176867" y="3312868"/>
            <a:ext cx="3459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Origin longitude / </a:t>
            </a:r>
            <a:r>
              <a:rPr lang="zh-CN" altLang="en-US" dirty="0"/>
              <a:t>初始经度值：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A3B8C15-A82A-F986-07C3-CF215144B7CC}"/>
              </a:ext>
            </a:extLst>
          </p:cNvPr>
          <p:cNvSpPr txBox="1"/>
          <p:nvPr/>
        </p:nvSpPr>
        <p:spPr>
          <a:xfrm>
            <a:off x="1176867" y="3711845"/>
            <a:ext cx="325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Origin latitude / </a:t>
            </a:r>
            <a:r>
              <a:rPr lang="zh-CN" altLang="en-US" dirty="0"/>
              <a:t>初始纬度值：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200BAFF-EE10-D41A-B96E-D1A5D25CBBE9}"/>
              </a:ext>
            </a:extLst>
          </p:cNvPr>
          <p:cNvSpPr/>
          <p:nvPr/>
        </p:nvSpPr>
        <p:spPr>
          <a:xfrm>
            <a:off x="4432887" y="3312868"/>
            <a:ext cx="1882188" cy="338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AD4158F-0C31-5347-BAFB-49919E22849C}"/>
              </a:ext>
            </a:extLst>
          </p:cNvPr>
          <p:cNvSpPr/>
          <p:nvPr/>
        </p:nvSpPr>
        <p:spPr>
          <a:xfrm>
            <a:off x="4432887" y="3711845"/>
            <a:ext cx="1882188" cy="338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13E7A6A-AD49-06E4-5829-1F4D6DE38762}"/>
              </a:ext>
            </a:extLst>
          </p:cNvPr>
          <p:cNvSpPr txBox="1"/>
          <p:nvPr/>
        </p:nvSpPr>
        <p:spPr>
          <a:xfrm>
            <a:off x="1176867" y="4141487"/>
            <a:ext cx="3033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Origin heading / </a:t>
            </a:r>
            <a:r>
              <a:rPr lang="zh-CN" altLang="en-US" dirty="0"/>
              <a:t>初始朝向：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4E86F22-B48E-5E5A-5259-291F3B76FB93}"/>
              </a:ext>
            </a:extLst>
          </p:cNvPr>
          <p:cNvSpPr/>
          <p:nvPr/>
        </p:nvSpPr>
        <p:spPr>
          <a:xfrm>
            <a:off x="4432887" y="4141487"/>
            <a:ext cx="1882188" cy="338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1E23F95-326B-27FC-859D-2549CF478B19}"/>
              </a:ext>
            </a:extLst>
          </p:cNvPr>
          <p:cNvSpPr txBox="1"/>
          <p:nvPr/>
        </p:nvSpPr>
        <p:spPr>
          <a:xfrm>
            <a:off x="6315075" y="3277155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[°E]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2EBD609-F2C8-0AD7-52F1-63FAA3CDE846}"/>
              </a:ext>
            </a:extLst>
          </p:cNvPr>
          <p:cNvSpPr txBox="1"/>
          <p:nvPr/>
        </p:nvSpPr>
        <p:spPr>
          <a:xfrm>
            <a:off x="6315075" y="368724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[°N]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EFC4D70-E29A-D7A1-9F95-6B67541AFAB0}"/>
              </a:ext>
            </a:extLst>
          </p:cNvPr>
          <p:cNvSpPr txBox="1"/>
          <p:nvPr/>
        </p:nvSpPr>
        <p:spPr>
          <a:xfrm>
            <a:off x="6315075" y="408622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[°]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83D0666-BDD1-C479-C532-6FF62F31240B}"/>
              </a:ext>
            </a:extLst>
          </p:cNvPr>
          <p:cNvSpPr txBox="1"/>
          <p:nvPr/>
        </p:nvSpPr>
        <p:spPr>
          <a:xfrm>
            <a:off x="1176867" y="2865735"/>
            <a:ext cx="291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Output channel / </a:t>
            </a:r>
            <a:r>
              <a:rPr lang="zh-CN" altLang="en-US" dirty="0"/>
              <a:t>输出通道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1016905-EB59-6759-22B2-61DEAA0A11E9}"/>
              </a:ext>
            </a:extLst>
          </p:cNvPr>
          <p:cNvSpPr/>
          <p:nvPr/>
        </p:nvSpPr>
        <p:spPr>
          <a:xfrm>
            <a:off x="4432886" y="2875738"/>
            <a:ext cx="2596563" cy="338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4869A995-04FF-48DD-B99E-0676AFC60B34}"/>
              </a:ext>
            </a:extLst>
          </p:cNvPr>
          <p:cNvSpPr/>
          <p:nvPr/>
        </p:nvSpPr>
        <p:spPr>
          <a:xfrm flipV="1">
            <a:off x="6799770" y="2995839"/>
            <a:ext cx="182207" cy="9846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E144201-103A-B4BE-B72C-DF4377512B8F}"/>
              </a:ext>
            </a:extLst>
          </p:cNvPr>
          <p:cNvSpPr txBox="1"/>
          <p:nvPr/>
        </p:nvSpPr>
        <p:spPr>
          <a:xfrm>
            <a:off x="4378007" y="2551024"/>
            <a:ext cx="468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GNSS-IMU Channel A~F / </a:t>
            </a:r>
            <a:r>
              <a:rPr lang="zh-CN" altLang="en-US" dirty="0"/>
              <a:t>组合惯导通道</a:t>
            </a:r>
            <a:r>
              <a:rPr lang="en-US" altLang="zh-CN" dirty="0"/>
              <a:t>A~F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1BB0E64-E3D1-052F-20A3-BFC20A056695}"/>
              </a:ext>
            </a:extLst>
          </p:cNvPr>
          <p:cNvSpPr txBox="1"/>
          <p:nvPr/>
        </p:nvSpPr>
        <p:spPr>
          <a:xfrm>
            <a:off x="7084328" y="2844310"/>
            <a:ext cx="264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对应</a:t>
            </a:r>
            <a:r>
              <a:rPr lang="en-US" altLang="zh-CN" dirty="0" err="1"/>
              <a:t>output_channel</a:t>
            </a:r>
            <a:r>
              <a:rPr lang="zh-CN" altLang="en-US" dirty="0"/>
              <a:t>参数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D1E8113-8C7E-57A3-AEA7-E36FA8824A65}"/>
              </a:ext>
            </a:extLst>
          </p:cNvPr>
          <p:cNvSpPr txBox="1"/>
          <p:nvPr/>
        </p:nvSpPr>
        <p:spPr>
          <a:xfrm>
            <a:off x="7084328" y="3289366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对应</a:t>
            </a:r>
            <a:r>
              <a:rPr lang="en-US" altLang="zh-CN" dirty="0" err="1"/>
              <a:t>origin_lng</a:t>
            </a:r>
            <a:r>
              <a:rPr lang="zh-CN" altLang="en-US" dirty="0"/>
              <a:t>参数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5281916-D9C7-4CB1-533D-E63CDA0C50B7}"/>
              </a:ext>
            </a:extLst>
          </p:cNvPr>
          <p:cNvSpPr txBox="1"/>
          <p:nvPr/>
        </p:nvSpPr>
        <p:spPr>
          <a:xfrm>
            <a:off x="7084328" y="3711845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对应</a:t>
            </a:r>
            <a:r>
              <a:rPr lang="en-US" altLang="zh-CN" dirty="0" err="1"/>
              <a:t>origin_lat</a:t>
            </a:r>
            <a:r>
              <a:rPr lang="zh-CN" altLang="en-US" dirty="0"/>
              <a:t>参数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C91C24C-13C1-DE51-CE61-C6841F5D906D}"/>
              </a:ext>
            </a:extLst>
          </p:cNvPr>
          <p:cNvSpPr txBox="1"/>
          <p:nvPr/>
        </p:nvSpPr>
        <p:spPr>
          <a:xfrm>
            <a:off x="7105612" y="4132397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对应</a:t>
            </a:r>
            <a:r>
              <a:rPr lang="en-US" altLang="zh-CN" dirty="0" err="1"/>
              <a:t>origin_hd</a:t>
            </a:r>
            <a:r>
              <a:rPr lang="zh-CN" altLang="en-US" dirty="0"/>
              <a:t>参数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9762E74-3569-2650-F7FE-287A7F8CB41A}"/>
              </a:ext>
            </a:extLst>
          </p:cNvPr>
          <p:cNvSpPr txBox="1"/>
          <p:nvPr/>
        </p:nvSpPr>
        <p:spPr>
          <a:xfrm>
            <a:off x="1063904" y="4877664"/>
            <a:ext cx="6795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moduleName</a:t>
            </a:r>
            <a:r>
              <a:rPr lang="zh-CN" altLang="en-US" dirty="0"/>
              <a:t>固定设置为</a:t>
            </a:r>
            <a:r>
              <a:rPr lang="en-US" altLang="zh-CN" dirty="0"/>
              <a:t>Pseudo Location Generation/ </a:t>
            </a:r>
            <a:r>
              <a:rPr lang="zh-CN" altLang="en-US" dirty="0"/>
              <a:t>伪定位生成</a:t>
            </a:r>
          </a:p>
        </p:txBody>
      </p:sp>
    </p:spTree>
    <p:extLst>
      <p:ext uri="{BB962C8B-B14F-4D97-AF65-F5344CB8AC3E}">
        <p14:creationId xmlns:p14="http://schemas.microsoft.com/office/powerpoint/2010/main" val="3242499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270</Words>
  <Application>Microsoft Office PowerPoint</Application>
  <PresentationFormat>宽屏</PresentationFormat>
  <Paragraphs>36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一般性统计和伪定位生成模块 (general-stat和pseudo-loc-generation) HTML配置界面开发需求</vt:lpstr>
      <vt:lpstr>概述</vt:lpstr>
      <vt:lpstr>一般性统计</vt:lpstr>
      <vt:lpstr>伪定位生成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Python模块 (general-stat和pseudo-loc-generation) HTML配置界面开发需求</dc:title>
  <dc:creator>Zhen Zining</dc:creator>
  <cp:lastModifiedBy>Zhen Zining</cp:lastModifiedBy>
  <cp:revision>8</cp:revision>
  <dcterms:created xsi:type="dcterms:W3CDTF">2023-05-04T08:14:15Z</dcterms:created>
  <dcterms:modified xsi:type="dcterms:W3CDTF">2023-05-04T08:52:42Z</dcterms:modified>
</cp:coreProperties>
</file>