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B269-FF2F-7E90-217A-6C4EBC970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6D2086-7378-4D89-76ED-EA36F946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82B5E-AA1B-9EBA-2239-C584BF42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0B9D1-E6A7-F2E7-4737-3811B9CB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B23CF-0B3C-A6D5-D7F6-1616F3F9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0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61447-FBAA-8E7E-F931-0219A9B2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D4A656-2E82-435C-44C7-766B7605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199AD-118F-2987-D775-C5D6F350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42344-352F-C2F0-7519-7A00E8DB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20B31-F5F4-015E-4C83-9F864AE0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383780-258D-6B9C-25D3-1598A5AC3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46BFC-0636-DC6E-85C3-9EBF4B31C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997C5-A7F5-161B-F5C5-69134AFF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AA7D8-898C-0E71-C192-0ABBF07E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09340-7443-A437-C36F-310B4560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546DB-4B93-B4FA-8104-68D4B151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2567C-51B7-FAC3-CD9D-DD9D22BB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A6AF0-31F5-1336-7589-36BB3815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06C11-DAAE-2DBE-3B37-B2A6420E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90898-20D7-97B5-DA4D-A1EC929B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178EB-E249-B016-B9D3-343F692D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7A48E-6AD1-9794-9FC8-4D41F32F7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132EF-153D-881C-C774-5DCFE353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2B334-EA7F-CE70-085D-2D4B45DD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4706C-ED79-07F7-7192-CE5B5188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1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1B3EE-9277-B75A-6B72-D57984EE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F9B1-9D72-C94C-6E34-761B9EE58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D4058-DD06-513B-22BD-7D6AB081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B90E6-03F5-A2E8-84B0-C0B9C567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AD09D-B9AA-F689-4285-539400D0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67ED3-7573-371E-E536-6E5770B5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BA5A3-EC5B-B31F-B72C-3B093272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F76C0-D1A6-5C7B-23EC-2D86FDC1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A822D-2B34-C793-C849-7089080A9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998E6A-1A6E-B7CE-A5C4-14715576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F49253-A785-8782-7CE6-3BDC5C338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72197B-D194-714F-75D0-69B931D5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94078-1C40-74CD-9BFB-EE5B0377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E26D8A-FF77-0324-A412-22A88F55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4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F4FCC-7BF7-1257-0E2B-41F3E69C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F20C0-C832-F328-E3C5-957F76D2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F43A97-94E0-1517-5023-DF6E160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B07AEB-906C-0876-7AD7-9628B3AD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6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6FBA5-1BB3-3CBE-D9AF-042EF1B7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33D2C3-56F6-4E88-FEC2-A742CEF9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6EA982-F67F-8D22-5B17-B98ADBA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4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50657-6A55-FC60-DEE1-7462D23B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05E1B-DC7C-49E0-EC52-D0ADA30A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0ED3D9-4F59-CFFB-BB6B-BD2AA5FB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18BEC-B1C0-D6CC-E8E6-4A977909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947DF-12F9-2778-7DC9-79F16D5F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0FC52-007F-885D-9860-CC8DF09E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687B8-B256-4E32-E947-394D91F4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78563-4DDD-18A1-978C-F0DBF63D0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81B53-7A72-185D-E63A-0D44A36EA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7B2FB-9A06-08B8-7DAE-A31AC4B9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E93CB-2DE5-CACB-DDEE-CC75CE14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05F12-05C7-8914-8F63-AC4DDD6A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5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77B6A5-691B-E640-2AEE-C65B0D7F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48B65-6CDB-93AF-1724-3B214482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7B69A-BB87-A494-EC02-FEEC1A4C6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9A6A-C203-4E30-92DF-5CDA74A94608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D50CB-DF3A-9834-5074-0C4E5BE20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848B5-3DD7-3962-71F9-D5D8B9C9B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F146-30B8-44D2-9E44-83F587F3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2EBD-2EE8-2381-850A-399B5C410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python-scripts 2.2.0</a:t>
            </a:r>
            <a:br>
              <a:rPr lang="en-US" altLang="zh-CN" dirty="0"/>
            </a:br>
            <a:r>
              <a:rPr lang="zh-CN" altLang="en-US" dirty="0"/>
              <a:t>更新需求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51747-4399-FBAF-4E0E-45A0AA2EC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2023.6.20</a:t>
            </a:r>
          </a:p>
          <a:p>
            <a:endParaRPr lang="en-US" altLang="zh-CN" dirty="0"/>
          </a:p>
          <a:p>
            <a:r>
              <a:rPr lang="zh-CN" altLang="en-US" dirty="0"/>
              <a:t>依赖：</a:t>
            </a:r>
            <a:r>
              <a:rPr lang="en-US" altLang="zh-CN" dirty="0"/>
              <a:t>Python</a:t>
            </a:r>
            <a:r>
              <a:rPr lang="zh-CN" altLang="en-US" dirty="0"/>
              <a:t>支持插件</a:t>
            </a:r>
            <a:r>
              <a:rPr lang="en-US" altLang="zh-CN" dirty="0"/>
              <a:t>6.2.0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45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B4EE79-DEF2-92B0-7319-C0E6FA0A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6" y="256009"/>
            <a:ext cx="7927521" cy="468193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AFED25-6680-CC7A-9E1F-8EE7EA2D7C36}"/>
              </a:ext>
            </a:extLst>
          </p:cNvPr>
          <p:cNvCxnSpPr/>
          <p:nvPr/>
        </p:nvCxnSpPr>
        <p:spPr>
          <a:xfrm flipV="1">
            <a:off x="8126963" y="4124131"/>
            <a:ext cx="606490" cy="66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AD30B73-AF16-5F99-A020-884FF88106CF}"/>
              </a:ext>
            </a:extLst>
          </p:cNvPr>
          <p:cNvSpPr txBox="1"/>
          <p:nvPr/>
        </p:nvSpPr>
        <p:spPr>
          <a:xfrm>
            <a:off x="8831179" y="2925249"/>
            <a:ext cx="30960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 改为调用独立任务：</a:t>
            </a:r>
            <a:endParaRPr lang="en-US" altLang="zh-CN" sz="1600" dirty="0"/>
          </a:p>
          <a:p>
            <a:r>
              <a:rPr lang="en-US" altLang="zh-CN" sz="1600" dirty="0"/>
              <a:t>code-export-</a:t>
            </a:r>
            <a:r>
              <a:rPr lang="en-US" altLang="zh-CN" sz="1600" dirty="0" err="1"/>
              <a:t>task.pluginpython</a:t>
            </a:r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配置字符串为：</a:t>
            </a:r>
            <a:endParaRPr lang="en-US" altLang="zh-CN" sz="1600" dirty="0"/>
          </a:p>
          <a:p>
            <a:r>
              <a:rPr lang="zh-CN" altLang="en-US" sz="1600" dirty="0"/>
              <a:t>在导出模块</a:t>
            </a:r>
            <a:r>
              <a:rPr lang="en-US" altLang="zh-CN" sz="1600" dirty="0" err="1"/>
              <a:t>asmc</a:t>
            </a:r>
            <a:r>
              <a:rPr lang="zh-CN" altLang="en-US" sz="1600" dirty="0"/>
              <a:t>中的</a:t>
            </a:r>
            <a:r>
              <a:rPr lang="en-US" altLang="zh-CN" sz="1600" dirty="0"/>
              <a:t>xml</a:t>
            </a:r>
            <a:r>
              <a:rPr lang="zh-CN" altLang="en-US" sz="1600" dirty="0"/>
              <a:t>的基础上，根节点增加</a:t>
            </a:r>
            <a:r>
              <a:rPr lang="en-US" altLang="zh-CN" sz="1600" dirty="0" err="1"/>
              <a:t>output_dir</a:t>
            </a:r>
            <a:r>
              <a:rPr lang="zh-CN" altLang="en-US" sz="1600" dirty="0"/>
              <a:t>属性，属性值为文件夹路径</a:t>
            </a:r>
            <a:endParaRPr lang="en-US" altLang="zh-CN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调用独立任务前需要先打开对话框选择该文件夹，对话框标题为</a:t>
            </a:r>
            <a:r>
              <a:rPr lang="en-US" altLang="zh-CN" sz="1600" dirty="0"/>
              <a:t>Please select the python development workspace folder / </a:t>
            </a:r>
            <a:r>
              <a:rPr lang="zh-CN" altLang="en-US" sz="1600" dirty="0"/>
              <a:t>请选择</a:t>
            </a:r>
            <a:r>
              <a:rPr lang="en-US" altLang="zh-CN" sz="1600" dirty="0"/>
              <a:t>Python</a:t>
            </a:r>
            <a:r>
              <a:rPr lang="zh-CN" altLang="en-US" sz="1600" dirty="0"/>
              <a:t>开发工作空间目录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DA1E53-A827-7218-C5A6-51ED3E08AA98}"/>
              </a:ext>
            </a:extLst>
          </p:cNvPr>
          <p:cNvCxnSpPr>
            <a:cxnSpLocks/>
          </p:cNvCxnSpPr>
          <p:nvPr/>
        </p:nvCxnSpPr>
        <p:spPr>
          <a:xfrm flipH="1">
            <a:off x="7143750" y="4874079"/>
            <a:ext cx="285750" cy="29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913338E-5A9E-B35C-F17B-4E978B1194FE}"/>
              </a:ext>
            </a:extLst>
          </p:cNvPr>
          <p:cNvSpPr txBox="1"/>
          <p:nvPr/>
        </p:nvSpPr>
        <p:spPr>
          <a:xfrm>
            <a:off x="264756" y="5167993"/>
            <a:ext cx="818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 改为调用独立任务：</a:t>
            </a:r>
            <a:endParaRPr lang="en-US" altLang="zh-CN" sz="1600" dirty="0"/>
          </a:p>
          <a:p>
            <a:r>
              <a:rPr lang="en-US" altLang="zh-CN" sz="1600" dirty="0"/>
              <a:t>code-import-</a:t>
            </a:r>
            <a:r>
              <a:rPr lang="en-US" altLang="zh-CN" sz="1600" dirty="0" err="1"/>
              <a:t>task.pluginpython</a:t>
            </a:r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配置字符串为：</a:t>
            </a:r>
            <a:endParaRPr lang="en-US" altLang="zh-CN" sz="1600" dirty="0"/>
          </a:p>
          <a:p>
            <a:r>
              <a:rPr lang="zh-CN" altLang="en-US" sz="1600" dirty="0"/>
              <a:t>先打开文件选择对话框，选择一个</a:t>
            </a:r>
            <a:r>
              <a:rPr lang="en-US" altLang="zh-CN" sz="1600" dirty="0"/>
              <a:t>.</a:t>
            </a:r>
            <a:r>
              <a:rPr lang="en-US" altLang="zh-CN" sz="1600" dirty="0" err="1"/>
              <a:t>py</a:t>
            </a:r>
            <a:r>
              <a:rPr lang="zh-CN" altLang="en-US" sz="1600" dirty="0"/>
              <a:t>文件的路径</a:t>
            </a:r>
            <a:endParaRPr lang="en-US" altLang="zh-CN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独立任务的返回值是一个</a:t>
            </a:r>
            <a:r>
              <a:rPr lang="en-US" altLang="zh-CN" sz="1600" dirty="0"/>
              <a:t>xml</a:t>
            </a:r>
            <a:r>
              <a:rPr lang="zh-CN" altLang="en-US" sz="1600" dirty="0"/>
              <a:t>，其中含</a:t>
            </a:r>
            <a:r>
              <a:rPr lang="en-US" altLang="zh-CN" sz="1600" dirty="0" err="1"/>
              <a:t>cmd_start</a:t>
            </a:r>
            <a:r>
              <a:rPr lang="en-US" altLang="zh-CN" sz="1600" dirty="0"/>
              <a:t>(</a:t>
            </a:r>
            <a:r>
              <a:rPr lang="zh-CN" altLang="en-US" sz="1600" dirty="0"/>
              <a:t>可选</a:t>
            </a:r>
            <a:r>
              <a:rPr lang="en-US" altLang="zh-CN" sz="1600" dirty="0"/>
              <a:t>), </a:t>
            </a:r>
            <a:r>
              <a:rPr lang="en-US" altLang="zh-CN" sz="1600" dirty="0" err="1"/>
              <a:t>cmd_end</a:t>
            </a:r>
            <a:r>
              <a:rPr lang="en-US" altLang="zh-CN" sz="1600" dirty="0"/>
              <a:t>(</a:t>
            </a:r>
            <a:r>
              <a:rPr lang="zh-CN" altLang="en-US" sz="1600" dirty="0"/>
              <a:t>可选</a:t>
            </a:r>
            <a:r>
              <a:rPr lang="en-US" altLang="zh-CN" sz="1600" dirty="0"/>
              <a:t>)</a:t>
            </a:r>
            <a:r>
              <a:rPr lang="zh-CN" altLang="en-US" sz="1600" dirty="0"/>
              <a:t>和若干个</a:t>
            </a:r>
            <a:r>
              <a:rPr lang="en-US" altLang="zh-CN" sz="1600" dirty="0" err="1"/>
              <a:t>cmd</a:t>
            </a:r>
            <a:r>
              <a:rPr lang="zh-CN" altLang="en-US" sz="1600" dirty="0"/>
              <a:t>节点，将这些节点内容更新至模块的代码配置即可</a:t>
            </a:r>
          </a:p>
        </p:txBody>
      </p:sp>
    </p:spTree>
    <p:extLst>
      <p:ext uri="{BB962C8B-B14F-4D97-AF65-F5344CB8AC3E}">
        <p14:creationId xmlns:p14="http://schemas.microsoft.com/office/powerpoint/2010/main" val="993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python-scripts 2.2.0 更新需求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python-scripts 2.2.0 更新需求</dc:title>
  <dc:creator>Zhen Zining</dc:creator>
  <cp:lastModifiedBy>Zhen Zining</cp:lastModifiedBy>
  <cp:revision>2</cp:revision>
  <dcterms:created xsi:type="dcterms:W3CDTF">2023-06-20T06:57:55Z</dcterms:created>
  <dcterms:modified xsi:type="dcterms:W3CDTF">2023-06-20T07:06:57Z</dcterms:modified>
</cp:coreProperties>
</file>