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A932B-0F3A-A7B7-3501-3BC14077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0BFFE2-9F94-E2C6-C9D7-8AD2F4AFE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72ED9-674F-2116-32BD-9456288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C5354-C04A-691C-F496-D162AC48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68D0F-A5DD-5949-6CB8-D30D495E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AF86F-175D-9382-9BDE-63F44196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E2A103-8AD0-4CF1-0A17-7B65057D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19F84-6390-8FC2-CBCD-3567E621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F5C4C-CF79-4A84-BA18-07B38212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9ED51-D861-D54F-7C43-42A8D55D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3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F87EB-F45F-6A5A-4AF8-A0C9DD98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39510-CE03-4491-37FC-D7072C86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C965E-C272-A2D2-FC4A-86E750E7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A8A29-4953-6E93-DE03-0861FD5F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00063-6365-828F-7461-85B54859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5A331-CD2C-6574-1C9C-096EFE1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D3B4B-A65B-7476-9A54-92E0B119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5657B-2629-CFA5-2940-07858135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EC4D8-895E-FD8E-670A-CE6043D4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14A5-5C1B-1BB7-5585-5611D6D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46B94-8B3C-39A7-F169-79952C64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7E866-38A2-CCF5-4E0E-BD455B69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B627-C30A-C423-7951-02617570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ECA75-FC94-C827-DC8C-3E7C9251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638FC-4F20-7474-3752-69CDA4DD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8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7BF4-F6D8-0AE5-16BF-F5573886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53986-916E-6593-4C3F-8F8C7D74E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3D39A-E4FD-0200-B0F0-5E020EDD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7E4D9-B1B2-E295-124B-B10B71A1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154F2-BEBE-EDEE-4DCF-0D57CE9B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1C7F2-27FC-DC92-0F58-B9A9C699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6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55B96-7E6D-59F8-80CD-5268464D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B050D-7304-39B3-C86D-711B5FDD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D30A2-9F51-DB8A-F6AC-41601904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CD1A47-D882-9F90-FD57-CA4C08512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3D919A-2091-8FC9-37A8-CEF97ACF0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85C7D9-0571-80CF-AD03-B23E5070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A234B-A6D8-9BC2-38FC-6DD4F529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D042F5-C032-3CAA-AE0F-6AC94973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877AC-4B3C-119D-18C0-66A90630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D9EC75-A617-E5AC-416C-25EE49C7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486247-F562-496E-085F-945E5275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DC95C-665D-95FD-77DA-80FAEC7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1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EC5AC4-F100-4DA9-1893-C3A12546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1050D0-FA8D-3597-DD52-1A53CC33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B9797-FC7F-E515-0DBC-B1E4247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DD28F-F45C-4A93-26DD-78083790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23919-B06D-78AC-685C-30E67D5A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6AA76-F58D-796A-15EF-7FDDCABA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89A07-F65C-FE78-3D68-B2E602F4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434BC-F7A2-8219-9824-A03981C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4CFD9-E573-02F9-775D-D34BCDAF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0DA4A-82CD-55A4-941C-99D7BC86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E2BA1-0F7F-DB75-35F1-9677190F8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118AA-D003-839E-87AF-A481CCD0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6CA1C-3D8E-A6DA-51EA-15BC05E0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FD1EF-8588-8B5E-E3EE-9FCDE744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07166-15F6-A8D2-7BAB-6AC80B4D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D6B936-F5F4-C45D-B24E-D151890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287C9-A141-12F8-2764-37B61A2A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7091-F383-7388-33D7-7DEEE8DDF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B131-5054-4898-A304-6D3A98FE7FB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E6893-6500-2460-3576-65853B2A3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ACB14-3BF4-17EE-0D04-8D93AA8C1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B17A-F9F1-4705-84EE-4EA677B0F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680A-AE91-BF0B-FF81-35876A5C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模块 </a:t>
            </a:r>
            <a:r>
              <a:rPr lang="en-US" altLang="zh-CN" dirty="0"/>
              <a:t>video-2-3-0</a:t>
            </a:r>
            <a:r>
              <a:rPr lang="zh-CN" altLang="en-US" dirty="0"/>
              <a:t>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3BFEE-1EDB-5EE1-46ED-2CD7EBC4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读写</a:t>
            </a:r>
            <a:r>
              <a:rPr lang="en-US" altLang="zh-CN" dirty="0" err="1"/>
              <a:t>vflip</a:t>
            </a:r>
            <a:r>
              <a:rPr lang="zh-CN" altLang="en-US" dirty="0"/>
              <a:t>字段改为读写</a:t>
            </a:r>
            <a:r>
              <a:rPr lang="en-US" altLang="zh-CN" dirty="0" err="1"/>
              <a:t>vertical_flip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zh-CN" altLang="en-US" dirty="0"/>
              <a:t>读写</a:t>
            </a:r>
            <a:r>
              <a:rPr lang="en-US" altLang="zh-CN" dirty="0"/>
              <a:t>invert</a:t>
            </a:r>
            <a:r>
              <a:rPr lang="zh-CN" altLang="en-US" dirty="0"/>
              <a:t>字段改为读写</a:t>
            </a:r>
            <a:r>
              <a:rPr lang="en-US" altLang="zh-CN" dirty="0"/>
              <a:t>inversion</a:t>
            </a:r>
            <a:r>
              <a:rPr lang="zh-CN" altLang="en-US" dirty="0"/>
              <a:t>字段</a:t>
            </a:r>
          </a:p>
        </p:txBody>
      </p:sp>
    </p:spTree>
    <p:extLst>
      <p:ext uri="{BB962C8B-B14F-4D97-AF65-F5344CB8AC3E}">
        <p14:creationId xmlns:p14="http://schemas.microsoft.com/office/powerpoint/2010/main" val="10215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HTML模块 video-2-3-0更新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HTML模块 video-2-3-0更新</dc:title>
  <dc:creator>Zining Zhen</dc:creator>
  <cp:lastModifiedBy>Zining Zhen</cp:lastModifiedBy>
  <cp:revision>1</cp:revision>
  <dcterms:created xsi:type="dcterms:W3CDTF">2023-10-20T03:31:46Z</dcterms:created>
  <dcterms:modified xsi:type="dcterms:W3CDTF">2023-10-20T03:33:22Z</dcterms:modified>
</cp:coreProperties>
</file>