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F969-8A2D-4820-A467-71328E44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ED662-E26D-452F-88CA-046F0D2B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02D7-8A58-4D30-984D-7581C627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4634-25AB-4B1B-B4F0-5D6D2466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2B51-5226-4D05-A6B9-58B82CF6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7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CE76-ACFB-430F-A003-E94E5D88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CAE3-F164-4ECC-A0B3-55FB5F8D6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BB23-1C83-46EC-92D2-A5C1EB71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094A-E9E2-4DEB-A47A-504652A9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127D-58A7-4FE4-A109-0E64172E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CEB24-806D-4EE8-8601-A81FEAE92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7BCB-A2EA-46BC-8DA7-1C8A949C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9434-1CCE-4A9C-ACCA-D44BA024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C47F-6244-442A-840E-DA1B634D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871B-F863-4540-8BA4-B09E2ADF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E4D7-E55D-4067-B451-4C98EBCC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DCB7-C671-49D6-9CDD-744A0609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BD67-9CEC-490D-89E5-201D08BE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9383-DF5C-4E95-8A66-F1380283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79DF-6A9A-4F33-8EB0-7F4CF31C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4359-4A9B-48A5-91B9-E49E0CC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FD50E-517E-45CF-9A92-C35C886F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D5B45-ED4D-472A-ACF5-1659E75E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C525-86F3-423B-B613-D4596398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3B47-B68F-44D6-AD98-BDFB8241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4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8715-30BB-4FE8-821E-3D66F53A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DD6F-976D-4F3E-B3BB-CD36FD217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124A5-B4DE-4AFA-A0EE-8A388044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A86B-E71E-4D90-AB4A-396C4A3F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A025D-94C6-42FE-B077-79509835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840BC-DB12-4DB1-9A5B-2F03BF91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A04D-F1E7-44A0-9286-32386DA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8D895-8FE8-4DDA-A6F9-A8F7BCCB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DF9E7-BD4C-4C0C-BFFE-236672B0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C40F9-6381-4E59-89B5-F750FE089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C2FA1-1F23-4628-B523-E4AB38388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439B7-BFFB-41E1-90A7-BF8DADD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5456A-45A8-4E22-AB26-52553F09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30F9B-BD25-4A2E-BA3D-BA2619BE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3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948D-6537-4789-8A2D-2B3C5A1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BA6E7-59B8-4219-ADF0-567C316E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3128D-233B-4DBD-8C41-0AE18389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EE2C-A2A4-4952-811C-BC5EF862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F982D-5D92-4186-9D1F-0103CB1F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B1F12-C41C-4B11-8B9C-9178F459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2CE4-7CBC-44C9-B206-835CFE58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21D0-1208-4345-94DB-30142723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2A98-7E57-4095-8E6F-2E8279B5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0DBC-EDBF-4CC5-9DED-435F90C7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F630-8C60-45AD-A4A4-EEE84B37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DDA7-7770-4E83-A92D-F94FD564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D3D0E-A149-465F-AE71-A37D8291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4AC4-6FCF-4BFD-B2B0-052FA2B1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438A2-E90B-4DA8-BA9F-C0FD569B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E0A63-EC83-4654-BAF0-36B6419B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BFBFA-033E-4204-AC65-C21A0CD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B1E40-C404-4143-8C76-F217D2DC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0A76-CE29-46E3-864D-BF00F110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7C277-2867-4CBC-BA2C-7F88F292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995E4-5581-45B3-9570-5B9DF023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6E6E-CA31-44FD-A3A8-8FA4E13A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B2AC-C0FB-4298-BA06-69AB76560F1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BE21-C0C8-496D-8F61-F6AFF7BD1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8A96-6DCE-4D77-9454-F3486F42D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EF40-8E0F-4A52-969B-C66FF569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C94847-7D92-4FD0-AC0D-1411E9A3FC84}"/>
              </a:ext>
            </a:extLst>
          </p:cNvPr>
          <p:cNvSpPr/>
          <p:nvPr/>
        </p:nvSpPr>
        <p:spPr>
          <a:xfrm>
            <a:off x="767422" y="1105541"/>
            <a:ext cx="3002508" cy="5406323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FCA49B-A778-4DCB-BD9F-13073EBE83A9}"/>
              </a:ext>
            </a:extLst>
          </p:cNvPr>
          <p:cNvSpPr/>
          <p:nvPr/>
        </p:nvSpPr>
        <p:spPr>
          <a:xfrm>
            <a:off x="7993800" y="1056271"/>
            <a:ext cx="3002508" cy="262488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22221B-CFA1-4E72-9878-B0DA218453A7}"/>
              </a:ext>
            </a:extLst>
          </p:cNvPr>
          <p:cNvSpPr/>
          <p:nvPr/>
        </p:nvSpPr>
        <p:spPr>
          <a:xfrm>
            <a:off x="5312019" y="580790"/>
            <a:ext cx="1485900" cy="1485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swim_recomm_db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EF022D-319D-4625-9825-520F3363519E}"/>
              </a:ext>
            </a:extLst>
          </p:cNvPr>
          <p:cNvSpPr/>
          <p:nvPr/>
        </p:nvSpPr>
        <p:spPr>
          <a:xfrm>
            <a:off x="5341174" y="3693505"/>
            <a:ext cx="1485900" cy="14859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r_models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6E9FD-F2EF-4D57-B1F6-527BF08B0983}"/>
              </a:ext>
            </a:extLst>
          </p:cNvPr>
          <p:cNvSpPr/>
          <p:nvPr/>
        </p:nvSpPr>
        <p:spPr>
          <a:xfrm>
            <a:off x="1137373" y="5193047"/>
            <a:ext cx="236420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 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32112-C2E4-4C4D-8F8B-78CDFF038A80}"/>
              </a:ext>
            </a:extLst>
          </p:cNvPr>
          <p:cNvSpPr/>
          <p:nvPr/>
        </p:nvSpPr>
        <p:spPr>
          <a:xfrm>
            <a:off x="1137376" y="4388082"/>
            <a:ext cx="2364205" cy="800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1A78AB-C143-4154-8571-ED0C061CA10D}"/>
              </a:ext>
            </a:extLst>
          </p:cNvPr>
          <p:cNvSpPr/>
          <p:nvPr/>
        </p:nvSpPr>
        <p:spPr>
          <a:xfrm>
            <a:off x="1137373" y="3583117"/>
            <a:ext cx="2364205" cy="800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5A5F97-72FD-497E-B981-334229240957}"/>
              </a:ext>
            </a:extLst>
          </p:cNvPr>
          <p:cNvSpPr/>
          <p:nvPr/>
        </p:nvSpPr>
        <p:spPr>
          <a:xfrm>
            <a:off x="1137372" y="2778152"/>
            <a:ext cx="2364205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Dependencies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369ABC-1A52-49F0-8DD4-0495893E285D}"/>
              </a:ext>
            </a:extLst>
          </p:cNvPr>
          <p:cNvSpPr/>
          <p:nvPr/>
        </p:nvSpPr>
        <p:spPr>
          <a:xfrm>
            <a:off x="1137371" y="1973187"/>
            <a:ext cx="2364205" cy="800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SWIM Recommender 2.0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C4BD79-1931-4494-8A35-BB478D44A7B8}"/>
              </a:ext>
            </a:extLst>
          </p:cNvPr>
          <p:cNvSpPr txBox="1"/>
          <p:nvPr/>
        </p:nvSpPr>
        <p:spPr>
          <a:xfrm>
            <a:off x="1029232" y="1277754"/>
            <a:ext cx="1863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SWIM-</a:t>
            </a:r>
            <a:r>
              <a:rPr lang="en-US" sz="1400" b="1" dirty="0" err="1"/>
              <a:t>recomm</a:t>
            </a:r>
            <a:r>
              <a:rPr lang="en-US" sz="1400" b="1" dirty="0"/>
              <a:t>-docker</a:t>
            </a:r>
          </a:p>
          <a:p>
            <a:r>
              <a:rPr lang="en-US" sz="1400" b="1" dirty="0"/>
              <a:t>PORT: 5000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6B9AA-867D-490C-A162-2E96EE449534}"/>
              </a:ext>
            </a:extLst>
          </p:cNvPr>
          <p:cNvSpPr txBox="1"/>
          <p:nvPr/>
        </p:nvSpPr>
        <p:spPr>
          <a:xfrm>
            <a:off x="620940" y="74408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Docker 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7347B-3FFD-4A56-ABE3-B2047D08A80D}"/>
              </a:ext>
            </a:extLst>
          </p:cNvPr>
          <p:cNvSpPr/>
          <p:nvPr/>
        </p:nvSpPr>
        <p:spPr>
          <a:xfrm>
            <a:off x="8312950" y="1746841"/>
            <a:ext cx="2364205" cy="800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1B58D-6F33-475C-9BE5-98E6439996CA}"/>
              </a:ext>
            </a:extLst>
          </p:cNvPr>
          <p:cNvSpPr/>
          <p:nvPr/>
        </p:nvSpPr>
        <p:spPr>
          <a:xfrm>
            <a:off x="8312951" y="2550733"/>
            <a:ext cx="236420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CDEDA-6506-4139-AA88-F1F2151E4A6C}"/>
              </a:ext>
            </a:extLst>
          </p:cNvPr>
          <p:cNvSpPr txBox="1"/>
          <p:nvPr/>
        </p:nvSpPr>
        <p:spPr>
          <a:xfrm>
            <a:off x="7968125" y="68549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Docker Container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DED0C-71C3-4C0C-AED9-E68FC6F9C259}"/>
              </a:ext>
            </a:extLst>
          </p:cNvPr>
          <p:cNvSpPr txBox="1"/>
          <p:nvPr/>
        </p:nvSpPr>
        <p:spPr>
          <a:xfrm>
            <a:off x="4594331" y="804576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Volume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E3CC8-08CC-4F39-BE8D-6266741498B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58054" y="4436455"/>
            <a:ext cx="158312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AA535-C60D-49B2-8C4C-13E6AAFA4FF9}"/>
              </a:ext>
            </a:extLst>
          </p:cNvPr>
          <p:cNvCxnSpPr>
            <a:cxnSpLocks/>
          </p:cNvCxnSpPr>
          <p:nvPr/>
        </p:nvCxnSpPr>
        <p:spPr>
          <a:xfrm flipH="1">
            <a:off x="6827074" y="1395493"/>
            <a:ext cx="115485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2E777F-0A52-4599-A79C-2765C315DACD}"/>
              </a:ext>
            </a:extLst>
          </p:cNvPr>
          <p:cNvCxnSpPr>
            <a:cxnSpLocks/>
          </p:cNvCxnSpPr>
          <p:nvPr/>
        </p:nvCxnSpPr>
        <p:spPr>
          <a:xfrm flipH="1">
            <a:off x="7707253" y="3649511"/>
            <a:ext cx="456173" cy="78215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BED8B-3511-44CD-90C2-D89B22D59FE0}"/>
              </a:ext>
            </a:extLst>
          </p:cNvPr>
          <p:cNvCxnSpPr>
            <a:cxnSpLocks/>
          </p:cNvCxnSpPr>
          <p:nvPr/>
        </p:nvCxnSpPr>
        <p:spPr>
          <a:xfrm>
            <a:off x="8882808" y="3693505"/>
            <a:ext cx="0" cy="73816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BA1B7-15AF-49BF-919B-309A0DD04268}"/>
              </a:ext>
            </a:extLst>
          </p:cNvPr>
          <p:cNvCxnSpPr>
            <a:cxnSpLocks/>
          </p:cNvCxnSpPr>
          <p:nvPr/>
        </p:nvCxnSpPr>
        <p:spPr>
          <a:xfrm flipV="1">
            <a:off x="3769930" y="5920580"/>
            <a:ext cx="1700428" cy="1019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64CCD7-B0C2-48CC-99BC-8B4A7C4DB408}"/>
              </a:ext>
            </a:extLst>
          </p:cNvPr>
          <p:cNvSpPr/>
          <p:nvPr/>
        </p:nvSpPr>
        <p:spPr>
          <a:xfrm>
            <a:off x="5444683" y="2512291"/>
            <a:ext cx="1251284" cy="878305"/>
          </a:xfrm>
          <a:prstGeom prst="rect">
            <a:avLst/>
          </a:prstGeom>
          <a:solidFill>
            <a:srgbClr val="CC99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2B08AC-ACED-44BA-9D4E-0BE39EC9ECC7}"/>
              </a:ext>
            </a:extLst>
          </p:cNvPr>
          <p:cNvCxnSpPr>
            <a:cxnSpLocks/>
          </p:cNvCxnSpPr>
          <p:nvPr/>
        </p:nvCxnSpPr>
        <p:spPr>
          <a:xfrm flipH="1">
            <a:off x="6697474" y="2912017"/>
            <a:ext cx="1296326" cy="1235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CED35D-F774-4149-B491-149356640E7C}"/>
              </a:ext>
            </a:extLst>
          </p:cNvPr>
          <p:cNvSpPr txBox="1"/>
          <p:nvPr/>
        </p:nvSpPr>
        <p:spPr>
          <a:xfrm>
            <a:off x="4741867" y="3744111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Volume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BAAA21-B8D5-4048-9551-5502697716F8}"/>
              </a:ext>
            </a:extLst>
          </p:cNvPr>
          <p:cNvSpPr txBox="1"/>
          <p:nvPr/>
        </p:nvSpPr>
        <p:spPr>
          <a:xfrm>
            <a:off x="9018383" y="5515934"/>
            <a:ext cx="9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 Scripts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0A7561-11A9-4DCE-AFC1-4D29F13E74BC}"/>
              </a:ext>
            </a:extLst>
          </p:cNvPr>
          <p:cNvSpPr/>
          <p:nvPr/>
        </p:nvSpPr>
        <p:spPr>
          <a:xfrm>
            <a:off x="5470360" y="5481426"/>
            <a:ext cx="1251284" cy="878305"/>
          </a:xfrm>
          <a:prstGeom prst="rect">
            <a:avLst/>
          </a:prstGeom>
          <a:solidFill>
            <a:srgbClr val="CC99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Settings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F98136-B443-4808-86A1-EAD2BC3ABF3B}"/>
              </a:ext>
            </a:extLst>
          </p:cNvPr>
          <p:cNvSpPr txBox="1"/>
          <p:nvPr/>
        </p:nvSpPr>
        <p:spPr>
          <a:xfrm>
            <a:off x="208190" y="156879"/>
            <a:ext cx="1977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Docker Compose</a:t>
            </a:r>
          </a:p>
        </p:txBody>
      </p: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AB96C593-D2AA-429E-B00F-D66A935397B9}"/>
              </a:ext>
            </a:extLst>
          </p:cNvPr>
          <p:cNvSpPr/>
          <p:nvPr/>
        </p:nvSpPr>
        <p:spPr>
          <a:xfrm>
            <a:off x="7186986" y="4437272"/>
            <a:ext cx="1026792" cy="1049756"/>
          </a:xfrm>
          <a:prstGeom prst="flowChartDocumen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01_user_db_sample.sql</a:t>
            </a:r>
          </a:p>
          <a:p>
            <a:pPr algn="ctr"/>
            <a:endParaRPr lang="en-US" dirty="0"/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7268797-523A-484F-A49E-B3DE8F70484F}"/>
              </a:ext>
            </a:extLst>
          </p:cNvPr>
          <p:cNvSpPr/>
          <p:nvPr/>
        </p:nvSpPr>
        <p:spPr>
          <a:xfrm>
            <a:off x="8369412" y="4437272"/>
            <a:ext cx="1026792" cy="1049756"/>
          </a:xfrm>
          <a:prstGeom prst="flowChartDocumen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02_recommender_db_v2.sql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0A72B-E5EE-4001-81D1-8F84B9574C5C}"/>
              </a:ext>
            </a:extLst>
          </p:cNvPr>
          <p:cNvSpPr txBox="1"/>
          <p:nvPr/>
        </p:nvSpPr>
        <p:spPr>
          <a:xfrm>
            <a:off x="8226884" y="1139946"/>
            <a:ext cx="1268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MySQL-docker</a:t>
            </a:r>
          </a:p>
          <a:p>
            <a:r>
              <a:rPr lang="en-US" sz="1400" b="1" dirty="0"/>
              <a:t>PORT: 3306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856CD5-6BC0-4DA3-8E99-EAB4056CAB7A}"/>
              </a:ext>
            </a:extLst>
          </p:cNvPr>
          <p:cNvSpPr txBox="1"/>
          <p:nvPr/>
        </p:nvSpPr>
        <p:spPr>
          <a:xfrm>
            <a:off x="6784169" y="5794650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Environment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C4463F-9786-40F7-934B-93D081416FB0}"/>
              </a:ext>
            </a:extLst>
          </p:cNvPr>
          <p:cNvSpPr txBox="1"/>
          <p:nvPr/>
        </p:nvSpPr>
        <p:spPr>
          <a:xfrm>
            <a:off x="4292953" y="2803279"/>
            <a:ext cx="112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Environment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2BFEAE-D835-4DA6-9D8C-B4EB6AE402C7}"/>
              </a:ext>
            </a:extLst>
          </p:cNvPr>
          <p:cNvCxnSpPr>
            <a:cxnSpLocks/>
          </p:cNvCxnSpPr>
          <p:nvPr/>
        </p:nvCxnSpPr>
        <p:spPr>
          <a:xfrm flipH="1">
            <a:off x="3769930" y="2320585"/>
            <a:ext cx="422387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F9C4B9-5B22-431A-A5DF-7D0620F8418B}"/>
              </a:ext>
            </a:extLst>
          </p:cNvPr>
          <p:cNvSpPr txBox="1"/>
          <p:nvPr/>
        </p:nvSpPr>
        <p:spPr>
          <a:xfrm>
            <a:off x="3871525" y="2002962"/>
            <a:ext cx="174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 Connection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92E49FD-1EBA-403B-BD6D-0060FC094B70}"/>
              </a:ext>
            </a:extLst>
          </p:cNvPr>
          <p:cNvSpPr/>
          <p:nvPr/>
        </p:nvSpPr>
        <p:spPr>
          <a:xfrm>
            <a:off x="9650363" y="4441543"/>
            <a:ext cx="1026792" cy="1049756"/>
          </a:xfrm>
          <a:prstGeom prst="flowChartDocumen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03_set_key.sh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31C78D09-68E7-49B0-ADE6-9B61073E5043}"/>
              </a:ext>
            </a:extLst>
          </p:cNvPr>
          <p:cNvSpPr/>
          <p:nvPr/>
        </p:nvSpPr>
        <p:spPr>
          <a:xfrm>
            <a:off x="10907294" y="4431670"/>
            <a:ext cx="1026792" cy="1049756"/>
          </a:xfrm>
          <a:prstGeom prst="flowChartDocumen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04_recommender_db_v2_wdata.sh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2C1CC1-5026-4936-B3CF-50B88E58DD2D}"/>
              </a:ext>
            </a:extLst>
          </p:cNvPr>
          <p:cNvCxnSpPr>
            <a:cxnSpLocks/>
          </p:cNvCxnSpPr>
          <p:nvPr/>
        </p:nvCxnSpPr>
        <p:spPr>
          <a:xfrm>
            <a:off x="10106018" y="3703378"/>
            <a:ext cx="0" cy="73816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D1E827-A3BF-4888-9C1D-301F8757CCC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866690" y="3589780"/>
            <a:ext cx="554000" cy="84189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EEF683-8424-41D4-9B94-3BCC73EA6627}"/>
              </a:ext>
            </a:extLst>
          </p:cNvPr>
          <p:cNvSpPr/>
          <p:nvPr/>
        </p:nvSpPr>
        <p:spPr>
          <a:xfrm>
            <a:off x="276726" y="171454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Recommendation Objectives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873CA8-1206-4ED7-A05F-2114482913F4}"/>
              </a:ext>
            </a:extLst>
          </p:cNvPr>
          <p:cNvSpPr/>
          <p:nvPr/>
        </p:nvSpPr>
        <p:spPr>
          <a:xfrm>
            <a:off x="2502564" y="1032651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Collection Schema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FC578F-9F15-447E-9C88-6CFFEBD1970E}"/>
              </a:ext>
            </a:extLst>
          </p:cNvPr>
          <p:cNvSpPr/>
          <p:nvPr/>
        </p:nvSpPr>
        <p:spPr>
          <a:xfrm>
            <a:off x="4505823" y="1761093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Quality Guidelines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476A6C-DF6B-4BA8-865C-81D29EBB6236}"/>
              </a:ext>
            </a:extLst>
          </p:cNvPr>
          <p:cNvSpPr/>
          <p:nvPr/>
        </p:nvSpPr>
        <p:spPr>
          <a:xfrm>
            <a:off x="6310559" y="2492011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Preprocessing Methodology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E63A9D-919E-4A85-ACC6-9F878170D7AD}"/>
              </a:ext>
            </a:extLst>
          </p:cNvPr>
          <p:cNvSpPr/>
          <p:nvPr/>
        </p:nvSpPr>
        <p:spPr>
          <a:xfrm>
            <a:off x="7576882" y="3168787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CF1BB1-8ED8-43A7-8E4D-71E9CAA8B8C7}"/>
              </a:ext>
            </a:extLst>
          </p:cNvPr>
          <p:cNvSpPr/>
          <p:nvPr/>
        </p:nvSpPr>
        <p:spPr>
          <a:xfrm>
            <a:off x="8843205" y="4017420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Evaluation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0FD5E8-C02C-4B9D-B3B7-6782569D8AC6}"/>
              </a:ext>
            </a:extLst>
          </p:cNvPr>
          <p:cNvSpPr/>
          <p:nvPr/>
        </p:nvSpPr>
        <p:spPr>
          <a:xfrm>
            <a:off x="7976927" y="5091645"/>
            <a:ext cx="2532647" cy="451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 Optimization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9FBCB9-8360-4B40-9B23-6C790E3F29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43050" y="622638"/>
            <a:ext cx="2225838" cy="41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9C60BD-7A04-4B96-9093-D61AC97330D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68888" y="1483835"/>
            <a:ext cx="2003259" cy="2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B330D-FEAA-4634-8625-B207ACE6D6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772147" y="2212277"/>
            <a:ext cx="1804736" cy="27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A58C1B-9AB8-4983-BE77-7182761F019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576883" y="2943195"/>
            <a:ext cx="1266323" cy="2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54353E-0ACD-4592-B124-0D74B257A6A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843206" y="3619971"/>
            <a:ext cx="1266323" cy="39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E72C89-1BF0-44E5-BA9A-30FCF03A84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243251" y="4468604"/>
            <a:ext cx="866278" cy="62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9DD20F-0004-4F05-9748-6E7929C3D426}"/>
              </a:ext>
            </a:extLst>
          </p:cNvPr>
          <p:cNvCxnSpPr>
            <a:cxnSpLocks/>
            <a:stCxn id="9" idx="1"/>
            <a:endCxn id="57" idx="6"/>
          </p:cNvCxnSpPr>
          <p:nvPr/>
        </p:nvCxnSpPr>
        <p:spPr>
          <a:xfrm flipH="1" flipV="1">
            <a:off x="2307055" y="2694761"/>
            <a:ext cx="6536150" cy="154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90B459E-3A53-4140-8AB5-2C970A23B78D}"/>
              </a:ext>
            </a:extLst>
          </p:cNvPr>
          <p:cNvSpPr/>
          <p:nvPr/>
        </p:nvSpPr>
        <p:spPr>
          <a:xfrm>
            <a:off x="682791" y="2337312"/>
            <a:ext cx="1624264" cy="714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Revision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EF9B22-EFA2-4A9A-B5F1-C3BF43F0F1F3}"/>
              </a:ext>
            </a:extLst>
          </p:cNvPr>
          <p:cNvSpPr/>
          <p:nvPr/>
        </p:nvSpPr>
        <p:spPr>
          <a:xfrm>
            <a:off x="682790" y="3659971"/>
            <a:ext cx="1624264" cy="714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0710D2-CADF-4217-B2F2-CFE7589705CB}"/>
              </a:ext>
            </a:extLst>
          </p:cNvPr>
          <p:cNvCxnSpPr>
            <a:cxnSpLocks/>
            <a:stCxn id="10" idx="1"/>
            <a:endCxn id="58" idx="6"/>
          </p:cNvCxnSpPr>
          <p:nvPr/>
        </p:nvCxnSpPr>
        <p:spPr>
          <a:xfrm flipH="1" flipV="1">
            <a:off x="2307054" y="4017420"/>
            <a:ext cx="5669873" cy="129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A6EBDD-168F-4ACE-8BE1-99E135B2B64D}"/>
              </a:ext>
            </a:extLst>
          </p:cNvPr>
          <p:cNvCxnSpPr>
            <a:cxnSpLocks/>
            <a:stCxn id="57" idx="0"/>
            <a:endCxn id="6" idx="1"/>
          </p:cNvCxnSpPr>
          <p:nvPr/>
        </p:nvCxnSpPr>
        <p:spPr>
          <a:xfrm flipV="1">
            <a:off x="1494923" y="1986685"/>
            <a:ext cx="3010900" cy="3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05EC5-8D66-4BD3-9A44-E4AF7C8D5050}"/>
              </a:ext>
            </a:extLst>
          </p:cNvPr>
          <p:cNvCxnSpPr>
            <a:cxnSpLocks/>
            <a:stCxn id="58" idx="0"/>
            <a:endCxn id="7" idx="1"/>
          </p:cNvCxnSpPr>
          <p:nvPr/>
        </p:nvCxnSpPr>
        <p:spPr>
          <a:xfrm flipV="1">
            <a:off x="1494922" y="2717603"/>
            <a:ext cx="4815637" cy="94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B18F688-AFB1-4644-A85B-B555B7F1E194}"/>
              </a:ext>
            </a:extLst>
          </p:cNvPr>
          <p:cNvSpPr/>
          <p:nvPr/>
        </p:nvSpPr>
        <p:spPr>
          <a:xfrm>
            <a:off x="524875" y="5106569"/>
            <a:ext cx="1940094" cy="872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Term Analysis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D57CA2-7C7F-46BC-8ABA-B4A5EF0C8E20}"/>
              </a:ext>
            </a:extLst>
          </p:cNvPr>
          <p:cNvCxnSpPr>
            <a:cxnSpLocks/>
            <a:stCxn id="10" idx="1"/>
            <a:endCxn id="77" idx="6"/>
          </p:cNvCxnSpPr>
          <p:nvPr/>
        </p:nvCxnSpPr>
        <p:spPr>
          <a:xfrm flipH="1">
            <a:off x="2464969" y="5317237"/>
            <a:ext cx="5511958" cy="2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38AA2A9-E9C2-4EF0-8C26-D58D53038C49}"/>
              </a:ext>
            </a:extLst>
          </p:cNvPr>
          <p:cNvCxnSpPr>
            <a:cxnSpLocks/>
            <a:stCxn id="77" idx="0"/>
            <a:endCxn id="58" idx="4"/>
          </p:cNvCxnSpPr>
          <p:nvPr/>
        </p:nvCxnSpPr>
        <p:spPr>
          <a:xfrm flipV="1">
            <a:off x="1494922" y="4374869"/>
            <a:ext cx="0" cy="73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4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101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Garnica Chavira, Luis A</dc:creator>
  <cp:lastModifiedBy>Garnica Chavira, Luis A</cp:lastModifiedBy>
  <cp:revision>21</cp:revision>
  <dcterms:created xsi:type="dcterms:W3CDTF">2021-02-01T16:07:06Z</dcterms:created>
  <dcterms:modified xsi:type="dcterms:W3CDTF">2021-07-07T22:43:50Z</dcterms:modified>
</cp:coreProperties>
</file>