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4" r:id="rId1"/>
    <p:sldMasterId id="2147483858" r:id="rId2"/>
    <p:sldMasterId id="2147483891" r:id="rId3"/>
  </p:sldMasterIdLst>
  <p:notesMasterIdLst>
    <p:notesMasterId r:id="rId5"/>
  </p:notesMasterIdLst>
  <p:handoutMasterIdLst>
    <p:handoutMasterId r:id="rId6"/>
  </p:handoutMasterIdLst>
  <p:sldIdLst>
    <p:sldId id="5526" r:id="rId4"/>
  </p:sldIdLst>
  <p:sldSz cx="18288000" cy="10296525"/>
  <p:notesSz cx="6858000" cy="9144000"/>
  <p:defaultTextStyle>
    <a:defPPr>
      <a:defRPr lang="en-US"/>
    </a:defPPr>
    <a:lvl1pPr marL="0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1pPr>
    <a:lvl2pPr marL="686188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2pPr>
    <a:lvl3pPr marL="1372378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3pPr>
    <a:lvl4pPr marL="2058565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4pPr>
    <a:lvl5pPr marL="2744755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5pPr>
    <a:lvl6pPr marL="3430943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6pPr>
    <a:lvl7pPr marL="4117133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7pPr>
    <a:lvl8pPr marL="4803321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8pPr>
    <a:lvl9pPr marL="5489510" algn="l" defTabSz="1372378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4A4"/>
    <a:srgbClr val="3C3C3C"/>
    <a:srgbClr val="0062FF"/>
    <a:srgbClr val="6EA6FF"/>
    <a:srgbClr val="0530AD"/>
    <a:srgbClr val="F1C922"/>
    <a:srgbClr val="28282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/>
    <p:restoredTop sz="96327"/>
  </p:normalViewPr>
  <p:slideViewPr>
    <p:cSldViewPr snapToGrid="0" snapToObjects="1">
      <p:cViewPr varScale="1">
        <p:scale>
          <a:sx n="85" d="100"/>
          <a:sy n="85" d="100"/>
        </p:scale>
        <p:origin x="91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IBM IX / © IBM Corporation</a:t>
            </a:r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8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.AppleSystemUIFont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829349" rtl="0" eaLnBrk="1" latinLnBrk="0" hangingPunct="1">
      <a:spcBef>
        <a:spcPts val="1200"/>
      </a:spcBef>
      <a:defRPr sz="2001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1pPr>
    <a:lvl2pPr marL="349355" indent="-339828" algn="l" defTabSz="1829349" rtl="0" eaLnBrk="1" latinLnBrk="0" hangingPunct="1">
      <a:spcBef>
        <a:spcPts val="1200"/>
      </a:spcBef>
      <a:buFont typeface="System Font Regular"/>
      <a:buChar char="–"/>
      <a:tabLst/>
      <a:defRPr sz="2001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695152" indent="-347576" algn="l" defTabSz="1829349" rtl="0" eaLnBrk="1" latinLnBrk="0" hangingPunct="1">
      <a:spcBef>
        <a:spcPts val="1200"/>
      </a:spcBef>
      <a:buFont typeface="Arial" panose="020B0604020202020204" pitchFamily="34" charset="0"/>
      <a:buChar char="•"/>
      <a:tabLst/>
      <a:defRPr sz="2001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1262251" indent="-347576" algn="l" defTabSz="1829349" rtl="0" eaLnBrk="1" latinLnBrk="0" hangingPunct="1">
      <a:spcBef>
        <a:spcPts val="1200"/>
      </a:spcBef>
      <a:buFont typeface="System Font Regular"/>
      <a:buChar char="–"/>
      <a:tabLst/>
      <a:defRPr sz="2001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349355" marR="0" indent="-339828" algn="l" defTabSz="1829349" rtl="0" eaLnBrk="1" fontAlgn="base" latinLnBrk="0" hangingPunct="1">
      <a:lnSpc>
        <a:spcPct val="100000"/>
      </a:lnSpc>
      <a:spcBef>
        <a:spcPts val="1200"/>
      </a:spcBef>
      <a:spcAft>
        <a:spcPct val="0"/>
      </a:spcAft>
      <a:buClr>
        <a:srgbClr val="000000"/>
      </a:buClr>
      <a:buSzTx/>
      <a:buFont typeface=".AppleSystemUIFont" charset="-120"/>
      <a:buChar char="»"/>
      <a:tabLst/>
      <a:defRPr sz="2001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4573372" algn="l" defTabSz="1829349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6pPr>
    <a:lvl7pPr marL="5488046" algn="l" defTabSz="1829349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7pPr>
    <a:lvl8pPr marL="6402720" algn="l" defTabSz="1829349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8pPr>
    <a:lvl9pPr marL="7317395" algn="l" defTabSz="1829349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4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Picture" descr="IBM 8-bar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87625" y="9394846"/>
            <a:ext cx="1043178" cy="41396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DAB5A89-E3DD-494D-AB3A-EC567792D5C1}"/>
              </a:ext>
            </a:extLst>
          </p:cNvPr>
          <p:cNvSpPr txBox="1"/>
          <p:nvPr userDrawn="1"/>
        </p:nvSpPr>
        <p:spPr>
          <a:xfrm>
            <a:off x="344424" y="9230724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de-DE" sz="4400" b="1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iX</a:t>
            </a:r>
            <a:endParaRPr lang="de-DE" sz="4400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4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2574926"/>
            <a:ext cx="8229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772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3"/>
            <a:ext cx="8229600" cy="2574000"/>
          </a:xfrm>
        </p:spPr>
        <p:txBody>
          <a:bodyPr/>
          <a:lstStyle>
            <a:lvl1pPr>
              <a:spcBef>
                <a:spcPts val="0"/>
              </a:spcBef>
              <a:defRPr sz="2000"/>
            </a:lvl1pPr>
            <a:lvl2pPr marL="0" indent="0">
              <a:spcBef>
                <a:spcPts val="0"/>
              </a:spcBef>
              <a:buNone/>
              <a:defRPr/>
            </a:lvl2pPr>
            <a:lvl3pPr marL="403230" indent="0">
              <a:buNone/>
              <a:defRPr/>
            </a:lvl3pPr>
            <a:lvl4pPr marL="869962" indent="0">
              <a:buNone/>
              <a:defRPr/>
            </a:lvl4pPr>
            <a:lvl5pPr marL="126366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01200" y="2574923"/>
            <a:ext cx="8229600" cy="2574000"/>
          </a:xfrm>
        </p:spPr>
        <p:txBody>
          <a:bodyPr anchor="t" anchorCtr="0"/>
          <a:lstStyle>
            <a:lvl1pPr>
              <a:spcBef>
                <a:spcPts val="600"/>
              </a:spcBef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4BDE6F46-1997-344C-9537-265D493B14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87625" y="9393796"/>
            <a:ext cx="1043178" cy="41660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6344EDC-F757-7B45-89A0-636F36E562D8}"/>
              </a:ext>
            </a:extLst>
          </p:cNvPr>
          <p:cNvSpPr txBox="1"/>
          <p:nvPr userDrawn="1"/>
        </p:nvSpPr>
        <p:spPr>
          <a:xfrm>
            <a:off x="344424" y="9230724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de-DE" sz="4400" b="1" dirty="0" err="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iX</a:t>
            </a:r>
            <a:endParaRPr lang="de-DE" sz="4400" b="1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82133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6392" y="4630053"/>
            <a:ext cx="2595216" cy="1036423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2574926"/>
            <a:ext cx="8229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45523F-C2EF-ED4D-9B7C-8FA71753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47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29201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01202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4173202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5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457200" y="2574925"/>
            <a:ext cx="8229600" cy="6435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1"/>
            <a:ext cx="8229470" cy="8553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601332" y="457201"/>
            <a:ext cx="3657600" cy="85534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73066" y="457201"/>
            <a:ext cx="3657600" cy="85534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7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0" y="0"/>
            <a:ext cx="9144000" cy="1029652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24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457200"/>
            <a:ext cx="8229600" cy="85536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30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2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1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9144000" y="0"/>
            <a:ext cx="4572000" cy="5148263"/>
          </a:xfrm>
          <a:solidFill>
            <a:srgbClr val="A4A4A4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13716000" y="0"/>
            <a:ext cx="4572000" cy="5148263"/>
          </a:xfrm>
          <a:solidFill>
            <a:srgbClr val="6F6F6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9144000" y="5148000"/>
            <a:ext cx="9144000" cy="5148000"/>
          </a:xfrm>
          <a:solidFill>
            <a:srgbClr val="3D3D3D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ecx.i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A4EDCCFD-FD43-6B4B-925A-327D4FBAD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7200" y="9323287"/>
            <a:ext cx="1371600" cy="584314"/>
          </a:xfrm>
          <a:prstGeom prst="rect">
            <a:avLst/>
          </a:prstGeom>
        </p:spPr>
      </p:pic>
      <p:sp>
        <p:nvSpPr>
          <p:cNvPr id="8" name="Textfeld 5">
            <a:extLst>
              <a:ext uri="{FF2B5EF4-FFF2-40B4-BE49-F238E27FC236}">
                <a16:creationId xmlns:a16="http://schemas.microsoft.com/office/drawing/2014/main" id="{50FF110A-FC9B-0048-97A3-31C265C6F3BF}"/>
              </a:ext>
            </a:extLst>
          </p:cNvPr>
          <p:cNvSpPr txBox="1"/>
          <p:nvPr userDrawn="1"/>
        </p:nvSpPr>
        <p:spPr>
          <a:xfrm>
            <a:off x="16007977" y="9230724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de-DE" sz="4400" b="1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iX</a:t>
            </a:r>
            <a:endParaRPr lang="de-DE" sz="4400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69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5148265"/>
          </a:xfrm>
          <a:solidFill>
            <a:srgbClr val="3D3D3D"/>
          </a:solidFill>
        </p:spPr>
        <p:txBody>
          <a:bodyPr lIns="4320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9144000" y="0"/>
            <a:ext cx="4572000" cy="5148263"/>
          </a:xfrm>
          <a:solidFill>
            <a:srgbClr val="A4A4A4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13716000" y="0"/>
            <a:ext cx="4572000" cy="5148263"/>
          </a:xfrm>
          <a:solidFill>
            <a:srgbClr val="6F6F6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5148000"/>
            <a:ext cx="9144000" cy="5148000"/>
          </a:xfrm>
          <a:solidFill>
            <a:schemeClr val="tx1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9144000" y="5148000"/>
            <a:ext cx="9144000" cy="5148000"/>
          </a:xfrm>
          <a:solidFill>
            <a:srgbClr val="3D3D3D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5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8288000" cy="5148000"/>
          </a:xfrm>
          <a:noFill/>
        </p:spPr>
        <p:txBody>
          <a:bodyPr lIns="457200" tIns="457200" rIns="457200" bIns="457200"/>
          <a:lstStyle>
            <a:lvl1pPr>
              <a:defRPr sz="9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5147999"/>
            <a:ext cx="4572000" cy="5148000"/>
          </a:xfrm>
          <a:solidFill>
            <a:srgbClr val="3D3D3D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4572002" y="5147999"/>
            <a:ext cx="4572000" cy="5148000"/>
          </a:xfrm>
          <a:solidFill>
            <a:srgbClr val="6F6F6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9144000" y="5147999"/>
            <a:ext cx="4572000" cy="5148000"/>
          </a:xfrm>
          <a:solidFill>
            <a:srgbClr val="A4A4A4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13716000" y="5147999"/>
            <a:ext cx="4572000" cy="5148000"/>
          </a:xfrm>
          <a:solidFill>
            <a:srgbClr val="DCDCDC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8288000" cy="2574925"/>
          </a:xfrm>
          <a:solidFill>
            <a:schemeClr val="bg1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2574925"/>
            <a:ext cx="18288000" cy="7721600"/>
          </a:xfrm>
        </p:spPr>
        <p:txBody>
          <a:bodyPr lIns="457200" tIns="457200" rIns="457200" bIns="45720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8288000" cy="10296000"/>
          </a:xfrm>
        </p:spPr>
        <p:txBody>
          <a:bodyPr lIns="457200" tIns="457200" rIns="457200" bIns="45720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5" y="5148262"/>
            <a:ext cx="4572006" cy="5148263"/>
          </a:xfrm>
          <a:solidFill>
            <a:schemeClr val="bg1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20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87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4572000" cy="10296000"/>
          </a:xfrm>
          <a:solidFill>
            <a:srgbClr val="3D3D3D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4572000" y="0"/>
            <a:ext cx="4572000" cy="10296000"/>
          </a:xfrm>
          <a:solidFill>
            <a:srgbClr val="6F6F6F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9144000" y="0"/>
            <a:ext cx="4572000" cy="10296000"/>
          </a:xfrm>
          <a:solidFill>
            <a:srgbClr val="A4A4A4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13716000" y="0"/>
            <a:ext cx="4572000" cy="10296000"/>
          </a:xfrm>
          <a:solidFill>
            <a:srgbClr val="DCDCDC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47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5029200" y="2574926"/>
            <a:ext cx="12801465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1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47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4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29200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531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199" y="457200"/>
            <a:ext cx="8229601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5029200" y="2574926"/>
            <a:ext cx="3657600" cy="64357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01200" y="2574925"/>
            <a:ext cx="8229600" cy="6435724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457201"/>
            <a:ext cx="3657600" cy="85534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5029200" y="457201"/>
            <a:ext cx="12801600" cy="8553450"/>
          </a:xfrm>
        </p:spPr>
        <p:txBody>
          <a:bodyPr lIns="0" tIns="0" rIns="91440" bIns="91440"/>
          <a:lstStyle/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600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566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3"/>
            <a:ext cx="8229600" cy="2574000"/>
          </a:xfrm>
        </p:spPr>
        <p:txBody>
          <a:bodyPr/>
          <a:lstStyle>
            <a:lvl1pPr>
              <a:spcBef>
                <a:spcPts val="0"/>
              </a:spcBef>
              <a:defRPr sz="2000"/>
            </a:lvl1pPr>
            <a:lvl2pPr marL="0" indent="0">
              <a:spcBef>
                <a:spcPts val="0"/>
              </a:spcBef>
              <a:buNone/>
              <a:defRPr/>
            </a:lvl2pPr>
            <a:lvl3pPr marL="403230" indent="0">
              <a:buNone/>
              <a:defRPr/>
            </a:lvl3pPr>
            <a:lvl4pPr marL="869962" indent="0">
              <a:buNone/>
              <a:defRPr/>
            </a:lvl4pPr>
            <a:lvl5pPr marL="1263666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2574924"/>
            <a:ext cx="8229600" cy="2574000"/>
          </a:xfrm>
        </p:spPr>
        <p:txBody>
          <a:bodyPr anchor="t" anchorCtr="0"/>
          <a:lstStyle>
            <a:lvl1pPr>
              <a:spcBef>
                <a:spcPts val="600"/>
              </a:spcBef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7" name="Picture" descr="IBM 8-bar logo">
            <a:extLst>
              <a:ext uri="{FF2B5EF4-FFF2-40B4-BE49-F238E27FC236}">
                <a16:creationId xmlns:a16="http://schemas.microsoft.com/office/drawing/2014/main" id="{43E798DE-DA10-6742-B48B-9E27256C2C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87625" y="9394846"/>
            <a:ext cx="1043178" cy="41396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D0195D1-B5D1-4242-8CB6-65AF58F0DA02}"/>
              </a:ext>
            </a:extLst>
          </p:cNvPr>
          <p:cNvSpPr txBox="1"/>
          <p:nvPr userDrawn="1"/>
        </p:nvSpPr>
        <p:spPr>
          <a:xfrm>
            <a:off x="344424" y="9230724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de-DE" sz="4400" b="1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iX</a:t>
            </a:r>
            <a:endParaRPr lang="de-DE" sz="4400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180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1909" y="4635523"/>
            <a:ext cx="2584190" cy="1025487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CCBE138C-08F9-144A-9B33-CF1C0AA30E1F}"/>
              </a:ext>
            </a:extLst>
          </p:cNvPr>
          <p:cNvSpPr/>
          <p:nvPr userDrawn="1"/>
        </p:nvSpPr>
        <p:spPr bwMode="auto">
          <a:xfrm>
            <a:off x="4572000" y="0"/>
            <a:ext cx="13716000" cy="10296525"/>
          </a:xfrm>
          <a:prstGeom prst="rect">
            <a:avLst/>
          </a:prstGeom>
          <a:solidFill>
            <a:srgbClr val="3D3D3D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57200" y="2574000"/>
            <a:ext cx="3657600" cy="1283625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3857625"/>
            <a:ext cx="3657600" cy="51530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007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87625" y="9394846"/>
            <a:ext cx="1043178" cy="41396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BE2D442-A223-D24E-BE09-A3D0806E0871}"/>
              </a:ext>
            </a:extLst>
          </p:cNvPr>
          <p:cNvSpPr txBox="1"/>
          <p:nvPr userDrawn="1"/>
        </p:nvSpPr>
        <p:spPr>
          <a:xfrm>
            <a:off x="344424" y="9230724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de-DE" sz="4400" b="1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iX</a:t>
            </a:r>
            <a:endParaRPr lang="de-DE" sz="4400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521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ecx.i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A4EDCCFD-FD43-6B4B-925A-327D4FBAD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7200" y="9323287"/>
            <a:ext cx="1371600" cy="584314"/>
          </a:xfrm>
          <a:prstGeom prst="rect">
            <a:avLst/>
          </a:prstGeom>
        </p:spPr>
      </p:pic>
      <p:sp>
        <p:nvSpPr>
          <p:cNvPr id="8" name="Textfeld 5">
            <a:extLst>
              <a:ext uri="{FF2B5EF4-FFF2-40B4-BE49-F238E27FC236}">
                <a16:creationId xmlns:a16="http://schemas.microsoft.com/office/drawing/2014/main" id="{50FF110A-FC9B-0048-97A3-31C265C6F3BF}"/>
              </a:ext>
            </a:extLst>
          </p:cNvPr>
          <p:cNvSpPr txBox="1"/>
          <p:nvPr userDrawn="1"/>
        </p:nvSpPr>
        <p:spPr>
          <a:xfrm>
            <a:off x="16007977" y="9230724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de-DE" sz="4400" b="1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iX</a:t>
            </a:r>
            <a:endParaRPr lang="de-DE" sz="4400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929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860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403230" indent="0">
              <a:buNone/>
              <a:defRPr/>
            </a:lvl3pPr>
            <a:lvl4pPr marL="869962" indent="0">
              <a:buNone/>
              <a:defRPr/>
            </a:lvl4pPr>
            <a:lvl5pPr marL="126366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01200" y="2574926"/>
            <a:ext cx="8229600" cy="6435724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403230" indent="0">
              <a:buNone/>
              <a:defRPr/>
            </a:lvl3pPr>
            <a:lvl4pPr marL="869962" indent="0">
              <a:buNone/>
              <a:defRPr/>
            </a:lvl4pPr>
            <a:lvl5pPr marL="126366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246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>
            <a:lvl1pPr>
              <a:defRPr sz="320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4"/>
            <a:ext cx="8229600" cy="6435726"/>
          </a:xfrm>
        </p:spPr>
        <p:txBody>
          <a:bodyPr/>
          <a:lstStyle>
            <a:lvl1pPr>
              <a:lnSpc>
                <a:spcPct val="90000"/>
              </a:lnSpc>
              <a:defRPr sz="192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7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659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01200" y="2574926"/>
            <a:ext cx="8229600" cy="6435724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4"/>
            <a:ext cx="8229600" cy="6435725"/>
          </a:xfrm>
        </p:spPr>
        <p:txBody>
          <a:bodyPr/>
          <a:lstStyle>
            <a:lvl1pPr>
              <a:lnSpc>
                <a:spcPct val="90000"/>
              </a:lnSpc>
              <a:defRPr sz="192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465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17373600" cy="8553450"/>
          </a:xfrm>
        </p:spPr>
        <p:txBody>
          <a:bodyPr/>
          <a:lstStyle>
            <a:lvl1pPr>
              <a:defRPr sz="19200" b="1" i="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693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10972800" cy="8553600"/>
          </a:xfrm>
        </p:spPr>
        <p:txBody>
          <a:bodyPr/>
          <a:lstStyle>
            <a:lvl1pPr>
              <a:defRPr b="0" i="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52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457200"/>
            <a:ext cx="8229600" cy="8553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806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5"/>
            <a:ext cx="8229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01200" y="2574925"/>
            <a:ext cx="8229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484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457200" y="2574924"/>
            <a:ext cx="8229600" cy="6435725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2574924"/>
            <a:ext cx="8229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18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84464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29201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01202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4173202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37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72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610345" y="457200"/>
            <a:ext cx="3657600" cy="8553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73202" y="457200"/>
            <a:ext cx="3657600" cy="8553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234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3BEF3B-E39E-D741-8D0B-79556060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0" y="0"/>
            <a:ext cx="9144000" cy="1029652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24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457200"/>
            <a:ext cx="8229600" cy="85536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5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4"/>
            <a:ext cx="8229600" cy="6435726"/>
          </a:xfrm>
        </p:spPr>
        <p:txBody>
          <a:bodyPr/>
          <a:lstStyle>
            <a:lvl1pPr>
              <a:lnSpc>
                <a:spcPct val="90000"/>
              </a:lnSpc>
              <a:defRPr sz="192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306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382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362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 hasCustomPrompt="1"/>
          </p:nvPr>
        </p:nvSpPr>
        <p:spPr>
          <a:xfrm>
            <a:off x="9144000" y="0"/>
            <a:ext cx="4572000" cy="5148263"/>
          </a:xfrm>
          <a:solidFill>
            <a:srgbClr val="6EA6F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13716000" y="0"/>
            <a:ext cx="4572000" cy="5148263"/>
          </a:xfrm>
          <a:solidFill>
            <a:srgbClr val="0062F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9144000" y="5148000"/>
            <a:ext cx="9144000" cy="5148000"/>
          </a:xfrm>
          <a:solidFill>
            <a:srgbClr val="0530AD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647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9144000" cy="5148000"/>
          </a:xfrm>
          <a:solidFill>
            <a:srgbClr val="0530AD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 hasCustomPrompt="1"/>
          </p:nvPr>
        </p:nvSpPr>
        <p:spPr>
          <a:xfrm>
            <a:off x="9144000" y="0"/>
            <a:ext cx="4572000" cy="5148000"/>
          </a:xfrm>
          <a:solidFill>
            <a:srgbClr val="6EA6F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13716000" y="0"/>
            <a:ext cx="4572000" cy="5148000"/>
          </a:xfrm>
          <a:solidFill>
            <a:srgbClr val="0062F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0" y="5148000"/>
            <a:ext cx="9144000" cy="5148000"/>
          </a:xfrm>
          <a:solidFill>
            <a:schemeClr val="tx1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 hasCustomPrompt="1"/>
          </p:nvPr>
        </p:nvSpPr>
        <p:spPr>
          <a:xfrm>
            <a:off x="9144000" y="5148000"/>
            <a:ext cx="9144000" cy="5148000"/>
          </a:xfrm>
          <a:solidFill>
            <a:srgbClr val="0530AD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394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18288000" cy="5143684"/>
          </a:xfrm>
          <a:noFill/>
        </p:spPr>
        <p:txBody>
          <a:bodyPr lIns="457200" tIns="457200" rIns="457200" bIns="457200"/>
          <a:lstStyle>
            <a:lvl1pPr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 hasCustomPrompt="1"/>
          </p:nvPr>
        </p:nvSpPr>
        <p:spPr>
          <a:xfrm>
            <a:off x="0" y="5148000"/>
            <a:ext cx="4572000" cy="5148000"/>
          </a:xfrm>
          <a:solidFill>
            <a:srgbClr val="0530AD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4572002" y="5148000"/>
            <a:ext cx="4572000" cy="5148000"/>
          </a:xfrm>
          <a:solidFill>
            <a:srgbClr val="0062F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9144000" y="5148000"/>
            <a:ext cx="4572000" cy="5148000"/>
          </a:xfrm>
          <a:solidFill>
            <a:srgbClr val="6EA6F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3716000" y="5148000"/>
            <a:ext cx="4572000" cy="5148000"/>
          </a:xfrm>
          <a:solidFill>
            <a:srgbClr val="C9DEF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53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8288000" cy="2574000"/>
          </a:xfrm>
          <a:solidFill>
            <a:schemeClr val="bg1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4000"/>
            <a:ext cx="18288000" cy="7722000"/>
          </a:xfrm>
        </p:spPr>
        <p:txBody>
          <a:bodyPr lIns="457200" tIns="457200" rIns="457200" bIns="45720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248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8288000" cy="10305677"/>
          </a:xfrm>
        </p:spPr>
        <p:txBody>
          <a:bodyPr lIns="457200" tIns="457200" rIns="457200" bIns="45720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48262"/>
            <a:ext cx="4572000" cy="5148263"/>
          </a:xfrm>
          <a:solidFill>
            <a:schemeClr val="bg1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20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9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 hasCustomPrompt="1"/>
          </p:nvPr>
        </p:nvSpPr>
        <p:spPr>
          <a:xfrm>
            <a:off x="0" y="0"/>
            <a:ext cx="4572000" cy="10296000"/>
          </a:xfrm>
          <a:solidFill>
            <a:srgbClr val="0530AD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572000" y="0"/>
            <a:ext cx="4572000" cy="10296000"/>
          </a:xfrm>
          <a:solidFill>
            <a:srgbClr val="0062FF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9144000" y="0"/>
            <a:ext cx="4572000" cy="10296000"/>
          </a:xfrm>
          <a:solidFill>
            <a:srgbClr val="6EA6FF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13716000" y="0"/>
            <a:ext cx="4572000" cy="10296000"/>
          </a:xfrm>
          <a:solidFill>
            <a:srgbClr val="C9DEFF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225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6"/>
            <a:ext cx="3657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5029200" y="2574926"/>
            <a:ext cx="12801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3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4"/>
            <a:ext cx="8229600" cy="6435726"/>
          </a:xfrm>
        </p:spPr>
        <p:txBody>
          <a:bodyPr/>
          <a:lstStyle>
            <a:lvl1pPr>
              <a:lnSpc>
                <a:spcPct val="90000"/>
              </a:lnSpc>
              <a:defRPr sz="192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281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596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4"/>
            <a:ext cx="3657600" cy="643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29200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532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108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2574000"/>
            <a:ext cx="3657600" cy="643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29200" y="2574000"/>
            <a:ext cx="3657600" cy="643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01200" y="2574000"/>
            <a:ext cx="8229600" cy="6436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08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457200"/>
            <a:ext cx="3657600" cy="8553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5029200" y="457200"/>
            <a:ext cx="12801600" cy="8553600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7534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999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36100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000"/>
            <a:ext cx="8229600" cy="2574000"/>
          </a:xfrm>
        </p:spPr>
        <p:txBody>
          <a:bodyPr/>
          <a:lstStyle>
            <a:lvl1pPr>
              <a:spcBef>
                <a:spcPts val="0"/>
              </a:spcBef>
              <a:defRPr sz="2000"/>
            </a:lvl1pPr>
            <a:lvl2pPr marL="0" indent="0">
              <a:spcBef>
                <a:spcPts val="0"/>
              </a:spcBef>
              <a:buNone/>
              <a:defRPr/>
            </a:lvl2pPr>
            <a:lvl3pPr marL="403230" indent="0">
              <a:buNone/>
              <a:defRPr/>
            </a:lvl3pPr>
            <a:lvl4pPr marL="869962" indent="0">
              <a:buNone/>
              <a:defRPr/>
            </a:lvl4pPr>
            <a:lvl5pPr marL="126366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A559C73-A008-FB4D-B34A-1B1C1C01CD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01200" y="2574000"/>
            <a:ext cx="8229600" cy="2574000"/>
          </a:xfrm>
        </p:spPr>
        <p:txBody>
          <a:bodyPr anchor="t" anchorCtr="0"/>
          <a:lstStyle>
            <a:lvl1pPr>
              <a:spcBef>
                <a:spcPts val="600"/>
              </a:spcBef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819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1909" y="4635523"/>
            <a:ext cx="2584190" cy="1025487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899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87625" y="9393796"/>
            <a:ext cx="1043178" cy="41660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D262886-420F-E14B-8E1E-84D49568A274}"/>
              </a:ext>
            </a:extLst>
          </p:cNvPr>
          <p:cNvSpPr txBox="1"/>
          <p:nvPr userDrawn="1"/>
        </p:nvSpPr>
        <p:spPr>
          <a:xfrm>
            <a:off x="344424" y="9230724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de-DE" sz="4400" b="1" dirty="0" err="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iX</a:t>
            </a:r>
            <a:endParaRPr lang="de-DE" sz="4400" b="1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047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ecx.i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802BD6-5E2E-5B4A-BFB9-97178A4D9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7200" y="9323287"/>
            <a:ext cx="1371600" cy="584314"/>
          </a:xfrm>
          <a:prstGeom prst="rect">
            <a:avLst/>
          </a:prstGeom>
        </p:spPr>
      </p:pic>
      <p:sp>
        <p:nvSpPr>
          <p:cNvPr id="5" name="Textfeld 5">
            <a:extLst>
              <a:ext uri="{FF2B5EF4-FFF2-40B4-BE49-F238E27FC236}">
                <a16:creationId xmlns:a16="http://schemas.microsoft.com/office/drawing/2014/main" id="{81EF3A39-E6FA-BA4E-9831-8B82E25A29BD}"/>
              </a:ext>
            </a:extLst>
          </p:cNvPr>
          <p:cNvSpPr txBox="1"/>
          <p:nvPr userDrawn="1"/>
        </p:nvSpPr>
        <p:spPr>
          <a:xfrm>
            <a:off x="16007977" y="9230724"/>
            <a:ext cx="241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de-DE" sz="4400" b="1" dirty="0" err="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iX</a:t>
            </a:r>
            <a:endParaRPr lang="de-DE" sz="4400" b="1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7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199"/>
            <a:ext cx="17373466" cy="8553451"/>
          </a:xfrm>
        </p:spPr>
        <p:txBody>
          <a:bodyPr/>
          <a:lstStyle>
            <a:lvl1pPr>
              <a:defRPr sz="19200" b="1" i="0">
                <a:latin typeface="IBM Plex Sans" panose="020B05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42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016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5"/>
            <a:ext cx="8229600" cy="643572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403230" indent="0">
              <a:buNone/>
              <a:defRPr/>
            </a:lvl3pPr>
            <a:lvl4pPr marL="869962" indent="0">
              <a:buNone/>
              <a:defRPr/>
            </a:lvl4pPr>
            <a:lvl5pPr marL="126366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01200" y="2574925"/>
            <a:ext cx="8229600" cy="643572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403230" indent="0">
              <a:buNone/>
              <a:defRPr/>
            </a:lvl3pPr>
            <a:lvl4pPr marL="869962" indent="0">
              <a:buNone/>
              <a:defRPr/>
            </a:lvl4pPr>
            <a:lvl5pPr marL="126366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9067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4"/>
            <a:ext cx="8229600" cy="6435726"/>
          </a:xfrm>
        </p:spPr>
        <p:txBody>
          <a:bodyPr/>
          <a:lstStyle>
            <a:lvl1pPr>
              <a:lnSpc>
                <a:spcPct val="90000"/>
              </a:lnSpc>
              <a:defRPr sz="19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51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4"/>
            <a:ext cx="8229600" cy="6435726"/>
          </a:xfrm>
        </p:spPr>
        <p:txBody>
          <a:bodyPr/>
          <a:lstStyle>
            <a:lvl1pPr>
              <a:lnSpc>
                <a:spcPct val="90000"/>
              </a:lnSpc>
              <a:defRPr sz="19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5477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17373600" cy="8553450"/>
          </a:xfrm>
        </p:spPr>
        <p:txBody>
          <a:bodyPr/>
          <a:lstStyle>
            <a:lvl1pPr>
              <a:defRPr sz="19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635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109728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287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457200"/>
            <a:ext cx="8229600" cy="8553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301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01200" y="2574926"/>
            <a:ext cx="8229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219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457200" y="2574925"/>
            <a:ext cx="8229600" cy="6435725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2574925"/>
            <a:ext cx="8229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8560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29201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01202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4173202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332" y="457200"/>
            <a:ext cx="10972800" cy="8553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457200" y="2574926"/>
            <a:ext cx="8229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7417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601202" y="457200"/>
            <a:ext cx="3657600" cy="8553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73202" y="457200"/>
            <a:ext cx="3657600" cy="8553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728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0" y="0"/>
            <a:ext cx="9144000" cy="1029652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24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457200"/>
            <a:ext cx="8229600" cy="85536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113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687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318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747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457200" y="2574925"/>
            <a:ext cx="8229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 hasCustomPrompt="1"/>
          </p:nvPr>
        </p:nvSpPr>
        <p:spPr>
          <a:xfrm>
            <a:off x="9144000" y="0"/>
            <a:ext cx="4572000" cy="5148263"/>
          </a:xfrm>
          <a:solidFill>
            <a:srgbClr val="A4A4A4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13716000" y="0"/>
            <a:ext cx="4572000" cy="5148263"/>
          </a:xfrm>
          <a:solidFill>
            <a:srgbClr val="6F6F6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9144000" y="5148000"/>
            <a:ext cx="9144000" cy="5148000"/>
          </a:xfrm>
          <a:solidFill>
            <a:srgbClr val="3D3D3D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0836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8000"/>
          </a:xfrm>
          <a:solidFill>
            <a:srgbClr val="3D3D3D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 hasCustomPrompt="1"/>
          </p:nvPr>
        </p:nvSpPr>
        <p:spPr>
          <a:xfrm>
            <a:off x="9144000" y="0"/>
            <a:ext cx="4572000" cy="5148263"/>
          </a:xfrm>
          <a:solidFill>
            <a:srgbClr val="A4A4A4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13716000" y="0"/>
            <a:ext cx="4572000" cy="5148263"/>
          </a:xfrm>
          <a:solidFill>
            <a:srgbClr val="6F6F6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0" y="5148000"/>
            <a:ext cx="9144000" cy="5148000"/>
          </a:xfrm>
          <a:solidFill>
            <a:schemeClr val="tx1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 hasCustomPrompt="1"/>
          </p:nvPr>
        </p:nvSpPr>
        <p:spPr>
          <a:xfrm>
            <a:off x="9144000" y="5148000"/>
            <a:ext cx="9144000" cy="5148000"/>
          </a:xfrm>
          <a:solidFill>
            <a:srgbClr val="3D3D3D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739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18288000" cy="5143684"/>
          </a:xfrm>
          <a:noFill/>
        </p:spPr>
        <p:txBody>
          <a:bodyPr lIns="457200" tIns="457200" rIns="457200" bIns="457200"/>
          <a:lstStyle>
            <a:lvl1pPr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 hasCustomPrompt="1"/>
          </p:nvPr>
        </p:nvSpPr>
        <p:spPr>
          <a:xfrm>
            <a:off x="0" y="5148000"/>
            <a:ext cx="4572000" cy="5148000"/>
          </a:xfrm>
          <a:solidFill>
            <a:srgbClr val="3D3D3D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4572002" y="5148000"/>
            <a:ext cx="4572000" cy="5148000"/>
          </a:xfrm>
          <a:solidFill>
            <a:srgbClr val="6F6F6F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9144000" y="5148000"/>
            <a:ext cx="4572000" cy="5148000"/>
          </a:xfrm>
          <a:solidFill>
            <a:srgbClr val="A4A4A4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3716000" y="5148000"/>
            <a:ext cx="4572000" cy="5148000"/>
          </a:xfrm>
          <a:solidFill>
            <a:srgbClr val="DCDCDC"/>
          </a:solidFill>
          <a:ln>
            <a:noFill/>
          </a:ln>
        </p:spPr>
        <p:txBody>
          <a:bodyPr lIns="457200" tIns="457200" rIns="457200" bIns="4572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155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8288000" cy="2574000"/>
          </a:xfrm>
          <a:solidFill>
            <a:schemeClr val="tx1"/>
          </a:solidFill>
        </p:spPr>
        <p:txBody>
          <a:bodyPr lIns="45720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4000"/>
            <a:ext cx="18288000" cy="7722000"/>
          </a:xfrm>
        </p:spPr>
        <p:txBody>
          <a:bodyPr lIns="457200" tIns="457200" rIns="457200" bIns="45720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2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9601200" y="457200"/>
            <a:ext cx="8229600" cy="8553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96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8288000" cy="10305677"/>
          </a:xfrm>
        </p:spPr>
        <p:txBody>
          <a:bodyPr lIns="457200" tIns="457200" rIns="457200" bIns="45720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-5" y="5148262"/>
            <a:ext cx="4572006" cy="5148263"/>
          </a:xfrm>
          <a:solidFill>
            <a:schemeClr val="tx1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 sz="2000">
                <a:solidFill>
                  <a:schemeClr val="bg1"/>
                </a:solidFill>
              </a:defRPr>
            </a:lvl2pPr>
            <a:lvl3pPr>
              <a:buClrTx/>
              <a:defRPr sz="2000">
                <a:solidFill>
                  <a:schemeClr val="bg1"/>
                </a:solidFill>
              </a:defRPr>
            </a:lvl3pPr>
            <a:lvl4pPr>
              <a:buClrTx/>
              <a:defRPr sz="2000">
                <a:solidFill>
                  <a:schemeClr val="bg1"/>
                </a:solidFill>
              </a:defRPr>
            </a:lvl4pPr>
            <a:lvl5pPr>
              <a:buClrTx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946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 hasCustomPrompt="1"/>
          </p:nvPr>
        </p:nvSpPr>
        <p:spPr>
          <a:xfrm>
            <a:off x="0" y="0"/>
            <a:ext cx="4572000" cy="10296000"/>
          </a:xfrm>
          <a:solidFill>
            <a:srgbClr val="3D3D3D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572000" y="0"/>
            <a:ext cx="4572000" cy="10296000"/>
          </a:xfrm>
          <a:solidFill>
            <a:srgbClr val="6F6F6F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9144000" y="0"/>
            <a:ext cx="4572000" cy="10296000"/>
          </a:xfrm>
          <a:solidFill>
            <a:srgbClr val="A4A4A4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13716000" y="0"/>
            <a:ext cx="4572000" cy="10296000"/>
          </a:xfrm>
          <a:solidFill>
            <a:srgbClr val="DCDCDC"/>
          </a:solidFill>
        </p:spPr>
        <p:txBody>
          <a:bodyPr lIns="457200" tIns="457200" rIns="457200" bIns="45720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260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6"/>
            <a:ext cx="3657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5029200" y="2574926"/>
            <a:ext cx="12801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5913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2574926"/>
            <a:ext cx="3657600" cy="64357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8199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CCBE138C-08F9-144A-9B33-CF1C0AA30E1F}"/>
              </a:ext>
            </a:extLst>
          </p:cNvPr>
          <p:cNvSpPr/>
          <p:nvPr userDrawn="1"/>
        </p:nvSpPr>
        <p:spPr bwMode="auto">
          <a:xfrm>
            <a:off x="4572000" y="0"/>
            <a:ext cx="13716000" cy="10296525"/>
          </a:xfrm>
          <a:prstGeom prst="rect">
            <a:avLst/>
          </a:prstGeom>
          <a:solidFill>
            <a:srgbClr val="3D3D3D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57200" y="2574000"/>
            <a:ext cx="3657600" cy="1283625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3857625"/>
            <a:ext cx="3657600" cy="51530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4579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29200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9144000" y="0"/>
            <a:ext cx="9144000" cy="10296525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278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5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29200" y="2574925"/>
            <a:ext cx="3657600" cy="6435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01200" y="2574925"/>
            <a:ext cx="8229600" cy="6435725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6756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7200" y="457200"/>
            <a:ext cx="3675888" cy="8553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5029200" y="457200"/>
            <a:ext cx="12801466" cy="8553600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089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0248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8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26" Type="http://schemas.openxmlformats.org/officeDocument/2006/relationships/slideLayout" Target="../slideLayouts/slideLayout93.xml"/><Relationship Id="rId3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88.xml"/><Relationship Id="rId34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5" Type="http://schemas.openxmlformats.org/officeDocument/2006/relationships/slideLayout" Target="../slideLayouts/slideLayout92.xml"/><Relationship Id="rId33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0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96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24" Type="http://schemas.openxmlformats.org/officeDocument/2006/relationships/slideLayout" Target="../slideLayouts/slideLayout91.xml"/><Relationship Id="rId32" Type="http://schemas.openxmlformats.org/officeDocument/2006/relationships/slideLayout" Target="../slideLayouts/slideLayout99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23" Type="http://schemas.openxmlformats.org/officeDocument/2006/relationships/slideLayout" Target="../slideLayouts/slideLayout90.xml"/><Relationship Id="rId28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86.xml"/><Relationship Id="rId31" Type="http://schemas.openxmlformats.org/officeDocument/2006/relationships/slideLayout" Target="../slideLayouts/slideLayout98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Relationship Id="rId22" Type="http://schemas.openxmlformats.org/officeDocument/2006/relationships/slideLayout" Target="../slideLayouts/slideLayout89.xml"/><Relationship Id="rId27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7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457199" y="457200"/>
            <a:ext cx="8229600" cy="8553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9601200" y="457200"/>
            <a:ext cx="8229600" cy="855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57333" y="9584667"/>
            <a:ext cx="8229470" cy="333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1371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4173202" y="9584667"/>
            <a:ext cx="3657464" cy="333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E69C9B1D-3049-EE49-89DA-B31BF6156AB9}"/>
              </a:ext>
            </a:extLst>
          </p:cNvPr>
          <p:cNvGrpSpPr/>
          <p:nvPr userDrawn="1"/>
        </p:nvGrpSpPr>
        <p:grpSpPr>
          <a:xfrm>
            <a:off x="-216000" y="-216000"/>
            <a:ext cx="18720000" cy="10728000"/>
            <a:chOff x="-216000" y="-216000"/>
            <a:chExt cx="18720000" cy="10728000"/>
          </a:xfrm>
        </p:grpSpPr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F7FF7192-DFE1-2042-BEFD-5B520E87BC62}"/>
                </a:ext>
              </a:extLst>
            </p:cNvPr>
            <p:cNvGrpSpPr/>
            <p:nvPr/>
          </p:nvGrpSpPr>
          <p:grpSpPr>
            <a:xfrm>
              <a:off x="457200" y="-216000"/>
              <a:ext cx="17373600" cy="180000"/>
              <a:chOff x="457200" y="-216000"/>
              <a:chExt cx="17373600" cy="180000"/>
            </a:xfrm>
          </p:grpSpPr>
          <p:cxnSp>
            <p:nvCxnSpPr>
              <p:cNvPr id="197" name="Gerade Verbindung 196">
                <a:extLst>
                  <a:ext uri="{FF2B5EF4-FFF2-40B4-BE49-F238E27FC236}">
                    <a16:creationId xmlns:a16="http://schemas.microsoft.com/office/drawing/2014/main" id="{56C9C363-D1C1-964D-B02C-65536666F5C7}"/>
                  </a:ext>
                </a:extLst>
              </p:cNvPr>
              <p:cNvCxnSpPr/>
              <p:nvPr/>
            </p:nvCxnSpPr>
            <p:spPr bwMode="auto">
              <a:xfrm>
                <a:off x="45722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Gerade Verbindung 197">
                <a:extLst>
                  <a:ext uri="{FF2B5EF4-FFF2-40B4-BE49-F238E27FC236}">
                    <a16:creationId xmlns:a16="http://schemas.microsoft.com/office/drawing/2014/main" id="{2835C266-3324-8F4D-BD9D-D39297A149FF}"/>
                  </a:ext>
                </a:extLst>
              </p:cNvPr>
              <p:cNvCxnSpPr/>
              <p:nvPr/>
            </p:nvCxnSpPr>
            <p:spPr bwMode="auto">
              <a:xfrm>
                <a:off x="9143864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Gerade Verbindung 198">
                <a:extLst>
                  <a:ext uri="{FF2B5EF4-FFF2-40B4-BE49-F238E27FC236}">
                    <a16:creationId xmlns:a16="http://schemas.microsoft.com/office/drawing/2014/main" id="{70BA5C77-4C4A-9447-920E-6B7EBB90FBCC}"/>
                  </a:ext>
                </a:extLst>
              </p:cNvPr>
              <p:cNvCxnSpPr/>
              <p:nvPr/>
            </p:nvCxnSpPr>
            <p:spPr bwMode="auto">
              <a:xfrm>
                <a:off x="1371623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Gerade Verbindung 199">
                <a:extLst>
                  <a:ext uri="{FF2B5EF4-FFF2-40B4-BE49-F238E27FC236}">
                    <a16:creationId xmlns:a16="http://schemas.microsoft.com/office/drawing/2014/main" id="{6AF84F52-BE9F-6C40-B8D4-83A8DA17017F}"/>
                  </a:ext>
                </a:extLst>
              </p:cNvPr>
              <p:cNvCxnSpPr/>
              <p:nvPr/>
            </p:nvCxnSpPr>
            <p:spPr bwMode="auto">
              <a:xfrm>
                <a:off x="13258232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Gerade Verbindung 200">
                <a:extLst>
                  <a:ext uri="{FF2B5EF4-FFF2-40B4-BE49-F238E27FC236}">
                    <a16:creationId xmlns:a16="http://schemas.microsoft.com/office/drawing/2014/main" id="{35544ABB-63F9-7C48-9038-A58F590CD608}"/>
                  </a:ext>
                </a:extLst>
              </p:cNvPr>
              <p:cNvCxnSpPr/>
              <p:nvPr/>
            </p:nvCxnSpPr>
            <p:spPr bwMode="auto">
              <a:xfrm>
                <a:off x="141734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Gerade Verbindung 201">
                <a:extLst>
                  <a:ext uri="{FF2B5EF4-FFF2-40B4-BE49-F238E27FC236}">
                    <a16:creationId xmlns:a16="http://schemas.microsoft.com/office/drawing/2014/main" id="{C086FA41-8A2B-7D4A-8EF6-1D109B2D286A}"/>
                  </a:ext>
                </a:extLst>
              </p:cNvPr>
              <p:cNvCxnSpPr/>
              <p:nvPr/>
            </p:nvCxnSpPr>
            <p:spPr bwMode="auto">
              <a:xfrm>
                <a:off x="8686664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Gerade Verbindung 202">
                <a:extLst>
                  <a:ext uri="{FF2B5EF4-FFF2-40B4-BE49-F238E27FC236}">
                    <a16:creationId xmlns:a16="http://schemas.microsoft.com/office/drawing/2014/main" id="{97DF1FCB-5768-FC47-A629-821ABDD59F6D}"/>
                  </a:ext>
                </a:extLst>
              </p:cNvPr>
              <p:cNvCxnSpPr/>
              <p:nvPr/>
            </p:nvCxnSpPr>
            <p:spPr bwMode="auto">
              <a:xfrm>
                <a:off x="9601928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Gerade Verbindung 203">
                <a:extLst>
                  <a:ext uri="{FF2B5EF4-FFF2-40B4-BE49-F238E27FC236}">
                    <a16:creationId xmlns:a16="http://schemas.microsoft.com/office/drawing/2014/main" id="{0A94AF60-2AA3-2940-914F-18D8742D9BCC}"/>
                  </a:ext>
                </a:extLst>
              </p:cNvPr>
              <p:cNvCxnSpPr/>
              <p:nvPr/>
            </p:nvCxnSpPr>
            <p:spPr bwMode="auto">
              <a:xfrm>
                <a:off x="4114232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Gerade Verbindung 204">
                <a:extLst>
                  <a:ext uri="{FF2B5EF4-FFF2-40B4-BE49-F238E27FC236}">
                    <a16:creationId xmlns:a16="http://schemas.microsoft.com/office/drawing/2014/main" id="{298903D4-EA99-714D-99DA-D6E1DB78950A}"/>
                  </a:ext>
                </a:extLst>
              </p:cNvPr>
              <p:cNvCxnSpPr/>
              <p:nvPr/>
            </p:nvCxnSpPr>
            <p:spPr bwMode="auto">
              <a:xfrm>
                <a:off x="50294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Gerade Verbindung 205">
                <a:extLst>
                  <a:ext uri="{FF2B5EF4-FFF2-40B4-BE49-F238E27FC236}">
                    <a16:creationId xmlns:a16="http://schemas.microsoft.com/office/drawing/2014/main" id="{2E55EB3F-9E08-C249-96A5-E7FB121FB5FD}"/>
                  </a:ext>
                </a:extLst>
              </p:cNvPr>
              <p:cNvCxnSpPr/>
              <p:nvPr/>
            </p:nvCxnSpPr>
            <p:spPr bwMode="auto">
              <a:xfrm>
                <a:off x="17830800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206">
                <a:extLst>
                  <a:ext uri="{FF2B5EF4-FFF2-40B4-BE49-F238E27FC236}">
                    <a16:creationId xmlns:a16="http://schemas.microsoft.com/office/drawing/2014/main" id="{21EBF728-28BD-F64B-BCE3-A37C34AFF9DA}"/>
                  </a:ext>
                </a:extLst>
              </p:cNvPr>
              <p:cNvCxnSpPr/>
              <p:nvPr/>
            </p:nvCxnSpPr>
            <p:spPr bwMode="auto">
              <a:xfrm>
                <a:off x="457200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uppieren 162">
              <a:extLst>
                <a:ext uri="{FF2B5EF4-FFF2-40B4-BE49-F238E27FC236}">
                  <a16:creationId xmlns:a16="http://schemas.microsoft.com/office/drawing/2014/main" id="{D48FA44F-26EE-AF4E-B0B7-A8994D562634}"/>
                </a:ext>
              </a:extLst>
            </p:cNvPr>
            <p:cNvGrpSpPr/>
            <p:nvPr/>
          </p:nvGrpSpPr>
          <p:grpSpPr>
            <a:xfrm>
              <a:off x="457200" y="10332000"/>
              <a:ext cx="17373600" cy="180000"/>
              <a:chOff x="457200" y="10332000"/>
              <a:chExt cx="17373600" cy="180000"/>
            </a:xfrm>
          </p:grpSpPr>
          <p:cxnSp>
            <p:nvCxnSpPr>
              <p:cNvPr id="186" name="Gerade Verbindung 185">
                <a:extLst>
                  <a:ext uri="{FF2B5EF4-FFF2-40B4-BE49-F238E27FC236}">
                    <a16:creationId xmlns:a16="http://schemas.microsoft.com/office/drawing/2014/main" id="{CF20FC1D-F075-DD45-81EA-CBA5AF4FD801}"/>
                  </a:ext>
                </a:extLst>
              </p:cNvPr>
              <p:cNvCxnSpPr/>
              <p:nvPr/>
            </p:nvCxnSpPr>
            <p:spPr bwMode="auto">
              <a:xfrm>
                <a:off x="4114232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>
                <a:extLst>
                  <a:ext uri="{FF2B5EF4-FFF2-40B4-BE49-F238E27FC236}">
                    <a16:creationId xmlns:a16="http://schemas.microsoft.com/office/drawing/2014/main" id="{350A805C-EEB6-4B42-9F5B-9564BEF2211B}"/>
                  </a:ext>
                </a:extLst>
              </p:cNvPr>
              <p:cNvCxnSpPr/>
              <p:nvPr/>
            </p:nvCxnSpPr>
            <p:spPr bwMode="auto">
              <a:xfrm>
                <a:off x="45722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Gerade Verbindung 187">
                <a:extLst>
                  <a:ext uri="{FF2B5EF4-FFF2-40B4-BE49-F238E27FC236}">
                    <a16:creationId xmlns:a16="http://schemas.microsoft.com/office/drawing/2014/main" id="{403B7574-A8E1-AD41-B2AE-682BEFD1C7EA}"/>
                  </a:ext>
                </a:extLst>
              </p:cNvPr>
              <p:cNvCxnSpPr/>
              <p:nvPr/>
            </p:nvCxnSpPr>
            <p:spPr bwMode="auto">
              <a:xfrm>
                <a:off x="17830800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>
                <a:extLst>
                  <a:ext uri="{FF2B5EF4-FFF2-40B4-BE49-F238E27FC236}">
                    <a16:creationId xmlns:a16="http://schemas.microsoft.com/office/drawing/2014/main" id="{32912078-E3FD-2641-AE48-B34F72AEE843}"/>
                  </a:ext>
                </a:extLst>
              </p:cNvPr>
              <p:cNvCxnSpPr/>
              <p:nvPr/>
            </p:nvCxnSpPr>
            <p:spPr bwMode="auto">
              <a:xfrm>
                <a:off x="141734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>
                <a:extLst>
                  <a:ext uri="{FF2B5EF4-FFF2-40B4-BE49-F238E27FC236}">
                    <a16:creationId xmlns:a16="http://schemas.microsoft.com/office/drawing/2014/main" id="{61F1C3DC-E316-4242-B0A5-008EC30FA814}"/>
                  </a:ext>
                </a:extLst>
              </p:cNvPr>
              <p:cNvCxnSpPr/>
              <p:nvPr/>
            </p:nvCxnSpPr>
            <p:spPr bwMode="auto">
              <a:xfrm>
                <a:off x="1371623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Gerade Verbindung 190">
                <a:extLst>
                  <a:ext uri="{FF2B5EF4-FFF2-40B4-BE49-F238E27FC236}">
                    <a16:creationId xmlns:a16="http://schemas.microsoft.com/office/drawing/2014/main" id="{D77AADB2-5DBF-8D40-B2E4-64EB70B71F3D}"/>
                  </a:ext>
                </a:extLst>
              </p:cNvPr>
              <p:cNvCxnSpPr/>
              <p:nvPr/>
            </p:nvCxnSpPr>
            <p:spPr bwMode="auto">
              <a:xfrm>
                <a:off x="13258232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>
                <a:extLst>
                  <a:ext uri="{FF2B5EF4-FFF2-40B4-BE49-F238E27FC236}">
                    <a16:creationId xmlns:a16="http://schemas.microsoft.com/office/drawing/2014/main" id="{10845032-38A7-7442-AE98-832C9BC26DE5}"/>
                  </a:ext>
                </a:extLst>
              </p:cNvPr>
              <p:cNvCxnSpPr/>
              <p:nvPr/>
            </p:nvCxnSpPr>
            <p:spPr bwMode="auto">
              <a:xfrm>
                <a:off x="9601928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Gerade Verbindung 192">
                <a:extLst>
                  <a:ext uri="{FF2B5EF4-FFF2-40B4-BE49-F238E27FC236}">
                    <a16:creationId xmlns:a16="http://schemas.microsoft.com/office/drawing/2014/main" id="{2A48D775-F641-E549-A2E3-C1D701A43E51}"/>
                  </a:ext>
                </a:extLst>
              </p:cNvPr>
              <p:cNvCxnSpPr/>
              <p:nvPr/>
            </p:nvCxnSpPr>
            <p:spPr bwMode="auto">
              <a:xfrm>
                <a:off x="9143864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>
                <a:extLst>
                  <a:ext uri="{FF2B5EF4-FFF2-40B4-BE49-F238E27FC236}">
                    <a16:creationId xmlns:a16="http://schemas.microsoft.com/office/drawing/2014/main" id="{6816C353-3220-2E4D-8BA4-2419C0CAD0B5}"/>
                  </a:ext>
                </a:extLst>
              </p:cNvPr>
              <p:cNvCxnSpPr/>
              <p:nvPr/>
            </p:nvCxnSpPr>
            <p:spPr bwMode="auto">
              <a:xfrm>
                <a:off x="8686664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Gerade Verbindung 194">
                <a:extLst>
                  <a:ext uri="{FF2B5EF4-FFF2-40B4-BE49-F238E27FC236}">
                    <a16:creationId xmlns:a16="http://schemas.microsoft.com/office/drawing/2014/main" id="{BAE581DA-1441-1241-ACC1-46FB7AE21897}"/>
                  </a:ext>
                </a:extLst>
              </p:cNvPr>
              <p:cNvCxnSpPr/>
              <p:nvPr/>
            </p:nvCxnSpPr>
            <p:spPr bwMode="auto">
              <a:xfrm>
                <a:off x="50294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>
                <a:extLst>
                  <a:ext uri="{FF2B5EF4-FFF2-40B4-BE49-F238E27FC236}">
                    <a16:creationId xmlns:a16="http://schemas.microsoft.com/office/drawing/2014/main" id="{04E4DA1C-E23B-4E4B-8E1C-D4E2956A066E}"/>
                  </a:ext>
                </a:extLst>
              </p:cNvPr>
              <p:cNvCxnSpPr/>
              <p:nvPr/>
            </p:nvCxnSpPr>
            <p:spPr bwMode="auto">
              <a:xfrm>
                <a:off x="457200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uppieren 163">
              <a:extLst>
                <a:ext uri="{FF2B5EF4-FFF2-40B4-BE49-F238E27FC236}">
                  <a16:creationId xmlns:a16="http://schemas.microsoft.com/office/drawing/2014/main" id="{41E4FB51-7F9A-9144-ABB6-607A45B54710}"/>
                </a:ext>
              </a:extLst>
            </p:cNvPr>
            <p:cNvGrpSpPr/>
            <p:nvPr/>
          </p:nvGrpSpPr>
          <p:grpSpPr>
            <a:xfrm>
              <a:off x="-216000" y="457200"/>
              <a:ext cx="180000" cy="9381600"/>
              <a:chOff x="-216000" y="457200"/>
              <a:chExt cx="180000" cy="9381600"/>
            </a:xfrm>
          </p:grpSpPr>
          <p:cxnSp>
            <p:nvCxnSpPr>
              <p:cNvPr id="176" name="Horizontal Straight Connector 16">
                <a:extLst>
                  <a:ext uri="{FF2B5EF4-FFF2-40B4-BE49-F238E27FC236}">
                    <a16:creationId xmlns:a16="http://schemas.microsoft.com/office/drawing/2014/main" id="{82D30B17-B4C0-4A43-AC02-F6CDABFE4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0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Horizontal Straight Connector 10">
                <a:extLst>
                  <a:ext uri="{FF2B5EF4-FFF2-40B4-BE49-F238E27FC236}">
                    <a16:creationId xmlns:a16="http://schemas.microsoft.com/office/drawing/2014/main" id="{D8987D8A-81B7-D043-BA90-E29C185B6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45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Horizontal Straight Connector 10">
                <a:extLst>
                  <a:ext uri="{FF2B5EF4-FFF2-40B4-BE49-F238E27FC236}">
                    <a16:creationId xmlns:a16="http://schemas.microsoft.com/office/drawing/2014/main" id="{A3635EFE-A9D7-6947-A267-86A0F0C8F2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1285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Horizontal Straight Connector 11">
                <a:extLst>
                  <a:ext uri="{FF2B5EF4-FFF2-40B4-BE49-F238E27FC236}">
                    <a16:creationId xmlns:a16="http://schemas.microsoft.com/office/drawing/2014/main" id="{DD175976-A17E-F44F-B22F-569C734129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2574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Horizontal Straight Connector 12">
                <a:extLst>
                  <a:ext uri="{FF2B5EF4-FFF2-40B4-BE49-F238E27FC236}">
                    <a16:creationId xmlns:a16="http://schemas.microsoft.com/office/drawing/2014/main" id="{896BC000-AA99-014F-8EDF-29AFB3D4EC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3859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Horizontal Straight Connector 16">
                <a:extLst>
                  <a:ext uri="{FF2B5EF4-FFF2-40B4-BE49-F238E27FC236}">
                    <a16:creationId xmlns:a16="http://schemas.microsoft.com/office/drawing/2014/main" id="{65CEE3DE-6C25-554F-8F68-D3C96FF87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838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Horizontal Straight Connector 16">
                <a:extLst>
                  <a:ext uri="{FF2B5EF4-FFF2-40B4-BE49-F238E27FC236}">
                    <a16:creationId xmlns:a16="http://schemas.microsoft.com/office/drawing/2014/main" id="{B6251BD3-7C76-6B4F-8005-6834423E3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11434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Horizontal Straight Connector 15">
                <a:extLst>
                  <a:ext uri="{FF2B5EF4-FFF2-40B4-BE49-F238E27FC236}">
                    <a16:creationId xmlns:a16="http://schemas.microsoft.com/office/drawing/2014/main" id="{BEE2325B-AB22-D54B-B25B-B16620C4C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7722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Horizontal Straight Connector 14">
                <a:extLst>
                  <a:ext uri="{FF2B5EF4-FFF2-40B4-BE49-F238E27FC236}">
                    <a16:creationId xmlns:a16="http://schemas.microsoft.com/office/drawing/2014/main" id="{28B7F9A1-A7BA-D44B-9941-62D1DDA54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6436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Horizontal Straight Connector 13">
                <a:extLst>
                  <a:ext uri="{FF2B5EF4-FFF2-40B4-BE49-F238E27FC236}">
                    <a16:creationId xmlns:a16="http://schemas.microsoft.com/office/drawing/2014/main" id="{BE9DFF17-D3BF-614E-956C-9FB012D79D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5148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uppieren 164">
              <a:extLst>
                <a:ext uri="{FF2B5EF4-FFF2-40B4-BE49-F238E27FC236}">
                  <a16:creationId xmlns:a16="http://schemas.microsoft.com/office/drawing/2014/main" id="{7D1ABDC6-9E04-6544-AC18-093AF4617A00}"/>
                </a:ext>
              </a:extLst>
            </p:cNvPr>
            <p:cNvGrpSpPr/>
            <p:nvPr/>
          </p:nvGrpSpPr>
          <p:grpSpPr>
            <a:xfrm>
              <a:off x="18324000" y="457200"/>
              <a:ext cx="180000" cy="9381600"/>
              <a:chOff x="-216000" y="457200"/>
              <a:chExt cx="180000" cy="9381600"/>
            </a:xfrm>
          </p:grpSpPr>
          <p:cxnSp>
            <p:nvCxnSpPr>
              <p:cNvPr id="166" name="Horizontal Straight Connector 16">
                <a:extLst>
                  <a:ext uri="{FF2B5EF4-FFF2-40B4-BE49-F238E27FC236}">
                    <a16:creationId xmlns:a16="http://schemas.microsoft.com/office/drawing/2014/main" id="{3C047F08-356F-FA47-B543-4159582CE1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0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Horizontal Straight Connector 10">
                <a:extLst>
                  <a:ext uri="{FF2B5EF4-FFF2-40B4-BE49-F238E27FC236}">
                    <a16:creationId xmlns:a16="http://schemas.microsoft.com/office/drawing/2014/main" id="{A33A519B-AA1E-D546-8212-2BD2D9287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45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Horizontal Straight Connector 10">
                <a:extLst>
                  <a:ext uri="{FF2B5EF4-FFF2-40B4-BE49-F238E27FC236}">
                    <a16:creationId xmlns:a16="http://schemas.microsoft.com/office/drawing/2014/main" id="{B685B623-828F-554F-A9B4-E6619B5ECC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1285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Horizontal Straight Connector 11">
                <a:extLst>
                  <a:ext uri="{FF2B5EF4-FFF2-40B4-BE49-F238E27FC236}">
                    <a16:creationId xmlns:a16="http://schemas.microsoft.com/office/drawing/2014/main" id="{AC99F952-FEE2-4C48-A476-2957C18483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2574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Horizontal Straight Connector 12">
                <a:extLst>
                  <a:ext uri="{FF2B5EF4-FFF2-40B4-BE49-F238E27FC236}">
                    <a16:creationId xmlns:a16="http://schemas.microsoft.com/office/drawing/2014/main" id="{54A91BCD-A98C-BF40-B72F-7B609797B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3859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Horizontal Straight Connector 16">
                <a:extLst>
                  <a:ext uri="{FF2B5EF4-FFF2-40B4-BE49-F238E27FC236}">
                    <a16:creationId xmlns:a16="http://schemas.microsoft.com/office/drawing/2014/main" id="{62F8AC7E-E894-0C41-9CC8-3A23D20035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838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Horizontal Straight Connector 16">
                <a:extLst>
                  <a:ext uri="{FF2B5EF4-FFF2-40B4-BE49-F238E27FC236}">
                    <a16:creationId xmlns:a16="http://schemas.microsoft.com/office/drawing/2014/main" id="{8AAA49D7-897D-2140-BF37-E9BEC90C78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11434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Horizontal Straight Connector 15">
                <a:extLst>
                  <a:ext uri="{FF2B5EF4-FFF2-40B4-BE49-F238E27FC236}">
                    <a16:creationId xmlns:a16="http://schemas.microsoft.com/office/drawing/2014/main" id="{25ECE4B6-E66E-AE47-83E7-3B7D0CEBF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7722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Horizontal Straight Connector 14">
                <a:extLst>
                  <a:ext uri="{FF2B5EF4-FFF2-40B4-BE49-F238E27FC236}">
                    <a16:creationId xmlns:a16="http://schemas.microsoft.com/office/drawing/2014/main" id="{76792988-1B8B-774A-A4E9-19F3D945F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6436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Horizontal Straight Connector 13">
                <a:extLst>
                  <a:ext uri="{FF2B5EF4-FFF2-40B4-BE49-F238E27FC236}">
                    <a16:creationId xmlns:a16="http://schemas.microsoft.com/office/drawing/2014/main" id="{066DA73D-254B-884E-96A9-97A20D78A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5148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96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8" r:id="rId14"/>
    <p:sldLayoutId id="2147483839" r:id="rId15"/>
    <p:sldLayoutId id="2147483840" r:id="rId16"/>
    <p:sldLayoutId id="2147483841" r:id="rId17"/>
    <p:sldLayoutId id="2147483842" r:id="rId18"/>
    <p:sldLayoutId id="2147483843" r:id="rId19"/>
    <p:sldLayoutId id="2147483959" r:id="rId20"/>
    <p:sldLayoutId id="2147483845" r:id="rId21"/>
    <p:sldLayoutId id="2147483846" r:id="rId22"/>
    <p:sldLayoutId id="2147483847" r:id="rId23"/>
    <p:sldLayoutId id="2147483848" r:id="rId24"/>
    <p:sldLayoutId id="2147483849" r:id="rId25"/>
    <p:sldLayoutId id="2147483850" r:id="rId26"/>
    <p:sldLayoutId id="2147483851" r:id="rId27"/>
    <p:sldLayoutId id="2147483852" r:id="rId28"/>
    <p:sldLayoutId id="2147483853" r:id="rId29"/>
    <p:sldLayoutId id="2147483854" r:id="rId30"/>
    <p:sldLayoutId id="2147483855" r:id="rId31"/>
    <p:sldLayoutId id="2147483856" r:id="rId32"/>
    <p:sldLayoutId id="2147483857" r:id="rId33"/>
    <p:sldLayoutId id="2147483963" r:id="rId34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5pPr>
      <a:lvl6pPr marL="72513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6pPr>
      <a:lvl7pPr marL="145027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7pPr>
      <a:lvl8pPr marL="217541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8pPr>
      <a:lvl9pPr marL="29005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28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342904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28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68581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28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1257316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2800" baseline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160657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28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316744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6pPr>
      <a:lvl7pPr marL="389258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7pPr>
      <a:lvl8pPr marL="461772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8pPr>
      <a:lvl9pPr marL="534286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72513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2pPr>
      <a:lvl3pPr marL="145027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3pPr>
      <a:lvl4pPr marL="217541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4pPr>
      <a:lvl5pPr marL="290055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5pPr>
      <a:lvl6pPr marL="362569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6pPr>
      <a:lvl7pPr marL="435082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7pPr>
      <a:lvl8pPr marL="507596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8pPr>
      <a:lvl9pPr marL="580110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11232" userDrawn="1">
          <p15:clr>
            <a:srgbClr val="F26B43"/>
          </p15:clr>
        </p15:guide>
        <p15:guide id="4" orient="horz" pos="5676" userDrawn="1">
          <p15:clr>
            <a:srgbClr val="F26B43"/>
          </p15:clr>
        </p15:guide>
        <p15:guide id="5" orient="horz" pos="6198" userDrawn="1">
          <p15:clr>
            <a:srgbClr val="F26B43"/>
          </p15:clr>
        </p15:guide>
        <p15:guide id="6" pos="5760" userDrawn="1">
          <p15:clr>
            <a:srgbClr val="F26B43"/>
          </p15:clr>
        </p15:guide>
        <p15:guide id="7" pos="5472" userDrawn="1">
          <p15:clr>
            <a:srgbClr val="F26B43"/>
          </p15:clr>
        </p15:guide>
        <p15:guide id="8" pos="2880" userDrawn="1">
          <p15:clr>
            <a:srgbClr val="F26B43"/>
          </p15:clr>
        </p15:guide>
        <p15:guide id="9" pos="6048" userDrawn="1">
          <p15:clr>
            <a:srgbClr val="F26B43"/>
          </p15:clr>
        </p15:guide>
        <p15:guide id="10" pos="2592" userDrawn="1">
          <p15:clr>
            <a:srgbClr val="F26B43"/>
          </p15:clr>
        </p15:guide>
        <p15:guide id="11" pos="3168" userDrawn="1">
          <p15:clr>
            <a:srgbClr val="F26B43"/>
          </p15:clr>
        </p15:guide>
        <p15:guide id="12" pos="8640" userDrawn="1">
          <p15:clr>
            <a:srgbClr val="F26B43"/>
          </p15:clr>
        </p15:guide>
        <p15:guide id="13" pos="8352" userDrawn="1">
          <p15:clr>
            <a:srgbClr val="F26B43"/>
          </p15:clr>
        </p15:guide>
        <p15:guide id="14" pos="8928" userDrawn="1">
          <p15:clr>
            <a:srgbClr val="F26B43"/>
          </p15:clr>
        </p15:guide>
        <p15:guide id="15" orient="horz" pos="810" userDrawn="1">
          <p15:clr>
            <a:srgbClr val="F26B43"/>
          </p15:clr>
        </p15:guide>
        <p15:guide id="17" orient="horz" pos="1622" userDrawn="1">
          <p15:clr>
            <a:srgbClr val="F26B43"/>
          </p15:clr>
        </p15:guide>
        <p15:guide id="18" orient="horz" pos="3242" userDrawn="1">
          <p15:clr>
            <a:srgbClr val="F26B43"/>
          </p15:clr>
        </p15:guide>
        <p15:guide id="19" orient="horz" pos="2430" userDrawn="1">
          <p15:clr>
            <a:srgbClr val="F26B43"/>
          </p15:clr>
        </p15:guide>
        <p15:guide id="20" orient="horz" pos="4054" userDrawn="1">
          <p15:clr>
            <a:srgbClr val="F26B43"/>
          </p15:clr>
        </p15:guide>
        <p15:guide id="21" orient="horz" pos="4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9601200" y="457200"/>
            <a:ext cx="8229600" cy="855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57333" y="9584667"/>
            <a:ext cx="8229470" cy="333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1371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IBM </a:t>
            </a:r>
            <a:r>
              <a:rPr lang="en-US" dirty="0" err="1"/>
              <a:t>iX</a:t>
            </a:r>
            <a:r>
              <a:rPr lang="en-US" dirty="0"/>
              <a:t> / © IBM Corporation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4173202" y="9584667"/>
            <a:ext cx="3657464" cy="333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B8049A-E608-E94B-93AC-AB1D220ABF6E}"/>
              </a:ext>
            </a:extLst>
          </p:cNvPr>
          <p:cNvGrpSpPr/>
          <p:nvPr userDrawn="1"/>
        </p:nvGrpSpPr>
        <p:grpSpPr>
          <a:xfrm>
            <a:off x="-216000" y="-216000"/>
            <a:ext cx="18720000" cy="10728000"/>
            <a:chOff x="-216000" y="-216000"/>
            <a:chExt cx="18720000" cy="10728000"/>
          </a:xfrm>
        </p:grpSpPr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3C6CF6D5-2143-6447-9054-421CEA612AE4}"/>
                </a:ext>
              </a:extLst>
            </p:cNvPr>
            <p:cNvGrpSpPr/>
            <p:nvPr/>
          </p:nvGrpSpPr>
          <p:grpSpPr>
            <a:xfrm>
              <a:off x="457200" y="-216000"/>
              <a:ext cx="17373600" cy="180000"/>
              <a:chOff x="457200" y="-216000"/>
              <a:chExt cx="17373600" cy="180000"/>
            </a:xfrm>
          </p:grpSpPr>
          <p:cxnSp>
            <p:nvCxnSpPr>
              <p:cNvPr id="179" name="Gerade Verbindung 178">
                <a:extLst>
                  <a:ext uri="{FF2B5EF4-FFF2-40B4-BE49-F238E27FC236}">
                    <a16:creationId xmlns:a16="http://schemas.microsoft.com/office/drawing/2014/main" id="{EFD8502F-5C06-434C-AB9E-0F009E0D60E3}"/>
                  </a:ext>
                </a:extLst>
              </p:cNvPr>
              <p:cNvCxnSpPr/>
              <p:nvPr/>
            </p:nvCxnSpPr>
            <p:spPr bwMode="auto">
              <a:xfrm>
                <a:off x="45722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79">
                <a:extLst>
                  <a:ext uri="{FF2B5EF4-FFF2-40B4-BE49-F238E27FC236}">
                    <a16:creationId xmlns:a16="http://schemas.microsoft.com/office/drawing/2014/main" id="{25415D30-1554-7D46-A0EE-F719346FEE23}"/>
                  </a:ext>
                </a:extLst>
              </p:cNvPr>
              <p:cNvCxnSpPr/>
              <p:nvPr/>
            </p:nvCxnSpPr>
            <p:spPr bwMode="auto">
              <a:xfrm>
                <a:off x="9143864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80">
                <a:extLst>
                  <a:ext uri="{FF2B5EF4-FFF2-40B4-BE49-F238E27FC236}">
                    <a16:creationId xmlns:a16="http://schemas.microsoft.com/office/drawing/2014/main" id="{A169A71F-A667-0548-850A-4608703A44FA}"/>
                  </a:ext>
                </a:extLst>
              </p:cNvPr>
              <p:cNvCxnSpPr/>
              <p:nvPr/>
            </p:nvCxnSpPr>
            <p:spPr bwMode="auto">
              <a:xfrm>
                <a:off x="1371623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Gerade Verbindung 181">
                <a:extLst>
                  <a:ext uri="{FF2B5EF4-FFF2-40B4-BE49-F238E27FC236}">
                    <a16:creationId xmlns:a16="http://schemas.microsoft.com/office/drawing/2014/main" id="{10CD7531-ACFF-2B46-9AA7-E0A3DEA9B209}"/>
                  </a:ext>
                </a:extLst>
              </p:cNvPr>
              <p:cNvCxnSpPr/>
              <p:nvPr/>
            </p:nvCxnSpPr>
            <p:spPr bwMode="auto">
              <a:xfrm>
                <a:off x="13258232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Gerade Verbindung 182">
                <a:extLst>
                  <a:ext uri="{FF2B5EF4-FFF2-40B4-BE49-F238E27FC236}">
                    <a16:creationId xmlns:a16="http://schemas.microsoft.com/office/drawing/2014/main" id="{29CCCD32-C255-BD4F-93A2-3E66A0B211CC}"/>
                  </a:ext>
                </a:extLst>
              </p:cNvPr>
              <p:cNvCxnSpPr/>
              <p:nvPr/>
            </p:nvCxnSpPr>
            <p:spPr bwMode="auto">
              <a:xfrm>
                <a:off x="141734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Gerade Verbindung 183">
                <a:extLst>
                  <a:ext uri="{FF2B5EF4-FFF2-40B4-BE49-F238E27FC236}">
                    <a16:creationId xmlns:a16="http://schemas.microsoft.com/office/drawing/2014/main" id="{04F11143-4697-0048-BCA0-EBD047BBFD9D}"/>
                  </a:ext>
                </a:extLst>
              </p:cNvPr>
              <p:cNvCxnSpPr/>
              <p:nvPr/>
            </p:nvCxnSpPr>
            <p:spPr bwMode="auto">
              <a:xfrm>
                <a:off x="8686664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Gerade Verbindung 184">
                <a:extLst>
                  <a:ext uri="{FF2B5EF4-FFF2-40B4-BE49-F238E27FC236}">
                    <a16:creationId xmlns:a16="http://schemas.microsoft.com/office/drawing/2014/main" id="{D4C1CBF1-1BEE-C248-87C8-15DB6248E7B9}"/>
                  </a:ext>
                </a:extLst>
              </p:cNvPr>
              <p:cNvCxnSpPr/>
              <p:nvPr/>
            </p:nvCxnSpPr>
            <p:spPr bwMode="auto">
              <a:xfrm>
                <a:off x="9601928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>
                <a:extLst>
                  <a:ext uri="{FF2B5EF4-FFF2-40B4-BE49-F238E27FC236}">
                    <a16:creationId xmlns:a16="http://schemas.microsoft.com/office/drawing/2014/main" id="{4E19612D-5504-E549-B2F9-FEEB88D24213}"/>
                  </a:ext>
                </a:extLst>
              </p:cNvPr>
              <p:cNvCxnSpPr/>
              <p:nvPr/>
            </p:nvCxnSpPr>
            <p:spPr bwMode="auto">
              <a:xfrm>
                <a:off x="4114232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>
                <a:extLst>
                  <a:ext uri="{FF2B5EF4-FFF2-40B4-BE49-F238E27FC236}">
                    <a16:creationId xmlns:a16="http://schemas.microsoft.com/office/drawing/2014/main" id="{2651F952-C4C9-2A43-A5BD-4F38B40FDDD2}"/>
                  </a:ext>
                </a:extLst>
              </p:cNvPr>
              <p:cNvCxnSpPr/>
              <p:nvPr/>
            </p:nvCxnSpPr>
            <p:spPr bwMode="auto">
              <a:xfrm>
                <a:off x="50294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Gerade Verbindung 187">
                <a:extLst>
                  <a:ext uri="{FF2B5EF4-FFF2-40B4-BE49-F238E27FC236}">
                    <a16:creationId xmlns:a16="http://schemas.microsoft.com/office/drawing/2014/main" id="{A4FCBA5F-B658-1F4B-A734-D8467748C60F}"/>
                  </a:ext>
                </a:extLst>
              </p:cNvPr>
              <p:cNvCxnSpPr/>
              <p:nvPr/>
            </p:nvCxnSpPr>
            <p:spPr bwMode="auto">
              <a:xfrm>
                <a:off x="17830800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>
                <a:extLst>
                  <a:ext uri="{FF2B5EF4-FFF2-40B4-BE49-F238E27FC236}">
                    <a16:creationId xmlns:a16="http://schemas.microsoft.com/office/drawing/2014/main" id="{BC022268-CE84-9541-A9A9-D967A13A73A3}"/>
                  </a:ext>
                </a:extLst>
              </p:cNvPr>
              <p:cNvCxnSpPr/>
              <p:nvPr/>
            </p:nvCxnSpPr>
            <p:spPr bwMode="auto">
              <a:xfrm>
                <a:off x="457200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F3C9FEAF-3835-B144-B7A8-4A9E262398CB}"/>
                </a:ext>
              </a:extLst>
            </p:cNvPr>
            <p:cNvGrpSpPr/>
            <p:nvPr/>
          </p:nvGrpSpPr>
          <p:grpSpPr>
            <a:xfrm>
              <a:off x="457200" y="10332000"/>
              <a:ext cx="17373600" cy="180000"/>
              <a:chOff x="457200" y="10332000"/>
              <a:chExt cx="17373600" cy="180000"/>
            </a:xfrm>
          </p:grpSpPr>
          <p:cxnSp>
            <p:nvCxnSpPr>
              <p:cNvPr id="168" name="Gerade Verbindung 167">
                <a:extLst>
                  <a:ext uri="{FF2B5EF4-FFF2-40B4-BE49-F238E27FC236}">
                    <a16:creationId xmlns:a16="http://schemas.microsoft.com/office/drawing/2014/main" id="{71DC7346-805E-DA49-B2E1-52260842B904}"/>
                  </a:ext>
                </a:extLst>
              </p:cNvPr>
              <p:cNvCxnSpPr/>
              <p:nvPr/>
            </p:nvCxnSpPr>
            <p:spPr bwMode="auto">
              <a:xfrm>
                <a:off x="4114232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168">
                <a:extLst>
                  <a:ext uri="{FF2B5EF4-FFF2-40B4-BE49-F238E27FC236}">
                    <a16:creationId xmlns:a16="http://schemas.microsoft.com/office/drawing/2014/main" id="{163500B1-77AC-E148-99C5-4813D4592A84}"/>
                  </a:ext>
                </a:extLst>
              </p:cNvPr>
              <p:cNvCxnSpPr/>
              <p:nvPr/>
            </p:nvCxnSpPr>
            <p:spPr bwMode="auto">
              <a:xfrm>
                <a:off x="45722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169">
                <a:extLst>
                  <a:ext uri="{FF2B5EF4-FFF2-40B4-BE49-F238E27FC236}">
                    <a16:creationId xmlns:a16="http://schemas.microsoft.com/office/drawing/2014/main" id="{E446BC97-03FC-E242-9405-79A4CD2604EB}"/>
                  </a:ext>
                </a:extLst>
              </p:cNvPr>
              <p:cNvCxnSpPr/>
              <p:nvPr/>
            </p:nvCxnSpPr>
            <p:spPr bwMode="auto">
              <a:xfrm>
                <a:off x="17830800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170">
                <a:extLst>
                  <a:ext uri="{FF2B5EF4-FFF2-40B4-BE49-F238E27FC236}">
                    <a16:creationId xmlns:a16="http://schemas.microsoft.com/office/drawing/2014/main" id="{B01DB382-3D6A-5E4F-A41F-FB6F93F177B3}"/>
                  </a:ext>
                </a:extLst>
              </p:cNvPr>
              <p:cNvCxnSpPr/>
              <p:nvPr/>
            </p:nvCxnSpPr>
            <p:spPr bwMode="auto">
              <a:xfrm>
                <a:off x="141734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171">
                <a:extLst>
                  <a:ext uri="{FF2B5EF4-FFF2-40B4-BE49-F238E27FC236}">
                    <a16:creationId xmlns:a16="http://schemas.microsoft.com/office/drawing/2014/main" id="{73053A4B-E325-9048-A617-895808B6D88E}"/>
                  </a:ext>
                </a:extLst>
              </p:cNvPr>
              <p:cNvCxnSpPr/>
              <p:nvPr/>
            </p:nvCxnSpPr>
            <p:spPr bwMode="auto">
              <a:xfrm>
                <a:off x="1371623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>
                <a:extLst>
                  <a:ext uri="{FF2B5EF4-FFF2-40B4-BE49-F238E27FC236}">
                    <a16:creationId xmlns:a16="http://schemas.microsoft.com/office/drawing/2014/main" id="{4BEEC180-9533-5A4B-AC71-69C8E45D80DE}"/>
                  </a:ext>
                </a:extLst>
              </p:cNvPr>
              <p:cNvCxnSpPr/>
              <p:nvPr/>
            </p:nvCxnSpPr>
            <p:spPr bwMode="auto">
              <a:xfrm>
                <a:off x="13258232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>
                <a:extLst>
                  <a:ext uri="{FF2B5EF4-FFF2-40B4-BE49-F238E27FC236}">
                    <a16:creationId xmlns:a16="http://schemas.microsoft.com/office/drawing/2014/main" id="{9720C15B-D678-424D-B5A3-45CEAB910784}"/>
                  </a:ext>
                </a:extLst>
              </p:cNvPr>
              <p:cNvCxnSpPr/>
              <p:nvPr/>
            </p:nvCxnSpPr>
            <p:spPr bwMode="auto">
              <a:xfrm>
                <a:off x="9601928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Gerade Verbindung 174">
                <a:extLst>
                  <a:ext uri="{FF2B5EF4-FFF2-40B4-BE49-F238E27FC236}">
                    <a16:creationId xmlns:a16="http://schemas.microsoft.com/office/drawing/2014/main" id="{CB9E0F6E-82E5-A844-8B2C-6EC8220A95FB}"/>
                  </a:ext>
                </a:extLst>
              </p:cNvPr>
              <p:cNvCxnSpPr/>
              <p:nvPr/>
            </p:nvCxnSpPr>
            <p:spPr bwMode="auto">
              <a:xfrm>
                <a:off x="9143864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>
                <a:extLst>
                  <a:ext uri="{FF2B5EF4-FFF2-40B4-BE49-F238E27FC236}">
                    <a16:creationId xmlns:a16="http://schemas.microsoft.com/office/drawing/2014/main" id="{EA8751EF-B742-7A46-BA02-320FA0BBA349}"/>
                  </a:ext>
                </a:extLst>
              </p:cNvPr>
              <p:cNvCxnSpPr/>
              <p:nvPr/>
            </p:nvCxnSpPr>
            <p:spPr bwMode="auto">
              <a:xfrm>
                <a:off x="8686664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>
                <a:extLst>
                  <a:ext uri="{FF2B5EF4-FFF2-40B4-BE49-F238E27FC236}">
                    <a16:creationId xmlns:a16="http://schemas.microsoft.com/office/drawing/2014/main" id="{AC8E80B5-1259-F042-8710-C92A6F92824E}"/>
                  </a:ext>
                </a:extLst>
              </p:cNvPr>
              <p:cNvCxnSpPr/>
              <p:nvPr/>
            </p:nvCxnSpPr>
            <p:spPr bwMode="auto">
              <a:xfrm>
                <a:off x="50294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177">
                <a:extLst>
                  <a:ext uri="{FF2B5EF4-FFF2-40B4-BE49-F238E27FC236}">
                    <a16:creationId xmlns:a16="http://schemas.microsoft.com/office/drawing/2014/main" id="{68CF6EA1-83B5-B246-8620-85D45E36E202}"/>
                  </a:ext>
                </a:extLst>
              </p:cNvPr>
              <p:cNvCxnSpPr/>
              <p:nvPr/>
            </p:nvCxnSpPr>
            <p:spPr bwMode="auto">
              <a:xfrm>
                <a:off x="457200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uppieren 145">
              <a:extLst>
                <a:ext uri="{FF2B5EF4-FFF2-40B4-BE49-F238E27FC236}">
                  <a16:creationId xmlns:a16="http://schemas.microsoft.com/office/drawing/2014/main" id="{5A042133-23D0-7644-ADF9-A6B6809AA7BC}"/>
                </a:ext>
              </a:extLst>
            </p:cNvPr>
            <p:cNvGrpSpPr/>
            <p:nvPr/>
          </p:nvGrpSpPr>
          <p:grpSpPr>
            <a:xfrm>
              <a:off x="-216000" y="457200"/>
              <a:ext cx="180000" cy="9381600"/>
              <a:chOff x="-216000" y="457200"/>
              <a:chExt cx="180000" cy="9381600"/>
            </a:xfrm>
          </p:grpSpPr>
          <p:cxnSp>
            <p:nvCxnSpPr>
              <p:cNvPr id="158" name="Horizontal Straight Connector 16">
                <a:extLst>
                  <a:ext uri="{FF2B5EF4-FFF2-40B4-BE49-F238E27FC236}">
                    <a16:creationId xmlns:a16="http://schemas.microsoft.com/office/drawing/2014/main" id="{C1A47C87-59B4-5F46-8B23-8A64BFF41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0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Horizontal Straight Connector 10">
                <a:extLst>
                  <a:ext uri="{FF2B5EF4-FFF2-40B4-BE49-F238E27FC236}">
                    <a16:creationId xmlns:a16="http://schemas.microsoft.com/office/drawing/2014/main" id="{EB7594F9-4879-814D-BB09-7FBA7D208D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45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Horizontal Straight Connector 10">
                <a:extLst>
                  <a:ext uri="{FF2B5EF4-FFF2-40B4-BE49-F238E27FC236}">
                    <a16:creationId xmlns:a16="http://schemas.microsoft.com/office/drawing/2014/main" id="{3BCC709E-D0D3-5D4E-8CA0-FDAFBB560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1285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Horizontal Straight Connector 11">
                <a:extLst>
                  <a:ext uri="{FF2B5EF4-FFF2-40B4-BE49-F238E27FC236}">
                    <a16:creationId xmlns:a16="http://schemas.microsoft.com/office/drawing/2014/main" id="{822D2E19-41EC-E244-AC99-32DE4A2FE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2574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Horizontal Straight Connector 12">
                <a:extLst>
                  <a:ext uri="{FF2B5EF4-FFF2-40B4-BE49-F238E27FC236}">
                    <a16:creationId xmlns:a16="http://schemas.microsoft.com/office/drawing/2014/main" id="{AE866CF1-1E1D-C747-89C4-60EB9D6C3E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3859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Horizontal Straight Connector 16">
                <a:extLst>
                  <a:ext uri="{FF2B5EF4-FFF2-40B4-BE49-F238E27FC236}">
                    <a16:creationId xmlns:a16="http://schemas.microsoft.com/office/drawing/2014/main" id="{4E35CFF8-9755-104E-B42E-FF4BD07A3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838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Horizontal Straight Connector 16">
                <a:extLst>
                  <a:ext uri="{FF2B5EF4-FFF2-40B4-BE49-F238E27FC236}">
                    <a16:creationId xmlns:a16="http://schemas.microsoft.com/office/drawing/2014/main" id="{8214F468-F981-A148-B880-E43BDA8615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11434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Horizontal Straight Connector 15">
                <a:extLst>
                  <a:ext uri="{FF2B5EF4-FFF2-40B4-BE49-F238E27FC236}">
                    <a16:creationId xmlns:a16="http://schemas.microsoft.com/office/drawing/2014/main" id="{2DF11FF3-B0A8-8348-895D-3D905BEC3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7722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Horizontal Straight Connector 14">
                <a:extLst>
                  <a:ext uri="{FF2B5EF4-FFF2-40B4-BE49-F238E27FC236}">
                    <a16:creationId xmlns:a16="http://schemas.microsoft.com/office/drawing/2014/main" id="{16715DB6-41E2-3A46-8299-DAE52BF2B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6436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Horizontal Straight Connector 13">
                <a:extLst>
                  <a:ext uri="{FF2B5EF4-FFF2-40B4-BE49-F238E27FC236}">
                    <a16:creationId xmlns:a16="http://schemas.microsoft.com/office/drawing/2014/main" id="{D1CC8D57-B2E6-124C-AF33-A5C15F78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5148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uppieren 146">
              <a:extLst>
                <a:ext uri="{FF2B5EF4-FFF2-40B4-BE49-F238E27FC236}">
                  <a16:creationId xmlns:a16="http://schemas.microsoft.com/office/drawing/2014/main" id="{2FC6043A-9191-E844-9084-A670E53961A9}"/>
                </a:ext>
              </a:extLst>
            </p:cNvPr>
            <p:cNvGrpSpPr/>
            <p:nvPr/>
          </p:nvGrpSpPr>
          <p:grpSpPr>
            <a:xfrm>
              <a:off x="18324000" y="457200"/>
              <a:ext cx="180000" cy="9381600"/>
              <a:chOff x="-216000" y="457200"/>
              <a:chExt cx="180000" cy="9381600"/>
            </a:xfrm>
          </p:grpSpPr>
          <p:cxnSp>
            <p:nvCxnSpPr>
              <p:cNvPr id="148" name="Horizontal Straight Connector 16">
                <a:extLst>
                  <a:ext uri="{FF2B5EF4-FFF2-40B4-BE49-F238E27FC236}">
                    <a16:creationId xmlns:a16="http://schemas.microsoft.com/office/drawing/2014/main" id="{D3C16E6C-972B-D442-9711-454607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0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Horizontal Straight Connector 10">
                <a:extLst>
                  <a:ext uri="{FF2B5EF4-FFF2-40B4-BE49-F238E27FC236}">
                    <a16:creationId xmlns:a16="http://schemas.microsoft.com/office/drawing/2014/main" id="{4C5547D0-06E9-E64A-86A2-DBC0B0ABC8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45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Horizontal Straight Connector 10">
                <a:extLst>
                  <a:ext uri="{FF2B5EF4-FFF2-40B4-BE49-F238E27FC236}">
                    <a16:creationId xmlns:a16="http://schemas.microsoft.com/office/drawing/2014/main" id="{CB23057D-BC48-D944-83D8-FCFDD5FC57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1285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Horizontal Straight Connector 11">
                <a:extLst>
                  <a:ext uri="{FF2B5EF4-FFF2-40B4-BE49-F238E27FC236}">
                    <a16:creationId xmlns:a16="http://schemas.microsoft.com/office/drawing/2014/main" id="{EFCCC9D9-3F96-CE45-9E13-71BF2E9EF8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2574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Horizontal Straight Connector 12">
                <a:extLst>
                  <a:ext uri="{FF2B5EF4-FFF2-40B4-BE49-F238E27FC236}">
                    <a16:creationId xmlns:a16="http://schemas.microsoft.com/office/drawing/2014/main" id="{3231C9A4-B97D-F741-BE84-CF2158C842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3859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Horizontal Straight Connector 16">
                <a:extLst>
                  <a:ext uri="{FF2B5EF4-FFF2-40B4-BE49-F238E27FC236}">
                    <a16:creationId xmlns:a16="http://schemas.microsoft.com/office/drawing/2014/main" id="{51887282-22CA-4E41-8EAD-C81B8AE146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838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Horizontal Straight Connector 16">
                <a:extLst>
                  <a:ext uri="{FF2B5EF4-FFF2-40B4-BE49-F238E27FC236}">
                    <a16:creationId xmlns:a16="http://schemas.microsoft.com/office/drawing/2014/main" id="{EA1DADFB-197A-514B-B39E-172C3D9C39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11434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Horizontal Straight Connector 15">
                <a:extLst>
                  <a:ext uri="{FF2B5EF4-FFF2-40B4-BE49-F238E27FC236}">
                    <a16:creationId xmlns:a16="http://schemas.microsoft.com/office/drawing/2014/main" id="{7D6FB0D4-67E1-1B49-883B-8482AAF104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7722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Horizontal Straight Connector 14">
                <a:extLst>
                  <a:ext uri="{FF2B5EF4-FFF2-40B4-BE49-F238E27FC236}">
                    <a16:creationId xmlns:a16="http://schemas.microsoft.com/office/drawing/2014/main" id="{13279F86-06FF-1344-8584-236692C711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6436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Horizontal Straight Connector 13">
                <a:extLst>
                  <a:ext uri="{FF2B5EF4-FFF2-40B4-BE49-F238E27FC236}">
                    <a16:creationId xmlns:a16="http://schemas.microsoft.com/office/drawing/2014/main" id="{69085AA8-F44E-9749-942D-7D9482ECC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5148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09978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966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  <p:sldLayoutId id="2147483876" r:id="rId19"/>
    <p:sldLayoutId id="2147483958" r:id="rId20"/>
    <p:sldLayoutId id="2147483878" r:id="rId21"/>
    <p:sldLayoutId id="2147483879" r:id="rId22"/>
    <p:sldLayoutId id="2147483880" r:id="rId23"/>
    <p:sldLayoutId id="2147483881" r:id="rId24"/>
    <p:sldLayoutId id="2147483882" r:id="rId25"/>
    <p:sldLayoutId id="2147483883" r:id="rId26"/>
    <p:sldLayoutId id="2147483884" r:id="rId27"/>
    <p:sldLayoutId id="2147483885" r:id="rId28"/>
    <p:sldLayoutId id="2147483886" r:id="rId29"/>
    <p:sldLayoutId id="2147483887" r:id="rId30"/>
    <p:sldLayoutId id="2147483888" r:id="rId31"/>
    <p:sldLayoutId id="2147483889" r:id="rId32"/>
    <p:sldLayoutId id="2147483890" r:id="rId33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5pPr>
      <a:lvl6pPr marL="72513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6pPr>
      <a:lvl7pPr marL="145027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7pPr>
      <a:lvl8pPr marL="217541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8pPr>
      <a:lvl9pPr marL="29005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28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342904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28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68581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28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1257316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2800" baseline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160657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28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316744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6pPr>
      <a:lvl7pPr marL="389258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7pPr>
      <a:lvl8pPr marL="461772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8pPr>
      <a:lvl9pPr marL="534286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72513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2pPr>
      <a:lvl3pPr marL="145027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3pPr>
      <a:lvl4pPr marL="217541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4pPr>
      <a:lvl5pPr marL="290055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5pPr>
      <a:lvl6pPr marL="362569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6pPr>
      <a:lvl7pPr marL="435082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7pPr>
      <a:lvl8pPr marL="507596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8pPr>
      <a:lvl9pPr marL="580110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11232" userDrawn="1">
          <p15:clr>
            <a:srgbClr val="F26B43"/>
          </p15:clr>
        </p15:guide>
        <p15:guide id="4" orient="horz" pos="5676" userDrawn="1">
          <p15:clr>
            <a:srgbClr val="F26B43"/>
          </p15:clr>
        </p15:guide>
        <p15:guide id="5" orient="horz" pos="6198" userDrawn="1">
          <p15:clr>
            <a:srgbClr val="F26B43"/>
          </p15:clr>
        </p15:guide>
        <p15:guide id="6" pos="5760" userDrawn="1">
          <p15:clr>
            <a:srgbClr val="F26B43"/>
          </p15:clr>
        </p15:guide>
        <p15:guide id="7" pos="5472" userDrawn="1">
          <p15:clr>
            <a:srgbClr val="F26B43"/>
          </p15:clr>
        </p15:guide>
        <p15:guide id="8" pos="2880" userDrawn="1">
          <p15:clr>
            <a:srgbClr val="F26B43"/>
          </p15:clr>
        </p15:guide>
        <p15:guide id="9" pos="6048" userDrawn="1">
          <p15:clr>
            <a:srgbClr val="F26B43"/>
          </p15:clr>
        </p15:guide>
        <p15:guide id="10" pos="2592" userDrawn="1">
          <p15:clr>
            <a:srgbClr val="F26B43"/>
          </p15:clr>
        </p15:guide>
        <p15:guide id="11" pos="3168" userDrawn="1">
          <p15:clr>
            <a:srgbClr val="F26B43"/>
          </p15:clr>
        </p15:guide>
        <p15:guide id="12" pos="8640" userDrawn="1">
          <p15:clr>
            <a:srgbClr val="F26B43"/>
          </p15:clr>
        </p15:guide>
        <p15:guide id="13" pos="8352" userDrawn="1">
          <p15:clr>
            <a:srgbClr val="F26B43"/>
          </p15:clr>
        </p15:guide>
        <p15:guide id="14" pos="8928" userDrawn="1">
          <p15:clr>
            <a:srgbClr val="F26B43"/>
          </p15:clr>
        </p15:guide>
        <p15:guide id="15" orient="horz" pos="810" userDrawn="1">
          <p15:clr>
            <a:srgbClr val="F26B43"/>
          </p15:clr>
        </p15:guide>
        <p15:guide id="17" orient="horz" pos="1622" userDrawn="1">
          <p15:clr>
            <a:srgbClr val="F26B43"/>
          </p15:clr>
        </p15:guide>
        <p15:guide id="18" orient="horz" pos="3242" userDrawn="1">
          <p15:clr>
            <a:srgbClr val="F26B43"/>
          </p15:clr>
        </p15:guide>
        <p15:guide id="19" orient="horz" pos="2430" userDrawn="1">
          <p15:clr>
            <a:srgbClr val="F26B43"/>
          </p15:clr>
        </p15:guide>
        <p15:guide id="20" orient="horz" pos="4054" userDrawn="1">
          <p15:clr>
            <a:srgbClr val="F26B43"/>
          </p15:clr>
        </p15:guide>
        <p15:guide id="21" orient="horz" pos="48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53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9601200" y="457200"/>
            <a:ext cx="8229600" cy="855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57333" y="9584667"/>
            <a:ext cx="8229470" cy="333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1371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4173202" y="9584667"/>
            <a:ext cx="3657464" cy="333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9321BC-E9DC-C34F-BF8F-1E8BFF116328}"/>
              </a:ext>
            </a:extLst>
          </p:cNvPr>
          <p:cNvGrpSpPr/>
          <p:nvPr userDrawn="1"/>
        </p:nvGrpSpPr>
        <p:grpSpPr>
          <a:xfrm>
            <a:off x="-216000" y="-216000"/>
            <a:ext cx="18720000" cy="10728000"/>
            <a:chOff x="-216000" y="-216000"/>
            <a:chExt cx="18720000" cy="10728000"/>
          </a:xfrm>
        </p:grpSpPr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D0121504-6A32-A049-B7A0-C7490D97BD3B}"/>
                </a:ext>
              </a:extLst>
            </p:cNvPr>
            <p:cNvGrpSpPr/>
            <p:nvPr/>
          </p:nvGrpSpPr>
          <p:grpSpPr>
            <a:xfrm>
              <a:off x="457200" y="-216000"/>
              <a:ext cx="17373600" cy="180000"/>
              <a:chOff x="457200" y="-216000"/>
              <a:chExt cx="17373600" cy="180000"/>
            </a:xfrm>
          </p:grpSpPr>
          <p:cxnSp>
            <p:nvCxnSpPr>
              <p:cNvPr id="179" name="Gerade Verbindung 178">
                <a:extLst>
                  <a:ext uri="{FF2B5EF4-FFF2-40B4-BE49-F238E27FC236}">
                    <a16:creationId xmlns:a16="http://schemas.microsoft.com/office/drawing/2014/main" id="{3A3017CD-78E1-234E-9AC3-6A4F8F77E1C9}"/>
                  </a:ext>
                </a:extLst>
              </p:cNvPr>
              <p:cNvCxnSpPr/>
              <p:nvPr/>
            </p:nvCxnSpPr>
            <p:spPr bwMode="auto">
              <a:xfrm>
                <a:off x="45722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79">
                <a:extLst>
                  <a:ext uri="{FF2B5EF4-FFF2-40B4-BE49-F238E27FC236}">
                    <a16:creationId xmlns:a16="http://schemas.microsoft.com/office/drawing/2014/main" id="{37EF54C6-FD3D-9C48-8BCE-77EA1F01D517}"/>
                  </a:ext>
                </a:extLst>
              </p:cNvPr>
              <p:cNvCxnSpPr/>
              <p:nvPr/>
            </p:nvCxnSpPr>
            <p:spPr bwMode="auto">
              <a:xfrm>
                <a:off x="9143864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80">
                <a:extLst>
                  <a:ext uri="{FF2B5EF4-FFF2-40B4-BE49-F238E27FC236}">
                    <a16:creationId xmlns:a16="http://schemas.microsoft.com/office/drawing/2014/main" id="{12A08FBE-F0A6-8945-94E0-607597F14FD4}"/>
                  </a:ext>
                </a:extLst>
              </p:cNvPr>
              <p:cNvCxnSpPr/>
              <p:nvPr/>
            </p:nvCxnSpPr>
            <p:spPr bwMode="auto">
              <a:xfrm>
                <a:off x="1371623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Gerade Verbindung 181">
                <a:extLst>
                  <a:ext uri="{FF2B5EF4-FFF2-40B4-BE49-F238E27FC236}">
                    <a16:creationId xmlns:a16="http://schemas.microsoft.com/office/drawing/2014/main" id="{B0AA6DC3-BDFC-4647-B5CD-082DF594E431}"/>
                  </a:ext>
                </a:extLst>
              </p:cNvPr>
              <p:cNvCxnSpPr/>
              <p:nvPr/>
            </p:nvCxnSpPr>
            <p:spPr bwMode="auto">
              <a:xfrm>
                <a:off x="13258232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Gerade Verbindung 182">
                <a:extLst>
                  <a:ext uri="{FF2B5EF4-FFF2-40B4-BE49-F238E27FC236}">
                    <a16:creationId xmlns:a16="http://schemas.microsoft.com/office/drawing/2014/main" id="{CD0E393E-E0EC-F445-832A-14980A60B555}"/>
                  </a:ext>
                </a:extLst>
              </p:cNvPr>
              <p:cNvCxnSpPr/>
              <p:nvPr/>
            </p:nvCxnSpPr>
            <p:spPr bwMode="auto">
              <a:xfrm>
                <a:off x="141734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Gerade Verbindung 183">
                <a:extLst>
                  <a:ext uri="{FF2B5EF4-FFF2-40B4-BE49-F238E27FC236}">
                    <a16:creationId xmlns:a16="http://schemas.microsoft.com/office/drawing/2014/main" id="{0920113C-AB8C-494F-A2AD-B1F164EB2A15}"/>
                  </a:ext>
                </a:extLst>
              </p:cNvPr>
              <p:cNvCxnSpPr/>
              <p:nvPr/>
            </p:nvCxnSpPr>
            <p:spPr bwMode="auto">
              <a:xfrm>
                <a:off x="8686664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Gerade Verbindung 184">
                <a:extLst>
                  <a:ext uri="{FF2B5EF4-FFF2-40B4-BE49-F238E27FC236}">
                    <a16:creationId xmlns:a16="http://schemas.microsoft.com/office/drawing/2014/main" id="{F3E9502F-F673-CF45-8AD4-6C720D74A3B9}"/>
                  </a:ext>
                </a:extLst>
              </p:cNvPr>
              <p:cNvCxnSpPr/>
              <p:nvPr/>
            </p:nvCxnSpPr>
            <p:spPr bwMode="auto">
              <a:xfrm>
                <a:off x="9601928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>
                <a:extLst>
                  <a:ext uri="{FF2B5EF4-FFF2-40B4-BE49-F238E27FC236}">
                    <a16:creationId xmlns:a16="http://schemas.microsoft.com/office/drawing/2014/main" id="{E5DA5203-6DFE-284E-A0A5-C21A2AD960E6}"/>
                  </a:ext>
                </a:extLst>
              </p:cNvPr>
              <p:cNvCxnSpPr/>
              <p:nvPr/>
            </p:nvCxnSpPr>
            <p:spPr bwMode="auto">
              <a:xfrm>
                <a:off x="4114232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>
                <a:extLst>
                  <a:ext uri="{FF2B5EF4-FFF2-40B4-BE49-F238E27FC236}">
                    <a16:creationId xmlns:a16="http://schemas.microsoft.com/office/drawing/2014/main" id="{6479BD40-0D1F-334D-957C-19B463969527}"/>
                  </a:ext>
                </a:extLst>
              </p:cNvPr>
              <p:cNvCxnSpPr/>
              <p:nvPr/>
            </p:nvCxnSpPr>
            <p:spPr bwMode="auto">
              <a:xfrm>
                <a:off x="5029496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Gerade Verbindung 187">
                <a:extLst>
                  <a:ext uri="{FF2B5EF4-FFF2-40B4-BE49-F238E27FC236}">
                    <a16:creationId xmlns:a16="http://schemas.microsoft.com/office/drawing/2014/main" id="{2E7509A6-5555-AA44-9A69-D3A2A5F61F26}"/>
                  </a:ext>
                </a:extLst>
              </p:cNvPr>
              <p:cNvCxnSpPr/>
              <p:nvPr/>
            </p:nvCxnSpPr>
            <p:spPr bwMode="auto">
              <a:xfrm>
                <a:off x="17830800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>
                <a:extLst>
                  <a:ext uri="{FF2B5EF4-FFF2-40B4-BE49-F238E27FC236}">
                    <a16:creationId xmlns:a16="http://schemas.microsoft.com/office/drawing/2014/main" id="{F618F4A4-4BCF-9949-81FF-19CD9F899520}"/>
                  </a:ext>
                </a:extLst>
              </p:cNvPr>
              <p:cNvCxnSpPr/>
              <p:nvPr/>
            </p:nvCxnSpPr>
            <p:spPr bwMode="auto">
              <a:xfrm>
                <a:off x="457200" y="-216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D057CDBE-9D39-A24B-9164-0DE1A9C384F8}"/>
                </a:ext>
              </a:extLst>
            </p:cNvPr>
            <p:cNvGrpSpPr/>
            <p:nvPr/>
          </p:nvGrpSpPr>
          <p:grpSpPr>
            <a:xfrm>
              <a:off x="457200" y="10332000"/>
              <a:ext cx="17373600" cy="180000"/>
              <a:chOff x="457200" y="10332000"/>
              <a:chExt cx="17373600" cy="180000"/>
            </a:xfrm>
          </p:grpSpPr>
          <p:cxnSp>
            <p:nvCxnSpPr>
              <p:cNvPr id="168" name="Gerade Verbindung 167">
                <a:extLst>
                  <a:ext uri="{FF2B5EF4-FFF2-40B4-BE49-F238E27FC236}">
                    <a16:creationId xmlns:a16="http://schemas.microsoft.com/office/drawing/2014/main" id="{5C07EB55-D13F-B342-81FA-31E0619C548F}"/>
                  </a:ext>
                </a:extLst>
              </p:cNvPr>
              <p:cNvCxnSpPr/>
              <p:nvPr/>
            </p:nvCxnSpPr>
            <p:spPr bwMode="auto">
              <a:xfrm>
                <a:off x="4114232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168">
                <a:extLst>
                  <a:ext uri="{FF2B5EF4-FFF2-40B4-BE49-F238E27FC236}">
                    <a16:creationId xmlns:a16="http://schemas.microsoft.com/office/drawing/2014/main" id="{1B6E0DCE-C34A-3044-BDBC-F662877585B9}"/>
                  </a:ext>
                </a:extLst>
              </p:cNvPr>
              <p:cNvCxnSpPr/>
              <p:nvPr/>
            </p:nvCxnSpPr>
            <p:spPr bwMode="auto">
              <a:xfrm>
                <a:off x="45722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169">
                <a:extLst>
                  <a:ext uri="{FF2B5EF4-FFF2-40B4-BE49-F238E27FC236}">
                    <a16:creationId xmlns:a16="http://schemas.microsoft.com/office/drawing/2014/main" id="{23333A40-4478-F84C-BCF6-168781472096}"/>
                  </a:ext>
                </a:extLst>
              </p:cNvPr>
              <p:cNvCxnSpPr/>
              <p:nvPr/>
            </p:nvCxnSpPr>
            <p:spPr bwMode="auto">
              <a:xfrm>
                <a:off x="17830800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170">
                <a:extLst>
                  <a:ext uri="{FF2B5EF4-FFF2-40B4-BE49-F238E27FC236}">
                    <a16:creationId xmlns:a16="http://schemas.microsoft.com/office/drawing/2014/main" id="{3379B017-54E2-194C-B47E-C794A37559E7}"/>
                  </a:ext>
                </a:extLst>
              </p:cNvPr>
              <p:cNvCxnSpPr/>
              <p:nvPr/>
            </p:nvCxnSpPr>
            <p:spPr bwMode="auto">
              <a:xfrm>
                <a:off x="141734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171">
                <a:extLst>
                  <a:ext uri="{FF2B5EF4-FFF2-40B4-BE49-F238E27FC236}">
                    <a16:creationId xmlns:a16="http://schemas.microsoft.com/office/drawing/2014/main" id="{10675F51-A5D8-844A-9D34-66E00220FA64}"/>
                  </a:ext>
                </a:extLst>
              </p:cNvPr>
              <p:cNvCxnSpPr/>
              <p:nvPr/>
            </p:nvCxnSpPr>
            <p:spPr bwMode="auto">
              <a:xfrm>
                <a:off x="1371623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>
                <a:extLst>
                  <a:ext uri="{FF2B5EF4-FFF2-40B4-BE49-F238E27FC236}">
                    <a16:creationId xmlns:a16="http://schemas.microsoft.com/office/drawing/2014/main" id="{0C421212-92FA-7644-B0BF-96347905A509}"/>
                  </a:ext>
                </a:extLst>
              </p:cNvPr>
              <p:cNvCxnSpPr/>
              <p:nvPr/>
            </p:nvCxnSpPr>
            <p:spPr bwMode="auto">
              <a:xfrm>
                <a:off x="13258232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>
                <a:extLst>
                  <a:ext uri="{FF2B5EF4-FFF2-40B4-BE49-F238E27FC236}">
                    <a16:creationId xmlns:a16="http://schemas.microsoft.com/office/drawing/2014/main" id="{F4810A0F-9755-194C-ACEF-795FD5146C48}"/>
                  </a:ext>
                </a:extLst>
              </p:cNvPr>
              <p:cNvCxnSpPr/>
              <p:nvPr/>
            </p:nvCxnSpPr>
            <p:spPr bwMode="auto">
              <a:xfrm>
                <a:off x="9601928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Gerade Verbindung 174">
                <a:extLst>
                  <a:ext uri="{FF2B5EF4-FFF2-40B4-BE49-F238E27FC236}">
                    <a16:creationId xmlns:a16="http://schemas.microsoft.com/office/drawing/2014/main" id="{46E891B3-70D9-5F42-81FF-CAA62E77EB8E}"/>
                  </a:ext>
                </a:extLst>
              </p:cNvPr>
              <p:cNvCxnSpPr/>
              <p:nvPr/>
            </p:nvCxnSpPr>
            <p:spPr bwMode="auto">
              <a:xfrm>
                <a:off x="9143864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>
                <a:extLst>
                  <a:ext uri="{FF2B5EF4-FFF2-40B4-BE49-F238E27FC236}">
                    <a16:creationId xmlns:a16="http://schemas.microsoft.com/office/drawing/2014/main" id="{468371D4-D7A7-6E4B-9F26-DEEBF0DEF4E9}"/>
                  </a:ext>
                </a:extLst>
              </p:cNvPr>
              <p:cNvCxnSpPr/>
              <p:nvPr/>
            </p:nvCxnSpPr>
            <p:spPr bwMode="auto">
              <a:xfrm>
                <a:off x="8686664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>
                <a:extLst>
                  <a:ext uri="{FF2B5EF4-FFF2-40B4-BE49-F238E27FC236}">
                    <a16:creationId xmlns:a16="http://schemas.microsoft.com/office/drawing/2014/main" id="{D67C5B8F-3F9B-DF46-B877-E4C4EC8E496E}"/>
                  </a:ext>
                </a:extLst>
              </p:cNvPr>
              <p:cNvCxnSpPr/>
              <p:nvPr/>
            </p:nvCxnSpPr>
            <p:spPr bwMode="auto">
              <a:xfrm>
                <a:off x="5029496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177">
                <a:extLst>
                  <a:ext uri="{FF2B5EF4-FFF2-40B4-BE49-F238E27FC236}">
                    <a16:creationId xmlns:a16="http://schemas.microsoft.com/office/drawing/2014/main" id="{70D3E3D5-1E41-C944-B8E3-5598A4449E42}"/>
                  </a:ext>
                </a:extLst>
              </p:cNvPr>
              <p:cNvCxnSpPr/>
              <p:nvPr/>
            </p:nvCxnSpPr>
            <p:spPr bwMode="auto">
              <a:xfrm>
                <a:off x="457200" y="10332000"/>
                <a:ext cx="0" cy="18000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uppieren 145">
              <a:extLst>
                <a:ext uri="{FF2B5EF4-FFF2-40B4-BE49-F238E27FC236}">
                  <a16:creationId xmlns:a16="http://schemas.microsoft.com/office/drawing/2014/main" id="{43DB818D-26AB-184C-B149-BCE0E41EF004}"/>
                </a:ext>
              </a:extLst>
            </p:cNvPr>
            <p:cNvGrpSpPr/>
            <p:nvPr/>
          </p:nvGrpSpPr>
          <p:grpSpPr>
            <a:xfrm>
              <a:off x="-216000" y="457200"/>
              <a:ext cx="180000" cy="9381600"/>
              <a:chOff x="-216000" y="457200"/>
              <a:chExt cx="180000" cy="9381600"/>
            </a:xfrm>
          </p:grpSpPr>
          <p:cxnSp>
            <p:nvCxnSpPr>
              <p:cNvPr id="158" name="Horizontal Straight Connector 16">
                <a:extLst>
                  <a:ext uri="{FF2B5EF4-FFF2-40B4-BE49-F238E27FC236}">
                    <a16:creationId xmlns:a16="http://schemas.microsoft.com/office/drawing/2014/main" id="{A41A793E-D36C-764A-BBD0-DF398B37EF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0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Horizontal Straight Connector 10">
                <a:extLst>
                  <a:ext uri="{FF2B5EF4-FFF2-40B4-BE49-F238E27FC236}">
                    <a16:creationId xmlns:a16="http://schemas.microsoft.com/office/drawing/2014/main" id="{C20071E6-48A6-9841-AB9B-E21CE9271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45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Horizontal Straight Connector 10">
                <a:extLst>
                  <a:ext uri="{FF2B5EF4-FFF2-40B4-BE49-F238E27FC236}">
                    <a16:creationId xmlns:a16="http://schemas.microsoft.com/office/drawing/2014/main" id="{4DE2B850-DA24-FD46-8459-02319F75F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1285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Horizontal Straight Connector 11">
                <a:extLst>
                  <a:ext uri="{FF2B5EF4-FFF2-40B4-BE49-F238E27FC236}">
                    <a16:creationId xmlns:a16="http://schemas.microsoft.com/office/drawing/2014/main" id="{D7AA2E0D-69E3-B64C-A6F0-CCEF35411F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2574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Horizontal Straight Connector 12">
                <a:extLst>
                  <a:ext uri="{FF2B5EF4-FFF2-40B4-BE49-F238E27FC236}">
                    <a16:creationId xmlns:a16="http://schemas.microsoft.com/office/drawing/2014/main" id="{FB4A337C-8D19-6D47-BCDA-164C3B4A6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3859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Horizontal Straight Connector 16">
                <a:extLst>
                  <a:ext uri="{FF2B5EF4-FFF2-40B4-BE49-F238E27FC236}">
                    <a16:creationId xmlns:a16="http://schemas.microsoft.com/office/drawing/2014/main" id="{8B6BD3B0-B69E-464C-9DC4-DBFFE97055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838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Horizontal Straight Connector 16">
                <a:extLst>
                  <a:ext uri="{FF2B5EF4-FFF2-40B4-BE49-F238E27FC236}">
                    <a16:creationId xmlns:a16="http://schemas.microsoft.com/office/drawing/2014/main" id="{909E4CE2-974B-9546-8AF4-39A464E271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11434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Horizontal Straight Connector 15">
                <a:extLst>
                  <a:ext uri="{FF2B5EF4-FFF2-40B4-BE49-F238E27FC236}">
                    <a16:creationId xmlns:a16="http://schemas.microsoft.com/office/drawing/2014/main" id="{34D1B956-003A-514E-8972-134A91E0EB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7722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Horizontal Straight Connector 14">
                <a:extLst>
                  <a:ext uri="{FF2B5EF4-FFF2-40B4-BE49-F238E27FC236}">
                    <a16:creationId xmlns:a16="http://schemas.microsoft.com/office/drawing/2014/main" id="{8A58D9B1-CDE2-8446-8E24-F56788D2E7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6436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Horizontal Straight Connector 13">
                <a:extLst>
                  <a:ext uri="{FF2B5EF4-FFF2-40B4-BE49-F238E27FC236}">
                    <a16:creationId xmlns:a16="http://schemas.microsoft.com/office/drawing/2014/main" id="{556A3482-CCDE-AB4A-A926-E5F1CE0251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5148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uppieren 146">
              <a:extLst>
                <a:ext uri="{FF2B5EF4-FFF2-40B4-BE49-F238E27FC236}">
                  <a16:creationId xmlns:a16="http://schemas.microsoft.com/office/drawing/2014/main" id="{65C6F1CA-9129-7447-A941-67866E445453}"/>
                </a:ext>
              </a:extLst>
            </p:cNvPr>
            <p:cNvGrpSpPr/>
            <p:nvPr/>
          </p:nvGrpSpPr>
          <p:grpSpPr>
            <a:xfrm>
              <a:off x="18324000" y="457200"/>
              <a:ext cx="180000" cy="9381600"/>
              <a:chOff x="-216000" y="457200"/>
              <a:chExt cx="180000" cy="9381600"/>
            </a:xfrm>
          </p:grpSpPr>
          <p:cxnSp>
            <p:nvCxnSpPr>
              <p:cNvPr id="148" name="Horizontal Straight Connector 16">
                <a:extLst>
                  <a:ext uri="{FF2B5EF4-FFF2-40B4-BE49-F238E27FC236}">
                    <a16:creationId xmlns:a16="http://schemas.microsoft.com/office/drawing/2014/main" id="{CDAAC474-A3F8-614E-BA13-75BFDF8BB8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0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Horizontal Straight Connector 10">
                <a:extLst>
                  <a:ext uri="{FF2B5EF4-FFF2-40B4-BE49-F238E27FC236}">
                    <a16:creationId xmlns:a16="http://schemas.microsoft.com/office/drawing/2014/main" id="{22235FA3-44E1-D84B-92C1-31A0A0FD6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457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Horizontal Straight Connector 10">
                <a:extLst>
                  <a:ext uri="{FF2B5EF4-FFF2-40B4-BE49-F238E27FC236}">
                    <a16:creationId xmlns:a16="http://schemas.microsoft.com/office/drawing/2014/main" id="{AA11E800-2B08-EA42-BFD4-E340CB045B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1285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Horizontal Straight Connector 11">
                <a:extLst>
                  <a:ext uri="{FF2B5EF4-FFF2-40B4-BE49-F238E27FC236}">
                    <a16:creationId xmlns:a16="http://schemas.microsoft.com/office/drawing/2014/main" id="{3672B677-363F-6043-A511-40BA6CD1EA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2574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Horizontal Straight Connector 12">
                <a:extLst>
                  <a:ext uri="{FF2B5EF4-FFF2-40B4-BE49-F238E27FC236}">
                    <a16:creationId xmlns:a16="http://schemas.microsoft.com/office/drawing/2014/main" id="{B5A59E67-5E65-DF4A-BD18-0785E42C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38592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Horizontal Straight Connector 16">
                <a:extLst>
                  <a:ext uri="{FF2B5EF4-FFF2-40B4-BE49-F238E27FC236}">
                    <a16:creationId xmlns:a16="http://schemas.microsoft.com/office/drawing/2014/main" id="{9D42AD1E-8E11-FB44-9DEA-DD9D7B23F0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838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Horizontal Straight Connector 16">
                <a:extLst>
                  <a:ext uri="{FF2B5EF4-FFF2-40B4-BE49-F238E27FC236}">
                    <a16:creationId xmlns:a16="http://schemas.microsoft.com/office/drawing/2014/main" id="{9FCEB0D0-606B-F44A-A4A8-8716F64D08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9011434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Horizontal Straight Connector 15">
                <a:extLst>
                  <a:ext uri="{FF2B5EF4-FFF2-40B4-BE49-F238E27FC236}">
                    <a16:creationId xmlns:a16="http://schemas.microsoft.com/office/drawing/2014/main" id="{B96D8A35-D3DF-024C-9819-2C27F05A1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7722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Horizontal Straight Connector 14">
                <a:extLst>
                  <a:ext uri="{FF2B5EF4-FFF2-40B4-BE49-F238E27FC236}">
                    <a16:creationId xmlns:a16="http://schemas.microsoft.com/office/drawing/2014/main" id="{02D7FD82-041D-2F4E-8626-3E248891DF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64368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Horizontal Straight Connector 13">
                <a:extLst>
                  <a:ext uri="{FF2B5EF4-FFF2-40B4-BE49-F238E27FC236}">
                    <a16:creationId xmlns:a16="http://schemas.microsoft.com/office/drawing/2014/main" id="{08680A50-F7B9-7845-B25E-958DF21D76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 bwMode="auto">
              <a:xfrm flipH="1">
                <a:off x="-216000" y="5148000"/>
                <a:ext cx="180000" cy="0"/>
              </a:xfrm>
              <a:prstGeom prst="line">
                <a:avLst/>
              </a:prstGeom>
              <a:ln w="3175">
                <a:solidFill>
                  <a:srgbClr val="A4A4A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07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967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  <p:sldLayoutId id="2147483908" r:id="rId18"/>
    <p:sldLayoutId id="2147483909" r:id="rId19"/>
    <p:sldLayoutId id="2147483910" r:id="rId20"/>
    <p:sldLayoutId id="2147483911" r:id="rId21"/>
    <p:sldLayoutId id="2147483912" r:id="rId22"/>
    <p:sldLayoutId id="2147483913" r:id="rId23"/>
    <p:sldLayoutId id="2147483914" r:id="rId24"/>
    <p:sldLayoutId id="2147483915" r:id="rId25"/>
    <p:sldLayoutId id="2147483916" r:id="rId26"/>
    <p:sldLayoutId id="2147483960" r:id="rId27"/>
    <p:sldLayoutId id="2147483917" r:id="rId28"/>
    <p:sldLayoutId id="2147483918" r:id="rId29"/>
    <p:sldLayoutId id="2147483919" r:id="rId30"/>
    <p:sldLayoutId id="2147483920" r:id="rId31"/>
    <p:sldLayoutId id="2147483921" r:id="rId32"/>
    <p:sldLayoutId id="2147483922" r:id="rId33"/>
    <p:sldLayoutId id="2147483923" r:id="rId34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5pPr>
      <a:lvl6pPr marL="72513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6pPr>
      <a:lvl7pPr marL="145027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7pPr>
      <a:lvl8pPr marL="217541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8pPr>
      <a:lvl9pPr marL="29005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28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342904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28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68581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28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1257316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2800" baseline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160657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28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316744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6pPr>
      <a:lvl7pPr marL="389258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7pPr>
      <a:lvl8pPr marL="461772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8pPr>
      <a:lvl9pPr marL="534286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72513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2pPr>
      <a:lvl3pPr marL="145027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3pPr>
      <a:lvl4pPr marL="217541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4pPr>
      <a:lvl5pPr marL="290055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5pPr>
      <a:lvl6pPr marL="362569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6pPr>
      <a:lvl7pPr marL="435082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7pPr>
      <a:lvl8pPr marL="507596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8pPr>
      <a:lvl9pPr marL="580110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11232" userDrawn="1">
          <p15:clr>
            <a:srgbClr val="F26B43"/>
          </p15:clr>
        </p15:guide>
        <p15:guide id="4" orient="horz" pos="5676" userDrawn="1">
          <p15:clr>
            <a:srgbClr val="F26B43"/>
          </p15:clr>
        </p15:guide>
        <p15:guide id="5" orient="horz" pos="6198" userDrawn="1">
          <p15:clr>
            <a:srgbClr val="F26B43"/>
          </p15:clr>
        </p15:guide>
        <p15:guide id="6" pos="5760" userDrawn="1">
          <p15:clr>
            <a:srgbClr val="F26B43"/>
          </p15:clr>
        </p15:guide>
        <p15:guide id="7" pos="5472" userDrawn="1">
          <p15:clr>
            <a:srgbClr val="F26B43"/>
          </p15:clr>
        </p15:guide>
        <p15:guide id="8" pos="2880" userDrawn="1">
          <p15:clr>
            <a:srgbClr val="F26B43"/>
          </p15:clr>
        </p15:guide>
        <p15:guide id="9" pos="6048" userDrawn="1">
          <p15:clr>
            <a:srgbClr val="F26B43"/>
          </p15:clr>
        </p15:guide>
        <p15:guide id="10" pos="2592" userDrawn="1">
          <p15:clr>
            <a:srgbClr val="F26B43"/>
          </p15:clr>
        </p15:guide>
        <p15:guide id="11" pos="3168" userDrawn="1">
          <p15:clr>
            <a:srgbClr val="F26B43"/>
          </p15:clr>
        </p15:guide>
        <p15:guide id="12" pos="8640" userDrawn="1">
          <p15:clr>
            <a:srgbClr val="F26B43"/>
          </p15:clr>
        </p15:guide>
        <p15:guide id="13" pos="8352" userDrawn="1">
          <p15:clr>
            <a:srgbClr val="F26B43"/>
          </p15:clr>
        </p15:guide>
        <p15:guide id="14" pos="8928" userDrawn="1">
          <p15:clr>
            <a:srgbClr val="F26B43"/>
          </p15:clr>
        </p15:guide>
        <p15:guide id="15" orient="horz" pos="810" userDrawn="1">
          <p15:clr>
            <a:srgbClr val="F26B43"/>
          </p15:clr>
        </p15:guide>
        <p15:guide id="17" orient="horz" pos="1622" userDrawn="1">
          <p15:clr>
            <a:srgbClr val="F26B43"/>
          </p15:clr>
        </p15:guide>
        <p15:guide id="18" orient="horz" pos="3242" userDrawn="1">
          <p15:clr>
            <a:srgbClr val="F26B43"/>
          </p15:clr>
        </p15:guide>
        <p15:guide id="19" orient="horz" pos="2430" userDrawn="1">
          <p15:clr>
            <a:srgbClr val="F26B43"/>
          </p15:clr>
        </p15:guide>
        <p15:guide id="20" orient="horz" pos="4054" userDrawn="1">
          <p15:clr>
            <a:srgbClr val="F26B43"/>
          </p15:clr>
        </p15:guide>
        <p15:guide id="21" orient="horz" pos="4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x.io/en" TargetMode="External"/><Relationship Id="rId2" Type="http://schemas.openxmlformats.org/officeDocument/2006/relationships/hyperlink" Target="https://careers.blizzard.com/global/en" TargetMode="External"/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B198-9087-BF40-A816-8B11330F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1601682"/>
          </a:xfrm>
        </p:spPr>
        <p:txBody>
          <a:bodyPr/>
          <a:lstStyle/>
          <a:p>
            <a:r>
              <a:rPr lang="en-US" dirty="0"/>
              <a:t>HTML day 03 - Friday exercise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FB04F-8F7C-624A-85D3-32A1113346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iX / ©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9F011-090A-2540-A3BF-5BBD734285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35A0EA38-8AA4-5649-8CDE-E84D6932AA74}"/>
              </a:ext>
            </a:extLst>
          </p:cNvPr>
          <p:cNvSpPr txBox="1"/>
          <p:nvPr/>
        </p:nvSpPr>
        <p:spPr>
          <a:xfrm>
            <a:off x="457066" y="2603912"/>
            <a:ext cx="17373600" cy="64357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457200" lvl="0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AutoNum type="arabicPeriod"/>
            </a:pP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Go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over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the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blizzard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careers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website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and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create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a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structural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outline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using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semantic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elements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.</a:t>
            </a:r>
          </a:p>
          <a:p>
            <a:pPr lvl="1" defTabSz="914400" fontAlgn="base">
              <a:spcAft>
                <a:spcPct val="0"/>
              </a:spcAft>
              <a:buClr>
                <a:schemeClr val="tx1"/>
              </a:buClr>
              <a:buSzPct val="90000"/>
            </a:pP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URL: </a:t>
            </a:r>
            <a:r>
              <a:rPr lang="en-GB" dirty="0">
                <a:hlinkClick r:id="rId2"/>
              </a:rPr>
              <a:t>https://careers.blizzard.com/global/en</a:t>
            </a:r>
            <a:endParaRPr lang="de-DE" sz="2400" kern="0" dirty="0">
              <a:solidFill>
                <a:schemeClr val="tx1">
                  <a:lumMod val="95000"/>
                  <a:lumOff val="5000"/>
                </a:schemeClr>
              </a:solidFill>
              <a:latin typeface="IBM Plex Sans" panose="020B0503050203000203" pitchFamily="34" charset="0"/>
            </a:endParaRPr>
          </a:p>
          <a:p>
            <a:pPr marL="457200" lvl="0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AutoNum type="arabicPeriod"/>
            </a:pPr>
            <a:endParaRPr lang="de-DE" sz="2400" kern="0" dirty="0">
              <a:solidFill>
                <a:schemeClr val="tx1">
                  <a:lumMod val="95000"/>
                  <a:lumOff val="5000"/>
                </a:schemeClr>
              </a:solidFill>
              <a:latin typeface="IBM Plex Sans" panose="020B0503050203000203" pitchFamily="34" charset="0"/>
            </a:endParaRPr>
          </a:p>
          <a:p>
            <a:pPr marL="457200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Tx/>
              <a:buAutoNum type="arabicPeriod"/>
            </a:pP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Go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over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the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ecx.io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website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and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create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a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structural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outline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using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semantic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elements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.</a:t>
            </a:r>
          </a:p>
          <a:p>
            <a:pPr lvl="1" defTabSz="914400" fontAlgn="base">
              <a:spcAft>
                <a:spcPct val="0"/>
              </a:spcAft>
              <a:buClr>
                <a:schemeClr val="tx1"/>
              </a:buClr>
              <a:buSzPct val="90000"/>
            </a:pP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URL: </a:t>
            </a:r>
            <a:r>
              <a:rPr lang="en-GB" dirty="0">
                <a:hlinkClick r:id="rId3"/>
              </a:rPr>
              <a:t>https://www.ecx.io/en</a:t>
            </a:r>
            <a:endParaRPr lang="de-DE" sz="2400" kern="0" dirty="0">
              <a:solidFill>
                <a:schemeClr val="tx1">
                  <a:lumMod val="95000"/>
                  <a:lumOff val="5000"/>
                </a:schemeClr>
              </a:solidFill>
              <a:latin typeface="IBM Plex Sans" panose="020B0503050203000203" pitchFamily="34" charset="0"/>
            </a:endParaRPr>
          </a:p>
          <a:p>
            <a:pPr marL="457200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Tx/>
              <a:buAutoNum type="arabicPeriod"/>
            </a:pPr>
            <a:endParaRPr lang="de-DE" sz="2400" kern="0" dirty="0">
              <a:solidFill>
                <a:schemeClr val="tx1">
                  <a:lumMod val="95000"/>
                  <a:lumOff val="5000"/>
                </a:schemeClr>
              </a:solidFill>
              <a:latin typeface="IBM Plex Sans" panose="020B0503050203000203" pitchFamily="34" charset="0"/>
            </a:endParaRPr>
          </a:p>
          <a:p>
            <a:pPr marL="457200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FontTx/>
              <a:buAutoNum type="arabicPeriod"/>
            </a:pP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Pick a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website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of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your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choice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,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and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create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a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structural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outline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using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semantic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de-DE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elements</a:t>
            </a:r>
            <a:r>
              <a:rPr lang="de-DE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</a:rPr>
              <a:t>.</a:t>
            </a:r>
          </a:p>
          <a:p>
            <a:pPr marL="457200" lvl="0" indent="-457200" defTabSz="914400" fontAlgn="base">
              <a:spcAft>
                <a:spcPct val="0"/>
              </a:spcAft>
              <a:buClr>
                <a:schemeClr val="tx1"/>
              </a:buClr>
              <a:buSzPct val="90000"/>
              <a:buAutoNum type="arabicPeriod"/>
            </a:pPr>
            <a:endParaRPr lang="de-DE" sz="2400" kern="0" dirty="0">
              <a:solidFill>
                <a:schemeClr val="tx1">
                  <a:lumMod val="95000"/>
                  <a:lumOff val="5000"/>
                </a:schemeClr>
              </a:solidFill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117025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19 Master template (black background)">
  <a:themeElements>
    <a:clrScheme name="IBM iX Colors 1">
      <a:dk1>
        <a:srgbClr val="FFFFFF"/>
      </a:dk1>
      <a:lt1>
        <a:srgbClr val="000000"/>
      </a:lt1>
      <a:dk2>
        <a:srgbClr val="0061FE"/>
      </a:dk2>
      <a:lt2>
        <a:srgbClr val="F3F3F3"/>
      </a:lt2>
      <a:accent1>
        <a:srgbClr val="0061FF"/>
      </a:accent1>
      <a:accent2>
        <a:srgbClr val="6F6F6F"/>
      </a:accent2>
      <a:accent3>
        <a:srgbClr val="0530AD"/>
      </a:accent3>
      <a:accent4>
        <a:srgbClr val="6EA6FF"/>
      </a:accent4>
      <a:accent5>
        <a:srgbClr val="C9DEFF"/>
      </a:accent5>
      <a:accent6>
        <a:srgbClr val="3C3C3C"/>
      </a:accent6>
      <a:hlink>
        <a:srgbClr val="0061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sz="1400" dirty="0" err="1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resentation1" id="{90EC737A-4D9D-124A-A5B6-9FB15FBA6776}" vid="{2C1CD335-6DAF-5442-9A20-D5559D705A09}"/>
    </a:ext>
  </a:extLst>
</a:theme>
</file>

<file path=ppt/theme/theme2.xml><?xml version="1.0" encoding="utf-8"?>
<a:theme xmlns:a="http://schemas.openxmlformats.org/drawingml/2006/main" name="IBM 2019 Master template (blue background)">
  <a:themeElements>
    <a:clrScheme name="IBM iX Colors 1">
      <a:dk1>
        <a:srgbClr val="FFFFFF"/>
      </a:dk1>
      <a:lt1>
        <a:srgbClr val="000000"/>
      </a:lt1>
      <a:dk2>
        <a:srgbClr val="0061FE"/>
      </a:dk2>
      <a:lt2>
        <a:srgbClr val="F3F3F3"/>
      </a:lt2>
      <a:accent1>
        <a:srgbClr val="0061FF"/>
      </a:accent1>
      <a:accent2>
        <a:srgbClr val="6F6F6F"/>
      </a:accent2>
      <a:accent3>
        <a:srgbClr val="0530AD"/>
      </a:accent3>
      <a:accent4>
        <a:srgbClr val="6EA6FF"/>
      </a:accent4>
      <a:accent5>
        <a:srgbClr val="C9DEFF"/>
      </a:accent5>
      <a:accent6>
        <a:srgbClr val="3C3C3C"/>
      </a:accent6>
      <a:hlink>
        <a:srgbClr val="0061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sz="1400" dirty="0" err="1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resentation1" id="{90EC737A-4D9D-124A-A5B6-9FB15FBA6776}" vid="{6EE28317-B45B-F941-AE17-85879497659E}"/>
    </a:ext>
  </a:extLst>
</a:theme>
</file>

<file path=ppt/theme/theme3.xml><?xml version="1.0" encoding="utf-8"?>
<a:theme xmlns:a="http://schemas.openxmlformats.org/drawingml/2006/main" name="IBM 2019 Master template (white background)">
  <a:themeElements>
    <a:clrScheme name="IBM iX Colors 1">
      <a:dk1>
        <a:srgbClr val="FFFFFF"/>
      </a:dk1>
      <a:lt1>
        <a:srgbClr val="000000"/>
      </a:lt1>
      <a:dk2>
        <a:srgbClr val="0061FE"/>
      </a:dk2>
      <a:lt2>
        <a:srgbClr val="F3F3F3"/>
      </a:lt2>
      <a:accent1>
        <a:srgbClr val="0061FF"/>
      </a:accent1>
      <a:accent2>
        <a:srgbClr val="6F6F6F"/>
      </a:accent2>
      <a:accent3>
        <a:srgbClr val="0530AD"/>
      </a:accent3>
      <a:accent4>
        <a:srgbClr val="6EA6FF"/>
      </a:accent4>
      <a:accent5>
        <a:srgbClr val="C9DEFF"/>
      </a:accent5>
      <a:accent6>
        <a:srgbClr val="3C3C3C"/>
      </a:accent6>
      <a:hlink>
        <a:srgbClr val="0061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err="1" smtClean="0">
            <a:ln>
              <a:noFill/>
            </a:ln>
            <a:solidFill>
              <a:schemeClr val="bg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sz="1400" dirty="0" err="1" smtClean="0"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resentation1" id="{90EC737A-4D9D-124A-A5B6-9FB15FBA6776}" vid="{EF8C99C7-95C0-B441-9C6D-39BFAB30F093}"/>
    </a:ext>
  </a:extLst>
</a:theme>
</file>

<file path=ppt/theme/theme4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5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2019 Master template (black background)</Template>
  <TotalTime>1</TotalTime>
  <Words>84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.AppleSystemUIFont</vt:lpstr>
      <vt:lpstr>Arial</vt:lpstr>
      <vt:lpstr>HelvNeue Light for IBM</vt:lpstr>
      <vt:lpstr>IBM Plex Sans</vt:lpstr>
      <vt:lpstr>IBM Plex Sans Regular</vt:lpstr>
      <vt:lpstr>System Font Regular</vt:lpstr>
      <vt:lpstr>Wingdings</vt:lpstr>
      <vt:lpstr>IBM 2019 Master template (black background)</vt:lpstr>
      <vt:lpstr>IBM 2019 Master template (blue background)</vt:lpstr>
      <vt:lpstr>IBM 2019 Master template (white background)</vt:lpstr>
      <vt:lpstr>HTML day 03 - Friday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day 03 - Friday exercise</dc:title>
  <dc:creator>Mario Perokovic - ecxio</dc:creator>
  <cp:lastModifiedBy>Mario Perokovic - ecxio</cp:lastModifiedBy>
  <cp:revision>1</cp:revision>
  <cp:lastPrinted>2019-11-28T09:46:16Z</cp:lastPrinted>
  <dcterms:created xsi:type="dcterms:W3CDTF">2021-07-02T06:30:20Z</dcterms:created>
  <dcterms:modified xsi:type="dcterms:W3CDTF">2021-07-02T06:31:27Z</dcterms:modified>
</cp:coreProperties>
</file>