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4" r:id="rId1"/>
    <p:sldMasterId id="2147483858" r:id="rId2"/>
    <p:sldMasterId id="2147483891" r:id="rId3"/>
  </p:sldMasterIdLst>
  <p:notesMasterIdLst>
    <p:notesMasterId r:id="rId60"/>
  </p:notesMasterIdLst>
  <p:handoutMasterIdLst>
    <p:handoutMasterId r:id="rId61"/>
  </p:handoutMasterIdLst>
  <p:sldIdLst>
    <p:sldId id="797" r:id="rId4"/>
    <p:sldId id="5445" r:id="rId5"/>
    <p:sldId id="5512" r:id="rId6"/>
    <p:sldId id="5553" r:id="rId7"/>
    <p:sldId id="5449" r:id="rId8"/>
    <p:sldId id="5600" r:id="rId9"/>
    <p:sldId id="5601" r:id="rId10"/>
    <p:sldId id="5603" r:id="rId11"/>
    <p:sldId id="5604" r:id="rId12"/>
    <p:sldId id="5605" r:id="rId13"/>
    <p:sldId id="5636" r:id="rId14"/>
    <p:sldId id="5637" r:id="rId15"/>
    <p:sldId id="5638" r:id="rId16"/>
    <p:sldId id="5639" r:id="rId17"/>
    <p:sldId id="5616" r:id="rId18"/>
    <p:sldId id="5635" r:id="rId19"/>
    <p:sldId id="5606" r:id="rId20"/>
    <p:sldId id="5602" r:id="rId21"/>
    <p:sldId id="5607" r:id="rId22"/>
    <p:sldId id="5608" r:id="rId23"/>
    <p:sldId id="5614" r:id="rId24"/>
    <p:sldId id="5611" r:id="rId25"/>
    <p:sldId id="5641" r:id="rId26"/>
    <p:sldId id="5647" r:id="rId27"/>
    <p:sldId id="5645" r:id="rId28"/>
    <p:sldId id="5642" r:id="rId29"/>
    <p:sldId id="5643" r:id="rId30"/>
    <p:sldId id="5644" r:id="rId31"/>
    <p:sldId id="5646" r:id="rId32"/>
    <p:sldId id="5648" r:id="rId33"/>
    <p:sldId id="5649" r:id="rId34"/>
    <p:sldId id="5650" r:id="rId35"/>
    <p:sldId id="5612" r:id="rId36"/>
    <p:sldId id="5653" r:id="rId37"/>
    <p:sldId id="5651" r:id="rId38"/>
    <p:sldId id="5652" r:id="rId39"/>
    <p:sldId id="5654" r:id="rId40"/>
    <p:sldId id="5656" r:id="rId41"/>
    <p:sldId id="5542" r:id="rId42"/>
    <p:sldId id="5615" r:id="rId43"/>
    <p:sldId id="5640" r:id="rId44"/>
    <p:sldId id="5617" r:id="rId45"/>
    <p:sldId id="5618" r:id="rId46"/>
    <p:sldId id="5658" r:id="rId47"/>
    <p:sldId id="5657" r:id="rId48"/>
    <p:sldId id="5619" r:id="rId49"/>
    <p:sldId id="5620" r:id="rId50"/>
    <p:sldId id="5621" r:id="rId51"/>
    <p:sldId id="5659" r:id="rId52"/>
    <p:sldId id="5623" r:id="rId53"/>
    <p:sldId id="5624" r:id="rId54"/>
    <p:sldId id="5660" r:id="rId55"/>
    <p:sldId id="5661" r:id="rId56"/>
    <p:sldId id="5655" r:id="rId57"/>
    <p:sldId id="5609" r:id="rId58"/>
    <p:sldId id="5482" r:id="rId59"/>
  </p:sldIdLst>
  <p:sldSz cx="18288000" cy="10296525"/>
  <p:notesSz cx="6858000" cy="9144000"/>
  <p:defaultTextStyle>
    <a:defPPr>
      <a:defRPr lang="en-US"/>
    </a:defPPr>
    <a:lvl1pPr marL="0" algn="l" defTabSz="1372378" rtl="0" eaLnBrk="1" latinLnBrk="0" hangingPunct="1">
      <a:defRPr sz="2701" kern="1200">
        <a:solidFill>
          <a:schemeClr val="tx1"/>
        </a:solidFill>
        <a:latin typeface="+mn-lt"/>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92FFC7FB-2ECF-1948-B8EE-67F269D8CE79}">
          <p14:sldIdLst>
            <p14:sldId id="797"/>
            <p14:sldId id="5445"/>
            <p14:sldId id="5512"/>
            <p14:sldId id="5553"/>
            <p14:sldId id="5449"/>
            <p14:sldId id="5600"/>
            <p14:sldId id="5601"/>
            <p14:sldId id="5603"/>
            <p14:sldId id="5604"/>
            <p14:sldId id="5605"/>
            <p14:sldId id="5636"/>
            <p14:sldId id="5637"/>
            <p14:sldId id="5638"/>
            <p14:sldId id="5639"/>
            <p14:sldId id="5616"/>
            <p14:sldId id="5635"/>
            <p14:sldId id="5606"/>
            <p14:sldId id="5602"/>
            <p14:sldId id="5607"/>
            <p14:sldId id="5608"/>
            <p14:sldId id="5614"/>
            <p14:sldId id="5611"/>
            <p14:sldId id="5641"/>
            <p14:sldId id="5647"/>
            <p14:sldId id="5645"/>
            <p14:sldId id="5642"/>
            <p14:sldId id="5643"/>
            <p14:sldId id="5644"/>
            <p14:sldId id="5646"/>
            <p14:sldId id="5648"/>
            <p14:sldId id="5649"/>
            <p14:sldId id="5650"/>
            <p14:sldId id="5612"/>
            <p14:sldId id="5653"/>
            <p14:sldId id="5651"/>
            <p14:sldId id="5652"/>
            <p14:sldId id="5654"/>
            <p14:sldId id="5656"/>
            <p14:sldId id="5542"/>
            <p14:sldId id="5615"/>
            <p14:sldId id="5640"/>
            <p14:sldId id="5617"/>
            <p14:sldId id="5618"/>
            <p14:sldId id="5658"/>
            <p14:sldId id="5657"/>
            <p14:sldId id="5619"/>
            <p14:sldId id="5620"/>
            <p14:sldId id="5621"/>
            <p14:sldId id="5659"/>
            <p14:sldId id="5623"/>
            <p14:sldId id="5624"/>
            <p14:sldId id="5660"/>
            <p14:sldId id="5661"/>
            <p14:sldId id="5655"/>
            <p14:sldId id="5609"/>
            <p14:sldId id="548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C922"/>
    <a:srgbClr val="A4A4A4"/>
    <a:srgbClr val="DCDCDC"/>
    <a:srgbClr val="3C3C3C"/>
    <a:srgbClr val="0062FF"/>
    <a:srgbClr val="6EA6FF"/>
    <a:srgbClr val="0530AD"/>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85"/>
    <p:restoredTop sz="97729"/>
  </p:normalViewPr>
  <p:slideViewPr>
    <p:cSldViewPr snapToGrid="0" snapToObjects="1">
      <p:cViewPr varScale="1">
        <p:scale>
          <a:sx n="141" d="100"/>
          <a:sy n="141" d="100"/>
        </p:scale>
        <p:origin x="1024"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3872" y="17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handoutMaster" Target="handoutMasters/handout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a:solidFill>
                  <a:schemeClr val="bg1"/>
                </a:solidFill>
                <a:latin typeface="IBM Plex Sans" panose="020B0503050203000203" pitchFamily="34" charset="0"/>
                <a:ea typeface="IBM Plex Sans" charset="0"/>
                <a:cs typeface="IBM Plex Sans" charset="0"/>
              </a:rPr>
              <a:t>IBM IX / © IBM Corporation</a:t>
            </a:r>
            <a:endParaRPr lang="en-US" sz="600" dirty="0">
              <a:solidFill>
                <a:schemeClr val="bg1"/>
              </a:solidFill>
              <a:latin typeface="IBM Plex Sans" panose="020B0503050203000203" pitchFamily="34" charset="0"/>
              <a:ea typeface="IBM Plex Sans" charset="0"/>
              <a:cs typeface="IBM Plex Sans" charset="0"/>
            </a:endParaRP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8163"/>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a:t>IBM IX / © IBM Corporation</a:t>
            </a:r>
            <a:endParaRPr lang="en-US" dirty="0"/>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1829349" rtl="0" eaLnBrk="1" latinLnBrk="0" hangingPunct="1">
      <a:spcBef>
        <a:spcPts val="1200"/>
      </a:spcBef>
      <a:defRPr sz="2001" b="0" i="0" kern="1200">
        <a:solidFill>
          <a:schemeClr val="bg1"/>
        </a:solidFill>
        <a:latin typeface="IBM Plex Sans" panose="020B0503050203000203" pitchFamily="34" charset="0"/>
        <a:ea typeface="+mn-ea"/>
        <a:cs typeface="+mn-cs"/>
      </a:defRPr>
    </a:lvl1pPr>
    <a:lvl2pPr marL="349355" indent="-339828" algn="l" defTabSz="1829349" rtl="0" eaLnBrk="1" latinLnBrk="0" hangingPunct="1">
      <a:spcBef>
        <a:spcPts val="1200"/>
      </a:spcBef>
      <a:buFont typeface="System Font Regular"/>
      <a:buChar char="–"/>
      <a:tabLst/>
      <a:defRPr sz="2001" b="0" i="0" kern="1200">
        <a:solidFill>
          <a:schemeClr val="bg1"/>
        </a:solidFill>
        <a:latin typeface="IBM Plex Sans" panose="020B0503050203000203" pitchFamily="34" charset="0"/>
        <a:ea typeface="+mn-ea"/>
        <a:cs typeface="+mn-cs"/>
      </a:defRPr>
    </a:lvl2pPr>
    <a:lvl3pPr marL="695152" indent="-347576" algn="l" defTabSz="1829349" rtl="0" eaLnBrk="1" latinLnBrk="0" hangingPunct="1">
      <a:spcBef>
        <a:spcPts val="1200"/>
      </a:spcBef>
      <a:buFont typeface="Arial" panose="020B0604020202020204" pitchFamily="34" charset="0"/>
      <a:buChar char="•"/>
      <a:tabLst/>
      <a:defRPr sz="2001" b="0" i="0" kern="1200">
        <a:solidFill>
          <a:schemeClr val="bg1"/>
        </a:solidFill>
        <a:latin typeface="IBM Plex Sans" panose="020B0503050203000203" pitchFamily="34" charset="0"/>
        <a:ea typeface="+mn-ea"/>
        <a:cs typeface="+mn-cs"/>
      </a:defRPr>
    </a:lvl3pPr>
    <a:lvl4pPr marL="1262251" indent="-347576" algn="l" defTabSz="1829349" rtl="0" eaLnBrk="1" latinLnBrk="0" hangingPunct="1">
      <a:spcBef>
        <a:spcPts val="1200"/>
      </a:spcBef>
      <a:buFont typeface="System Font Regular"/>
      <a:buChar char="–"/>
      <a:tabLst/>
      <a:defRPr sz="2001" b="0" i="0" kern="1200">
        <a:solidFill>
          <a:schemeClr val="bg1"/>
        </a:solidFill>
        <a:latin typeface="IBM Plex Sans" panose="020B0503050203000203" pitchFamily="34" charset="0"/>
        <a:ea typeface="+mn-ea"/>
        <a:cs typeface="+mn-cs"/>
      </a:defRPr>
    </a:lvl4pPr>
    <a:lvl5pPr marL="349355" marR="0" indent="-339828" algn="l" defTabSz="1829349" rtl="0" eaLnBrk="1" fontAlgn="base" latinLnBrk="0" hangingPunct="1">
      <a:lnSpc>
        <a:spcPct val="100000"/>
      </a:lnSpc>
      <a:spcBef>
        <a:spcPts val="1200"/>
      </a:spcBef>
      <a:spcAft>
        <a:spcPct val="0"/>
      </a:spcAft>
      <a:buClr>
        <a:srgbClr val="000000"/>
      </a:buClr>
      <a:buSzTx/>
      <a:buFont typeface=".AppleSystemUIFont" charset="-120"/>
      <a:buChar char="»"/>
      <a:tabLst/>
      <a:defRPr sz="2001" b="0" i="0" kern="1200">
        <a:solidFill>
          <a:schemeClr val="bg1"/>
        </a:solidFill>
        <a:latin typeface="IBM Plex Sans" panose="020B0503050203000203" pitchFamily="34" charset="0"/>
        <a:ea typeface="+mn-ea"/>
        <a:cs typeface="+mn-cs"/>
      </a:defRPr>
    </a:lvl5pPr>
    <a:lvl6pPr marL="4573372" algn="l" defTabSz="1829349" rtl="0" eaLnBrk="1" latinLnBrk="0" hangingPunct="1">
      <a:defRPr sz="2401" kern="1200">
        <a:solidFill>
          <a:schemeClr val="tx1"/>
        </a:solidFill>
        <a:latin typeface="+mn-lt"/>
        <a:ea typeface="+mn-ea"/>
        <a:cs typeface="+mn-cs"/>
      </a:defRPr>
    </a:lvl6pPr>
    <a:lvl7pPr marL="5488046" algn="l" defTabSz="1829349" rtl="0" eaLnBrk="1" latinLnBrk="0" hangingPunct="1">
      <a:defRPr sz="2401" kern="1200">
        <a:solidFill>
          <a:schemeClr val="tx1"/>
        </a:solidFill>
        <a:latin typeface="+mn-lt"/>
        <a:ea typeface="+mn-ea"/>
        <a:cs typeface="+mn-cs"/>
      </a:defRPr>
    </a:lvl7pPr>
    <a:lvl8pPr marL="6402720" algn="l" defTabSz="1829349" rtl="0" eaLnBrk="1" latinLnBrk="0" hangingPunct="1">
      <a:defRPr sz="2401" kern="1200">
        <a:solidFill>
          <a:schemeClr val="tx1"/>
        </a:solidFill>
        <a:latin typeface="+mn-lt"/>
        <a:ea typeface="+mn-ea"/>
        <a:cs typeface="+mn-cs"/>
      </a:defRPr>
    </a:lvl8pPr>
    <a:lvl9pPr marL="7317395" algn="l" defTabSz="1829349" rtl="0" eaLnBrk="1" latinLnBrk="0" hangingPunct="1">
      <a:defRPr sz="24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964169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0" dirty="0"/>
              <a:t>This is important concept to know when dealing with fixed size elements.</a:t>
            </a:r>
          </a:p>
          <a:p>
            <a:pPr marL="0" marR="0" lvl="0" indent="0" algn="l" defTabSz="1829349" rtl="0" eaLnBrk="1" fontAlgn="auto" latinLnBrk="0" hangingPunct="1">
              <a:lnSpc>
                <a:spcPct val="100000"/>
              </a:lnSpc>
              <a:spcBef>
                <a:spcPts val="1200"/>
              </a:spcBef>
              <a:spcAft>
                <a:spcPts val="0"/>
              </a:spcAft>
              <a:buClrTx/>
              <a:buSzTx/>
              <a:buFontTx/>
              <a:buNone/>
              <a:tabLst/>
              <a:defRPr/>
            </a:pPr>
            <a:endParaRPr lang="en-US" sz="2000" dirty="0"/>
          </a:p>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0" dirty="0"/>
              <a:t>If for example a text is really long and the height of its container is only 100 pixels. Therefore, a scrollbar is added to help the reader to scroll the content.</a:t>
            </a:r>
            <a:endParaRPr lang="en-GB" sz="2001" b="0" i="0" kern="1200" dirty="0">
              <a:solidFill>
                <a:schemeClr val="bg1"/>
              </a:solidFill>
              <a:effectLst/>
              <a:latin typeface="IBM Plex Sans" panose="020B0503050203000203" pitchFamily="34" charset="0"/>
              <a:ea typeface="+mn-ea"/>
              <a:cs typeface="+mn-cs"/>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11</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000042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We might have a container with a fixed size…</a:t>
            </a:r>
          </a:p>
        </p:txBody>
      </p:sp>
      <p:sp>
        <p:nvSpPr>
          <p:cNvPr id="4" name="Slide Number Placeholder 3"/>
          <p:cNvSpPr>
            <a:spLocks noGrp="1"/>
          </p:cNvSpPr>
          <p:nvPr>
            <p:ph type="sldNum" sz="quarter" idx="5"/>
          </p:nvPr>
        </p:nvSpPr>
        <p:spPr/>
        <p:txBody>
          <a:bodyPr/>
          <a:lstStyle/>
          <a:p>
            <a:fld id="{6E2E38B8-B0B4-AD41-AC6E-B781F46A9FD3}" type="slidenum">
              <a:rPr lang="en-US" smtClean="0"/>
              <a:pPr/>
              <a:t>12</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464852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..with too much content inside this container.</a:t>
            </a:r>
          </a:p>
          <a:p>
            <a:pPr marL="0" marR="0" lvl="0" indent="0" algn="l" defTabSz="1829349" rtl="0" eaLnBrk="1" fontAlgn="auto" latinLnBrk="0" hangingPunct="1">
              <a:lnSpc>
                <a:spcPct val="100000"/>
              </a:lnSpc>
              <a:spcBef>
                <a:spcPts val="1200"/>
              </a:spcBef>
              <a:spcAft>
                <a:spcPts val="0"/>
              </a:spcAft>
              <a:buClrTx/>
              <a:buSzTx/>
              <a:buFontTx/>
              <a:buNone/>
              <a:tabLst/>
              <a:defRPr/>
            </a:pPr>
            <a:endParaRPr lang="en-GB" sz="2001" b="0" i="0" kern="1200" dirty="0">
              <a:solidFill>
                <a:schemeClr val="bg1"/>
              </a:solidFill>
              <a:effectLst/>
              <a:latin typeface="IBM Plex Sans" panose="020B0503050203000203" pitchFamily="34" charset="0"/>
              <a:ea typeface="+mn-ea"/>
              <a:cs typeface="+mn-cs"/>
            </a:endParaRPr>
          </a:p>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That is when overflow happens.</a:t>
            </a:r>
          </a:p>
        </p:txBody>
      </p:sp>
      <p:sp>
        <p:nvSpPr>
          <p:cNvPr id="4" name="Slide Number Placeholder 3"/>
          <p:cNvSpPr>
            <a:spLocks noGrp="1"/>
          </p:cNvSpPr>
          <p:nvPr>
            <p:ph type="sldNum" sz="quarter" idx="5"/>
          </p:nvPr>
        </p:nvSpPr>
        <p:spPr/>
        <p:txBody>
          <a:bodyPr/>
          <a:lstStyle/>
          <a:p>
            <a:fld id="{6E2E38B8-B0B4-AD41-AC6E-B781F46A9FD3}" type="slidenum">
              <a:rPr lang="en-US" smtClean="0"/>
              <a:pPr/>
              <a:t>13</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526894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By setting a overflow property on the container, we prevent the content to overflow.</a:t>
            </a:r>
          </a:p>
        </p:txBody>
      </p:sp>
      <p:sp>
        <p:nvSpPr>
          <p:cNvPr id="4" name="Slide Number Placeholder 3"/>
          <p:cNvSpPr>
            <a:spLocks noGrp="1"/>
          </p:cNvSpPr>
          <p:nvPr>
            <p:ph type="sldNum" sz="quarter" idx="5"/>
          </p:nvPr>
        </p:nvSpPr>
        <p:spPr/>
        <p:txBody>
          <a:bodyPr/>
          <a:lstStyle/>
          <a:p>
            <a:fld id="{6E2E38B8-B0B4-AD41-AC6E-B781F46A9FD3}" type="slidenum">
              <a:rPr lang="en-US" smtClean="0"/>
              <a:pPr/>
              <a:t>14</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4073006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b="1"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15</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482008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16</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807071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0" dirty="0"/>
              <a:t>A block element is often called a block-level element. An inline element is always just called an inline element.</a:t>
            </a:r>
          </a:p>
          <a:p>
            <a:pPr marL="0" marR="0" lvl="0" indent="0" algn="l" defTabSz="1829349" rtl="0" eaLnBrk="1" fontAlgn="auto" latinLnBrk="0" hangingPunct="1">
              <a:lnSpc>
                <a:spcPct val="100000"/>
              </a:lnSpc>
              <a:spcBef>
                <a:spcPts val="1200"/>
              </a:spcBef>
              <a:spcAft>
                <a:spcPts val="0"/>
              </a:spcAft>
              <a:buClrTx/>
              <a:buSzTx/>
              <a:buFontTx/>
              <a:buNone/>
              <a:tabLst/>
              <a:defRPr/>
            </a:pPr>
            <a:endParaRPr lang="en-GB" sz="2001" b="0" i="0" kern="1200" dirty="0">
              <a:solidFill>
                <a:schemeClr val="bg1"/>
              </a:solidFill>
              <a:effectLst/>
              <a:latin typeface="IBM Plex Sans" panose="020B0503050203000203" pitchFamily="34" charset="0"/>
              <a:ea typeface="+mn-ea"/>
              <a:cs typeface="+mn-cs"/>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17</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383547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0" dirty="0"/>
              <a:t>The elements that appear one below the other are described as block elements, in contrast to inline elements, which appear one beside the other, like the individual words in a paragraph.</a:t>
            </a:r>
          </a:p>
          <a:p>
            <a:endParaRPr lang="en-GB" sz="2001" b="0" i="0" kern="1200" dirty="0">
              <a:solidFill>
                <a:schemeClr val="bg1"/>
              </a:solidFill>
              <a:effectLst/>
              <a:latin typeface="IBM Plex Sans" panose="020B0503050203000203" pitchFamily="34" charset="0"/>
              <a:ea typeface="+mn-ea"/>
              <a:cs typeface="+mn-cs"/>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18</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467914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0" dirty="0"/>
              <a:t>Setting the width of a block-level element will prevent it from stretching out to the edges of its container to the left and right. </a:t>
            </a:r>
          </a:p>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0" dirty="0"/>
              <a:t>Then, you can set the left and right margins to auto to horizontally center that element within its container. </a:t>
            </a:r>
          </a:p>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0" dirty="0"/>
              <a:t>The element will take up the width you specify, then the remaining space will be split evenly between the two margins.</a:t>
            </a:r>
          </a:p>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Using </a:t>
            </a:r>
            <a:r>
              <a:rPr lang="en-GB" dirty="0"/>
              <a:t>max-width</a:t>
            </a:r>
            <a:r>
              <a:rPr lang="en-GB" sz="2001" b="0" i="0" kern="1200" dirty="0">
                <a:solidFill>
                  <a:schemeClr val="bg1"/>
                </a:solidFill>
                <a:effectLst/>
                <a:latin typeface="IBM Plex Sans" panose="020B0503050203000203" pitchFamily="34" charset="0"/>
                <a:ea typeface="+mn-ea"/>
                <a:cs typeface="+mn-cs"/>
              </a:rPr>
              <a:t> instead of </a:t>
            </a:r>
            <a:r>
              <a:rPr lang="en-GB" dirty="0"/>
              <a:t>width</a:t>
            </a:r>
            <a:r>
              <a:rPr lang="en-GB" sz="2001" b="0" i="0" kern="1200" dirty="0">
                <a:solidFill>
                  <a:schemeClr val="bg1"/>
                </a:solidFill>
                <a:effectLst/>
                <a:latin typeface="IBM Plex Sans" panose="020B0503050203000203" pitchFamily="34" charset="0"/>
                <a:ea typeface="+mn-ea"/>
                <a:cs typeface="+mn-cs"/>
              </a:rPr>
              <a:t> in this situation will improve the browser's handling of small windows. This is important when making a site usable on mobile.</a:t>
            </a:r>
            <a:endParaRPr lang="en-US" sz="2000" dirty="0"/>
          </a:p>
          <a:p>
            <a:endParaRPr lang="en-GB" sz="2001" b="0" i="0" kern="1200" dirty="0">
              <a:solidFill>
                <a:schemeClr val="bg1"/>
              </a:solidFill>
              <a:effectLst/>
              <a:latin typeface="IBM Plex Sans" panose="020B0503050203000203" pitchFamily="34" charset="0"/>
              <a:ea typeface="+mn-ea"/>
              <a:cs typeface="+mn-cs"/>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19</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772170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1" b="0" i="0" kern="1200" dirty="0">
                <a:solidFill>
                  <a:schemeClr val="bg1"/>
                </a:solidFill>
                <a:effectLst/>
                <a:latin typeface="IBM Plex Sans" panose="020B0503050203000203" pitchFamily="34" charset="0"/>
                <a:ea typeface="+mn-ea"/>
                <a:cs typeface="+mn-cs"/>
              </a:rPr>
              <a:t>This is different from visibility. Setting display to none will render the page as though the element does not exist. visibility: hidden; will hide the element, but the element will still take up the space it would if it was fully visible.</a:t>
            </a:r>
          </a:p>
          <a:p>
            <a:br>
              <a:rPr lang="en-GB" dirty="0"/>
            </a:br>
            <a:endParaRPr lang="en-GB" sz="2001" b="0" i="0" kern="1200" dirty="0">
              <a:solidFill>
                <a:schemeClr val="bg1"/>
              </a:solidFill>
              <a:effectLst/>
              <a:latin typeface="IBM Plex Sans" panose="020B0503050203000203" pitchFamily="34" charset="0"/>
              <a:ea typeface="+mn-ea"/>
              <a:cs typeface="+mn-cs"/>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20</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091926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400977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dirty="0"/>
              <a:t>Let them do it first alone, give them 15m.</a:t>
            </a:r>
          </a:p>
          <a:p>
            <a:endParaRPr lang="en-US" dirty="0"/>
          </a:p>
          <a:p>
            <a:r>
              <a:rPr lang="en-US" b="1" dirty="0"/>
              <a:t>Stash reference: 02-Display-property/exercise/</a:t>
            </a:r>
            <a:r>
              <a:rPr lang="en-US" b="1" dirty="0" err="1"/>
              <a:t>index.html</a:t>
            </a:r>
            <a:endParaRPr lang="en-HR" b="1" dirty="0"/>
          </a:p>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21</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366576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the techniques for creating layouts.</a:t>
            </a:r>
          </a:p>
          <a:p>
            <a:r>
              <a:rPr lang="en-GB" dirty="0"/>
              <a:t>Was used primarily also for Grids before: flex and grid came along. But now has returned back to its original usage plan.</a:t>
            </a:r>
          </a:p>
          <a:p>
            <a:endParaRPr lang="en-GB" dirty="0"/>
          </a:p>
          <a:p>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23</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0236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The kind of thing you might get in a newspaper layout.</a:t>
            </a:r>
            <a:endParaRPr lang="en-GB" dirty="0"/>
          </a:p>
          <a:p>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24</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9048535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b="1" dirty="0"/>
              <a:t>Stash reference: float-example-guidelines.md</a:t>
            </a:r>
          </a:p>
        </p:txBody>
      </p:sp>
      <p:sp>
        <p:nvSpPr>
          <p:cNvPr id="4" name="Slide Number Placeholder 3"/>
          <p:cNvSpPr>
            <a:spLocks noGrp="1"/>
          </p:cNvSpPr>
          <p:nvPr>
            <p:ph type="sldNum" sz="quarter" idx="5"/>
          </p:nvPr>
        </p:nvSpPr>
        <p:spPr/>
        <p:txBody>
          <a:bodyPr/>
          <a:lstStyle/>
          <a:p>
            <a:fld id="{6E2E38B8-B0B4-AD41-AC6E-B781F46A9FD3}" type="slidenum">
              <a:rPr lang="en-US" smtClean="0"/>
              <a:pPr/>
              <a:t>25</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023747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26</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593712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27</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4209969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28</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903754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Most likely same naming is used across multiple different CSS frameworks, or similar like ”clear” or “</a:t>
            </a:r>
            <a:r>
              <a:rPr lang="en-GB" dirty="0" err="1"/>
              <a:t>cf</a:t>
            </a:r>
            <a:r>
              <a:rPr lang="en-GB" dirty="0"/>
              <a:t>”…</a:t>
            </a:r>
          </a:p>
        </p:txBody>
      </p:sp>
      <p:sp>
        <p:nvSpPr>
          <p:cNvPr id="4" name="Slide Number Placeholder 3"/>
          <p:cNvSpPr>
            <a:spLocks noGrp="1"/>
          </p:cNvSpPr>
          <p:nvPr>
            <p:ph type="sldNum" sz="quarter" idx="5"/>
          </p:nvPr>
        </p:nvSpPr>
        <p:spPr/>
        <p:txBody>
          <a:bodyPr/>
          <a:lstStyle/>
          <a:p>
            <a:fld id="{6E2E38B8-B0B4-AD41-AC6E-B781F46A9FD3}" type="slidenum">
              <a:rPr lang="en-US" smtClean="0"/>
              <a:pPr/>
              <a:t>29</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842835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HR" dirty="0"/>
              <a:t>Let them do it first alone, give them 10m.</a:t>
            </a:r>
          </a:p>
          <a:p>
            <a:endParaRPr lang="en-GB" b="1" dirty="0"/>
          </a:p>
          <a:p>
            <a:endParaRPr lang="en-GB" b="1" dirty="0"/>
          </a:p>
          <a:p>
            <a:r>
              <a:rPr lang="en-GB" b="1" dirty="0"/>
              <a:t>body {</a:t>
            </a:r>
          </a:p>
          <a:p>
            <a:r>
              <a:rPr lang="en-GB" b="1" dirty="0"/>
              <a:t>  margin-inline: auto;</a:t>
            </a:r>
          </a:p>
          <a:p>
            <a:r>
              <a:rPr lang="en-GB" b="1" dirty="0"/>
              <a:t>  max-width: 600px;</a:t>
            </a:r>
          </a:p>
          <a:p>
            <a:r>
              <a:rPr lang="en-GB" b="1" dirty="0"/>
              <a:t>}</a:t>
            </a:r>
          </a:p>
          <a:p>
            <a:endParaRPr lang="en-GB" b="1" dirty="0"/>
          </a:p>
          <a:p>
            <a:r>
              <a:rPr lang="en-GB" b="1" dirty="0"/>
              <a:t>[class^="box-"] {</a:t>
            </a:r>
          </a:p>
          <a:p>
            <a:r>
              <a:rPr lang="en-GB" b="1" dirty="0"/>
              <a:t>  width: 150px;</a:t>
            </a:r>
          </a:p>
          <a:p>
            <a:r>
              <a:rPr lang="en-GB" b="1" dirty="0"/>
              <a:t>  height: 150px;</a:t>
            </a:r>
          </a:p>
          <a:p>
            <a:r>
              <a:rPr lang="en-GB" b="1" dirty="0"/>
              <a:t>  margin: 0 20px;</a:t>
            </a:r>
          </a:p>
          <a:p>
            <a:r>
              <a:rPr lang="en-GB" b="1" dirty="0"/>
              <a:t>  padding: 10px;</a:t>
            </a:r>
          </a:p>
          <a:p>
            <a:r>
              <a:rPr lang="en-GB" b="1" dirty="0"/>
              <a:t>  border-radius: 10px;</a:t>
            </a:r>
          </a:p>
          <a:p>
            <a:r>
              <a:rPr lang="en-GB" b="1" dirty="0"/>
              <a:t>  background: </a:t>
            </a:r>
            <a:r>
              <a:rPr lang="en-GB" b="1" dirty="0" err="1"/>
              <a:t>dodgerblue</a:t>
            </a:r>
            <a:r>
              <a:rPr lang="en-GB" b="1" dirty="0"/>
              <a:t>;</a:t>
            </a:r>
          </a:p>
          <a:p>
            <a:r>
              <a:rPr lang="en-GB" b="1" dirty="0"/>
              <a:t>}</a:t>
            </a:r>
          </a:p>
          <a:p>
            <a:endParaRPr lang="en-GB" b="1" dirty="0"/>
          </a:p>
          <a:p>
            <a:r>
              <a:rPr lang="en-GB" b="1" dirty="0"/>
              <a:t>.box-1 {</a:t>
            </a:r>
          </a:p>
          <a:p>
            <a:r>
              <a:rPr lang="en-GB" b="1" dirty="0"/>
              <a:t>  float: left;</a:t>
            </a:r>
          </a:p>
          <a:p>
            <a:r>
              <a:rPr lang="en-GB" b="1" dirty="0"/>
              <a:t>}</a:t>
            </a:r>
          </a:p>
          <a:p>
            <a:endParaRPr lang="en-GB" b="1" dirty="0"/>
          </a:p>
          <a:p>
            <a:r>
              <a:rPr lang="en-GB" b="1" dirty="0"/>
              <a:t>.box-2 {</a:t>
            </a:r>
          </a:p>
          <a:p>
            <a:r>
              <a:rPr lang="en-GB" b="1" dirty="0"/>
              <a:t>  float: right;</a:t>
            </a:r>
          </a:p>
          <a:p>
            <a:r>
              <a:rPr lang="en-GB" b="1" dirty="0"/>
              <a:t>}</a:t>
            </a:r>
            <a:endParaRPr lang="en-HR" b="1"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30</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6658667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HR" dirty="0"/>
              <a:t>Let them do it first alone, give them 5m.</a:t>
            </a:r>
          </a:p>
          <a:p>
            <a:endParaRPr lang="en-GB" b="1" dirty="0"/>
          </a:p>
          <a:p>
            <a:endParaRPr lang="en-GB" b="1" dirty="0"/>
          </a:p>
          <a:p>
            <a:r>
              <a:rPr lang="en-GB" b="1" dirty="0"/>
              <a:t>body {</a:t>
            </a:r>
          </a:p>
          <a:p>
            <a:r>
              <a:rPr lang="en-GB" b="1" dirty="0"/>
              <a:t>  margin-inline: auto;</a:t>
            </a:r>
          </a:p>
          <a:p>
            <a:r>
              <a:rPr lang="en-GB" b="1" dirty="0"/>
              <a:t>  max-width: 600px;</a:t>
            </a:r>
          </a:p>
          <a:p>
            <a:r>
              <a:rPr lang="en-GB" b="1" dirty="0"/>
              <a:t>}</a:t>
            </a:r>
          </a:p>
          <a:p>
            <a:endParaRPr lang="en-GB" b="1" dirty="0"/>
          </a:p>
          <a:p>
            <a:r>
              <a:rPr lang="en-GB" b="1" dirty="0"/>
              <a:t>[class^="box-"] {</a:t>
            </a:r>
          </a:p>
          <a:p>
            <a:r>
              <a:rPr lang="en-GB" b="1" dirty="0"/>
              <a:t>  width: 150px;</a:t>
            </a:r>
          </a:p>
          <a:p>
            <a:r>
              <a:rPr lang="en-GB" b="1" dirty="0"/>
              <a:t>  height: 150px;</a:t>
            </a:r>
          </a:p>
          <a:p>
            <a:r>
              <a:rPr lang="en-GB" b="1" dirty="0"/>
              <a:t>  margin: 0 20px 0 0;</a:t>
            </a:r>
          </a:p>
          <a:p>
            <a:r>
              <a:rPr lang="en-GB" b="1" dirty="0"/>
              <a:t>  padding: 10px;</a:t>
            </a:r>
          </a:p>
          <a:p>
            <a:r>
              <a:rPr lang="en-GB" b="1" dirty="0"/>
              <a:t>  border-radius: 10px;</a:t>
            </a:r>
          </a:p>
          <a:p>
            <a:r>
              <a:rPr lang="en-GB" b="1" dirty="0"/>
              <a:t>  background: </a:t>
            </a:r>
            <a:r>
              <a:rPr lang="en-GB" b="1" dirty="0" err="1"/>
              <a:t>dodgerblue</a:t>
            </a:r>
            <a:r>
              <a:rPr lang="en-GB" b="1" dirty="0"/>
              <a:t>;</a:t>
            </a:r>
          </a:p>
          <a:p>
            <a:r>
              <a:rPr lang="en-GB" b="1" dirty="0"/>
              <a:t>}</a:t>
            </a:r>
          </a:p>
          <a:p>
            <a:endParaRPr lang="en-GB" b="1" dirty="0"/>
          </a:p>
          <a:p>
            <a:r>
              <a:rPr lang="en-GB" b="1" dirty="0"/>
              <a:t>.box-1 {</a:t>
            </a:r>
          </a:p>
          <a:p>
            <a:r>
              <a:rPr lang="en-GB" b="1" dirty="0"/>
              <a:t>  float: left;</a:t>
            </a:r>
          </a:p>
          <a:p>
            <a:r>
              <a:rPr lang="en-GB" b="1" dirty="0"/>
              <a:t>}</a:t>
            </a:r>
          </a:p>
          <a:p>
            <a:endParaRPr lang="en-GB" b="1" dirty="0"/>
          </a:p>
          <a:p>
            <a:r>
              <a:rPr lang="en-GB" b="1" dirty="0" err="1"/>
              <a:t>p:last-of-type</a:t>
            </a:r>
            <a:r>
              <a:rPr lang="en-GB" b="1" dirty="0"/>
              <a:t> {</a:t>
            </a:r>
          </a:p>
          <a:p>
            <a:r>
              <a:rPr lang="en-GB" b="1" dirty="0"/>
              <a:t>  clear: both;</a:t>
            </a:r>
          </a:p>
          <a:p>
            <a:r>
              <a:rPr lang="en-GB" b="1" dirty="0"/>
              <a:t>}</a:t>
            </a:r>
            <a:endParaRPr lang="en-HR" b="1"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31</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074169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8322535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HR" dirty="0"/>
              <a:t>Let them do it first alone, give them 5m.</a:t>
            </a:r>
          </a:p>
          <a:p>
            <a:endParaRPr lang="en-GB" b="1" dirty="0"/>
          </a:p>
          <a:p>
            <a:endParaRPr lang="en-GB" b="1" dirty="0"/>
          </a:p>
          <a:p>
            <a:r>
              <a:rPr lang="en-GB" b="1" dirty="0"/>
              <a:t>body {</a:t>
            </a:r>
          </a:p>
          <a:p>
            <a:r>
              <a:rPr lang="en-GB" b="1" dirty="0"/>
              <a:t>  margin-inline: auto;</a:t>
            </a:r>
          </a:p>
          <a:p>
            <a:r>
              <a:rPr lang="en-GB" b="1" dirty="0"/>
              <a:t>  max-width: 600px;</a:t>
            </a:r>
          </a:p>
          <a:p>
            <a:r>
              <a:rPr lang="en-GB" b="1" dirty="0"/>
              <a:t>}</a:t>
            </a:r>
          </a:p>
          <a:p>
            <a:endParaRPr lang="en-GB" b="1" dirty="0"/>
          </a:p>
          <a:p>
            <a:r>
              <a:rPr lang="en-GB" b="1" dirty="0"/>
              <a:t>[class^="box-"] {</a:t>
            </a:r>
          </a:p>
          <a:p>
            <a:r>
              <a:rPr lang="en-GB" b="1" dirty="0"/>
              <a:t>  width: 150px;</a:t>
            </a:r>
          </a:p>
          <a:p>
            <a:r>
              <a:rPr lang="en-GB" b="1" dirty="0"/>
              <a:t>  height: 150px;</a:t>
            </a:r>
          </a:p>
          <a:p>
            <a:r>
              <a:rPr lang="en-GB" b="1" dirty="0"/>
              <a:t>  margin: 0 20px 0 0;</a:t>
            </a:r>
          </a:p>
          <a:p>
            <a:r>
              <a:rPr lang="en-GB" b="1" dirty="0"/>
              <a:t>  padding: 10px;</a:t>
            </a:r>
          </a:p>
          <a:p>
            <a:r>
              <a:rPr lang="en-GB" b="1" dirty="0"/>
              <a:t>  border-radius: 10px;</a:t>
            </a:r>
          </a:p>
          <a:p>
            <a:r>
              <a:rPr lang="en-GB" b="1" dirty="0"/>
              <a:t>  background: </a:t>
            </a:r>
            <a:r>
              <a:rPr lang="en-GB" b="1" dirty="0" err="1"/>
              <a:t>dodgerblue</a:t>
            </a:r>
            <a:r>
              <a:rPr lang="en-GB" b="1" dirty="0"/>
              <a:t>;</a:t>
            </a:r>
          </a:p>
          <a:p>
            <a:r>
              <a:rPr lang="en-GB" b="1" dirty="0"/>
              <a:t>}</a:t>
            </a:r>
          </a:p>
          <a:p>
            <a:endParaRPr lang="en-GB" b="1" dirty="0"/>
          </a:p>
          <a:p>
            <a:r>
              <a:rPr lang="en-GB" b="1" dirty="0"/>
              <a:t>/* .wrapper {</a:t>
            </a:r>
          </a:p>
          <a:p>
            <a:r>
              <a:rPr lang="en-GB" b="1" dirty="0"/>
              <a:t>  background: </a:t>
            </a:r>
            <a:r>
              <a:rPr lang="en-GB" b="1" dirty="0" err="1"/>
              <a:t>lightcyan</a:t>
            </a:r>
            <a:r>
              <a:rPr lang="en-GB" b="1" dirty="0"/>
              <a:t>;</a:t>
            </a:r>
          </a:p>
          <a:p>
            <a:r>
              <a:rPr lang="en-GB" b="1" dirty="0"/>
              <a:t>  padding: 10px;</a:t>
            </a:r>
          </a:p>
          <a:p>
            <a:r>
              <a:rPr lang="en-GB" b="1" dirty="0"/>
              <a:t>}</a:t>
            </a:r>
          </a:p>
          <a:p>
            <a:endParaRPr lang="en-GB" b="1" dirty="0"/>
          </a:p>
          <a:p>
            <a:r>
              <a:rPr lang="en-GB" b="1" dirty="0"/>
              <a:t>.wrapper::after {</a:t>
            </a:r>
          </a:p>
          <a:p>
            <a:r>
              <a:rPr lang="en-GB" b="1" dirty="0"/>
              <a:t>  content: '';</a:t>
            </a:r>
          </a:p>
          <a:p>
            <a:r>
              <a:rPr lang="en-GB" b="1" dirty="0"/>
              <a:t>  clear: both;</a:t>
            </a:r>
          </a:p>
          <a:p>
            <a:r>
              <a:rPr lang="en-GB" b="1" dirty="0"/>
              <a:t>  display: block;</a:t>
            </a:r>
          </a:p>
          <a:p>
            <a:r>
              <a:rPr lang="en-GB" b="1" dirty="0"/>
              <a:t>}</a:t>
            </a:r>
          </a:p>
          <a:p>
            <a:endParaRPr lang="en-GB" b="1" dirty="0"/>
          </a:p>
          <a:p>
            <a:r>
              <a:rPr lang="en-GB" b="1" dirty="0"/>
              <a:t>.box-1 {</a:t>
            </a:r>
          </a:p>
          <a:p>
            <a:r>
              <a:rPr lang="en-GB" b="1" dirty="0"/>
              <a:t>  float: right;</a:t>
            </a:r>
          </a:p>
          <a:p>
            <a:r>
              <a:rPr lang="en-GB" b="1" dirty="0"/>
              <a:t>} */</a:t>
            </a:r>
            <a:endParaRPr lang="en-HR" b="1"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32</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9237916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33</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8084508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sz="2001" b="0" i="0" kern="1200" dirty="0">
                <a:solidFill>
                  <a:schemeClr val="bg1"/>
                </a:solidFill>
                <a:effectLst/>
                <a:latin typeface="IBM Plex Sans" panose="020B0503050203000203" pitchFamily="34" charset="0"/>
                <a:ea typeface="+mn-ea"/>
                <a:cs typeface="+mn-cs"/>
              </a:rPr>
              <a:t>What kinds of things are appropriate in tables? Here are some: a plan/pricing/features comparison, bowling scores, an internal grid of employee data, financial data, a calendar, the nutrition facts information panel, a logic puzzle solver, etc.</a:t>
            </a:r>
          </a:p>
          <a:p>
            <a:endParaRPr lang="en-GB" sz="2001" b="0" i="0" kern="1200" dirty="0">
              <a:solidFill>
                <a:schemeClr val="bg1"/>
              </a:solidFill>
              <a:effectLst/>
              <a:latin typeface="IBM Plex Sans" panose="020B0503050203000203" pitchFamily="34" charset="0"/>
              <a:ea typeface="+mn-ea"/>
              <a:cs typeface="+mn-cs"/>
            </a:endParaRPr>
          </a:p>
          <a:p>
            <a:r>
              <a:rPr lang="en-GB" sz="2001" b="0" i="0" kern="1200" dirty="0">
                <a:solidFill>
                  <a:schemeClr val="bg1"/>
                </a:solidFill>
                <a:effectLst/>
                <a:latin typeface="IBM Plex Sans" panose="020B0503050203000203" pitchFamily="34" charset="0"/>
                <a:ea typeface="+mn-ea"/>
                <a:cs typeface="+mn-cs"/>
              </a:rPr>
              <a:t>An inappropriate use for tables is for layout. That may seem counter-intuitive. At a glance at how tables work may make them seem ideal for layout. Easy to control, extremely logical, predictable, and not-at-all fragile.</a:t>
            </a:r>
            <a:endParaRPr lang="en-HR" dirty="0"/>
          </a:p>
          <a:p>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34</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4222155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1" b="0" i="0" kern="1200" dirty="0">
                <a:solidFill>
                  <a:schemeClr val="bg1"/>
                </a:solidFill>
                <a:effectLst/>
                <a:latin typeface="IBM Plex Sans" panose="020B0503050203000203" pitchFamily="34" charset="0"/>
                <a:ea typeface="+mn-ea"/>
                <a:cs typeface="+mn-cs"/>
              </a:rPr>
              <a:t>Notice the slight gap between the </a:t>
            </a:r>
            <a:r>
              <a:rPr lang="en-GB" sz="2001" b="0" i="0" kern="1200" dirty="0" err="1">
                <a:solidFill>
                  <a:schemeClr val="bg1"/>
                </a:solidFill>
                <a:effectLst/>
                <a:latin typeface="IBM Plex Sans" panose="020B0503050203000203" pitchFamily="34" charset="0"/>
                <a:ea typeface="+mn-ea"/>
                <a:cs typeface="+mn-cs"/>
              </a:rPr>
              <a:t>rowst</a:t>
            </a:r>
            <a:r>
              <a:rPr lang="en-GB" sz="2001" b="0" i="0" kern="1200" dirty="0">
                <a:solidFill>
                  <a:schemeClr val="bg1"/>
                </a:solidFill>
                <a:effectLst/>
                <a:latin typeface="IBM Plex Sans" panose="020B0503050203000203" pitchFamily="34" charset="0"/>
                <a:ea typeface="+mn-ea"/>
                <a:cs typeface="+mn-cs"/>
              </a:rPr>
              <a:t>. </a:t>
            </a:r>
          </a:p>
          <a:p>
            <a:r>
              <a:rPr lang="en-GB" sz="2001" b="0" i="0" kern="1200" dirty="0">
                <a:solidFill>
                  <a:schemeClr val="bg1"/>
                </a:solidFill>
                <a:effectLst/>
                <a:latin typeface="IBM Plex Sans" panose="020B0503050203000203" pitchFamily="34" charset="0"/>
                <a:ea typeface="+mn-ea"/>
                <a:cs typeface="+mn-cs"/>
              </a:rPr>
              <a:t>That is caused by the default border-spacing and border-collapse, being applied by the browser.</a:t>
            </a:r>
          </a:p>
          <a:p>
            <a:r>
              <a:rPr lang="en-GB" sz="2001" b="0" i="0" kern="1200" dirty="0">
                <a:solidFill>
                  <a:schemeClr val="bg1"/>
                </a:solidFill>
                <a:effectLst/>
                <a:latin typeface="IBM Plex Sans" panose="020B0503050203000203" pitchFamily="34" charset="0"/>
                <a:ea typeface="+mn-ea"/>
                <a:cs typeface="+mn-cs"/>
              </a:rPr>
              <a:t>Best way to remove it is to set the `border-collapse` to `collapse`, so borders collapse to one and we have only 1 line.</a:t>
            </a:r>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35</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0074517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1" b="0" i="0" kern="1200" dirty="0">
                <a:solidFill>
                  <a:schemeClr val="bg1"/>
                </a:solidFill>
                <a:effectLst/>
                <a:latin typeface="IBM Plex Sans" panose="020B0503050203000203" pitchFamily="34" charset="0"/>
                <a:ea typeface="+mn-ea"/>
                <a:cs typeface="+mn-cs"/>
              </a:rPr>
              <a:t>Now the image with border collapse.</a:t>
            </a:r>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36</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7054211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b="1"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37</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9398754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b="0" dirty="0"/>
              <a:t>Give them 20 minutes. </a:t>
            </a:r>
          </a:p>
          <a:p>
            <a:r>
              <a:rPr lang="en-HR" b="0" dirty="0"/>
              <a:t>Also provide HTML, as the main focus should be on CSS.</a:t>
            </a:r>
          </a:p>
          <a:p>
            <a:endParaRPr lang="en-HR" b="0" dirty="0"/>
          </a:p>
          <a:p>
            <a:r>
              <a:rPr lang="en-HR" b="1" dirty="0"/>
              <a:t>The 2nd line in table tbody shows hover styles.</a:t>
            </a:r>
          </a:p>
          <a:p>
            <a:endParaRPr lang="en-HR" b="1" dirty="0"/>
          </a:p>
          <a:p>
            <a:r>
              <a:rPr lang="en-HR" b="1" dirty="0"/>
              <a:t>Stash reference: </a:t>
            </a:r>
            <a:r>
              <a:rPr lang="en-GB" b="1" dirty="0"/>
              <a:t>04-Table/example/table-example-</a:t>
            </a:r>
            <a:r>
              <a:rPr lang="en-GB" b="1" dirty="0" err="1"/>
              <a:t>guidelines.md</a:t>
            </a:r>
            <a:endParaRPr lang="en-HR" b="1"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38</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8232374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a long time, the only reliable cross browser-compatible tools available for creating CSS layouts were things like floats and positioning. </a:t>
            </a:r>
          </a:p>
          <a:p>
            <a:r>
              <a:rPr lang="en-GB" dirty="0"/>
              <a:t>These are fine, and they work, but in some ways they are also rather limiting and frustrating.</a:t>
            </a:r>
          </a:p>
          <a:p>
            <a:endParaRPr lang="en-GB" dirty="0"/>
          </a:p>
          <a:p>
            <a:r>
              <a:rPr lang="en-GB" dirty="0"/>
              <a:t>The following simple layout requirements are either difficult or impossible to achieve with such tools, in any kind of convenient, flexible way:</a:t>
            </a:r>
          </a:p>
          <a:p>
            <a:r>
              <a:rPr lang="en-GB" dirty="0"/>
              <a:t>- Vertically </a:t>
            </a:r>
            <a:r>
              <a:rPr lang="en-GB" dirty="0" err="1"/>
              <a:t>centering</a:t>
            </a:r>
            <a:r>
              <a:rPr lang="en-GB" dirty="0"/>
              <a:t> a block of content inside its parent.</a:t>
            </a:r>
          </a:p>
          <a:p>
            <a:r>
              <a:rPr lang="en-GB" dirty="0"/>
              <a:t>- Making all the children of a container take up an equal amount of the available width/height, regardless of how much width/height is available.</a:t>
            </a:r>
          </a:p>
          <a:p>
            <a:r>
              <a:rPr lang="en-GB" dirty="0"/>
              <a:t>- Making all columns in a multiple-column layout adopt the same height even if they contain a different amount of content.</a:t>
            </a:r>
          </a:p>
        </p:txBody>
      </p:sp>
      <p:sp>
        <p:nvSpPr>
          <p:cNvPr id="4" name="Slide Number Placeholder 3"/>
          <p:cNvSpPr>
            <a:spLocks noGrp="1"/>
          </p:cNvSpPr>
          <p:nvPr>
            <p:ph type="sldNum" sz="quarter" idx="5"/>
          </p:nvPr>
        </p:nvSpPr>
        <p:spPr/>
        <p:txBody>
          <a:bodyPr/>
          <a:lstStyle/>
          <a:p>
            <a:fld id="{6E2E38B8-B0B4-AD41-AC6E-B781F46A9FD3}" type="slidenum">
              <a:rPr lang="en-US" smtClean="0"/>
              <a:pPr/>
              <a:t>40</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8025693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b="1" dirty="0"/>
              <a:t>Stash reference: flexbox-example-01-guidelines.md</a:t>
            </a:r>
          </a:p>
        </p:txBody>
      </p:sp>
      <p:sp>
        <p:nvSpPr>
          <p:cNvPr id="4" name="Slide Number Placeholder 3"/>
          <p:cNvSpPr>
            <a:spLocks noGrp="1"/>
          </p:cNvSpPr>
          <p:nvPr>
            <p:ph type="sldNum" sz="quarter" idx="5"/>
          </p:nvPr>
        </p:nvSpPr>
        <p:spPr/>
        <p:txBody>
          <a:bodyPr/>
          <a:lstStyle/>
          <a:p>
            <a:fld id="{6E2E38B8-B0B4-AD41-AC6E-B781F46A9FD3}" type="slidenum">
              <a:rPr lang="en-US" smtClean="0"/>
              <a:pPr/>
              <a:t>41</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9289216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42</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21366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2001" b="0" i="0" kern="1200" dirty="0">
              <a:solidFill>
                <a:schemeClr val="bg1"/>
              </a:solidFill>
              <a:effectLst/>
              <a:latin typeface="IBM Plex Sans" panose="020B0503050203000203" pitchFamily="34" charset="0"/>
              <a:ea typeface="+mn-ea"/>
              <a:cs typeface="+mn-cs"/>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4</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6444792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Most of the time, we use only first two: justify-content and align-items.</a:t>
            </a:r>
          </a:p>
        </p:txBody>
      </p:sp>
      <p:sp>
        <p:nvSpPr>
          <p:cNvPr id="4" name="Slide Number Placeholder 3"/>
          <p:cNvSpPr>
            <a:spLocks noGrp="1"/>
          </p:cNvSpPr>
          <p:nvPr>
            <p:ph type="sldNum" sz="quarter" idx="5"/>
          </p:nvPr>
        </p:nvSpPr>
        <p:spPr/>
        <p:txBody>
          <a:bodyPr/>
          <a:lstStyle/>
          <a:p>
            <a:fld id="{6E2E38B8-B0B4-AD41-AC6E-B781F46A9FD3}" type="slidenum">
              <a:rPr lang="en-US" smtClean="0"/>
              <a:pPr/>
              <a:t>43</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4442336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44</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7312017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1" b="0" i="0" kern="1200" dirty="0">
                <a:solidFill>
                  <a:schemeClr val="bg1"/>
                </a:solidFill>
                <a:effectLst/>
                <a:latin typeface="IBM Plex Sans" panose="020B0503050203000203" pitchFamily="34" charset="0"/>
                <a:ea typeface="+mn-ea"/>
                <a:cs typeface="+mn-cs"/>
              </a:rPr>
              <a:t>Some of the other values we can set: flex-start | flex-end | </a:t>
            </a:r>
            <a:r>
              <a:rPr lang="en-GB" sz="2001" b="0" i="0" kern="1200" dirty="0" err="1">
                <a:solidFill>
                  <a:schemeClr val="bg1"/>
                </a:solidFill>
                <a:effectLst/>
                <a:latin typeface="IBM Plex Sans" panose="020B0503050203000203" pitchFamily="34" charset="0"/>
                <a:ea typeface="+mn-ea"/>
                <a:cs typeface="+mn-cs"/>
              </a:rPr>
              <a:t>center</a:t>
            </a:r>
            <a:r>
              <a:rPr lang="en-GB" sz="2001" b="0" i="0" kern="1200" dirty="0">
                <a:solidFill>
                  <a:schemeClr val="bg1"/>
                </a:solidFill>
                <a:effectLst/>
                <a:latin typeface="IBM Plex Sans" panose="020B0503050203000203" pitchFamily="34" charset="0"/>
                <a:ea typeface="+mn-ea"/>
                <a:cs typeface="+mn-cs"/>
              </a:rPr>
              <a:t> | start | end | left | right</a:t>
            </a:r>
          </a:p>
          <a:p>
            <a:endParaRPr lang="en-GB" sz="2001" b="0" i="0" kern="1200" dirty="0">
              <a:solidFill>
                <a:schemeClr val="bg1"/>
              </a:solidFill>
              <a:effectLst/>
              <a:latin typeface="IBM Plex Sans" panose="020B0503050203000203" pitchFamily="34" charset="0"/>
              <a:ea typeface="+mn-ea"/>
              <a:cs typeface="+mn-cs"/>
            </a:endParaRPr>
          </a:p>
          <a:p>
            <a:r>
              <a:rPr lang="en-GB" b="1" dirty="0"/>
              <a:t>Difference between `flex-start` and `start`</a:t>
            </a:r>
          </a:p>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start: items are packed toward the start of the writing-mode direction.</a:t>
            </a:r>
          </a:p>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flex-start (default): items are packed toward the start of the flex-direction.</a:t>
            </a:r>
          </a:p>
          <a:p>
            <a:endParaRPr lang="en-GB" b="1" dirty="0"/>
          </a:p>
          <a:p>
            <a:r>
              <a:rPr lang="en-GB" sz="2001" b="0" i="0" kern="1200" dirty="0">
                <a:solidFill>
                  <a:schemeClr val="bg1"/>
                </a:solidFill>
                <a:effectLst/>
                <a:latin typeface="IBM Plex Sans" panose="020B0503050203000203" pitchFamily="34" charset="0"/>
                <a:ea typeface="+mn-ea"/>
                <a:cs typeface="+mn-cs"/>
              </a:rPr>
              <a:t>In flexbox, the </a:t>
            </a:r>
            <a:r>
              <a:rPr lang="en-GB" sz="2001" b="0" i="0" kern="1200" dirty="0" err="1">
                <a:solidFill>
                  <a:schemeClr val="bg1"/>
                </a:solidFill>
                <a:effectLst/>
                <a:latin typeface="IBM Plex Sans" panose="020B0503050203000203" pitchFamily="34" charset="0"/>
                <a:ea typeface="+mn-ea"/>
                <a:cs typeface="+mn-cs"/>
              </a:rPr>
              <a:t>axises</a:t>
            </a:r>
            <a:r>
              <a:rPr lang="en-GB" sz="2001" b="0" i="0" kern="1200" dirty="0">
                <a:solidFill>
                  <a:schemeClr val="bg1"/>
                </a:solidFill>
                <a:effectLst/>
                <a:latin typeface="IBM Plex Sans" panose="020B0503050203000203" pitchFamily="34" charset="0"/>
                <a:ea typeface="+mn-ea"/>
                <a:cs typeface="+mn-cs"/>
              </a:rPr>
              <a:t> can change, where in grid they cannot. That effects things like flexbox having values like </a:t>
            </a:r>
            <a:r>
              <a:rPr lang="en-GB" dirty="0"/>
              <a:t>flex-start</a:t>
            </a:r>
            <a:r>
              <a:rPr lang="en-GB" sz="2001" b="0" i="0" kern="1200" dirty="0">
                <a:solidFill>
                  <a:schemeClr val="bg1"/>
                </a:solidFill>
                <a:effectLst/>
                <a:latin typeface="IBM Plex Sans" panose="020B0503050203000203" pitchFamily="34" charset="0"/>
                <a:ea typeface="+mn-ea"/>
                <a:cs typeface="+mn-cs"/>
              </a:rPr>
              <a:t> where in grid it is just </a:t>
            </a:r>
            <a:r>
              <a:rPr lang="en-GB" dirty="0"/>
              <a:t>start</a:t>
            </a:r>
            <a:r>
              <a:rPr lang="en-GB" sz="2001" b="0" i="0" kern="1200" dirty="0">
                <a:solidFill>
                  <a:schemeClr val="bg1"/>
                </a:solidFill>
                <a:effectLst/>
                <a:latin typeface="IBM Plex Sans" panose="020B0503050203000203" pitchFamily="34" charset="0"/>
                <a:ea typeface="+mn-ea"/>
                <a:cs typeface="+mn-cs"/>
              </a:rPr>
              <a:t>.</a:t>
            </a:r>
            <a:endParaRPr lang="en-GB" b="1"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45</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3646920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b="1" dirty="0"/>
              <a:t>Stash reference: flexbox-example-01-guidelines.md</a:t>
            </a:r>
          </a:p>
          <a:p>
            <a:endParaRPr lang="en-HR" b="1" dirty="0"/>
          </a:p>
          <a:p>
            <a:r>
              <a:rPr lang="en-GB" b="1" dirty="0"/>
              <a:t>P</a:t>
            </a:r>
            <a:r>
              <a:rPr lang="en-HR" b="1" dirty="0"/>
              <a:t>oint 6</a:t>
            </a:r>
          </a:p>
        </p:txBody>
      </p:sp>
      <p:sp>
        <p:nvSpPr>
          <p:cNvPr id="4" name="Slide Number Placeholder 3"/>
          <p:cNvSpPr>
            <a:spLocks noGrp="1"/>
          </p:cNvSpPr>
          <p:nvPr>
            <p:ph type="sldNum" sz="quarter" idx="5"/>
          </p:nvPr>
        </p:nvSpPr>
        <p:spPr/>
        <p:txBody>
          <a:bodyPr/>
          <a:lstStyle/>
          <a:p>
            <a:fld id="{6E2E38B8-B0B4-AD41-AC6E-B781F46A9FD3}" type="slidenum">
              <a:rPr lang="en-US" smtClean="0"/>
              <a:pPr/>
              <a:t>46</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0865025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47</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9968750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48</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483788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49</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3549866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this properties should be applied on flex items, and not flex container.</a:t>
            </a:r>
          </a:p>
        </p:txBody>
      </p:sp>
      <p:sp>
        <p:nvSpPr>
          <p:cNvPr id="4" name="Slide Number Placeholder 3"/>
          <p:cNvSpPr>
            <a:spLocks noGrp="1"/>
          </p:cNvSpPr>
          <p:nvPr>
            <p:ph type="sldNum" sz="quarter" idx="5"/>
          </p:nvPr>
        </p:nvSpPr>
        <p:spPr/>
        <p:txBody>
          <a:bodyPr/>
          <a:lstStyle/>
          <a:p>
            <a:fld id="{6E2E38B8-B0B4-AD41-AC6E-B781F46A9FD3}" type="slidenum">
              <a:rPr lang="en-US" smtClean="0"/>
              <a:pPr/>
              <a:t>50</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9310165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b="1" dirty="0"/>
              <a:t>Stash reference: flexbox-example-01-guidelines.md</a:t>
            </a:r>
          </a:p>
          <a:p>
            <a:endParaRPr lang="en-HR" b="1" dirty="0"/>
          </a:p>
          <a:p>
            <a:r>
              <a:rPr lang="en-GB" b="1" dirty="0"/>
              <a:t>P</a:t>
            </a:r>
            <a:r>
              <a:rPr lang="en-HR" b="1" dirty="0"/>
              <a:t>oint 14</a:t>
            </a:r>
          </a:p>
        </p:txBody>
      </p:sp>
      <p:sp>
        <p:nvSpPr>
          <p:cNvPr id="4" name="Slide Number Placeholder 3"/>
          <p:cNvSpPr>
            <a:spLocks noGrp="1"/>
          </p:cNvSpPr>
          <p:nvPr>
            <p:ph type="sldNum" sz="quarter" idx="5"/>
          </p:nvPr>
        </p:nvSpPr>
        <p:spPr/>
        <p:txBody>
          <a:bodyPr/>
          <a:lstStyle/>
          <a:p>
            <a:fld id="{6E2E38B8-B0B4-AD41-AC6E-B781F46A9FD3}" type="slidenum">
              <a:rPr lang="en-US" smtClean="0"/>
              <a:pPr/>
              <a:t>51</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0438524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b="0" dirty="0"/>
              <a:t>Give them 5 minutes. </a:t>
            </a:r>
          </a:p>
          <a:p>
            <a:endParaRPr lang="en-HR" b="0" dirty="0"/>
          </a:p>
          <a:p>
            <a:r>
              <a:rPr lang="en-GB" b="0" dirty="0"/>
              <a:t>div {</a:t>
            </a:r>
          </a:p>
          <a:p>
            <a:r>
              <a:rPr lang="en-GB" b="0" dirty="0"/>
              <a:t>  display: flex;</a:t>
            </a:r>
          </a:p>
          <a:p>
            <a:r>
              <a:rPr lang="en-GB" b="0" dirty="0"/>
              <a:t>  align-items: </a:t>
            </a:r>
            <a:r>
              <a:rPr lang="en-GB" b="0" dirty="0" err="1"/>
              <a:t>center</a:t>
            </a:r>
            <a:r>
              <a:rPr lang="en-GB" b="0" dirty="0"/>
              <a:t>;</a:t>
            </a:r>
          </a:p>
          <a:p>
            <a:r>
              <a:rPr lang="en-GB" b="0" dirty="0"/>
              <a:t>  justify-content: </a:t>
            </a:r>
            <a:r>
              <a:rPr lang="en-GB" b="0" dirty="0" err="1"/>
              <a:t>center</a:t>
            </a:r>
            <a:r>
              <a:rPr lang="en-GB" b="0" dirty="0"/>
              <a:t>;</a:t>
            </a:r>
          </a:p>
          <a:p>
            <a:r>
              <a:rPr lang="en-GB" b="0" dirty="0"/>
              <a:t>}</a:t>
            </a:r>
            <a:endParaRPr lang="en-HR" b="0"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52</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267701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2001" b="0" i="0" kern="1200" dirty="0">
              <a:solidFill>
                <a:schemeClr val="bg1"/>
              </a:solidFill>
              <a:effectLst/>
              <a:latin typeface="IBM Plex Sans" panose="020B0503050203000203" pitchFamily="34" charset="0"/>
              <a:ea typeface="+mn-ea"/>
              <a:cs typeface="+mn-cs"/>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6</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6994061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b="0" dirty="0"/>
              <a:t>Give them 10 minutes. </a:t>
            </a:r>
          </a:p>
          <a:p>
            <a:endParaRPr lang="en-HR" b="0" dirty="0"/>
          </a:p>
          <a:p>
            <a:r>
              <a:rPr lang="en-GB" b="0" dirty="0"/>
              <a:t>/* ul {</a:t>
            </a:r>
          </a:p>
          <a:p>
            <a:r>
              <a:rPr lang="en-GB" b="0" dirty="0"/>
              <a:t>  list-style: none;</a:t>
            </a:r>
          </a:p>
          <a:p>
            <a:r>
              <a:rPr lang="en-GB" b="0" dirty="0"/>
              <a:t>  margin: 0;</a:t>
            </a:r>
          </a:p>
          <a:p>
            <a:r>
              <a:rPr lang="en-GB" b="0" dirty="0"/>
              <a:t>  padding: 0;</a:t>
            </a:r>
          </a:p>
          <a:p>
            <a:r>
              <a:rPr lang="en-GB" b="0" dirty="0"/>
              <a:t>}</a:t>
            </a:r>
          </a:p>
          <a:p>
            <a:endParaRPr lang="en-GB" b="0" dirty="0"/>
          </a:p>
          <a:p>
            <a:r>
              <a:rPr lang="en-GB" b="0" dirty="0"/>
              <a:t>ul {</a:t>
            </a:r>
          </a:p>
          <a:p>
            <a:r>
              <a:rPr lang="en-GB" b="0" dirty="0"/>
              <a:t>  display: flex;</a:t>
            </a:r>
          </a:p>
          <a:p>
            <a:r>
              <a:rPr lang="en-GB" b="0" dirty="0"/>
              <a:t>  justify-content: space-between;</a:t>
            </a:r>
          </a:p>
          <a:p>
            <a:r>
              <a:rPr lang="en-GB" b="0" dirty="0"/>
              <a:t>} */</a:t>
            </a:r>
            <a:endParaRPr lang="en-HR" b="0"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53</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7839988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b="1" dirty="0"/>
              <a:t>30 minutes exercise</a:t>
            </a:r>
          </a:p>
        </p:txBody>
      </p:sp>
      <p:sp>
        <p:nvSpPr>
          <p:cNvPr id="4" name="Slide Number Placeholder 3"/>
          <p:cNvSpPr>
            <a:spLocks noGrp="1"/>
          </p:cNvSpPr>
          <p:nvPr>
            <p:ph type="sldNum" sz="quarter" idx="5"/>
          </p:nvPr>
        </p:nvSpPr>
        <p:spPr/>
        <p:txBody>
          <a:bodyPr/>
          <a:lstStyle/>
          <a:p>
            <a:fld id="{6E2E38B8-B0B4-AD41-AC6E-B781F46A9FD3}" type="slidenum">
              <a:rPr lang="en-US" smtClean="0"/>
              <a:pPr/>
              <a:t>54</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4235335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56</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200875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0" dirty="0"/>
              <a:t>HTML is displayed in the exact order in which it appears in the source code, with elements stacked up on top of one another — the first paragraph, followed by the unordered list, followed by the second paragraph.</a:t>
            </a:r>
          </a:p>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7</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726320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Starting with a well-structured HTML document is very important, as you can then work with the way things are laid out by default rather than fighting against it.</a:t>
            </a:r>
          </a:p>
          <a:p>
            <a:pPr marL="0" marR="0" lvl="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A11y should also be considered.</a:t>
            </a:r>
          </a:p>
        </p:txBody>
      </p:sp>
      <p:sp>
        <p:nvSpPr>
          <p:cNvPr id="4" name="Slide Number Placeholder 3"/>
          <p:cNvSpPr>
            <a:spLocks noGrp="1"/>
          </p:cNvSpPr>
          <p:nvPr>
            <p:ph type="sldNum" sz="quarter" idx="5"/>
          </p:nvPr>
        </p:nvSpPr>
        <p:spPr/>
        <p:txBody>
          <a:bodyPr/>
          <a:lstStyle/>
          <a:p>
            <a:fld id="{6E2E38B8-B0B4-AD41-AC6E-B781F46A9FD3}" type="slidenum">
              <a:rPr lang="en-US" smtClean="0"/>
              <a:pPr/>
              <a:t>8</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159502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endParaRPr lang="en-GB" sz="2001" b="0" i="0" kern="1200" dirty="0">
              <a:solidFill>
                <a:schemeClr val="bg1"/>
              </a:solidFill>
              <a:effectLst/>
              <a:latin typeface="IBM Plex Sans" panose="020B0503050203000203" pitchFamily="34" charset="0"/>
              <a:ea typeface="+mn-ea"/>
              <a:cs typeface="+mn-cs"/>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9</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199227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10</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1141777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450"/>
          </a:xfrm>
        </p:spPr>
        <p:txBody>
          <a:bodyPr/>
          <a:lstStyle>
            <a:lvl1pPr>
              <a:defRPr>
                <a:solidFill>
                  <a:schemeClr val="bg1"/>
                </a:solidFill>
              </a:defRPr>
            </a:lvl1pPr>
          </a:lstStyle>
          <a:p>
            <a:r>
              <a:rPr lang="en-GB"/>
              <a:t>Click to edit Master title style</a:t>
            </a:r>
            <a:endParaRPr lang="en-US" dirty="0"/>
          </a:p>
        </p:txBody>
      </p:sp>
      <p:pic>
        <p:nvPicPr>
          <p:cNvPr id="7"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4846"/>
            <a:ext cx="1043178" cy="413965"/>
          </a:xfrm>
          <a:prstGeom prst="rect">
            <a:avLst/>
          </a:prstGeom>
        </p:spPr>
      </p:pic>
      <p:sp>
        <p:nvSpPr>
          <p:cNvPr id="6" name="Textfeld 5">
            <a:extLst>
              <a:ext uri="{FF2B5EF4-FFF2-40B4-BE49-F238E27FC236}">
                <a16:creationId xmlns:a16="http://schemas.microsoft.com/office/drawing/2014/main" id="{6DAB5A89-E3DD-494D-AB3A-EC567792D5C1}"/>
              </a:ext>
            </a:extLst>
          </p:cNvPr>
          <p:cNvSpPr txBox="1"/>
          <p:nvPr userDrawn="1"/>
        </p:nvSpPr>
        <p:spPr>
          <a:xfrm>
            <a:off x="344424" y="9230724"/>
            <a:ext cx="2413000" cy="769441"/>
          </a:xfrm>
          <a:prstGeom prst="rect">
            <a:avLst/>
          </a:prstGeom>
          <a:noFill/>
        </p:spPr>
        <p:txBody>
          <a:bodyPr wrap="square" rtlCol="0">
            <a:spAutoFit/>
          </a:bodyPr>
          <a:lstStyle/>
          <a:p>
            <a:pPr algn="l"/>
            <a:r>
              <a:rPr lang="de-DE" sz="4400" dirty="0">
                <a:solidFill>
                  <a:schemeClr val="bg1"/>
                </a:solidFill>
                <a:latin typeface="IBM Plex Sans" charset="0"/>
                <a:ea typeface="IBM Plex Sans" charset="0"/>
                <a:cs typeface="IBM Plex Sans" charset="0"/>
              </a:rPr>
              <a:t>IBM </a:t>
            </a:r>
            <a:r>
              <a:rPr lang="de-DE" sz="4400" b="1" dirty="0" err="1">
                <a:solidFill>
                  <a:schemeClr val="bg1"/>
                </a:solidFill>
                <a:latin typeface="IBM Plex Sans" charset="0"/>
                <a:ea typeface="IBM Plex Sans" charset="0"/>
                <a:cs typeface="IBM Plex Sans" charset="0"/>
              </a:rPr>
              <a:t>iX</a:t>
            </a:r>
            <a:endParaRPr lang="de-DE" sz="4400" b="1"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212046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8" name="Text Placeholder"/>
          <p:cNvSpPr>
            <a:spLocks noGrp="1"/>
          </p:cNvSpPr>
          <p:nvPr>
            <p:ph type="body" sz="quarter" idx="13"/>
          </p:nvPr>
        </p:nvSpPr>
        <p:spPr>
          <a:xfrm>
            <a:off x="457200" y="2574926"/>
            <a:ext cx="8229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p:cNvSpPr>
            <a:spLocks noGrp="1"/>
          </p:cNvSpPr>
          <p:nvPr>
            <p:ph type="body" sz="quarter" idx="12"/>
          </p:nvPr>
        </p:nvSpPr>
        <p:spPr>
          <a:xfrm>
            <a:off x="9601200" y="2574926"/>
            <a:ext cx="8229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4371772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3"/>
            <a:ext cx="8229600" cy="2574000"/>
          </a:xfrm>
        </p:spPr>
        <p:txBody>
          <a:bodyPr/>
          <a:lstStyle>
            <a:lvl1pPr>
              <a:spcBef>
                <a:spcPts val="0"/>
              </a:spcBef>
              <a:defRPr sz="2000"/>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hasCustomPrompt="1"/>
          </p:nvPr>
        </p:nvSpPr>
        <p:spPr>
          <a:xfrm>
            <a:off x="9601200" y="2574923"/>
            <a:ext cx="8229600" cy="2574000"/>
          </a:xfrm>
        </p:spPr>
        <p:txBody>
          <a:bodyPr anchor="t" anchorCtr="0"/>
          <a:lstStyle>
            <a:lvl1pPr>
              <a:spcBef>
                <a:spcPts val="600"/>
              </a:spcBef>
              <a:defRPr sz="1200"/>
            </a:lvl1pPr>
            <a:lvl2pPr>
              <a:defRPr sz="1200"/>
            </a:lvl2pPr>
            <a:lvl3pPr>
              <a:defRPr sz="1200"/>
            </a:lvl3pPr>
            <a:lvl4pPr>
              <a:defRPr sz="1200"/>
            </a:lvl4pPr>
            <a:lvl5pPr>
              <a:defRPr sz="1200"/>
            </a:lvl5pPr>
          </a:lstStyle>
          <a:p>
            <a:pPr lvl="0"/>
            <a:r>
              <a:rPr lang="en-US" dirty="0"/>
              <a:t>Click to edit Master text styles</a:t>
            </a:r>
          </a:p>
        </p:txBody>
      </p:sp>
      <p:pic>
        <p:nvPicPr>
          <p:cNvPr id="7" name="Picture">
            <a:extLst>
              <a:ext uri="{FF2B5EF4-FFF2-40B4-BE49-F238E27FC236}">
                <a16:creationId xmlns:a16="http://schemas.microsoft.com/office/drawing/2014/main" id="{4BDE6F46-1997-344C-9537-265D493B148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3796"/>
            <a:ext cx="1043178" cy="416601"/>
          </a:xfrm>
          <a:prstGeom prst="rect">
            <a:avLst/>
          </a:prstGeom>
        </p:spPr>
      </p:pic>
      <p:sp>
        <p:nvSpPr>
          <p:cNvPr id="9" name="Textfeld 8">
            <a:extLst>
              <a:ext uri="{FF2B5EF4-FFF2-40B4-BE49-F238E27FC236}">
                <a16:creationId xmlns:a16="http://schemas.microsoft.com/office/drawing/2014/main" id="{86344EDC-F757-7B45-89A0-636F36E562D8}"/>
              </a:ext>
            </a:extLst>
          </p:cNvPr>
          <p:cNvSpPr txBox="1"/>
          <p:nvPr userDrawn="1"/>
        </p:nvSpPr>
        <p:spPr>
          <a:xfrm>
            <a:off x="344424" y="9230724"/>
            <a:ext cx="2413000" cy="769441"/>
          </a:xfrm>
          <a:prstGeom prst="rect">
            <a:avLst/>
          </a:prstGeom>
          <a:noFill/>
        </p:spPr>
        <p:txBody>
          <a:bodyPr wrap="square" rtlCol="0">
            <a:spAutoFit/>
          </a:bodyPr>
          <a:lstStyle/>
          <a:p>
            <a:pPr algn="l"/>
            <a:r>
              <a:rPr lang="de-DE" sz="4400" dirty="0">
                <a:solidFill>
                  <a:schemeClr val="tx1"/>
                </a:solidFill>
                <a:latin typeface="IBM Plex Sans" charset="0"/>
                <a:ea typeface="IBM Plex Sans" charset="0"/>
                <a:cs typeface="IBM Plex Sans" charset="0"/>
              </a:rPr>
              <a:t>IBM </a:t>
            </a:r>
            <a:r>
              <a:rPr lang="de-DE" sz="4400" b="1" dirty="0" err="1">
                <a:solidFill>
                  <a:schemeClr val="tx1"/>
                </a:solidFill>
                <a:latin typeface="IBM Plex Sans" charset="0"/>
                <a:ea typeface="IBM Plex Sans" charset="0"/>
                <a:cs typeface="IBM Plex Sans" charset="0"/>
              </a:rPr>
              <a:t>iX</a:t>
            </a:r>
            <a:endParaRPr lang="de-DE" sz="4400" b="1"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84482133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46392" y="4630053"/>
            <a:ext cx="2595216" cy="1036423"/>
          </a:xfrm>
          <a:prstGeom prst="rect">
            <a:avLst/>
          </a:prstGeom>
        </p:spPr>
      </p:pic>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1893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7" name="Content Placeholder"/>
          <p:cNvSpPr>
            <a:spLocks noGrp="1"/>
          </p:cNvSpPr>
          <p:nvPr>
            <p:ph sz="quarter" idx="13"/>
          </p:nvPr>
        </p:nvSpPr>
        <p:spPr>
          <a:xfrm>
            <a:off x="457200" y="2574926"/>
            <a:ext cx="8229600" cy="6435724"/>
          </a:xfrm>
        </p:spPr>
        <p:txBody>
          <a:bodyPr/>
          <a:lstStyle>
            <a:lvl1pPr>
              <a:defRPr sz="4800"/>
            </a:lvl1pPr>
          </a:lstStyle>
          <a:p>
            <a:pPr lvl="0"/>
            <a:r>
              <a:rPr lang="en-GB"/>
              <a:t>Click to edit Master text styles</a:t>
            </a:r>
          </a:p>
        </p:txBody>
      </p:sp>
      <p:sp>
        <p:nvSpPr>
          <p:cNvPr id="6" name="Text Placeholder"/>
          <p:cNvSpPr>
            <a:spLocks noGrp="1"/>
          </p:cNvSpPr>
          <p:nvPr>
            <p:ph type="body" sz="quarter" idx="12"/>
          </p:nvPr>
        </p:nvSpPr>
        <p:spPr>
          <a:xfrm>
            <a:off x="9601200" y="2574926"/>
            <a:ext cx="8229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2" name="Titel 1">
            <a:extLst>
              <a:ext uri="{FF2B5EF4-FFF2-40B4-BE49-F238E27FC236}">
                <a16:creationId xmlns:a16="http://schemas.microsoft.com/office/drawing/2014/main" id="{4745523F-C2EF-ED4D-9B7C-8FA717539821}"/>
              </a:ext>
            </a:extLst>
          </p:cNvPr>
          <p:cNvSpPr>
            <a:spLocks noGrp="1"/>
          </p:cNvSpPr>
          <p:nvPr>
            <p:ph type="title"/>
          </p:nvPr>
        </p:nvSpPr>
        <p:spPr>
          <a:xfrm>
            <a:off x="457200" y="457200"/>
            <a:ext cx="8229600" cy="1659600"/>
          </a:xfrm>
        </p:spPr>
        <p:txBody>
          <a:bodyPr/>
          <a:lstStyle/>
          <a:p>
            <a:r>
              <a:rPr lang="en-GB"/>
              <a:t>Click to edit Master title style</a:t>
            </a:r>
            <a:endParaRPr lang="de-DE"/>
          </a:p>
        </p:txBody>
      </p:sp>
    </p:spTree>
    <p:extLst>
      <p:ext uri="{BB962C8B-B14F-4D97-AF65-F5344CB8AC3E}">
        <p14:creationId xmlns:p14="http://schemas.microsoft.com/office/powerpoint/2010/main" val="253502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470" cy="1659600"/>
          </a:xfrm>
        </p:spPr>
        <p:txBody>
          <a:bodyPr/>
          <a:lstStyle/>
          <a:p>
            <a:r>
              <a:rPr lang="en-GB"/>
              <a:t>Click to edit Master title style</a:t>
            </a:r>
            <a:endParaRPr lang="en-US" dirty="0"/>
          </a:p>
        </p:txBody>
      </p:sp>
      <p:sp>
        <p:nvSpPr>
          <p:cNvPr id="6" name="Text Placeholder 1"/>
          <p:cNvSpPr>
            <a:spLocks noGrp="1"/>
          </p:cNvSpPr>
          <p:nvPr>
            <p:ph type="body" sz="quarter" idx="12"/>
          </p:nvPr>
        </p:nvSpPr>
        <p:spPr>
          <a:xfrm>
            <a:off x="457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2"/>
          <p:cNvSpPr>
            <a:spLocks noGrp="1"/>
          </p:cNvSpPr>
          <p:nvPr>
            <p:ph type="body" sz="quarter" idx="13"/>
          </p:nvPr>
        </p:nvSpPr>
        <p:spPr>
          <a:xfrm>
            <a:off x="5029201"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3"/>
          <p:cNvSpPr>
            <a:spLocks noGrp="1"/>
          </p:cNvSpPr>
          <p:nvPr>
            <p:ph type="body" sz="quarter" idx="14"/>
          </p:nvPr>
        </p:nvSpPr>
        <p:spPr>
          <a:xfrm>
            <a:off x="9601202"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4"/>
          <p:cNvSpPr>
            <a:spLocks noGrp="1"/>
          </p:cNvSpPr>
          <p:nvPr>
            <p:ph type="body" sz="quarter" idx="15"/>
          </p:nvPr>
        </p:nvSpPr>
        <p:spPr>
          <a:xfrm>
            <a:off x="14173202"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30125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8" name="Text Placeholder"/>
          <p:cNvSpPr>
            <a:spLocks noGrp="1"/>
          </p:cNvSpPr>
          <p:nvPr>
            <p:ph type="body" sz="quarter" idx="13"/>
          </p:nvPr>
        </p:nvSpPr>
        <p:spPr>
          <a:xfrm>
            <a:off x="457200" y="2574925"/>
            <a:ext cx="8229600" cy="64357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8799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1"/>
            <a:ext cx="8229470" cy="8553450"/>
          </a:xfrm>
        </p:spPr>
        <p:txBody>
          <a:bodyPr/>
          <a:lstStyle/>
          <a:p>
            <a:r>
              <a:rPr lang="en-GB"/>
              <a:t>Click to edit Master title style</a:t>
            </a:r>
            <a:endParaRPr lang="en-US" dirty="0"/>
          </a:p>
        </p:txBody>
      </p:sp>
      <p:sp>
        <p:nvSpPr>
          <p:cNvPr id="6" name="Text Placeholder 1"/>
          <p:cNvSpPr>
            <a:spLocks noGrp="1"/>
          </p:cNvSpPr>
          <p:nvPr>
            <p:ph type="body" sz="quarter" idx="12"/>
          </p:nvPr>
        </p:nvSpPr>
        <p:spPr>
          <a:xfrm>
            <a:off x="9601332" y="457201"/>
            <a:ext cx="3657600" cy="85534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2"/>
          <p:cNvSpPr>
            <a:spLocks noGrp="1"/>
          </p:cNvSpPr>
          <p:nvPr>
            <p:ph type="body" sz="quarter" idx="13"/>
          </p:nvPr>
        </p:nvSpPr>
        <p:spPr>
          <a:xfrm>
            <a:off x="14173066" y="457201"/>
            <a:ext cx="3657600" cy="85534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87397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lvl1pPr>
              <a:defRPr>
                <a:latin typeface="IBM Plex Sans" panose="020B0503050203000203" pitchFamily="34" charset="0"/>
              </a:defRPr>
            </a:lvl1pPr>
          </a:lstStyle>
          <a:p>
            <a:r>
              <a:rPr lang="en-GB"/>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bg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601200" y="457200"/>
            <a:ext cx="8229600" cy="8553600"/>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52878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GB"/>
              <a:t>Click to edit Master title style</a:t>
            </a:r>
            <a:endParaRPr lang="en-US" dirty="0"/>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56030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GB"/>
              <a:t>Click to edit Master title style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25712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80521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8" name="Text Placeholder"/>
          <p:cNvSpPr>
            <a:spLocks noGrp="1"/>
          </p:cNvSpPr>
          <p:nvPr>
            <p:ph type="body" sz="quarter" idx="13"/>
          </p:nvPr>
        </p:nvSpPr>
        <p:spPr>
          <a:xfrm>
            <a:off x="457200" y="2574926"/>
            <a:ext cx="8229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1"/>
          <p:cNvSpPr>
            <a:spLocks noGrp="1"/>
          </p:cNvSpPr>
          <p:nvPr>
            <p:ph sz="quarter" idx="17"/>
          </p:nvPr>
        </p:nvSpPr>
        <p:spPr>
          <a:xfrm>
            <a:off x="9144000" y="0"/>
            <a:ext cx="4572000" cy="5148263"/>
          </a:xfrm>
          <a:solidFill>
            <a:srgbClr val="A4A4A4"/>
          </a:solidFill>
          <a:ln>
            <a:noFill/>
          </a:ln>
        </p:spPr>
        <p:txBody>
          <a:bodyPr lIns="457200" tIns="457200" rIns="457200" bIns="457200"/>
          <a:lstStyle>
            <a:lvl1pPr>
              <a:defRPr>
                <a:solidFill>
                  <a:schemeClr val="tx1"/>
                </a:solidFill>
              </a:defRPr>
            </a:lvl1pPr>
          </a:lstStyle>
          <a:p>
            <a:pPr lvl="0"/>
            <a:r>
              <a:rPr lang="en-GB"/>
              <a:t>Click to edit Master text styles</a:t>
            </a:r>
          </a:p>
        </p:txBody>
      </p:sp>
      <p:sp>
        <p:nvSpPr>
          <p:cNvPr id="10" name="Content Placeholder 2"/>
          <p:cNvSpPr>
            <a:spLocks noGrp="1"/>
          </p:cNvSpPr>
          <p:nvPr>
            <p:ph sz="quarter" idx="18"/>
          </p:nvPr>
        </p:nvSpPr>
        <p:spPr>
          <a:xfrm>
            <a:off x="13716000" y="0"/>
            <a:ext cx="4572000" cy="5148263"/>
          </a:xfrm>
          <a:solidFill>
            <a:srgbClr val="6F6F6F"/>
          </a:solidFill>
          <a:ln>
            <a:noFill/>
          </a:ln>
        </p:spPr>
        <p:txBody>
          <a:bodyPr lIns="457200" tIns="457200" rIns="457200" bIns="457200"/>
          <a:lstStyle>
            <a:lvl1pPr>
              <a:defRPr>
                <a:solidFill>
                  <a:schemeClr val="bg1"/>
                </a:solidFill>
              </a:defRPr>
            </a:lvl1pPr>
          </a:lstStyle>
          <a:p>
            <a:pPr lvl="0"/>
            <a:r>
              <a:rPr lang="en-GB"/>
              <a:t>Click to edit Master text styles</a:t>
            </a:r>
          </a:p>
        </p:txBody>
      </p:sp>
      <p:sp>
        <p:nvSpPr>
          <p:cNvPr id="12" name="Content Placeholder 3"/>
          <p:cNvSpPr>
            <a:spLocks noGrp="1"/>
          </p:cNvSpPr>
          <p:nvPr>
            <p:ph sz="quarter" idx="19"/>
          </p:nvPr>
        </p:nvSpPr>
        <p:spPr>
          <a:xfrm>
            <a:off x="9144000" y="5148000"/>
            <a:ext cx="9144000" cy="5148000"/>
          </a:xfrm>
          <a:solidFill>
            <a:srgbClr val="3D3D3D"/>
          </a:solidFill>
          <a:ln>
            <a:noFill/>
          </a:ln>
        </p:spPr>
        <p:txBody>
          <a:bodyPr lIns="457200" tIns="457200" rIns="457200" bIns="457200"/>
          <a:lstStyle>
            <a:lvl1pPr>
              <a:defRPr>
                <a:solidFill>
                  <a:schemeClr val="bg1"/>
                </a:solidFill>
              </a:defRPr>
            </a:lvl1pPr>
          </a:lstStyle>
          <a:p>
            <a:pPr lvl="0"/>
            <a:r>
              <a:rPr lang="en-GB"/>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290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_ecx.io">
    <p:bg>
      <p:bgPr>
        <a:solidFill>
          <a:schemeClr val="tx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GB"/>
              <a:t>Click to edit Master title style</a:t>
            </a:r>
            <a:endParaRPr lang="en-US" dirty="0"/>
          </a:p>
        </p:txBody>
      </p:sp>
      <p:pic>
        <p:nvPicPr>
          <p:cNvPr id="7" name="Grafik 5">
            <a:extLst>
              <a:ext uri="{FF2B5EF4-FFF2-40B4-BE49-F238E27FC236}">
                <a16:creationId xmlns:a16="http://schemas.microsoft.com/office/drawing/2014/main" id="{A4EDCCFD-FD43-6B4B-925A-327D4FBAD8A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57200" y="9323287"/>
            <a:ext cx="1371600" cy="584314"/>
          </a:xfrm>
          <a:prstGeom prst="rect">
            <a:avLst/>
          </a:prstGeom>
        </p:spPr>
      </p:pic>
      <p:sp>
        <p:nvSpPr>
          <p:cNvPr id="8" name="Textfeld 5">
            <a:extLst>
              <a:ext uri="{FF2B5EF4-FFF2-40B4-BE49-F238E27FC236}">
                <a16:creationId xmlns:a16="http://schemas.microsoft.com/office/drawing/2014/main" id="{50FF110A-FC9B-0048-97A3-31C265C6F3BF}"/>
              </a:ext>
            </a:extLst>
          </p:cNvPr>
          <p:cNvSpPr txBox="1"/>
          <p:nvPr userDrawn="1"/>
        </p:nvSpPr>
        <p:spPr>
          <a:xfrm>
            <a:off x="16007977" y="9230724"/>
            <a:ext cx="2413000" cy="769441"/>
          </a:xfrm>
          <a:prstGeom prst="rect">
            <a:avLst/>
          </a:prstGeom>
          <a:noFill/>
        </p:spPr>
        <p:txBody>
          <a:bodyPr wrap="square" rtlCol="0">
            <a:spAutoFit/>
          </a:bodyPr>
          <a:lstStyle/>
          <a:p>
            <a:pPr algn="l"/>
            <a:r>
              <a:rPr lang="de-DE" sz="4400" dirty="0">
                <a:solidFill>
                  <a:schemeClr val="bg1"/>
                </a:solidFill>
                <a:latin typeface="IBM Plex Sans" charset="0"/>
                <a:ea typeface="IBM Plex Sans" charset="0"/>
                <a:cs typeface="IBM Plex Sans" charset="0"/>
              </a:rPr>
              <a:t>IBM </a:t>
            </a:r>
            <a:r>
              <a:rPr lang="de-DE" sz="4400" b="1" dirty="0" err="1">
                <a:solidFill>
                  <a:schemeClr val="bg1"/>
                </a:solidFill>
                <a:latin typeface="IBM Plex Sans" charset="0"/>
                <a:ea typeface="IBM Plex Sans" charset="0"/>
                <a:cs typeface="IBM Plex Sans" charset="0"/>
              </a:rPr>
              <a:t>iX</a:t>
            </a:r>
            <a:endParaRPr lang="de-DE" sz="4400" b="1"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26981696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5148265"/>
          </a:xfrm>
          <a:solidFill>
            <a:srgbClr val="3D3D3D"/>
          </a:solidFill>
        </p:spPr>
        <p:txBody>
          <a:bodyPr lIns="432000" tIns="457200" rIns="457200" bIns="457200"/>
          <a:lstStyle>
            <a:lvl1pPr>
              <a:defRPr>
                <a:solidFill>
                  <a:schemeClr val="bg1"/>
                </a:solidFill>
              </a:defRPr>
            </a:lvl1pPr>
          </a:lstStyle>
          <a:p>
            <a:r>
              <a:rPr lang="en-GB"/>
              <a:t>Click to edit Master title style</a:t>
            </a:r>
            <a:endParaRPr lang="en-US" dirty="0"/>
          </a:p>
        </p:txBody>
      </p:sp>
      <p:sp>
        <p:nvSpPr>
          <p:cNvPr id="6" name="Content Placeholder 1"/>
          <p:cNvSpPr>
            <a:spLocks noGrp="1"/>
          </p:cNvSpPr>
          <p:nvPr>
            <p:ph sz="quarter" idx="17"/>
          </p:nvPr>
        </p:nvSpPr>
        <p:spPr>
          <a:xfrm>
            <a:off x="9144000" y="0"/>
            <a:ext cx="4572000" cy="5148263"/>
          </a:xfrm>
          <a:solidFill>
            <a:srgbClr val="A4A4A4"/>
          </a:solidFill>
          <a:ln>
            <a:noFill/>
          </a:ln>
        </p:spPr>
        <p:txBody>
          <a:bodyPr lIns="457200" tIns="457200" rIns="457200" bIns="457200"/>
          <a:lstStyle>
            <a:lvl1pPr>
              <a:defRPr>
                <a:solidFill>
                  <a:schemeClr val="tx1"/>
                </a:solidFill>
              </a:defRPr>
            </a:lvl1pPr>
          </a:lstStyle>
          <a:p>
            <a:pPr lvl="0"/>
            <a:r>
              <a:rPr lang="en-GB"/>
              <a:t>Click to edit Master text styles</a:t>
            </a:r>
          </a:p>
        </p:txBody>
      </p:sp>
      <p:sp>
        <p:nvSpPr>
          <p:cNvPr id="11" name="Content Placeholder 2"/>
          <p:cNvSpPr>
            <a:spLocks noGrp="1"/>
          </p:cNvSpPr>
          <p:nvPr>
            <p:ph sz="quarter" idx="18"/>
          </p:nvPr>
        </p:nvSpPr>
        <p:spPr>
          <a:xfrm>
            <a:off x="13716000" y="0"/>
            <a:ext cx="4572000" cy="5148263"/>
          </a:xfrm>
          <a:solidFill>
            <a:srgbClr val="6F6F6F"/>
          </a:solidFill>
          <a:ln>
            <a:noFill/>
          </a:ln>
        </p:spPr>
        <p:txBody>
          <a:bodyPr lIns="457200" tIns="457200" rIns="457200" bIns="457200"/>
          <a:lstStyle>
            <a:lvl1pPr>
              <a:defRPr>
                <a:solidFill>
                  <a:schemeClr val="bg1"/>
                </a:solidFill>
              </a:defRPr>
            </a:lvl1pPr>
          </a:lstStyle>
          <a:p>
            <a:pPr lvl="0"/>
            <a:r>
              <a:rPr lang="en-GB"/>
              <a:t>Click to edit Master text styles</a:t>
            </a:r>
          </a:p>
        </p:txBody>
      </p:sp>
      <p:sp>
        <p:nvSpPr>
          <p:cNvPr id="7" name="Content Placeholder 3"/>
          <p:cNvSpPr>
            <a:spLocks noGrp="1"/>
          </p:cNvSpPr>
          <p:nvPr>
            <p:ph sz="quarter" idx="20"/>
          </p:nvPr>
        </p:nvSpPr>
        <p:spPr>
          <a:xfrm>
            <a:off x="0" y="5148000"/>
            <a:ext cx="9144000" cy="5148000"/>
          </a:xfrm>
          <a:solidFill>
            <a:schemeClr val="tx1"/>
          </a:solidFill>
        </p:spPr>
        <p:txBody>
          <a:bodyPr lIns="457200" tIns="457200" rIns="457200" bIns="457200"/>
          <a:lstStyle>
            <a:lvl1pPr>
              <a:defRPr>
                <a:solidFill>
                  <a:schemeClr val="bg1"/>
                </a:solidFill>
              </a:defRPr>
            </a:lvl1pPr>
          </a:lstStyle>
          <a:p>
            <a:pPr lvl="0"/>
            <a:r>
              <a:rPr lang="en-GB"/>
              <a:t>Click to edit Master text styles</a:t>
            </a:r>
          </a:p>
        </p:txBody>
      </p:sp>
      <p:sp>
        <p:nvSpPr>
          <p:cNvPr id="14" name="Content Placeholder 4"/>
          <p:cNvSpPr>
            <a:spLocks noGrp="1"/>
          </p:cNvSpPr>
          <p:nvPr>
            <p:ph sz="quarter" idx="19"/>
          </p:nvPr>
        </p:nvSpPr>
        <p:spPr>
          <a:xfrm>
            <a:off x="9144000" y="5148000"/>
            <a:ext cx="9144000" cy="5148000"/>
          </a:xfrm>
          <a:solidFill>
            <a:srgbClr val="3D3D3D"/>
          </a:solidFill>
          <a:ln>
            <a:noFill/>
          </a:ln>
        </p:spPr>
        <p:txBody>
          <a:bodyPr lIns="457200" tIns="457200" rIns="457200" bIns="457200"/>
          <a:lstStyle>
            <a:lvl1pPr>
              <a:defRPr>
                <a:solidFill>
                  <a:schemeClr val="bg1"/>
                </a:solidFill>
              </a:defRPr>
            </a:lvl1pPr>
          </a:lstStyle>
          <a:p>
            <a:pPr lvl="0"/>
            <a:r>
              <a:rPr lang="en-GB"/>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87351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8288000" cy="5148000"/>
          </a:xfrm>
          <a:noFill/>
        </p:spPr>
        <p:txBody>
          <a:bodyPr lIns="457200" tIns="457200" rIns="457200" bIns="457200"/>
          <a:lstStyle>
            <a:lvl1pPr>
              <a:defRPr sz="9600"/>
            </a:lvl1pPr>
          </a:lstStyle>
          <a:p>
            <a:r>
              <a:rPr lang="en-GB"/>
              <a:t>Click to edit Master title style</a:t>
            </a:r>
            <a:endParaRPr lang="en-US" dirty="0"/>
          </a:p>
        </p:txBody>
      </p:sp>
      <p:sp>
        <p:nvSpPr>
          <p:cNvPr id="7" name="Content Placeholder 1"/>
          <p:cNvSpPr>
            <a:spLocks noGrp="1"/>
          </p:cNvSpPr>
          <p:nvPr>
            <p:ph sz="quarter" idx="20"/>
          </p:nvPr>
        </p:nvSpPr>
        <p:spPr>
          <a:xfrm>
            <a:off x="0" y="5147999"/>
            <a:ext cx="4572000" cy="5148000"/>
          </a:xfrm>
          <a:solidFill>
            <a:srgbClr val="3D3D3D"/>
          </a:solidFill>
        </p:spPr>
        <p:txBody>
          <a:bodyPr lIns="457200" tIns="457200" rIns="457200" bIns="457200"/>
          <a:lstStyle>
            <a:lvl1pPr>
              <a:defRPr>
                <a:solidFill>
                  <a:schemeClr val="bg1"/>
                </a:solidFill>
              </a:defRPr>
            </a:lvl1pPr>
          </a:lstStyle>
          <a:p>
            <a:pPr lvl="0"/>
            <a:r>
              <a:rPr lang="en-GB"/>
              <a:t>Click to edit Master text styles</a:t>
            </a:r>
          </a:p>
        </p:txBody>
      </p:sp>
      <p:sp>
        <p:nvSpPr>
          <p:cNvPr id="14" name="Content Placeholder 2"/>
          <p:cNvSpPr>
            <a:spLocks noGrp="1"/>
          </p:cNvSpPr>
          <p:nvPr>
            <p:ph sz="quarter" idx="19"/>
          </p:nvPr>
        </p:nvSpPr>
        <p:spPr>
          <a:xfrm>
            <a:off x="4572002" y="5147999"/>
            <a:ext cx="4572000" cy="5148000"/>
          </a:xfrm>
          <a:solidFill>
            <a:srgbClr val="6F6F6F"/>
          </a:solidFill>
          <a:ln>
            <a:noFill/>
          </a:ln>
        </p:spPr>
        <p:txBody>
          <a:bodyPr lIns="457200" tIns="457200" rIns="457200" bIns="457200"/>
          <a:lstStyle>
            <a:lvl1pPr>
              <a:defRPr>
                <a:solidFill>
                  <a:schemeClr val="bg1"/>
                </a:solidFill>
              </a:defRPr>
            </a:lvl1pPr>
          </a:lstStyle>
          <a:p>
            <a:pPr lvl="0"/>
            <a:r>
              <a:rPr lang="en-GB"/>
              <a:t>Click to edit Master text styles</a:t>
            </a:r>
          </a:p>
        </p:txBody>
      </p:sp>
      <p:sp>
        <p:nvSpPr>
          <p:cNvPr id="6" name="Content Placeholder 3"/>
          <p:cNvSpPr>
            <a:spLocks noGrp="1"/>
          </p:cNvSpPr>
          <p:nvPr>
            <p:ph sz="quarter" idx="17"/>
          </p:nvPr>
        </p:nvSpPr>
        <p:spPr>
          <a:xfrm>
            <a:off x="9144000" y="5147999"/>
            <a:ext cx="4572000" cy="5148000"/>
          </a:xfrm>
          <a:solidFill>
            <a:srgbClr val="A4A4A4"/>
          </a:solidFill>
          <a:ln>
            <a:noFill/>
          </a:ln>
        </p:spPr>
        <p:txBody>
          <a:bodyPr lIns="457200" tIns="457200" rIns="457200" bIns="457200"/>
          <a:lstStyle>
            <a:lvl1pPr>
              <a:defRPr>
                <a:solidFill>
                  <a:schemeClr val="tx1"/>
                </a:solidFill>
              </a:defRPr>
            </a:lvl1pPr>
          </a:lstStyle>
          <a:p>
            <a:pPr lvl="0"/>
            <a:r>
              <a:rPr lang="en-GB"/>
              <a:t>Click to edit Master text styles</a:t>
            </a:r>
          </a:p>
        </p:txBody>
      </p:sp>
      <p:sp>
        <p:nvSpPr>
          <p:cNvPr id="11" name="Content Placeholder 4"/>
          <p:cNvSpPr>
            <a:spLocks noGrp="1"/>
          </p:cNvSpPr>
          <p:nvPr>
            <p:ph sz="quarter" idx="18"/>
          </p:nvPr>
        </p:nvSpPr>
        <p:spPr>
          <a:xfrm>
            <a:off x="13716000" y="5147999"/>
            <a:ext cx="4572000" cy="5148000"/>
          </a:xfrm>
          <a:solidFill>
            <a:srgbClr val="DCDCDC"/>
          </a:solidFill>
          <a:ln>
            <a:noFill/>
          </a:ln>
        </p:spPr>
        <p:txBody>
          <a:bodyPr lIns="457200" tIns="457200" rIns="457200" bIns="457200"/>
          <a:lstStyle>
            <a:lvl1pPr>
              <a:defRPr>
                <a:solidFill>
                  <a:schemeClr val="tx1"/>
                </a:solidFill>
              </a:defRPr>
            </a:lvl1pPr>
          </a:lstStyle>
          <a:p>
            <a:pPr lvl="0"/>
            <a:r>
              <a:rPr lang="en-GB"/>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2981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1"/>
            <a:ext cx="18288000" cy="2574925"/>
          </a:xfrm>
          <a:solidFill>
            <a:schemeClr val="bg1"/>
          </a:solidFill>
        </p:spPr>
        <p:txBody>
          <a:bodyPr lIns="457200" tIns="457200" rIns="457200" bIns="457200"/>
          <a:lstStyle>
            <a:lvl1pPr>
              <a:defRPr>
                <a:solidFill>
                  <a:schemeClr val="tx1"/>
                </a:solidFill>
              </a:defRPr>
            </a:lvl1pPr>
          </a:lstStyle>
          <a:p>
            <a:r>
              <a:rPr lang="en-GB"/>
              <a:t>Click to edit Master title style</a:t>
            </a:r>
            <a:endParaRPr lang="en-US" dirty="0"/>
          </a:p>
        </p:txBody>
      </p:sp>
      <p:sp>
        <p:nvSpPr>
          <p:cNvPr id="6" name="Picture Placeholder"/>
          <p:cNvSpPr>
            <a:spLocks noGrp="1"/>
          </p:cNvSpPr>
          <p:nvPr>
            <p:ph type="pic" sz="quarter" idx="12"/>
          </p:nvPr>
        </p:nvSpPr>
        <p:spPr>
          <a:xfrm>
            <a:off x="0" y="2574925"/>
            <a:ext cx="18288000" cy="7721600"/>
          </a:xfrm>
        </p:spPr>
        <p:txBody>
          <a:bodyPr lIns="457200" tIns="457200" rIns="457200" bIns="457200"/>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454109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8288000" cy="10296000"/>
          </a:xfrm>
        </p:spPr>
        <p:txBody>
          <a:bodyPr lIns="457200" tIns="457200" rIns="457200" bIns="457200"/>
          <a:lstStyle/>
          <a:p>
            <a:r>
              <a:rPr lang="en-GB"/>
              <a:t>Click icon to add picture</a:t>
            </a:r>
            <a:endParaRPr lang="en-US" dirty="0"/>
          </a:p>
        </p:txBody>
      </p:sp>
      <p:sp>
        <p:nvSpPr>
          <p:cNvPr id="6" name="Text Placeholder"/>
          <p:cNvSpPr>
            <a:spLocks noGrp="1"/>
          </p:cNvSpPr>
          <p:nvPr>
            <p:ph type="body" sz="quarter" idx="12"/>
          </p:nvPr>
        </p:nvSpPr>
        <p:spPr>
          <a:xfrm>
            <a:off x="-5" y="5148262"/>
            <a:ext cx="4572006" cy="5148263"/>
          </a:xfrm>
          <a:solidFill>
            <a:schemeClr val="bg1"/>
          </a:solidFill>
        </p:spPr>
        <p:txBody>
          <a:bodyPr lIns="457200" tIns="457200" rIns="457200" bIns="457200"/>
          <a:lstStyle>
            <a:lvl1pPr>
              <a:buClrTx/>
              <a:defRPr>
                <a:solidFill>
                  <a:schemeClr val="tx1"/>
                </a:solidFill>
              </a:defRPr>
            </a:lvl1pPr>
            <a:lvl2pPr>
              <a:buClrTx/>
              <a:defRPr sz="2000">
                <a:solidFill>
                  <a:schemeClr val="tx1"/>
                </a:solidFill>
              </a:defRPr>
            </a:lvl2pPr>
            <a:lvl3pPr>
              <a:buClrTx/>
              <a:defRPr sz="2000">
                <a:solidFill>
                  <a:schemeClr val="tx1"/>
                </a:solidFill>
              </a:defRPr>
            </a:lvl3pPr>
            <a:lvl4pPr>
              <a:buClrTx/>
              <a:defRPr sz="2000">
                <a:solidFill>
                  <a:schemeClr val="tx1"/>
                </a:solidFill>
              </a:defRPr>
            </a:lvl4pPr>
            <a:lvl5pPr>
              <a:buClrTx/>
              <a:defRPr sz="20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83287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572000" cy="10296000"/>
          </a:xfrm>
          <a:solidFill>
            <a:srgbClr val="3D3D3D"/>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Content Placeholder 2"/>
          <p:cNvSpPr>
            <a:spLocks noGrp="1"/>
          </p:cNvSpPr>
          <p:nvPr>
            <p:ph sz="quarter" idx="13"/>
          </p:nvPr>
        </p:nvSpPr>
        <p:spPr>
          <a:xfrm>
            <a:off x="4572000" y="0"/>
            <a:ext cx="4572000" cy="10296000"/>
          </a:xfrm>
          <a:solidFill>
            <a:srgbClr val="6F6F6F"/>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3"/>
          <p:cNvSpPr>
            <a:spLocks noGrp="1"/>
          </p:cNvSpPr>
          <p:nvPr>
            <p:ph sz="quarter" idx="14"/>
          </p:nvPr>
        </p:nvSpPr>
        <p:spPr>
          <a:xfrm>
            <a:off x="9144000" y="0"/>
            <a:ext cx="4572000" cy="10296000"/>
          </a:xfrm>
          <a:solidFill>
            <a:srgbClr val="A4A4A4"/>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4"/>
          <p:cNvSpPr>
            <a:spLocks noGrp="1"/>
          </p:cNvSpPr>
          <p:nvPr>
            <p:ph sz="quarter" idx="15"/>
          </p:nvPr>
        </p:nvSpPr>
        <p:spPr>
          <a:xfrm>
            <a:off x="13716000" y="0"/>
            <a:ext cx="4572000" cy="10296000"/>
          </a:xfrm>
          <a:solidFill>
            <a:srgbClr val="DCDCDC"/>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470" cy="1659600"/>
          </a:xfrm>
        </p:spPr>
        <p:txBody>
          <a:bodyPr/>
          <a:lstStyle/>
          <a:p>
            <a:r>
              <a:rPr lang="en-GB"/>
              <a:t>Click to edit Master title style</a:t>
            </a:r>
            <a:endParaRPr lang="en-US" dirty="0"/>
          </a:p>
        </p:txBody>
      </p:sp>
      <p:sp>
        <p:nvSpPr>
          <p:cNvPr id="6" name="Text Placeholder"/>
          <p:cNvSpPr>
            <a:spLocks noGrp="1"/>
          </p:cNvSpPr>
          <p:nvPr>
            <p:ph type="body" sz="quarter" idx="12"/>
          </p:nvPr>
        </p:nvSpPr>
        <p:spPr>
          <a:xfrm>
            <a:off x="457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Content Placeholder"/>
          <p:cNvSpPr>
            <a:spLocks noGrp="1"/>
          </p:cNvSpPr>
          <p:nvPr>
            <p:ph sz="quarter" idx="13"/>
          </p:nvPr>
        </p:nvSpPr>
        <p:spPr>
          <a:xfrm>
            <a:off x="5029200" y="2574926"/>
            <a:ext cx="12801465"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74951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470" cy="1659600"/>
          </a:xfrm>
        </p:spPr>
        <p:txBody>
          <a:bodyPr/>
          <a:lstStyle/>
          <a:p>
            <a:r>
              <a:rPr lang="en-GB"/>
              <a:t>Click to edit Master title style</a:t>
            </a:r>
            <a:endParaRPr lang="en-US" dirty="0"/>
          </a:p>
        </p:txBody>
      </p:sp>
      <p:sp>
        <p:nvSpPr>
          <p:cNvPr id="6" name="Text Placeholder"/>
          <p:cNvSpPr>
            <a:spLocks noGrp="1"/>
          </p:cNvSpPr>
          <p:nvPr>
            <p:ph type="body" sz="quarter" idx="12"/>
          </p:nvPr>
        </p:nvSpPr>
        <p:spPr>
          <a:xfrm>
            <a:off x="457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049240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8" name="Text Placeholder 1"/>
          <p:cNvSpPr>
            <a:spLocks noGrp="1"/>
          </p:cNvSpPr>
          <p:nvPr>
            <p:ph type="body" sz="quarter" idx="13"/>
          </p:nvPr>
        </p:nvSpPr>
        <p:spPr>
          <a:xfrm>
            <a:off x="457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2"/>
          <p:cNvSpPr>
            <a:spLocks noGrp="1"/>
          </p:cNvSpPr>
          <p:nvPr>
            <p:ph type="body" sz="quarter" idx="15"/>
          </p:nvPr>
        </p:nvSpPr>
        <p:spPr>
          <a:xfrm>
            <a:off x="5029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056531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457199" y="457200"/>
            <a:ext cx="8229601" cy="1659600"/>
          </a:xfrm>
        </p:spPr>
        <p:txBody>
          <a:bodyPr/>
          <a:lstStyle/>
          <a:p>
            <a:r>
              <a:rPr lang="en-GB"/>
              <a:t>Click to edit Master title style</a:t>
            </a:r>
            <a:endParaRPr lang="en-US" dirty="0"/>
          </a:p>
        </p:txBody>
      </p:sp>
      <p:sp>
        <p:nvSpPr>
          <p:cNvPr id="6" name="Text Placeholder 1"/>
          <p:cNvSpPr>
            <a:spLocks noGrp="1"/>
          </p:cNvSpPr>
          <p:nvPr>
            <p:ph type="body" sz="quarter" idx="12"/>
          </p:nvPr>
        </p:nvSpPr>
        <p:spPr>
          <a:xfrm>
            <a:off x="457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 2"/>
          <p:cNvSpPr>
            <a:spLocks noGrp="1"/>
          </p:cNvSpPr>
          <p:nvPr>
            <p:ph type="body" sz="quarter" idx="13"/>
          </p:nvPr>
        </p:nvSpPr>
        <p:spPr>
          <a:xfrm>
            <a:off x="5029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3"/>
          <p:cNvSpPr>
            <a:spLocks noGrp="1"/>
          </p:cNvSpPr>
          <p:nvPr>
            <p:ph type="body" sz="quarter" idx="14"/>
          </p:nvPr>
        </p:nvSpPr>
        <p:spPr>
          <a:xfrm>
            <a:off x="9601200" y="2574925"/>
            <a:ext cx="8229600" cy="6435724"/>
          </a:xfrm>
        </p:spPr>
        <p:txBody>
          <a:bodyPr/>
          <a:lstStyle>
            <a:lvl1pPr>
              <a:defRPr sz="48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6953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57200" y="457201"/>
            <a:ext cx="3657600" cy="85534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able Placeholder"/>
          <p:cNvSpPr>
            <a:spLocks noGrp="1"/>
          </p:cNvSpPr>
          <p:nvPr>
            <p:ph type="tbl" sz="quarter" idx="13"/>
          </p:nvPr>
        </p:nvSpPr>
        <p:spPr>
          <a:xfrm>
            <a:off x="5029200" y="457201"/>
            <a:ext cx="12801600" cy="8553450"/>
          </a:xfrm>
        </p:spPr>
        <p:txBody>
          <a:bodyPr lIns="0" tIns="0" rIns="91440" bIns="91440"/>
          <a:lstStyle/>
          <a:p>
            <a:r>
              <a:rPr lang="en-GB"/>
              <a:t>Click icon to add table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627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GB"/>
              <a:t>Click to edit Master title style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653611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41600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8566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8" name="Text Placeholder 1"/>
          <p:cNvSpPr>
            <a:spLocks noGrp="1"/>
          </p:cNvSpPr>
          <p:nvPr>
            <p:ph type="body" sz="quarter" idx="13"/>
          </p:nvPr>
        </p:nvSpPr>
        <p:spPr>
          <a:xfrm>
            <a:off x="457200" y="2574923"/>
            <a:ext cx="8229600" cy="2574000"/>
          </a:xfrm>
        </p:spPr>
        <p:txBody>
          <a:bodyPr/>
          <a:lstStyle>
            <a:lvl1pPr>
              <a:spcBef>
                <a:spcPts val="0"/>
              </a:spcBef>
              <a:defRPr sz="2000"/>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GB"/>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9601200" y="2574924"/>
            <a:ext cx="8229600" cy="2574000"/>
          </a:xfrm>
        </p:spPr>
        <p:txBody>
          <a:bodyPr anchor="t" anchorCtr="0"/>
          <a:lstStyle>
            <a:lvl1pPr>
              <a:spcBef>
                <a:spcPts val="600"/>
              </a:spcBef>
              <a:defRPr sz="1200"/>
            </a:lvl1pPr>
            <a:lvl2pPr>
              <a:defRPr sz="1200"/>
            </a:lvl2pPr>
            <a:lvl3pPr>
              <a:defRPr sz="1200"/>
            </a:lvl3pPr>
            <a:lvl4pPr>
              <a:defRPr sz="1200"/>
            </a:lvl4pPr>
            <a:lvl5pPr>
              <a:defRPr sz="1200"/>
            </a:lvl5pPr>
          </a:lstStyle>
          <a:p>
            <a:pPr lvl="0"/>
            <a:r>
              <a:rPr lang="en-GB"/>
              <a:t>Click to edit Master text styles</a:t>
            </a:r>
          </a:p>
        </p:txBody>
      </p:sp>
      <p:pic>
        <p:nvPicPr>
          <p:cNvPr id="7" name="Picture" descr="IBM 8-bar logo">
            <a:extLst>
              <a:ext uri="{FF2B5EF4-FFF2-40B4-BE49-F238E27FC236}">
                <a16:creationId xmlns:a16="http://schemas.microsoft.com/office/drawing/2014/main" id="{43E798DE-DA10-6742-B48B-9E27256C2C2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4846"/>
            <a:ext cx="1043178" cy="413965"/>
          </a:xfrm>
          <a:prstGeom prst="rect">
            <a:avLst/>
          </a:prstGeom>
        </p:spPr>
      </p:pic>
      <p:sp>
        <p:nvSpPr>
          <p:cNvPr id="9" name="Textfeld 8">
            <a:extLst>
              <a:ext uri="{FF2B5EF4-FFF2-40B4-BE49-F238E27FC236}">
                <a16:creationId xmlns:a16="http://schemas.microsoft.com/office/drawing/2014/main" id="{0D0195D1-B5D1-4242-8CB6-65AF58F0DA02}"/>
              </a:ext>
            </a:extLst>
          </p:cNvPr>
          <p:cNvSpPr txBox="1"/>
          <p:nvPr userDrawn="1"/>
        </p:nvSpPr>
        <p:spPr>
          <a:xfrm>
            <a:off x="344424" y="9230724"/>
            <a:ext cx="2413000" cy="769441"/>
          </a:xfrm>
          <a:prstGeom prst="rect">
            <a:avLst/>
          </a:prstGeom>
          <a:noFill/>
        </p:spPr>
        <p:txBody>
          <a:bodyPr wrap="square" rtlCol="0">
            <a:spAutoFit/>
          </a:bodyPr>
          <a:lstStyle/>
          <a:p>
            <a:pPr algn="l"/>
            <a:r>
              <a:rPr lang="de-DE" sz="4400" dirty="0">
                <a:solidFill>
                  <a:schemeClr val="bg1"/>
                </a:solidFill>
                <a:latin typeface="IBM Plex Sans" charset="0"/>
                <a:ea typeface="IBM Plex Sans" charset="0"/>
                <a:cs typeface="IBM Plex Sans" charset="0"/>
              </a:rPr>
              <a:t>IBM </a:t>
            </a:r>
            <a:r>
              <a:rPr lang="de-DE" sz="4400" b="1" dirty="0" err="1">
                <a:solidFill>
                  <a:schemeClr val="bg1"/>
                </a:solidFill>
                <a:latin typeface="IBM Plex Sans" charset="0"/>
                <a:ea typeface="IBM Plex Sans" charset="0"/>
                <a:cs typeface="IBM Plex Sans" charset="0"/>
              </a:rPr>
              <a:t>iX</a:t>
            </a:r>
            <a:endParaRPr lang="de-DE" sz="4400" b="1"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10685180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51909" y="4635523"/>
            <a:ext cx="2584190" cy="1025487"/>
          </a:xfrm>
          <a:prstGeom prst="rect">
            <a:avLst/>
          </a:prstGeom>
        </p:spPr>
      </p:pic>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7396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ases 1">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CCBE138C-08F9-144A-9B33-CF1C0AA30E1F}"/>
              </a:ext>
            </a:extLst>
          </p:cNvPr>
          <p:cNvSpPr/>
          <p:nvPr userDrawn="1"/>
        </p:nvSpPr>
        <p:spPr bwMode="auto">
          <a:xfrm>
            <a:off x="4572000" y="0"/>
            <a:ext cx="13716000" cy="10296525"/>
          </a:xfrm>
          <a:prstGeom prst="rect">
            <a:avLst/>
          </a:prstGeom>
          <a:solidFill>
            <a:srgbClr val="3D3D3D"/>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de-DE" sz="1400" b="0" i="0" u="none" strike="noStrike" cap="none" normalizeH="0" baseline="0" dirty="0">
              <a:ln>
                <a:noFill/>
              </a:ln>
              <a:solidFill>
                <a:schemeClr val="bg1"/>
              </a:solidFill>
              <a:effectLst/>
              <a:latin typeface="IBM Plex Sans" panose="020B0503050203000203" pitchFamily="34" charset="0"/>
            </a:endParaRPr>
          </a:p>
        </p:txBody>
      </p:sp>
      <p:sp>
        <p:nvSpPr>
          <p:cNvPr id="2" name="Title"/>
          <p:cNvSpPr>
            <a:spLocks noGrp="1"/>
          </p:cNvSpPr>
          <p:nvPr>
            <p:ph type="title" hasCustomPrompt="1"/>
          </p:nvPr>
        </p:nvSpPr>
        <p:spPr>
          <a:xfrm>
            <a:off x="457200" y="2574000"/>
            <a:ext cx="3657600" cy="1283625"/>
          </a:xfrm>
        </p:spPr>
        <p:txBody>
          <a:bodyPr>
            <a:normAutofit/>
          </a:bodyPr>
          <a:lstStyle>
            <a:lvl1pPr>
              <a:defRPr sz="3000"/>
            </a:lvl1pPr>
          </a:lstStyle>
          <a:p>
            <a:r>
              <a:rPr lang="en-US" dirty="0"/>
              <a:t>Click to edit Master title style</a:t>
            </a:r>
          </a:p>
        </p:txBody>
      </p:sp>
      <p:sp>
        <p:nvSpPr>
          <p:cNvPr id="6" name="Text Placeholder"/>
          <p:cNvSpPr>
            <a:spLocks noGrp="1"/>
          </p:cNvSpPr>
          <p:nvPr>
            <p:ph type="body" sz="quarter" idx="12"/>
          </p:nvPr>
        </p:nvSpPr>
        <p:spPr>
          <a:xfrm>
            <a:off x="457200" y="3857625"/>
            <a:ext cx="3657600" cy="5153025"/>
          </a:xfrm>
        </p:spPr>
        <p:txBody>
          <a:bodyPr/>
          <a:lstStyle>
            <a:lvl1pPr>
              <a:defRPr sz="2000"/>
            </a:lvl1pPr>
            <a:lvl2pPr>
              <a:defRPr sz="2000"/>
            </a:lvl2pPr>
            <a:lvl3pPr>
              <a:defRPr sz="20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60300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dirty="0"/>
              <a:t>Click to edit Master title style</a:t>
            </a:r>
          </a:p>
        </p:txBody>
      </p:sp>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4846"/>
            <a:ext cx="1043178" cy="413965"/>
          </a:xfrm>
          <a:prstGeom prst="rect">
            <a:avLst/>
          </a:prstGeom>
        </p:spPr>
      </p:pic>
      <p:sp>
        <p:nvSpPr>
          <p:cNvPr id="6" name="Textfeld 5">
            <a:extLst>
              <a:ext uri="{FF2B5EF4-FFF2-40B4-BE49-F238E27FC236}">
                <a16:creationId xmlns:a16="http://schemas.microsoft.com/office/drawing/2014/main" id="{7BE2D442-A223-D24E-BE09-A3D0806E0871}"/>
              </a:ext>
            </a:extLst>
          </p:cNvPr>
          <p:cNvSpPr txBox="1"/>
          <p:nvPr userDrawn="1"/>
        </p:nvSpPr>
        <p:spPr>
          <a:xfrm>
            <a:off x="344424" y="9230724"/>
            <a:ext cx="2413000" cy="769441"/>
          </a:xfrm>
          <a:prstGeom prst="rect">
            <a:avLst/>
          </a:prstGeom>
          <a:noFill/>
        </p:spPr>
        <p:txBody>
          <a:bodyPr wrap="square" rtlCol="0">
            <a:spAutoFit/>
          </a:bodyPr>
          <a:lstStyle/>
          <a:p>
            <a:pPr algn="l"/>
            <a:r>
              <a:rPr lang="de-DE" sz="4400" dirty="0">
                <a:solidFill>
                  <a:schemeClr val="bg1"/>
                </a:solidFill>
                <a:latin typeface="IBM Plex Sans" charset="0"/>
                <a:ea typeface="IBM Plex Sans" charset="0"/>
                <a:cs typeface="IBM Plex Sans" charset="0"/>
              </a:rPr>
              <a:t>IBM </a:t>
            </a:r>
            <a:r>
              <a:rPr lang="de-DE" sz="4400" b="1" dirty="0" err="1">
                <a:solidFill>
                  <a:schemeClr val="bg1"/>
                </a:solidFill>
                <a:latin typeface="IBM Plex Sans" charset="0"/>
                <a:ea typeface="IBM Plex Sans" charset="0"/>
                <a:cs typeface="IBM Plex Sans" charset="0"/>
              </a:rPr>
              <a:t>iX</a:t>
            </a:r>
            <a:endParaRPr lang="de-DE" sz="4400" b="1"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3286521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over_ecx.io">
    <p:bg>
      <p:bgPr>
        <a:solidFill>
          <a:schemeClr val="accent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dirty="0"/>
              <a:t>Click to edit Master title style</a:t>
            </a:r>
          </a:p>
        </p:txBody>
      </p:sp>
      <p:pic>
        <p:nvPicPr>
          <p:cNvPr id="7" name="Grafik 5">
            <a:extLst>
              <a:ext uri="{FF2B5EF4-FFF2-40B4-BE49-F238E27FC236}">
                <a16:creationId xmlns:a16="http://schemas.microsoft.com/office/drawing/2014/main" id="{A4EDCCFD-FD43-6B4B-925A-327D4FBAD8A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57200" y="9323287"/>
            <a:ext cx="1371600" cy="584314"/>
          </a:xfrm>
          <a:prstGeom prst="rect">
            <a:avLst/>
          </a:prstGeom>
        </p:spPr>
      </p:pic>
      <p:sp>
        <p:nvSpPr>
          <p:cNvPr id="8" name="Textfeld 5">
            <a:extLst>
              <a:ext uri="{FF2B5EF4-FFF2-40B4-BE49-F238E27FC236}">
                <a16:creationId xmlns:a16="http://schemas.microsoft.com/office/drawing/2014/main" id="{50FF110A-FC9B-0048-97A3-31C265C6F3BF}"/>
              </a:ext>
            </a:extLst>
          </p:cNvPr>
          <p:cNvSpPr txBox="1"/>
          <p:nvPr userDrawn="1"/>
        </p:nvSpPr>
        <p:spPr>
          <a:xfrm>
            <a:off x="16007977" y="9230724"/>
            <a:ext cx="2413000" cy="769441"/>
          </a:xfrm>
          <a:prstGeom prst="rect">
            <a:avLst/>
          </a:prstGeom>
          <a:noFill/>
        </p:spPr>
        <p:txBody>
          <a:bodyPr wrap="square" rtlCol="0">
            <a:spAutoFit/>
          </a:bodyPr>
          <a:lstStyle/>
          <a:p>
            <a:pPr algn="l"/>
            <a:r>
              <a:rPr lang="de-DE" sz="4400" dirty="0">
                <a:solidFill>
                  <a:schemeClr val="bg1"/>
                </a:solidFill>
                <a:latin typeface="IBM Plex Sans" charset="0"/>
                <a:ea typeface="IBM Plex Sans" charset="0"/>
                <a:cs typeface="IBM Plex Sans" charset="0"/>
              </a:rPr>
              <a:t>IBM </a:t>
            </a:r>
            <a:r>
              <a:rPr lang="de-DE" sz="4400" b="1" dirty="0" err="1">
                <a:solidFill>
                  <a:schemeClr val="bg1"/>
                </a:solidFill>
                <a:latin typeface="IBM Plex Sans" charset="0"/>
                <a:ea typeface="IBM Plex Sans" charset="0"/>
                <a:cs typeface="IBM Plex Sans" charset="0"/>
              </a:rPr>
              <a:t>iX</a:t>
            </a:r>
            <a:endParaRPr lang="de-DE" sz="4400" b="1"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42294929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796860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6"/>
            <a:ext cx="8229600" cy="6435724"/>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9601200" y="2574926"/>
            <a:ext cx="8229600" cy="6435724"/>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992246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atin typeface="IBM Plex Sans" panose="020B0503050203000203" pitchFamily="34" charset="0"/>
              </a:defRPr>
            </a:lvl1pPr>
          </a:lstStyle>
          <a:p>
            <a:r>
              <a:rPr lang="en-US" dirty="0"/>
              <a:t>Click to edit Master title style</a:t>
            </a:r>
          </a:p>
        </p:txBody>
      </p:sp>
      <p:sp>
        <p:nvSpPr>
          <p:cNvPr id="6" name="Text Placeholder"/>
          <p:cNvSpPr>
            <a:spLocks noGrp="1"/>
          </p:cNvSpPr>
          <p:nvPr>
            <p:ph type="body" sz="quarter" idx="12"/>
          </p:nvPr>
        </p:nvSpPr>
        <p:spPr>
          <a:xfrm>
            <a:off x="457200" y="2574924"/>
            <a:ext cx="8229600" cy="6435726"/>
          </a:xfrm>
        </p:spPr>
        <p:txBody>
          <a:bodyPr/>
          <a:lstStyle>
            <a:lvl1pPr>
              <a:lnSpc>
                <a:spcPct val="90000"/>
              </a:lnSpc>
              <a:defRPr sz="19200" b="1" i="0">
                <a:latin typeface="IBM Plex Sans" panose="020B0503050203000203" pitchFamily="34" charset="0"/>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0517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8229600" cy="1659600"/>
          </a:xfrm>
        </p:spPr>
        <p:txBody>
          <a:bodyPr/>
          <a:lstStyle/>
          <a:p>
            <a:r>
              <a:rPr lang="en-GB"/>
              <a:t>Click to edit Master title style</a:t>
            </a:r>
            <a:endParaRPr lang="en-US" dirty="0"/>
          </a:p>
        </p:txBody>
      </p:sp>
      <p:sp>
        <p:nvSpPr>
          <p:cNvPr id="8" name="Text Placeholder 1"/>
          <p:cNvSpPr>
            <a:spLocks noGrp="1"/>
          </p:cNvSpPr>
          <p:nvPr>
            <p:ph type="body" sz="quarter" idx="13"/>
          </p:nvPr>
        </p:nvSpPr>
        <p:spPr>
          <a:xfrm>
            <a:off x="457200" y="2574926"/>
            <a:ext cx="8229600" cy="6435724"/>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2"/>
          <p:cNvSpPr>
            <a:spLocks noGrp="1"/>
          </p:cNvSpPr>
          <p:nvPr>
            <p:ph type="body" sz="quarter" idx="12"/>
          </p:nvPr>
        </p:nvSpPr>
        <p:spPr>
          <a:xfrm>
            <a:off x="9601200" y="2574926"/>
            <a:ext cx="8229600" cy="6435724"/>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2023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vl1pPr>
          </a:lstStyle>
          <a:p>
            <a:r>
              <a:rPr lang="en-US" dirty="0"/>
              <a:t>Click to edit Master title style</a:t>
            </a:r>
          </a:p>
        </p:txBody>
      </p:sp>
      <p:sp>
        <p:nvSpPr>
          <p:cNvPr id="6" name="Text Placeholder"/>
          <p:cNvSpPr>
            <a:spLocks noGrp="1"/>
          </p:cNvSpPr>
          <p:nvPr>
            <p:ph type="body" sz="quarter" idx="12"/>
          </p:nvPr>
        </p:nvSpPr>
        <p:spPr>
          <a:xfrm>
            <a:off x="457200" y="2574924"/>
            <a:ext cx="8229600" cy="6435725"/>
          </a:xfrm>
        </p:spPr>
        <p:txBody>
          <a:bodyPr/>
          <a:lstStyle>
            <a:lvl1pPr>
              <a:lnSpc>
                <a:spcPct val="90000"/>
              </a:lnSpc>
              <a:defRPr sz="19200" b="1" i="0">
                <a:latin typeface="IBM Plex Sans" panose="020B0503050203000203" pitchFamily="34" charset="0"/>
              </a:defRPr>
            </a:lvl1pPr>
          </a:lstStyle>
          <a:p>
            <a:pPr lvl="0"/>
            <a:r>
              <a:rPr lang="en-US" dirty="0"/>
              <a:t>Click to edit Master text styles</a:t>
            </a:r>
          </a:p>
        </p:txBody>
      </p:sp>
      <p:sp>
        <p:nvSpPr>
          <p:cNvPr id="7" name="Picture Placeholder"/>
          <p:cNvSpPr>
            <a:spLocks noGrp="1"/>
          </p:cNvSpPr>
          <p:nvPr>
            <p:ph type="pic" sz="quarter" idx="13"/>
          </p:nvPr>
        </p:nvSpPr>
        <p:spPr>
          <a:xfrm>
            <a:off x="9144000" y="0"/>
            <a:ext cx="9144000" cy="10296525"/>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170465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17373600" cy="8553450"/>
          </a:xfrm>
        </p:spPr>
        <p:txBody>
          <a:bodyPr/>
          <a:lstStyle>
            <a:lvl1pPr>
              <a:defRPr sz="19200" b="1" i="0">
                <a:latin typeface="IBM Plex Sans" panose="020B0503050203000203" pitchFamily="34" charset="0"/>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934693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10972800" cy="8553600"/>
          </a:xfrm>
        </p:spPr>
        <p:txBody>
          <a:bodyPr/>
          <a:lstStyle>
            <a:lvl1pPr>
              <a:defRPr b="0" i="0">
                <a:latin typeface="IBM Plex Sans" panose="020B0503050203000203" pitchFamily="34" charset="0"/>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41952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6" name="Text Placeholder"/>
          <p:cNvSpPr>
            <a:spLocks noGrp="1"/>
          </p:cNvSpPr>
          <p:nvPr>
            <p:ph type="body" sz="quarter" idx="12"/>
          </p:nvPr>
        </p:nvSpPr>
        <p:spPr>
          <a:xfrm>
            <a:off x="9601200" y="457200"/>
            <a:ext cx="8229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793806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5"/>
            <a:ext cx="8229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9601200" y="2574925"/>
            <a:ext cx="8229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269484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7" name="Content Placeholder"/>
          <p:cNvSpPr>
            <a:spLocks noGrp="1"/>
          </p:cNvSpPr>
          <p:nvPr>
            <p:ph sz="quarter" idx="13"/>
          </p:nvPr>
        </p:nvSpPr>
        <p:spPr>
          <a:xfrm>
            <a:off x="457200" y="2574924"/>
            <a:ext cx="8229600" cy="6435725"/>
          </a:xfrm>
        </p:spPr>
        <p:txBody>
          <a:bodyPr/>
          <a:lstStyle>
            <a:lvl1pPr>
              <a:defRPr sz="4800"/>
            </a:lvl1pPr>
          </a:lstStyle>
          <a:p>
            <a:pPr lvl="0"/>
            <a:r>
              <a:rPr lang="en-US" dirty="0"/>
              <a:t>Click to edit Master text styles</a:t>
            </a:r>
          </a:p>
        </p:txBody>
      </p:sp>
      <p:sp>
        <p:nvSpPr>
          <p:cNvPr id="6" name="Text Placeholder"/>
          <p:cNvSpPr>
            <a:spLocks noGrp="1"/>
          </p:cNvSpPr>
          <p:nvPr>
            <p:ph type="body" sz="quarter" idx="12"/>
          </p:nvPr>
        </p:nvSpPr>
        <p:spPr>
          <a:xfrm>
            <a:off x="9601200" y="2574924"/>
            <a:ext cx="8229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42018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84464" cy="1659600"/>
          </a:xfrm>
        </p:spPr>
        <p:txBody>
          <a:bodyPr/>
          <a:lstStyle/>
          <a:p>
            <a:r>
              <a:rPr lang="en-US" dirty="0"/>
              <a:t>Click to edit Master title style</a:t>
            </a:r>
          </a:p>
        </p:txBody>
      </p:sp>
      <p:sp>
        <p:nvSpPr>
          <p:cNvPr id="6" name="Text Placeholder 1"/>
          <p:cNvSpPr>
            <a:spLocks noGrp="1"/>
          </p:cNvSpPr>
          <p:nvPr>
            <p:ph type="body" sz="quarter" idx="12"/>
          </p:nvPr>
        </p:nvSpPr>
        <p:spPr>
          <a:xfrm>
            <a:off x="457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29201"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601202"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4173202"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32037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p:cNvSpPr>
            <a:spLocks noGrp="1"/>
          </p:cNvSpPr>
          <p:nvPr>
            <p:ph type="body" sz="quarter" idx="13"/>
          </p:nvPr>
        </p:nvSpPr>
        <p:spPr>
          <a:xfrm>
            <a:off x="457200" y="2574926"/>
            <a:ext cx="8229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344872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6" name="Text Placeholder 1"/>
          <p:cNvSpPr>
            <a:spLocks noGrp="1"/>
          </p:cNvSpPr>
          <p:nvPr>
            <p:ph type="body" sz="quarter" idx="12"/>
          </p:nvPr>
        </p:nvSpPr>
        <p:spPr>
          <a:xfrm>
            <a:off x="9610345" y="457200"/>
            <a:ext cx="3657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14173202" y="457200"/>
            <a:ext cx="3657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62234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3BEF3B-E39E-D741-8D0B-795560608072}"/>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tx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601200" y="457200"/>
            <a:ext cx="8229600" cy="855360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3165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vl1pPr>
          </a:lstStyle>
          <a:p>
            <a:r>
              <a:rPr lang="en-GB"/>
              <a:t>Click to edit Master title style</a:t>
            </a:r>
            <a:endParaRPr lang="en-US" dirty="0"/>
          </a:p>
        </p:txBody>
      </p:sp>
      <p:sp>
        <p:nvSpPr>
          <p:cNvPr id="6" name="Text Placeholder"/>
          <p:cNvSpPr>
            <a:spLocks noGrp="1"/>
          </p:cNvSpPr>
          <p:nvPr>
            <p:ph type="body" sz="quarter" idx="12"/>
          </p:nvPr>
        </p:nvSpPr>
        <p:spPr>
          <a:xfrm>
            <a:off x="457200" y="2574924"/>
            <a:ext cx="8229600" cy="6435726"/>
          </a:xfrm>
        </p:spPr>
        <p:txBody>
          <a:bodyPr/>
          <a:lstStyle>
            <a:lvl1pPr>
              <a:lnSpc>
                <a:spcPct val="90000"/>
              </a:lnSpc>
              <a:defRPr sz="19200" b="1" i="0">
                <a:latin typeface="IBM Plex Sans" panose="020B0503050203000203" pitchFamily="34" charset="0"/>
              </a:defRPr>
            </a:lvl1pPr>
          </a:lstStyle>
          <a:p>
            <a:pPr lvl="0"/>
            <a:r>
              <a:rPr lang="en-GB"/>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57594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466306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858382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901362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p:cNvSpPr>
            <a:spLocks noGrp="1"/>
          </p:cNvSpPr>
          <p:nvPr>
            <p:ph type="body" sz="quarter" idx="13"/>
          </p:nvPr>
        </p:nvSpPr>
        <p:spPr>
          <a:xfrm>
            <a:off x="457200" y="2574926"/>
            <a:ext cx="8229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hasCustomPrompt="1"/>
          </p:nvPr>
        </p:nvSpPr>
        <p:spPr>
          <a:xfrm>
            <a:off x="9144000" y="0"/>
            <a:ext cx="4572000" cy="5148263"/>
          </a:xfrm>
          <a:solidFill>
            <a:srgbClr val="6EA6FF"/>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0" name="Content Placeholder 2"/>
          <p:cNvSpPr>
            <a:spLocks noGrp="1"/>
          </p:cNvSpPr>
          <p:nvPr>
            <p:ph sz="quarter" idx="18" hasCustomPrompt="1"/>
          </p:nvPr>
        </p:nvSpPr>
        <p:spPr>
          <a:xfrm>
            <a:off x="13716000" y="0"/>
            <a:ext cx="4572000" cy="5148263"/>
          </a:xfrm>
          <a:solidFill>
            <a:srgbClr val="0062F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hasCustomPrompt="1"/>
          </p:nvPr>
        </p:nvSpPr>
        <p:spPr>
          <a:xfrm>
            <a:off x="9144000" y="5148000"/>
            <a:ext cx="9144000" cy="5148000"/>
          </a:xfrm>
          <a:solidFill>
            <a:srgbClr val="0530AD"/>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400647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1"/>
            <a:ext cx="9144000" cy="5148000"/>
          </a:xfrm>
          <a:solidFill>
            <a:srgbClr val="0530AD"/>
          </a:solidFill>
        </p:spPr>
        <p:txBody>
          <a:bodyPr lIns="457200" tIns="457200" rIns="457200" bIns="4572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hasCustomPrompt="1"/>
          </p:nvPr>
        </p:nvSpPr>
        <p:spPr>
          <a:xfrm>
            <a:off x="9144000" y="0"/>
            <a:ext cx="4572000" cy="5148000"/>
          </a:xfrm>
          <a:solidFill>
            <a:srgbClr val="6EA6FF"/>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1" name="Content Placeholder 2"/>
          <p:cNvSpPr>
            <a:spLocks noGrp="1"/>
          </p:cNvSpPr>
          <p:nvPr>
            <p:ph sz="quarter" idx="18" hasCustomPrompt="1"/>
          </p:nvPr>
        </p:nvSpPr>
        <p:spPr>
          <a:xfrm>
            <a:off x="13716000" y="0"/>
            <a:ext cx="4572000" cy="5148000"/>
          </a:xfrm>
          <a:solidFill>
            <a:srgbClr val="0062F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hasCustomPrompt="1"/>
          </p:nvPr>
        </p:nvSpPr>
        <p:spPr>
          <a:xfrm>
            <a:off x="0" y="5148000"/>
            <a:ext cx="9144000" cy="5148000"/>
          </a:xfrm>
          <a:solidFill>
            <a:schemeClr val="tx1"/>
          </a:solidFill>
        </p:spPr>
        <p:txBody>
          <a:bodyPr lIns="457200" tIns="457200" rIns="457200" bIns="4572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hasCustomPrompt="1"/>
          </p:nvPr>
        </p:nvSpPr>
        <p:spPr>
          <a:xfrm>
            <a:off x="9144000" y="5148000"/>
            <a:ext cx="9144000" cy="5148000"/>
          </a:xfrm>
          <a:solidFill>
            <a:srgbClr val="0530AD"/>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68394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1"/>
            <a:ext cx="18288000" cy="5143684"/>
          </a:xfrm>
          <a:noFill/>
        </p:spPr>
        <p:txBody>
          <a:bodyPr lIns="457200" tIns="457200" rIns="457200" bIns="457200"/>
          <a:lstStyle>
            <a:lvl1pPr>
              <a:defRPr sz="9600"/>
            </a:lvl1pPr>
          </a:lstStyle>
          <a:p>
            <a:r>
              <a:rPr lang="en-US" dirty="0"/>
              <a:t>Click to edit Master title style</a:t>
            </a:r>
          </a:p>
        </p:txBody>
      </p:sp>
      <p:sp>
        <p:nvSpPr>
          <p:cNvPr id="13" name="Content Placeholder 1"/>
          <p:cNvSpPr>
            <a:spLocks noGrp="1"/>
          </p:cNvSpPr>
          <p:nvPr>
            <p:ph sz="quarter" idx="20" hasCustomPrompt="1"/>
          </p:nvPr>
        </p:nvSpPr>
        <p:spPr>
          <a:xfrm>
            <a:off x="0" y="5148000"/>
            <a:ext cx="4572000" cy="5148000"/>
          </a:xfrm>
          <a:solidFill>
            <a:srgbClr val="0530AD"/>
          </a:solidFill>
        </p:spPr>
        <p:txBody>
          <a:bodyPr lIns="457200" tIns="457200" rIns="457200" bIns="457200"/>
          <a:lstStyle>
            <a:lvl1pPr>
              <a:defRPr>
                <a:solidFill>
                  <a:schemeClr val="bg1"/>
                </a:solidFill>
              </a:defRPr>
            </a:lvl1pPr>
          </a:lstStyle>
          <a:p>
            <a:pPr lvl="0"/>
            <a:r>
              <a:rPr lang="en-US" dirty="0"/>
              <a:t>Click to edit Master text styles</a:t>
            </a:r>
          </a:p>
        </p:txBody>
      </p:sp>
      <p:sp>
        <p:nvSpPr>
          <p:cNvPr id="12" name="Content Placeholder 2"/>
          <p:cNvSpPr>
            <a:spLocks noGrp="1"/>
          </p:cNvSpPr>
          <p:nvPr>
            <p:ph sz="quarter" idx="19" hasCustomPrompt="1"/>
          </p:nvPr>
        </p:nvSpPr>
        <p:spPr>
          <a:xfrm>
            <a:off x="4572002" y="5148000"/>
            <a:ext cx="4572000" cy="5148000"/>
          </a:xfrm>
          <a:solidFill>
            <a:srgbClr val="0062F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9" name="Content Placeholder 3"/>
          <p:cNvSpPr>
            <a:spLocks noGrp="1"/>
          </p:cNvSpPr>
          <p:nvPr>
            <p:ph sz="quarter" idx="17" hasCustomPrompt="1"/>
          </p:nvPr>
        </p:nvSpPr>
        <p:spPr>
          <a:xfrm>
            <a:off x="9144000" y="5148000"/>
            <a:ext cx="4572000" cy="5148000"/>
          </a:xfrm>
          <a:solidFill>
            <a:srgbClr val="6EA6FF"/>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0" name="Content Placeholder 4"/>
          <p:cNvSpPr>
            <a:spLocks noGrp="1"/>
          </p:cNvSpPr>
          <p:nvPr>
            <p:ph sz="quarter" idx="18" hasCustomPrompt="1"/>
          </p:nvPr>
        </p:nvSpPr>
        <p:spPr>
          <a:xfrm>
            <a:off x="13716000" y="5148000"/>
            <a:ext cx="4572000" cy="5148000"/>
          </a:xfrm>
          <a:solidFill>
            <a:srgbClr val="C9DEFF"/>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719532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0"/>
            <a:ext cx="18288000" cy="2574000"/>
          </a:xfrm>
          <a:solidFill>
            <a:schemeClr val="bg1"/>
          </a:solidFill>
        </p:spPr>
        <p:txBody>
          <a:bodyPr lIns="457200" tIns="457200" rIns="457200" bIns="4572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hasCustomPrompt="1"/>
          </p:nvPr>
        </p:nvSpPr>
        <p:spPr>
          <a:xfrm>
            <a:off x="0" y="2574000"/>
            <a:ext cx="18288000" cy="7722000"/>
          </a:xfrm>
        </p:spPr>
        <p:txBody>
          <a:bodyPr lIns="457200" tIns="457200" rIns="457200" bIns="45720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8224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hasCustomPrompt="1"/>
          </p:nvPr>
        </p:nvSpPr>
        <p:spPr>
          <a:xfrm>
            <a:off x="0" y="0"/>
            <a:ext cx="18288000" cy="10305677"/>
          </a:xfrm>
        </p:spPr>
        <p:txBody>
          <a:bodyPr lIns="457200" tIns="457200" rIns="457200" bIns="457200"/>
          <a:lstStyle/>
          <a:p>
            <a:r>
              <a:rPr lang="en-US" dirty="0"/>
              <a:t>Drag picture to placeholder or click icon to add</a:t>
            </a:r>
          </a:p>
        </p:txBody>
      </p:sp>
      <p:sp>
        <p:nvSpPr>
          <p:cNvPr id="6" name="Text Placeholder"/>
          <p:cNvSpPr>
            <a:spLocks noGrp="1"/>
          </p:cNvSpPr>
          <p:nvPr>
            <p:ph type="body" sz="quarter" idx="12" hasCustomPrompt="1"/>
          </p:nvPr>
        </p:nvSpPr>
        <p:spPr>
          <a:xfrm>
            <a:off x="0" y="5148262"/>
            <a:ext cx="4572000" cy="5148263"/>
          </a:xfrm>
          <a:solidFill>
            <a:schemeClr val="bg1"/>
          </a:solidFill>
        </p:spPr>
        <p:txBody>
          <a:bodyPr lIns="457200" tIns="457200" rIns="457200" bIns="457200"/>
          <a:lstStyle>
            <a:lvl1pPr>
              <a:buClrTx/>
              <a:defRPr>
                <a:solidFill>
                  <a:schemeClr val="tx1"/>
                </a:solidFill>
              </a:defRPr>
            </a:lvl1pPr>
            <a:lvl2pPr>
              <a:buClrTx/>
              <a:defRPr sz="2000">
                <a:solidFill>
                  <a:schemeClr val="tx1"/>
                </a:solidFill>
              </a:defRPr>
            </a:lvl2pPr>
            <a:lvl3pPr>
              <a:buClrTx/>
              <a:defRPr sz="2000">
                <a:solidFill>
                  <a:schemeClr val="tx1"/>
                </a:solidFill>
              </a:defRPr>
            </a:lvl3pPr>
            <a:lvl4pPr>
              <a:buClrTx/>
              <a:defRPr sz="2000">
                <a:solidFill>
                  <a:schemeClr val="tx1"/>
                </a:solidFill>
              </a:defRPr>
            </a:lvl4pPr>
            <a:lvl5pPr>
              <a:buClrTx/>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131009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hasCustomPrompt="1"/>
          </p:nvPr>
        </p:nvSpPr>
        <p:spPr>
          <a:xfrm>
            <a:off x="0" y="0"/>
            <a:ext cx="4572000" cy="10296000"/>
          </a:xfrm>
          <a:solidFill>
            <a:srgbClr val="0530AD"/>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hasCustomPrompt="1"/>
          </p:nvPr>
        </p:nvSpPr>
        <p:spPr>
          <a:xfrm>
            <a:off x="4572000" y="0"/>
            <a:ext cx="4572000" cy="10296000"/>
          </a:xfrm>
          <a:solidFill>
            <a:srgbClr val="0062FF"/>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hasCustomPrompt="1"/>
          </p:nvPr>
        </p:nvSpPr>
        <p:spPr>
          <a:xfrm>
            <a:off x="9144000" y="0"/>
            <a:ext cx="4572000" cy="10296000"/>
          </a:xfrm>
          <a:solidFill>
            <a:srgbClr val="6EA6FF"/>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hasCustomPrompt="1"/>
          </p:nvPr>
        </p:nvSpPr>
        <p:spPr>
          <a:xfrm>
            <a:off x="13716000" y="0"/>
            <a:ext cx="4572000" cy="10296000"/>
          </a:xfrm>
          <a:solidFill>
            <a:srgbClr val="C9DEFF"/>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484225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p:cNvSpPr>
            <a:spLocks noGrp="1"/>
          </p:cNvSpPr>
          <p:nvPr>
            <p:ph type="body" sz="quarter" idx="12"/>
          </p:nvPr>
        </p:nvSpPr>
        <p:spPr>
          <a:xfrm>
            <a:off x="457200" y="2574926"/>
            <a:ext cx="3657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5029200" y="2574926"/>
            <a:ext cx="12801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6038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vl1pPr>
          </a:lstStyle>
          <a:p>
            <a:r>
              <a:rPr lang="en-GB"/>
              <a:t>Click to edit Master title style</a:t>
            </a:r>
            <a:endParaRPr lang="en-US" dirty="0"/>
          </a:p>
        </p:txBody>
      </p:sp>
      <p:sp>
        <p:nvSpPr>
          <p:cNvPr id="6" name="Text Placeholder"/>
          <p:cNvSpPr>
            <a:spLocks noGrp="1"/>
          </p:cNvSpPr>
          <p:nvPr>
            <p:ph type="body" sz="quarter" idx="12"/>
          </p:nvPr>
        </p:nvSpPr>
        <p:spPr>
          <a:xfrm>
            <a:off x="457200" y="2574924"/>
            <a:ext cx="8229600" cy="6435726"/>
          </a:xfrm>
        </p:spPr>
        <p:txBody>
          <a:bodyPr/>
          <a:lstStyle>
            <a:lvl1pPr>
              <a:lnSpc>
                <a:spcPct val="90000"/>
              </a:lnSpc>
              <a:defRPr sz="19200" b="1" i="0">
                <a:latin typeface="IBM Plex Sans" panose="020B0503050203000203" pitchFamily="34" charset="0"/>
              </a:defRPr>
            </a:lvl1pPr>
          </a:lstStyle>
          <a:p>
            <a:pPr lvl="0"/>
            <a:r>
              <a:rPr lang="en-GB"/>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9144000" y="0"/>
            <a:ext cx="9144000" cy="10296525"/>
          </a:xfrm>
        </p:spPr>
        <p:txBody>
          <a:bodyPr lIns="91440" tIns="91440" rIns="91440" bIns="91440"/>
          <a:lstStyle>
            <a:lvl1pPr>
              <a:defRPr baseline="0"/>
            </a:lvl1pPr>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681281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p:cNvSpPr>
            <a:spLocks noGrp="1"/>
          </p:cNvSpPr>
          <p:nvPr>
            <p:ph type="body" sz="quarter" idx="12"/>
          </p:nvPr>
        </p:nvSpPr>
        <p:spPr>
          <a:xfrm>
            <a:off x="457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988596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4"/>
            <a:ext cx="3657600" cy="643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5029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1755323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10834"/>
          </a:xfrm>
        </p:spPr>
        <p:txBody>
          <a:bodyPr/>
          <a:lstStyle/>
          <a:p>
            <a:r>
              <a:rPr lang="en-US" dirty="0"/>
              <a:t>Click to edit Master title style</a:t>
            </a:r>
          </a:p>
        </p:txBody>
      </p:sp>
      <p:sp>
        <p:nvSpPr>
          <p:cNvPr id="6" name="Text Placeholder 1"/>
          <p:cNvSpPr>
            <a:spLocks noGrp="1"/>
          </p:cNvSpPr>
          <p:nvPr>
            <p:ph type="body" sz="quarter" idx="12"/>
          </p:nvPr>
        </p:nvSpPr>
        <p:spPr>
          <a:xfrm>
            <a:off x="457200" y="2574000"/>
            <a:ext cx="3657600" cy="643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29200" y="2574000"/>
            <a:ext cx="3657600" cy="643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601200" y="2574000"/>
            <a:ext cx="8229600" cy="6436800"/>
          </a:xfrm>
        </p:spPr>
        <p:txBody>
          <a:bodyPr/>
          <a:lstStyle>
            <a:lvl1pPr>
              <a:defRPr sz="4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13008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57200" y="457200"/>
            <a:ext cx="3657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5029200" y="457200"/>
            <a:ext cx="12801600" cy="8553600"/>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322753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308999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336100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000"/>
            <a:ext cx="8229600" cy="2574000"/>
          </a:xfrm>
        </p:spPr>
        <p:txBody>
          <a:bodyPr/>
          <a:lstStyle>
            <a:lvl1pPr>
              <a:spcBef>
                <a:spcPts val="0"/>
              </a:spcBef>
              <a:defRPr sz="2000"/>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A559C73-A008-FB4D-B34A-1B1C1C01CDCD}"/>
              </a:ext>
            </a:extLst>
          </p:cNvPr>
          <p:cNvSpPr>
            <a:spLocks noGrp="1"/>
          </p:cNvSpPr>
          <p:nvPr>
            <p:ph type="body" sz="quarter" idx="14" hasCustomPrompt="1"/>
          </p:nvPr>
        </p:nvSpPr>
        <p:spPr>
          <a:xfrm>
            <a:off x="9601200" y="2574000"/>
            <a:ext cx="8229600" cy="2574000"/>
          </a:xfrm>
        </p:spPr>
        <p:txBody>
          <a:bodyPr anchor="t" anchorCtr="0"/>
          <a:lstStyle>
            <a:lvl1pPr>
              <a:spcBef>
                <a:spcPts val="600"/>
              </a:spcBef>
              <a:defRPr sz="1200"/>
            </a:lvl1pPr>
            <a:lvl2pPr>
              <a:defRPr sz="1200"/>
            </a:lvl2pPr>
            <a:lvl3pPr>
              <a:defRPr sz="1200"/>
            </a:lvl3pPr>
            <a:lvl4pPr>
              <a:defRPr sz="1200"/>
            </a:lvl4pPr>
            <a:lvl5pPr>
              <a:defRPr sz="12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4158195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51909" y="4635523"/>
            <a:ext cx="2584190" cy="1025487"/>
          </a:xfrm>
          <a:prstGeom prst="rect">
            <a:avLst/>
          </a:prstGeom>
        </p:spPr>
      </p:pic>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18899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6"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3796"/>
            <a:ext cx="1043178" cy="416601"/>
          </a:xfrm>
          <a:prstGeom prst="rect">
            <a:avLst/>
          </a:prstGeom>
        </p:spPr>
      </p:pic>
      <p:sp>
        <p:nvSpPr>
          <p:cNvPr id="5" name="Textfeld 4">
            <a:extLst>
              <a:ext uri="{FF2B5EF4-FFF2-40B4-BE49-F238E27FC236}">
                <a16:creationId xmlns:a16="http://schemas.microsoft.com/office/drawing/2014/main" id="{FD262886-420F-E14B-8E1E-84D49568A274}"/>
              </a:ext>
            </a:extLst>
          </p:cNvPr>
          <p:cNvSpPr txBox="1"/>
          <p:nvPr userDrawn="1"/>
        </p:nvSpPr>
        <p:spPr>
          <a:xfrm>
            <a:off x="344424" y="9230724"/>
            <a:ext cx="2413000" cy="769441"/>
          </a:xfrm>
          <a:prstGeom prst="rect">
            <a:avLst/>
          </a:prstGeom>
          <a:noFill/>
        </p:spPr>
        <p:txBody>
          <a:bodyPr wrap="square" rtlCol="0">
            <a:spAutoFit/>
          </a:bodyPr>
          <a:lstStyle/>
          <a:p>
            <a:pPr algn="l"/>
            <a:r>
              <a:rPr lang="de-DE" sz="4400" dirty="0">
                <a:solidFill>
                  <a:schemeClr val="tx1"/>
                </a:solidFill>
                <a:latin typeface="IBM Plex Sans" charset="0"/>
                <a:ea typeface="IBM Plex Sans" charset="0"/>
                <a:cs typeface="IBM Plex Sans" charset="0"/>
              </a:rPr>
              <a:t>IBM </a:t>
            </a:r>
            <a:r>
              <a:rPr lang="de-DE" sz="4400" b="1" dirty="0" err="1">
                <a:solidFill>
                  <a:schemeClr val="tx1"/>
                </a:solidFill>
                <a:latin typeface="IBM Plex Sans" charset="0"/>
                <a:ea typeface="IBM Plex Sans" charset="0"/>
                <a:cs typeface="IBM Plex Sans" charset="0"/>
              </a:rPr>
              <a:t>iX</a:t>
            </a:r>
            <a:endParaRPr lang="de-DE" sz="4400" b="1"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7945047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over_ecx.io">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6" name="Grafik 5">
            <a:extLst>
              <a:ext uri="{FF2B5EF4-FFF2-40B4-BE49-F238E27FC236}">
                <a16:creationId xmlns:a16="http://schemas.microsoft.com/office/drawing/2014/main" id="{50802BD6-5E2E-5B4A-BFB9-97178A4D9E2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57200" y="9323287"/>
            <a:ext cx="1371600" cy="584314"/>
          </a:xfrm>
          <a:prstGeom prst="rect">
            <a:avLst/>
          </a:prstGeom>
        </p:spPr>
      </p:pic>
      <p:sp>
        <p:nvSpPr>
          <p:cNvPr id="5" name="Textfeld 5">
            <a:extLst>
              <a:ext uri="{FF2B5EF4-FFF2-40B4-BE49-F238E27FC236}">
                <a16:creationId xmlns:a16="http://schemas.microsoft.com/office/drawing/2014/main" id="{81EF3A39-E6FA-BA4E-9831-8B82E25A29BD}"/>
              </a:ext>
            </a:extLst>
          </p:cNvPr>
          <p:cNvSpPr txBox="1"/>
          <p:nvPr userDrawn="1"/>
        </p:nvSpPr>
        <p:spPr>
          <a:xfrm>
            <a:off x="16007977" y="9230724"/>
            <a:ext cx="2413000" cy="769441"/>
          </a:xfrm>
          <a:prstGeom prst="rect">
            <a:avLst/>
          </a:prstGeom>
          <a:noFill/>
        </p:spPr>
        <p:txBody>
          <a:bodyPr wrap="square" rtlCol="0">
            <a:spAutoFit/>
          </a:bodyPr>
          <a:lstStyle/>
          <a:p>
            <a:pPr algn="l"/>
            <a:r>
              <a:rPr lang="de-DE" sz="4400" dirty="0">
                <a:solidFill>
                  <a:schemeClr val="tx1"/>
                </a:solidFill>
                <a:latin typeface="IBM Plex Sans" charset="0"/>
                <a:ea typeface="IBM Plex Sans" charset="0"/>
                <a:cs typeface="IBM Plex Sans" charset="0"/>
              </a:rPr>
              <a:t>IBM </a:t>
            </a:r>
            <a:r>
              <a:rPr lang="de-DE" sz="4400" b="1" dirty="0" err="1">
                <a:solidFill>
                  <a:schemeClr val="tx1"/>
                </a:solidFill>
                <a:latin typeface="IBM Plex Sans" charset="0"/>
                <a:ea typeface="IBM Plex Sans" charset="0"/>
                <a:cs typeface="IBM Plex Sans" charset="0"/>
              </a:rPr>
              <a:t>iX</a:t>
            </a:r>
            <a:endParaRPr lang="de-DE" sz="4400" b="1"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130777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17373466" cy="8553451"/>
          </a:xfrm>
        </p:spPr>
        <p:txBody>
          <a:bodyPr/>
          <a:lstStyle>
            <a:lvl1pPr>
              <a:defRPr sz="19200" b="1" i="0">
                <a:latin typeface="IBM Plex Sans" panose="020B0503050203000203" pitchFamily="34" charset="0"/>
              </a:defRPr>
            </a:lvl1pPr>
          </a:lstStyle>
          <a:p>
            <a:r>
              <a:rPr lang="en-GB"/>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011237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7007421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01682"/>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5"/>
            <a:ext cx="8229600" cy="6435725"/>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9601200" y="2574925"/>
            <a:ext cx="8229600" cy="6435725"/>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539067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vl1pPr>
          </a:lstStyle>
          <a:p>
            <a:r>
              <a:rPr lang="en-US" dirty="0"/>
              <a:t>Click to edit Master title style</a:t>
            </a:r>
          </a:p>
        </p:txBody>
      </p:sp>
      <p:sp>
        <p:nvSpPr>
          <p:cNvPr id="6" name="Text Placeholder"/>
          <p:cNvSpPr>
            <a:spLocks noGrp="1"/>
          </p:cNvSpPr>
          <p:nvPr>
            <p:ph type="body" sz="quarter" idx="12"/>
          </p:nvPr>
        </p:nvSpPr>
        <p:spPr>
          <a:xfrm>
            <a:off x="457200" y="2574924"/>
            <a:ext cx="8229600" cy="6435726"/>
          </a:xfrm>
        </p:spPr>
        <p:txBody>
          <a:bodyPr/>
          <a:lstStyle>
            <a:lvl1pPr>
              <a:lnSpc>
                <a:spcPct val="90000"/>
              </a:lnSpc>
              <a:defRPr sz="19200" b="1"/>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26051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vl1pPr>
          </a:lstStyle>
          <a:p>
            <a:r>
              <a:rPr lang="en-US" dirty="0"/>
              <a:t>Click to edit Master title style</a:t>
            </a:r>
          </a:p>
        </p:txBody>
      </p:sp>
      <p:sp>
        <p:nvSpPr>
          <p:cNvPr id="6" name="Text Placeholder"/>
          <p:cNvSpPr>
            <a:spLocks noGrp="1"/>
          </p:cNvSpPr>
          <p:nvPr>
            <p:ph type="body" sz="quarter" idx="12"/>
          </p:nvPr>
        </p:nvSpPr>
        <p:spPr>
          <a:xfrm>
            <a:off x="457200" y="2574924"/>
            <a:ext cx="8229600" cy="6435726"/>
          </a:xfrm>
        </p:spPr>
        <p:txBody>
          <a:bodyPr/>
          <a:lstStyle>
            <a:lvl1pPr>
              <a:lnSpc>
                <a:spcPct val="90000"/>
              </a:lnSpc>
              <a:defRPr sz="19200" b="1"/>
            </a:lvl1pPr>
          </a:lstStyle>
          <a:p>
            <a:pPr lvl="0"/>
            <a:r>
              <a:rPr lang="en-US" dirty="0"/>
              <a:t>Click to edit Master text styles</a:t>
            </a:r>
          </a:p>
        </p:txBody>
      </p:sp>
      <p:sp>
        <p:nvSpPr>
          <p:cNvPr id="7" name="Picture Placeholder"/>
          <p:cNvSpPr>
            <a:spLocks noGrp="1"/>
          </p:cNvSpPr>
          <p:nvPr>
            <p:ph type="pic" sz="quarter" idx="13"/>
          </p:nvPr>
        </p:nvSpPr>
        <p:spPr>
          <a:xfrm>
            <a:off x="9144000" y="0"/>
            <a:ext cx="9144000" cy="10296525"/>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1315477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17373600" cy="8553450"/>
          </a:xfrm>
        </p:spPr>
        <p:txBody>
          <a:bodyPr/>
          <a:lstStyle>
            <a:lvl1pPr>
              <a:defRPr sz="19200" b="1"/>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12763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10972800" cy="8553600"/>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2374287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6" name="Text Placeholder"/>
          <p:cNvSpPr>
            <a:spLocks noGrp="1"/>
          </p:cNvSpPr>
          <p:nvPr>
            <p:ph type="body" sz="quarter" idx="12"/>
          </p:nvPr>
        </p:nvSpPr>
        <p:spPr>
          <a:xfrm>
            <a:off x="9601200" y="457200"/>
            <a:ext cx="8229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813012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6"/>
            <a:ext cx="8229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9601200" y="2574926"/>
            <a:ext cx="8229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4375219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7" name="Content Placeholder"/>
          <p:cNvSpPr>
            <a:spLocks noGrp="1"/>
          </p:cNvSpPr>
          <p:nvPr>
            <p:ph sz="quarter" idx="13"/>
          </p:nvPr>
        </p:nvSpPr>
        <p:spPr>
          <a:xfrm>
            <a:off x="457200" y="2574925"/>
            <a:ext cx="8229600" cy="6435725"/>
          </a:xfrm>
        </p:spPr>
        <p:txBody>
          <a:bodyPr/>
          <a:lstStyle>
            <a:lvl1pPr>
              <a:defRPr sz="4800"/>
            </a:lvl1pPr>
          </a:lstStyle>
          <a:p>
            <a:pPr lvl="0"/>
            <a:r>
              <a:rPr lang="en-US" dirty="0"/>
              <a:t>Click to edit Master text styles</a:t>
            </a:r>
          </a:p>
        </p:txBody>
      </p:sp>
      <p:sp>
        <p:nvSpPr>
          <p:cNvPr id="6" name="Text Placeholder"/>
          <p:cNvSpPr>
            <a:spLocks noGrp="1"/>
          </p:cNvSpPr>
          <p:nvPr>
            <p:ph type="body" sz="quarter" idx="12"/>
          </p:nvPr>
        </p:nvSpPr>
        <p:spPr>
          <a:xfrm>
            <a:off x="9601200" y="2574925"/>
            <a:ext cx="8229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8578560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1"/>
          <p:cNvSpPr>
            <a:spLocks noGrp="1"/>
          </p:cNvSpPr>
          <p:nvPr>
            <p:ph type="body" sz="quarter" idx="12"/>
          </p:nvPr>
        </p:nvSpPr>
        <p:spPr>
          <a:xfrm>
            <a:off x="457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29201"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601202"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4173202"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7268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57332" y="457200"/>
            <a:ext cx="10972800" cy="8553450"/>
          </a:xfrm>
        </p:spPr>
        <p:txBody>
          <a:bodyPr/>
          <a:lstStyle/>
          <a:p>
            <a:r>
              <a:rPr lang="en-GB"/>
              <a:t>Click to edit Master title style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7763111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p:cNvSpPr>
            <a:spLocks noGrp="1"/>
          </p:cNvSpPr>
          <p:nvPr>
            <p:ph type="body" sz="quarter" idx="13"/>
          </p:nvPr>
        </p:nvSpPr>
        <p:spPr>
          <a:xfrm>
            <a:off x="457200" y="2574926"/>
            <a:ext cx="8229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6057417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6" name="Text Placeholder 1"/>
          <p:cNvSpPr>
            <a:spLocks noGrp="1"/>
          </p:cNvSpPr>
          <p:nvPr>
            <p:ph type="body" sz="quarter" idx="12"/>
          </p:nvPr>
        </p:nvSpPr>
        <p:spPr>
          <a:xfrm>
            <a:off x="9601202" y="457200"/>
            <a:ext cx="3657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14173202" y="457200"/>
            <a:ext cx="3657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6872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tx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601200" y="457200"/>
            <a:ext cx="8229600" cy="855360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a:p>
            <a:pPr lvl="1"/>
            <a:r>
              <a:rPr lang="en-US" dirty="0"/>
              <a:t>1</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464113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446870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0372318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361747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p:cNvSpPr>
            <a:spLocks noGrp="1"/>
          </p:cNvSpPr>
          <p:nvPr>
            <p:ph type="body" sz="quarter" idx="13"/>
          </p:nvPr>
        </p:nvSpPr>
        <p:spPr>
          <a:xfrm>
            <a:off x="457200" y="2574925"/>
            <a:ext cx="8229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hasCustomPrompt="1"/>
          </p:nvPr>
        </p:nvSpPr>
        <p:spPr>
          <a:xfrm>
            <a:off x="9144000" y="0"/>
            <a:ext cx="4572000" cy="5148263"/>
          </a:xfrm>
          <a:solidFill>
            <a:srgbClr val="A4A4A4"/>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0" name="Content Placeholder 2"/>
          <p:cNvSpPr>
            <a:spLocks noGrp="1"/>
          </p:cNvSpPr>
          <p:nvPr>
            <p:ph sz="quarter" idx="18" hasCustomPrompt="1"/>
          </p:nvPr>
        </p:nvSpPr>
        <p:spPr>
          <a:xfrm>
            <a:off x="13716000" y="0"/>
            <a:ext cx="4572000" cy="5148263"/>
          </a:xfrm>
          <a:solidFill>
            <a:srgbClr val="6F6F6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hasCustomPrompt="1"/>
          </p:nvPr>
        </p:nvSpPr>
        <p:spPr>
          <a:xfrm>
            <a:off x="9144000" y="5148000"/>
            <a:ext cx="9144000" cy="5148000"/>
          </a:xfrm>
          <a:solidFill>
            <a:srgbClr val="3D3D3D"/>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8280836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0"/>
            <a:ext cx="9144000" cy="5148000"/>
          </a:xfrm>
          <a:solidFill>
            <a:srgbClr val="3D3D3D"/>
          </a:solidFill>
        </p:spPr>
        <p:txBody>
          <a:bodyPr lIns="457200" tIns="457200" rIns="457200" bIns="4572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hasCustomPrompt="1"/>
          </p:nvPr>
        </p:nvSpPr>
        <p:spPr>
          <a:xfrm>
            <a:off x="9144000" y="0"/>
            <a:ext cx="4572000" cy="5148263"/>
          </a:xfrm>
          <a:solidFill>
            <a:srgbClr val="A4A4A4"/>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1" name="Content Placeholder 2"/>
          <p:cNvSpPr>
            <a:spLocks noGrp="1"/>
          </p:cNvSpPr>
          <p:nvPr>
            <p:ph sz="quarter" idx="18" hasCustomPrompt="1"/>
          </p:nvPr>
        </p:nvSpPr>
        <p:spPr>
          <a:xfrm>
            <a:off x="13716000" y="0"/>
            <a:ext cx="4572000" cy="5148263"/>
          </a:xfrm>
          <a:solidFill>
            <a:srgbClr val="6F6F6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hasCustomPrompt="1"/>
          </p:nvPr>
        </p:nvSpPr>
        <p:spPr>
          <a:xfrm>
            <a:off x="0" y="5148000"/>
            <a:ext cx="9144000" cy="5148000"/>
          </a:xfrm>
          <a:solidFill>
            <a:schemeClr val="tx1"/>
          </a:solidFill>
        </p:spPr>
        <p:txBody>
          <a:bodyPr lIns="457200" tIns="457200" rIns="457200" bIns="4572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hasCustomPrompt="1"/>
          </p:nvPr>
        </p:nvSpPr>
        <p:spPr>
          <a:xfrm>
            <a:off x="9144000" y="5148000"/>
            <a:ext cx="9144000" cy="5148000"/>
          </a:xfrm>
          <a:solidFill>
            <a:srgbClr val="3D3D3D"/>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3277394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1"/>
            <a:ext cx="18288000" cy="5143684"/>
          </a:xfrm>
          <a:noFill/>
        </p:spPr>
        <p:txBody>
          <a:bodyPr lIns="457200" tIns="457200" rIns="457200" bIns="457200"/>
          <a:lstStyle>
            <a:lvl1pPr>
              <a:defRPr sz="9600"/>
            </a:lvl1pPr>
          </a:lstStyle>
          <a:p>
            <a:r>
              <a:rPr lang="en-US" dirty="0"/>
              <a:t>Click to edit Master title style</a:t>
            </a:r>
          </a:p>
        </p:txBody>
      </p:sp>
      <p:sp>
        <p:nvSpPr>
          <p:cNvPr id="13" name="Content Placeholder 1"/>
          <p:cNvSpPr>
            <a:spLocks noGrp="1"/>
          </p:cNvSpPr>
          <p:nvPr>
            <p:ph sz="quarter" idx="20" hasCustomPrompt="1"/>
          </p:nvPr>
        </p:nvSpPr>
        <p:spPr>
          <a:xfrm>
            <a:off x="0" y="5148000"/>
            <a:ext cx="4572000" cy="5148000"/>
          </a:xfrm>
          <a:solidFill>
            <a:srgbClr val="3D3D3D"/>
          </a:solidFill>
        </p:spPr>
        <p:txBody>
          <a:bodyPr lIns="457200" tIns="457200" rIns="457200" bIns="457200"/>
          <a:lstStyle>
            <a:lvl1pPr>
              <a:defRPr>
                <a:solidFill>
                  <a:schemeClr val="bg1"/>
                </a:solidFill>
              </a:defRPr>
            </a:lvl1pPr>
          </a:lstStyle>
          <a:p>
            <a:pPr lvl="0"/>
            <a:r>
              <a:rPr lang="en-US" dirty="0"/>
              <a:t>Click to edit Master text styles</a:t>
            </a:r>
          </a:p>
        </p:txBody>
      </p:sp>
      <p:sp>
        <p:nvSpPr>
          <p:cNvPr id="12" name="Content Placeholder 2"/>
          <p:cNvSpPr>
            <a:spLocks noGrp="1"/>
          </p:cNvSpPr>
          <p:nvPr>
            <p:ph sz="quarter" idx="19" hasCustomPrompt="1"/>
          </p:nvPr>
        </p:nvSpPr>
        <p:spPr>
          <a:xfrm>
            <a:off x="4572002" y="5148000"/>
            <a:ext cx="4572000" cy="5148000"/>
          </a:xfrm>
          <a:solidFill>
            <a:srgbClr val="6F6F6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9" name="Content Placeholder 3"/>
          <p:cNvSpPr>
            <a:spLocks noGrp="1"/>
          </p:cNvSpPr>
          <p:nvPr>
            <p:ph sz="quarter" idx="17" hasCustomPrompt="1"/>
          </p:nvPr>
        </p:nvSpPr>
        <p:spPr>
          <a:xfrm>
            <a:off x="9144000" y="5148000"/>
            <a:ext cx="4572000" cy="5148000"/>
          </a:xfrm>
          <a:solidFill>
            <a:srgbClr val="A4A4A4"/>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0" name="Content Placeholder 4"/>
          <p:cNvSpPr>
            <a:spLocks noGrp="1"/>
          </p:cNvSpPr>
          <p:nvPr>
            <p:ph sz="quarter" idx="18" hasCustomPrompt="1"/>
          </p:nvPr>
        </p:nvSpPr>
        <p:spPr>
          <a:xfrm>
            <a:off x="13716000" y="5148000"/>
            <a:ext cx="4572000" cy="5148000"/>
          </a:xfrm>
          <a:solidFill>
            <a:srgbClr val="DCDCDC"/>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1381556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0"/>
            <a:ext cx="18288000" cy="2574000"/>
          </a:xfrm>
          <a:solidFill>
            <a:schemeClr val="tx1"/>
          </a:solidFill>
        </p:spPr>
        <p:txBody>
          <a:bodyPr lIns="457200" tIns="457200" rIns="457200" bIns="457200"/>
          <a:lstStyle>
            <a:lvl1pPr>
              <a:defRPr>
                <a:solidFill>
                  <a:schemeClr val="bg1"/>
                </a:solidFill>
              </a:defRPr>
            </a:lvl1pPr>
          </a:lstStyle>
          <a:p>
            <a:r>
              <a:rPr lang="en-US" dirty="0"/>
              <a:t>Click to edit Master title style</a:t>
            </a:r>
          </a:p>
        </p:txBody>
      </p:sp>
      <p:sp>
        <p:nvSpPr>
          <p:cNvPr id="6" name="Picture Placeholder"/>
          <p:cNvSpPr>
            <a:spLocks noGrp="1"/>
          </p:cNvSpPr>
          <p:nvPr>
            <p:ph type="pic" sz="quarter" idx="12" hasCustomPrompt="1"/>
          </p:nvPr>
        </p:nvSpPr>
        <p:spPr>
          <a:xfrm>
            <a:off x="0" y="2574000"/>
            <a:ext cx="18288000" cy="7722000"/>
          </a:xfrm>
        </p:spPr>
        <p:txBody>
          <a:bodyPr lIns="457200" tIns="457200" rIns="457200" bIns="45720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9242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GB"/>
              <a:t>Click to edit Master title style</a:t>
            </a:r>
            <a:endParaRPr lang="en-US" dirty="0"/>
          </a:p>
        </p:txBody>
      </p:sp>
      <p:sp>
        <p:nvSpPr>
          <p:cNvPr id="6" name="Text Placeholder"/>
          <p:cNvSpPr>
            <a:spLocks noGrp="1"/>
          </p:cNvSpPr>
          <p:nvPr>
            <p:ph type="body" sz="quarter" idx="12"/>
          </p:nvPr>
        </p:nvSpPr>
        <p:spPr>
          <a:xfrm>
            <a:off x="9601200" y="457200"/>
            <a:ext cx="8229600" cy="8553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459964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hasCustomPrompt="1"/>
          </p:nvPr>
        </p:nvSpPr>
        <p:spPr>
          <a:xfrm>
            <a:off x="0" y="0"/>
            <a:ext cx="18288000" cy="10305677"/>
          </a:xfrm>
        </p:spPr>
        <p:txBody>
          <a:bodyPr lIns="457200" tIns="457200" rIns="457200" bIns="457200"/>
          <a:lstStyle/>
          <a:p>
            <a:r>
              <a:rPr lang="en-US" dirty="0"/>
              <a:t>Drag picture to placeholder or click icon to add</a:t>
            </a:r>
          </a:p>
        </p:txBody>
      </p:sp>
      <p:sp>
        <p:nvSpPr>
          <p:cNvPr id="6" name="Text Placeholder"/>
          <p:cNvSpPr>
            <a:spLocks noGrp="1"/>
          </p:cNvSpPr>
          <p:nvPr>
            <p:ph type="body" sz="quarter" idx="12" hasCustomPrompt="1"/>
          </p:nvPr>
        </p:nvSpPr>
        <p:spPr>
          <a:xfrm>
            <a:off x="-5" y="5148262"/>
            <a:ext cx="4572006" cy="5148263"/>
          </a:xfrm>
          <a:solidFill>
            <a:schemeClr val="tx1"/>
          </a:solidFill>
        </p:spPr>
        <p:txBody>
          <a:bodyPr lIns="457200" tIns="457200" rIns="457200" bIns="457200"/>
          <a:lstStyle>
            <a:lvl1pPr>
              <a:buClrTx/>
              <a:defRPr>
                <a:solidFill>
                  <a:schemeClr val="bg1"/>
                </a:solidFill>
              </a:defRPr>
            </a:lvl1pPr>
            <a:lvl2pPr>
              <a:buClrTx/>
              <a:defRPr sz="2000">
                <a:solidFill>
                  <a:schemeClr val="bg1"/>
                </a:solidFill>
              </a:defRPr>
            </a:lvl2pPr>
            <a:lvl3pPr>
              <a:buClrTx/>
              <a:defRPr sz="2000">
                <a:solidFill>
                  <a:schemeClr val="bg1"/>
                </a:solidFill>
              </a:defRPr>
            </a:lvl3pPr>
            <a:lvl4pPr>
              <a:buClrTx/>
              <a:defRPr sz="2000">
                <a:solidFill>
                  <a:schemeClr val="bg1"/>
                </a:solidFill>
              </a:defRPr>
            </a:lvl4pPr>
            <a:lvl5pPr>
              <a:buClrTx/>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187946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hasCustomPrompt="1"/>
          </p:nvPr>
        </p:nvSpPr>
        <p:spPr>
          <a:xfrm>
            <a:off x="0" y="0"/>
            <a:ext cx="4572000" cy="10296000"/>
          </a:xfrm>
          <a:solidFill>
            <a:srgbClr val="3D3D3D"/>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hasCustomPrompt="1"/>
          </p:nvPr>
        </p:nvSpPr>
        <p:spPr>
          <a:xfrm>
            <a:off x="4572000" y="0"/>
            <a:ext cx="4572000" cy="10296000"/>
          </a:xfrm>
          <a:solidFill>
            <a:srgbClr val="6F6F6F"/>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hasCustomPrompt="1"/>
          </p:nvPr>
        </p:nvSpPr>
        <p:spPr>
          <a:xfrm>
            <a:off x="9144000" y="0"/>
            <a:ext cx="4572000" cy="10296000"/>
          </a:xfrm>
          <a:solidFill>
            <a:srgbClr val="A4A4A4"/>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hasCustomPrompt="1"/>
          </p:nvPr>
        </p:nvSpPr>
        <p:spPr>
          <a:xfrm>
            <a:off x="13716000" y="0"/>
            <a:ext cx="4572000" cy="10296000"/>
          </a:xfrm>
          <a:solidFill>
            <a:srgbClr val="DCDCDC"/>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8642608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p:cNvSpPr>
            <a:spLocks noGrp="1"/>
          </p:cNvSpPr>
          <p:nvPr>
            <p:ph type="body" sz="quarter" idx="12"/>
          </p:nvPr>
        </p:nvSpPr>
        <p:spPr>
          <a:xfrm>
            <a:off x="457200" y="2574926"/>
            <a:ext cx="3657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5029200" y="2574926"/>
            <a:ext cx="12801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605913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p:cNvSpPr>
            <a:spLocks noGrp="1"/>
          </p:cNvSpPr>
          <p:nvPr>
            <p:ph type="body" sz="quarter" idx="12"/>
          </p:nvPr>
        </p:nvSpPr>
        <p:spPr>
          <a:xfrm>
            <a:off x="457200" y="2574926"/>
            <a:ext cx="3657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988199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ases 1">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CCBE138C-08F9-144A-9B33-CF1C0AA30E1F}"/>
              </a:ext>
            </a:extLst>
          </p:cNvPr>
          <p:cNvSpPr/>
          <p:nvPr userDrawn="1"/>
        </p:nvSpPr>
        <p:spPr bwMode="auto">
          <a:xfrm>
            <a:off x="4572000" y="0"/>
            <a:ext cx="13716000" cy="10296525"/>
          </a:xfrm>
          <a:prstGeom prst="rect">
            <a:avLst/>
          </a:prstGeom>
          <a:solidFill>
            <a:srgbClr val="3D3D3D"/>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de-DE" sz="1400" b="0" i="0" u="none" strike="noStrike" cap="none" normalizeH="0" baseline="0" dirty="0">
              <a:ln>
                <a:noFill/>
              </a:ln>
              <a:solidFill>
                <a:schemeClr val="bg1"/>
              </a:solidFill>
              <a:effectLst/>
              <a:latin typeface="IBM Plex Sans" panose="020B0503050203000203" pitchFamily="34" charset="0"/>
            </a:endParaRPr>
          </a:p>
        </p:txBody>
      </p:sp>
      <p:sp>
        <p:nvSpPr>
          <p:cNvPr id="2" name="Title"/>
          <p:cNvSpPr>
            <a:spLocks noGrp="1"/>
          </p:cNvSpPr>
          <p:nvPr>
            <p:ph type="title" hasCustomPrompt="1"/>
          </p:nvPr>
        </p:nvSpPr>
        <p:spPr>
          <a:xfrm>
            <a:off x="457200" y="2574000"/>
            <a:ext cx="3657600" cy="1283625"/>
          </a:xfrm>
        </p:spPr>
        <p:txBody>
          <a:bodyPr>
            <a:normAutofit/>
          </a:bodyPr>
          <a:lstStyle>
            <a:lvl1pPr>
              <a:defRPr sz="3000"/>
            </a:lvl1pPr>
          </a:lstStyle>
          <a:p>
            <a:r>
              <a:rPr lang="en-US" dirty="0"/>
              <a:t>Click to edit Master title style</a:t>
            </a:r>
          </a:p>
        </p:txBody>
      </p:sp>
      <p:sp>
        <p:nvSpPr>
          <p:cNvPr id="6" name="Text Placeholder"/>
          <p:cNvSpPr>
            <a:spLocks noGrp="1"/>
          </p:cNvSpPr>
          <p:nvPr>
            <p:ph type="body" sz="quarter" idx="12"/>
          </p:nvPr>
        </p:nvSpPr>
        <p:spPr>
          <a:xfrm>
            <a:off x="457200" y="3857625"/>
            <a:ext cx="3657600" cy="5153025"/>
          </a:xfrm>
        </p:spPr>
        <p:txBody>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7794579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5029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645278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1"/>
          <p:cNvSpPr>
            <a:spLocks noGrp="1"/>
          </p:cNvSpPr>
          <p:nvPr>
            <p:ph type="body" sz="quarter" idx="12"/>
          </p:nvPr>
        </p:nvSpPr>
        <p:spPr>
          <a:xfrm>
            <a:off x="457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29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601200" y="2574925"/>
            <a:ext cx="8229600" cy="6435725"/>
          </a:xfrm>
        </p:spPr>
        <p:txBody>
          <a:bodyPr/>
          <a:lstStyle>
            <a:lvl1pPr>
              <a:defRPr sz="4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946756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57200" y="457200"/>
            <a:ext cx="3675888"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5029200" y="457200"/>
            <a:ext cx="12801466" cy="8553600"/>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1072089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690248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9177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theme" Target="../theme/theme2.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slideLayout" Target="../slideLayouts/slideLayout67.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8"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34" Type="http://schemas.openxmlformats.org/officeDocument/2006/relationships/slideLayout" Target="../slideLayouts/slideLayout101.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33" Type="http://schemas.openxmlformats.org/officeDocument/2006/relationships/slideLayout" Target="../slideLayouts/slideLayout100.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29" Type="http://schemas.openxmlformats.org/officeDocument/2006/relationships/slideLayout" Target="../slideLayouts/slideLayout96.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32" Type="http://schemas.openxmlformats.org/officeDocument/2006/relationships/slideLayout" Target="../slideLayouts/slideLayout99.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slideLayout" Target="../slideLayouts/slideLayout95.xml"/><Relationship Id="rId10" Type="http://schemas.openxmlformats.org/officeDocument/2006/relationships/slideLayout" Target="../slideLayouts/slideLayout77.xml"/><Relationship Id="rId19" Type="http://schemas.openxmlformats.org/officeDocument/2006/relationships/slideLayout" Target="../slideLayouts/slideLayout86.xml"/><Relationship Id="rId31" Type="http://schemas.openxmlformats.org/officeDocument/2006/relationships/slideLayout" Target="../slideLayouts/slideLayout98.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slideLayout" Target="../slideLayouts/slideLayout94.xml"/><Relationship Id="rId30" Type="http://schemas.openxmlformats.org/officeDocument/2006/relationships/slideLayout" Target="../slideLayouts/slideLayout97.xml"/><Relationship Id="rId35" Type="http://schemas.openxmlformats.org/officeDocument/2006/relationships/theme" Target="../theme/theme3.xml"/><Relationship Id="rId8"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199" y="457200"/>
            <a:ext cx="8229600" cy="8553600"/>
          </a:xfrm>
          <a:prstGeom prst="rect">
            <a:avLst/>
          </a:prstGeom>
        </p:spPr>
        <p:txBody>
          <a:bodyPr vert="horz" lIns="0" tIns="0" rIns="0" bIns="0" rtlCol="0" anchor="t">
            <a:noAutofit/>
          </a:bodyPr>
          <a:lstStyle/>
          <a:p>
            <a:r>
              <a:rPr lang="de-DE"/>
              <a:t>Mastertitelformat bearbeiten</a:t>
            </a:r>
            <a:endParaRPr lang="en-US" dirty="0"/>
          </a:p>
        </p:txBody>
      </p:sp>
      <p:sp>
        <p:nvSpPr>
          <p:cNvPr id="5" name="Text Placeholder"/>
          <p:cNvSpPr>
            <a:spLocks noGrp="1"/>
          </p:cNvSpPr>
          <p:nvPr>
            <p:ph type="body" idx="1"/>
          </p:nvPr>
        </p:nvSpPr>
        <p:spPr>
          <a:xfrm>
            <a:off x="9601200" y="457200"/>
            <a:ext cx="8229600" cy="8553600"/>
          </a:xfrm>
          <a:prstGeom prst="rect">
            <a:avLst/>
          </a:prstGeom>
        </p:spPr>
        <p:txBody>
          <a:bodyPr vert="horz" lIns="0" tIns="0" rIns="0" bIns="0" rtlCol="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a:solidFill>
                  <a:schemeClr val="bg1"/>
                </a:solidFill>
                <a:latin typeface="IBM Plex Sans" panose="020B0503050203000203" pitchFamily="34" charset="0"/>
              </a:defRPr>
            </a:lvl1pPr>
          </a:lstStyle>
          <a:p>
            <a:r>
              <a:rPr lang="en-US"/>
              <a:t>IBM iX / © IBM Corporation</a:t>
            </a:r>
            <a:endParaRPr lang="en-US" dirty="0"/>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161" name="Gruppieren 160">
            <a:extLst>
              <a:ext uri="{FF2B5EF4-FFF2-40B4-BE49-F238E27FC236}">
                <a16:creationId xmlns:a16="http://schemas.microsoft.com/office/drawing/2014/main" id="{E69C9B1D-3049-EE49-89DA-B31BF6156AB9}"/>
              </a:ext>
            </a:extLst>
          </p:cNvPr>
          <p:cNvGrpSpPr/>
          <p:nvPr userDrawn="1"/>
        </p:nvGrpSpPr>
        <p:grpSpPr>
          <a:xfrm>
            <a:off x="-216000" y="-216000"/>
            <a:ext cx="18720000" cy="10728000"/>
            <a:chOff x="-216000" y="-216000"/>
            <a:chExt cx="18720000" cy="10728000"/>
          </a:xfrm>
        </p:grpSpPr>
        <p:grpSp>
          <p:nvGrpSpPr>
            <p:cNvPr id="162" name="Gruppieren 161">
              <a:extLst>
                <a:ext uri="{FF2B5EF4-FFF2-40B4-BE49-F238E27FC236}">
                  <a16:creationId xmlns:a16="http://schemas.microsoft.com/office/drawing/2014/main" id="{F7FF7192-DFE1-2042-BEFD-5B520E87BC62}"/>
                </a:ext>
              </a:extLst>
            </p:cNvPr>
            <p:cNvGrpSpPr/>
            <p:nvPr/>
          </p:nvGrpSpPr>
          <p:grpSpPr>
            <a:xfrm>
              <a:off x="457200" y="-216000"/>
              <a:ext cx="17373600" cy="180000"/>
              <a:chOff x="457200" y="-216000"/>
              <a:chExt cx="17373600" cy="180000"/>
            </a:xfrm>
          </p:grpSpPr>
          <p:cxnSp>
            <p:nvCxnSpPr>
              <p:cNvPr id="197" name="Gerade Verbindung 196">
                <a:extLst>
                  <a:ext uri="{FF2B5EF4-FFF2-40B4-BE49-F238E27FC236}">
                    <a16:creationId xmlns:a16="http://schemas.microsoft.com/office/drawing/2014/main" id="{56C9C363-D1C1-964D-B02C-65536666F5C7}"/>
                  </a:ext>
                </a:extLst>
              </p:cNvPr>
              <p:cNvCxnSpPr/>
              <p:nvPr/>
            </p:nvCxnSpPr>
            <p:spPr bwMode="auto">
              <a:xfrm>
                <a:off x="45722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8" name="Gerade Verbindung 197">
                <a:extLst>
                  <a:ext uri="{FF2B5EF4-FFF2-40B4-BE49-F238E27FC236}">
                    <a16:creationId xmlns:a16="http://schemas.microsoft.com/office/drawing/2014/main" id="{2835C266-3324-8F4D-BD9D-D39297A149FF}"/>
                  </a:ext>
                </a:extLst>
              </p:cNvPr>
              <p:cNvCxnSpPr/>
              <p:nvPr/>
            </p:nvCxnSpPr>
            <p:spPr bwMode="auto">
              <a:xfrm>
                <a:off x="91438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9" name="Gerade Verbindung 198">
                <a:extLst>
                  <a:ext uri="{FF2B5EF4-FFF2-40B4-BE49-F238E27FC236}">
                    <a16:creationId xmlns:a16="http://schemas.microsoft.com/office/drawing/2014/main" id="{70BA5C77-4C4A-9447-920E-6B7EBB90FBCC}"/>
                  </a:ext>
                </a:extLst>
              </p:cNvPr>
              <p:cNvCxnSpPr/>
              <p:nvPr/>
            </p:nvCxnSpPr>
            <p:spPr bwMode="auto">
              <a:xfrm>
                <a:off x="1371623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0" name="Gerade Verbindung 199">
                <a:extLst>
                  <a:ext uri="{FF2B5EF4-FFF2-40B4-BE49-F238E27FC236}">
                    <a16:creationId xmlns:a16="http://schemas.microsoft.com/office/drawing/2014/main" id="{6AF84F52-BE9F-6C40-B8D4-83A8DA17017F}"/>
                  </a:ext>
                </a:extLst>
              </p:cNvPr>
              <p:cNvCxnSpPr/>
              <p:nvPr/>
            </p:nvCxnSpPr>
            <p:spPr bwMode="auto">
              <a:xfrm>
                <a:off x="13258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1" name="Gerade Verbindung 200">
                <a:extLst>
                  <a:ext uri="{FF2B5EF4-FFF2-40B4-BE49-F238E27FC236}">
                    <a16:creationId xmlns:a16="http://schemas.microsoft.com/office/drawing/2014/main" id="{35544ABB-63F9-7C48-9038-A58F590CD608}"/>
                  </a:ext>
                </a:extLst>
              </p:cNvPr>
              <p:cNvCxnSpPr/>
              <p:nvPr/>
            </p:nvCxnSpPr>
            <p:spPr bwMode="auto">
              <a:xfrm>
                <a:off x="14173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2" name="Gerade Verbindung 201">
                <a:extLst>
                  <a:ext uri="{FF2B5EF4-FFF2-40B4-BE49-F238E27FC236}">
                    <a16:creationId xmlns:a16="http://schemas.microsoft.com/office/drawing/2014/main" id="{C086FA41-8A2B-7D4A-8EF6-1D109B2D286A}"/>
                  </a:ext>
                </a:extLst>
              </p:cNvPr>
              <p:cNvCxnSpPr/>
              <p:nvPr/>
            </p:nvCxnSpPr>
            <p:spPr bwMode="auto">
              <a:xfrm>
                <a:off x="86866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3" name="Gerade Verbindung 202">
                <a:extLst>
                  <a:ext uri="{FF2B5EF4-FFF2-40B4-BE49-F238E27FC236}">
                    <a16:creationId xmlns:a16="http://schemas.microsoft.com/office/drawing/2014/main" id="{97DF1FCB-5768-FC47-A629-821ABDD59F6D}"/>
                  </a:ext>
                </a:extLst>
              </p:cNvPr>
              <p:cNvCxnSpPr/>
              <p:nvPr/>
            </p:nvCxnSpPr>
            <p:spPr bwMode="auto">
              <a:xfrm>
                <a:off x="9601928"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4" name="Gerade Verbindung 203">
                <a:extLst>
                  <a:ext uri="{FF2B5EF4-FFF2-40B4-BE49-F238E27FC236}">
                    <a16:creationId xmlns:a16="http://schemas.microsoft.com/office/drawing/2014/main" id="{0A94AF60-2AA3-2940-914F-18D8742D9BCC}"/>
                  </a:ext>
                </a:extLst>
              </p:cNvPr>
              <p:cNvCxnSpPr/>
              <p:nvPr/>
            </p:nvCxnSpPr>
            <p:spPr bwMode="auto">
              <a:xfrm>
                <a:off x="4114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5" name="Gerade Verbindung 204">
                <a:extLst>
                  <a:ext uri="{FF2B5EF4-FFF2-40B4-BE49-F238E27FC236}">
                    <a16:creationId xmlns:a16="http://schemas.microsoft.com/office/drawing/2014/main" id="{298903D4-EA99-714D-99DA-D6E1DB78950A}"/>
                  </a:ext>
                </a:extLst>
              </p:cNvPr>
              <p:cNvCxnSpPr/>
              <p:nvPr/>
            </p:nvCxnSpPr>
            <p:spPr bwMode="auto">
              <a:xfrm>
                <a:off x="5029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6" name="Gerade Verbindung 205">
                <a:extLst>
                  <a:ext uri="{FF2B5EF4-FFF2-40B4-BE49-F238E27FC236}">
                    <a16:creationId xmlns:a16="http://schemas.microsoft.com/office/drawing/2014/main" id="{2E55EB3F-9E08-C249-96A5-E7FB121FB5FD}"/>
                  </a:ext>
                </a:extLst>
              </p:cNvPr>
              <p:cNvCxnSpPr/>
              <p:nvPr/>
            </p:nvCxnSpPr>
            <p:spPr bwMode="auto">
              <a:xfrm>
                <a:off x="178308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7" name="Gerade Verbindung 206">
                <a:extLst>
                  <a:ext uri="{FF2B5EF4-FFF2-40B4-BE49-F238E27FC236}">
                    <a16:creationId xmlns:a16="http://schemas.microsoft.com/office/drawing/2014/main" id="{21EBF728-28BD-F64B-BCE3-A37C34AFF9DA}"/>
                  </a:ext>
                </a:extLst>
              </p:cNvPr>
              <p:cNvCxnSpPr/>
              <p:nvPr/>
            </p:nvCxnSpPr>
            <p:spPr bwMode="auto">
              <a:xfrm>
                <a:off x="4572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63" name="Gruppieren 162">
              <a:extLst>
                <a:ext uri="{FF2B5EF4-FFF2-40B4-BE49-F238E27FC236}">
                  <a16:creationId xmlns:a16="http://schemas.microsoft.com/office/drawing/2014/main" id="{D48FA44F-26EE-AF4E-B0B7-A8994D562634}"/>
                </a:ext>
              </a:extLst>
            </p:cNvPr>
            <p:cNvGrpSpPr/>
            <p:nvPr/>
          </p:nvGrpSpPr>
          <p:grpSpPr>
            <a:xfrm>
              <a:off x="457200" y="10332000"/>
              <a:ext cx="17373600" cy="180000"/>
              <a:chOff x="457200" y="10332000"/>
              <a:chExt cx="17373600" cy="180000"/>
            </a:xfrm>
          </p:grpSpPr>
          <p:cxnSp>
            <p:nvCxnSpPr>
              <p:cNvPr id="186" name="Gerade Verbindung 185">
                <a:extLst>
                  <a:ext uri="{FF2B5EF4-FFF2-40B4-BE49-F238E27FC236}">
                    <a16:creationId xmlns:a16="http://schemas.microsoft.com/office/drawing/2014/main" id="{CF20FC1D-F075-DD45-81EA-CBA5AF4FD801}"/>
                  </a:ext>
                </a:extLst>
              </p:cNvPr>
              <p:cNvCxnSpPr/>
              <p:nvPr/>
            </p:nvCxnSpPr>
            <p:spPr bwMode="auto">
              <a:xfrm>
                <a:off x="4114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7" name="Gerade Verbindung 186">
                <a:extLst>
                  <a:ext uri="{FF2B5EF4-FFF2-40B4-BE49-F238E27FC236}">
                    <a16:creationId xmlns:a16="http://schemas.microsoft.com/office/drawing/2014/main" id="{350A805C-EEB6-4B42-9F5B-9564BEF2211B}"/>
                  </a:ext>
                </a:extLst>
              </p:cNvPr>
              <p:cNvCxnSpPr/>
              <p:nvPr/>
            </p:nvCxnSpPr>
            <p:spPr bwMode="auto">
              <a:xfrm>
                <a:off x="45722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8" name="Gerade Verbindung 187">
                <a:extLst>
                  <a:ext uri="{FF2B5EF4-FFF2-40B4-BE49-F238E27FC236}">
                    <a16:creationId xmlns:a16="http://schemas.microsoft.com/office/drawing/2014/main" id="{403B7574-A8E1-AD41-B2AE-682BEFD1C7EA}"/>
                  </a:ext>
                </a:extLst>
              </p:cNvPr>
              <p:cNvCxnSpPr/>
              <p:nvPr/>
            </p:nvCxnSpPr>
            <p:spPr bwMode="auto">
              <a:xfrm>
                <a:off x="178308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9" name="Gerade Verbindung 188">
                <a:extLst>
                  <a:ext uri="{FF2B5EF4-FFF2-40B4-BE49-F238E27FC236}">
                    <a16:creationId xmlns:a16="http://schemas.microsoft.com/office/drawing/2014/main" id="{32912078-E3FD-2641-AE48-B34F72AEE843}"/>
                  </a:ext>
                </a:extLst>
              </p:cNvPr>
              <p:cNvCxnSpPr/>
              <p:nvPr/>
            </p:nvCxnSpPr>
            <p:spPr bwMode="auto">
              <a:xfrm>
                <a:off x="14173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0" name="Gerade Verbindung 189">
                <a:extLst>
                  <a:ext uri="{FF2B5EF4-FFF2-40B4-BE49-F238E27FC236}">
                    <a16:creationId xmlns:a16="http://schemas.microsoft.com/office/drawing/2014/main" id="{61F1C3DC-E316-4242-B0A5-008EC30FA814}"/>
                  </a:ext>
                </a:extLst>
              </p:cNvPr>
              <p:cNvCxnSpPr/>
              <p:nvPr/>
            </p:nvCxnSpPr>
            <p:spPr bwMode="auto">
              <a:xfrm>
                <a:off x="1371623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1" name="Gerade Verbindung 190">
                <a:extLst>
                  <a:ext uri="{FF2B5EF4-FFF2-40B4-BE49-F238E27FC236}">
                    <a16:creationId xmlns:a16="http://schemas.microsoft.com/office/drawing/2014/main" id="{D77AADB2-5DBF-8D40-B2E4-64EB70B71F3D}"/>
                  </a:ext>
                </a:extLst>
              </p:cNvPr>
              <p:cNvCxnSpPr/>
              <p:nvPr/>
            </p:nvCxnSpPr>
            <p:spPr bwMode="auto">
              <a:xfrm>
                <a:off x="13258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2" name="Gerade Verbindung 191">
                <a:extLst>
                  <a:ext uri="{FF2B5EF4-FFF2-40B4-BE49-F238E27FC236}">
                    <a16:creationId xmlns:a16="http://schemas.microsoft.com/office/drawing/2014/main" id="{10845032-38A7-7442-AE98-832C9BC26DE5}"/>
                  </a:ext>
                </a:extLst>
              </p:cNvPr>
              <p:cNvCxnSpPr/>
              <p:nvPr/>
            </p:nvCxnSpPr>
            <p:spPr bwMode="auto">
              <a:xfrm>
                <a:off x="9601928"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3" name="Gerade Verbindung 192">
                <a:extLst>
                  <a:ext uri="{FF2B5EF4-FFF2-40B4-BE49-F238E27FC236}">
                    <a16:creationId xmlns:a16="http://schemas.microsoft.com/office/drawing/2014/main" id="{2A48D775-F641-E549-A2E3-C1D701A43E51}"/>
                  </a:ext>
                </a:extLst>
              </p:cNvPr>
              <p:cNvCxnSpPr/>
              <p:nvPr/>
            </p:nvCxnSpPr>
            <p:spPr bwMode="auto">
              <a:xfrm>
                <a:off x="91438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4" name="Gerade Verbindung 193">
                <a:extLst>
                  <a:ext uri="{FF2B5EF4-FFF2-40B4-BE49-F238E27FC236}">
                    <a16:creationId xmlns:a16="http://schemas.microsoft.com/office/drawing/2014/main" id="{6816C353-3220-2E4D-8BA4-2419C0CAD0B5}"/>
                  </a:ext>
                </a:extLst>
              </p:cNvPr>
              <p:cNvCxnSpPr/>
              <p:nvPr/>
            </p:nvCxnSpPr>
            <p:spPr bwMode="auto">
              <a:xfrm>
                <a:off x="86866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5" name="Gerade Verbindung 194">
                <a:extLst>
                  <a:ext uri="{FF2B5EF4-FFF2-40B4-BE49-F238E27FC236}">
                    <a16:creationId xmlns:a16="http://schemas.microsoft.com/office/drawing/2014/main" id="{BAE581DA-1441-1241-ACC1-46FB7AE21897}"/>
                  </a:ext>
                </a:extLst>
              </p:cNvPr>
              <p:cNvCxnSpPr/>
              <p:nvPr/>
            </p:nvCxnSpPr>
            <p:spPr bwMode="auto">
              <a:xfrm>
                <a:off x="5029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6" name="Gerade Verbindung 195">
                <a:extLst>
                  <a:ext uri="{FF2B5EF4-FFF2-40B4-BE49-F238E27FC236}">
                    <a16:creationId xmlns:a16="http://schemas.microsoft.com/office/drawing/2014/main" id="{04E4DA1C-E23B-4E4B-8E1C-D4E2956A066E}"/>
                  </a:ext>
                </a:extLst>
              </p:cNvPr>
              <p:cNvCxnSpPr/>
              <p:nvPr/>
            </p:nvCxnSpPr>
            <p:spPr bwMode="auto">
              <a:xfrm>
                <a:off x="4572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64" name="Gruppieren 163">
              <a:extLst>
                <a:ext uri="{FF2B5EF4-FFF2-40B4-BE49-F238E27FC236}">
                  <a16:creationId xmlns:a16="http://schemas.microsoft.com/office/drawing/2014/main" id="{41E4FB51-7F9A-9144-ABB6-607A45B54710}"/>
                </a:ext>
              </a:extLst>
            </p:cNvPr>
            <p:cNvGrpSpPr/>
            <p:nvPr/>
          </p:nvGrpSpPr>
          <p:grpSpPr>
            <a:xfrm>
              <a:off x="-216000" y="457200"/>
              <a:ext cx="180000" cy="9381600"/>
              <a:chOff x="-216000" y="457200"/>
              <a:chExt cx="180000" cy="9381600"/>
            </a:xfrm>
          </p:grpSpPr>
          <p:cxnSp>
            <p:nvCxnSpPr>
              <p:cNvPr id="176" name="Horizontal Straight Connector 16">
                <a:extLst>
                  <a:ext uri="{FF2B5EF4-FFF2-40B4-BE49-F238E27FC236}">
                    <a16:creationId xmlns:a16="http://schemas.microsoft.com/office/drawing/2014/main" id="{82D30B17-B4C0-4A43-AC02-F6CDABFE4C28}"/>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7" name="Horizontal Straight Connector 10">
                <a:extLst>
                  <a:ext uri="{FF2B5EF4-FFF2-40B4-BE49-F238E27FC236}">
                    <a16:creationId xmlns:a16="http://schemas.microsoft.com/office/drawing/2014/main" id="{D8987D8A-81B7-D043-BA90-E29C185B6E7A}"/>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8" name="Horizontal Straight Connector 10">
                <a:extLst>
                  <a:ext uri="{FF2B5EF4-FFF2-40B4-BE49-F238E27FC236}">
                    <a16:creationId xmlns:a16="http://schemas.microsoft.com/office/drawing/2014/main" id="{A3635EFE-A9D7-6947-A267-86A0F0C8F225}"/>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9" name="Horizontal Straight Connector 11">
                <a:extLst>
                  <a:ext uri="{FF2B5EF4-FFF2-40B4-BE49-F238E27FC236}">
                    <a16:creationId xmlns:a16="http://schemas.microsoft.com/office/drawing/2014/main" id="{DD175976-A17E-F44F-B22F-569C734129D7}"/>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0" name="Horizontal Straight Connector 12">
                <a:extLst>
                  <a:ext uri="{FF2B5EF4-FFF2-40B4-BE49-F238E27FC236}">
                    <a16:creationId xmlns:a16="http://schemas.microsoft.com/office/drawing/2014/main" id="{896BC000-AA99-014F-8EDF-29AFB3D4ECB1}"/>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1" name="Horizontal Straight Connector 16">
                <a:extLst>
                  <a:ext uri="{FF2B5EF4-FFF2-40B4-BE49-F238E27FC236}">
                    <a16:creationId xmlns:a16="http://schemas.microsoft.com/office/drawing/2014/main" id="{65CEE3DE-6C25-554F-8F68-D3C96FF87A6D}"/>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2" name="Horizontal Straight Connector 16">
                <a:extLst>
                  <a:ext uri="{FF2B5EF4-FFF2-40B4-BE49-F238E27FC236}">
                    <a16:creationId xmlns:a16="http://schemas.microsoft.com/office/drawing/2014/main" id="{B6251BD3-7C76-6B4F-8005-6834423E3467}"/>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3" name="Horizontal Straight Connector 15">
                <a:extLst>
                  <a:ext uri="{FF2B5EF4-FFF2-40B4-BE49-F238E27FC236}">
                    <a16:creationId xmlns:a16="http://schemas.microsoft.com/office/drawing/2014/main" id="{BEE2325B-AB22-D54B-B25B-B16620C4C740}"/>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4" name="Horizontal Straight Connector 14">
                <a:extLst>
                  <a:ext uri="{FF2B5EF4-FFF2-40B4-BE49-F238E27FC236}">
                    <a16:creationId xmlns:a16="http://schemas.microsoft.com/office/drawing/2014/main" id="{28B7F9A1-A7BA-D44B-9941-62D1DDA549FA}"/>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5" name="Horizontal Straight Connector 13">
                <a:extLst>
                  <a:ext uri="{FF2B5EF4-FFF2-40B4-BE49-F238E27FC236}">
                    <a16:creationId xmlns:a16="http://schemas.microsoft.com/office/drawing/2014/main" id="{BE9DFF17-D3BF-614E-956C-9FB012D79D6E}"/>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65" name="Gruppieren 164">
              <a:extLst>
                <a:ext uri="{FF2B5EF4-FFF2-40B4-BE49-F238E27FC236}">
                  <a16:creationId xmlns:a16="http://schemas.microsoft.com/office/drawing/2014/main" id="{7D1ABDC6-9E04-6544-AC18-093AF4617A00}"/>
                </a:ext>
              </a:extLst>
            </p:cNvPr>
            <p:cNvGrpSpPr/>
            <p:nvPr/>
          </p:nvGrpSpPr>
          <p:grpSpPr>
            <a:xfrm>
              <a:off x="18324000" y="457200"/>
              <a:ext cx="180000" cy="9381600"/>
              <a:chOff x="-216000" y="457200"/>
              <a:chExt cx="180000" cy="9381600"/>
            </a:xfrm>
          </p:grpSpPr>
          <p:cxnSp>
            <p:nvCxnSpPr>
              <p:cNvPr id="166" name="Horizontal Straight Connector 16">
                <a:extLst>
                  <a:ext uri="{FF2B5EF4-FFF2-40B4-BE49-F238E27FC236}">
                    <a16:creationId xmlns:a16="http://schemas.microsoft.com/office/drawing/2014/main" id="{3C047F08-356F-FA47-B543-4159582CE1F1}"/>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7" name="Horizontal Straight Connector 10">
                <a:extLst>
                  <a:ext uri="{FF2B5EF4-FFF2-40B4-BE49-F238E27FC236}">
                    <a16:creationId xmlns:a16="http://schemas.microsoft.com/office/drawing/2014/main" id="{A33A519B-AA1E-D546-8212-2BD2D928770A}"/>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8" name="Horizontal Straight Connector 10">
                <a:extLst>
                  <a:ext uri="{FF2B5EF4-FFF2-40B4-BE49-F238E27FC236}">
                    <a16:creationId xmlns:a16="http://schemas.microsoft.com/office/drawing/2014/main" id="{B685B623-828F-554F-A9B4-E6619B5ECCEE}"/>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9" name="Horizontal Straight Connector 11">
                <a:extLst>
                  <a:ext uri="{FF2B5EF4-FFF2-40B4-BE49-F238E27FC236}">
                    <a16:creationId xmlns:a16="http://schemas.microsoft.com/office/drawing/2014/main" id="{AC99F952-FEE2-4C48-A476-2957C18483A3}"/>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0" name="Horizontal Straight Connector 12">
                <a:extLst>
                  <a:ext uri="{FF2B5EF4-FFF2-40B4-BE49-F238E27FC236}">
                    <a16:creationId xmlns:a16="http://schemas.microsoft.com/office/drawing/2014/main" id="{54A91BCD-A98C-BF40-B72F-7B609797B565}"/>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1" name="Horizontal Straight Connector 16">
                <a:extLst>
                  <a:ext uri="{FF2B5EF4-FFF2-40B4-BE49-F238E27FC236}">
                    <a16:creationId xmlns:a16="http://schemas.microsoft.com/office/drawing/2014/main" id="{62F8AC7E-E894-0C41-9CC8-3A23D2003504}"/>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2" name="Horizontal Straight Connector 16">
                <a:extLst>
                  <a:ext uri="{FF2B5EF4-FFF2-40B4-BE49-F238E27FC236}">
                    <a16:creationId xmlns:a16="http://schemas.microsoft.com/office/drawing/2014/main" id="{8AAA49D7-897D-2140-BF37-E9BEC90C7819}"/>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3" name="Horizontal Straight Connector 15">
                <a:extLst>
                  <a:ext uri="{FF2B5EF4-FFF2-40B4-BE49-F238E27FC236}">
                    <a16:creationId xmlns:a16="http://schemas.microsoft.com/office/drawing/2014/main" id="{25ECE4B6-E66E-AE47-83E7-3B7D0CEBF758}"/>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4" name="Horizontal Straight Connector 14">
                <a:extLst>
                  <a:ext uri="{FF2B5EF4-FFF2-40B4-BE49-F238E27FC236}">
                    <a16:creationId xmlns:a16="http://schemas.microsoft.com/office/drawing/2014/main" id="{76792988-1B8B-774A-A4E9-19F3D945F632}"/>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5" name="Horizontal Straight Connector 13">
                <a:extLst>
                  <a:ext uri="{FF2B5EF4-FFF2-40B4-BE49-F238E27FC236}">
                    <a16:creationId xmlns:a16="http://schemas.microsoft.com/office/drawing/2014/main" id="{066DA73D-254B-884E-96A9-97A20D78AFCB}"/>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825" r:id="rId1"/>
    <p:sldLayoutId id="214748396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8" r:id="rId14"/>
    <p:sldLayoutId id="2147483839" r:id="rId15"/>
    <p:sldLayoutId id="2147483840" r:id="rId16"/>
    <p:sldLayoutId id="2147483841" r:id="rId17"/>
    <p:sldLayoutId id="2147483842" r:id="rId18"/>
    <p:sldLayoutId id="2147483843" r:id="rId19"/>
    <p:sldLayoutId id="2147483959" r:id="rId20"/>
    <p:sldLayoutId id="2147483845" r:id="rId21"/>
    <p:sldLayoutId id="2147483846" r:id="rId22"/>
    <p:sldLayoutId id="2147483847" r:id="rId23"/>
    <p:sldLayoutId id="2147483848" r:id="rId24"/>
    <p:sldLayoutId id="2147483849" r:id="rId25"/>
    <p:sldLayoutId id="2147483850" r:id="rId26"/>
    <p:sldLayoutId id="2147483851" r:id="rId27"/>
    <p:sldLayoutId id="2147483852" r:id="rId28"/>
    <p:sldLayoutId id="2147483853" r:id="rId29"/>
    <p:sldLayoutId id="2147483854" r:id="rId30"/>
    <p:sldLayoutId id="2147483855" r:id="rId31"/>
    <p:sldLayoutId id="2147483856" r:id="rId32"/>
    <p:sldLayoutId id="2147483857" r:id="rId33"/>
    <p:sldLayoutId id="2147483963" r:id="rId34"/>
  </p:sldLayoutIdLst>
  <p:hf hdr="0" dt="0"/>
  <p:txStyles>
    <p:titleStyle>
      <a:lvl1pPr algn="l" rtl="0" eaLnBrk="1" fontAlgn="base" hangingPunct="1">
        <a:lnSpc>
          <a:spcPct val="90000"/>
        </a:lnSpc>
        <a:spcBef>
          <a:spcPct val="0"/>
        </a:spcBef>
        <a:spcAft>
          <a:spcPct val="0"/>
        </a:spcAft>
        <a:defRPr sz="48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rgbClr val="6D6E70"/>
        </a:buClr>
        <a:buSzPct val="90000"/>
        <a:buFont typeface="Wingdings" pitchFamily="2" charset="2"/>
        <a:buNone/>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bg1"/>
        </a:buClr>
        <a:buSzPct val="100000"/>
        <a:buFont typeface="Arial" panose="020B0604020202020204" pitchFamily="34" charset="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bg1"/>
        </a:buClr>
        <a:buFont typeface=".AppleSystemUIFont" charset="-12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11232" userDrawn="1">
          <p15:clr>
            <a:srgbClr val="F26B43"/>
          </p15:clr>
        </p15:guide>
        <p15:guide id="4" orient="horz" pos="5676" userDrawn="1">
          <p15:clr>
            <a:srgbClr val="F26B43"/>
          </p15:clr>
        </p15:guide>
        <p15:guide id="5" orient="horz" pos="6198"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10" userDrawn="1">
          <p15:clr>
            <a:srgbClr val="F26B43"/>
          </p15:clr>
        </p15:guide>
        <p15:guide id="17" orient="horz" pos="1622" userDrawn="1">
          <p15:clr>
            <a:srgbClr val="F26B43"/>
          </p15:clr>
        </p15:guide>
        <p15:guide id="18" orient="horz" pos="3242" userDrawn="1">
          <p15:clr>
            <a:srgbClr val="F26B43"/>
          </p15:clr>
        </p15:guide>
        <p15:guide id="19" orient="horz" pos="2430" userDrawn="1">
          <p15:clr>
            <a:srgbClr val="F26B43"/>
          </p15:clr>
        </p15:guide>
        <p15:guide id="20" orient="horz" pos="4054" userDrawn="1">
          <p15:clr>
            <a:srgbClr val="F26B43"/>
          </p15:clr>
        </p15:guide>
        <p15:guide id="21" orient="horz" pos="4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200"/>
            <a:ext cx="8229600" cy="8553600"/>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9601200" y="457200"/>
            <a:ext cx="8229600" cy="8553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a:solidFill>
                  <a:schemeClr val="bg1"/>
                </a:solidFill>
                <a:latin typeface="IBM Plex Sans" panose="020B0503050203000203" pitchFamily="34" charset="0"/>
              </a:defRPr>
            </a:lvl1pPr>
          </a:lstStyle>
          <a:p>
            <a:r>
              <a:rPr lang="en-US" dirty="0"/>
              <a:t>IBM </a:t>
            </a:r>
            <a:r>
              <a:rPr lang="en-US" dirty="0" err="1"/>
              <a:t>iX</a:t>
            </a:r>
            <a:r>
              <a:rPr lang="en-US" dirty="0"/>
              <a:t> / © IBM Corporation</a:t>
            </a:r>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143" name="Gruppieren 142">
            <a:extLst>
              <a:ext uri="{FF2B5EF4-FFF2-40B4-BE49-F238E27FC236}">
                <a16:creationId xmlns:a16="http://schemas.microsoft.com/office/drawing/2014/main" id="{C8B8049A-E608-E94B-93AC-AB1D220ABF6E}"/>
              </a:ext>
            </a:extLst>
          </p:cNvPr>
          <p:cNvGrpSpPr/>
          <p:nvPr userDrawn="1"/>
        </p:nvGrpSpPr>
        <p:grpSpPr>
          <a:xfrm>
            <a:off x="-216000" y="-216000"/>
            <a:ext cx="18720000" cy="10728000"/>
            <a:chOff x="-216000" y="-216000"/>
            <a:chExt cx="18720000" cy="10728000"/>
          </a:xfrm>
        </p:grpSpPr>
        <p:grpSp>
          <p:nvGrpSpPr>
            <p:cNvPr id="144" name="Gruppieren 143">
              <a:extLst>
                <a:ext uri="{FF2B5EF4-FFF2-40B4-BE49-F238E27FC236}">
                  <a16:creationId xmlns:a16="http://schemas.microsoft.com/office/drawing/2014/main" id="{3C6CF6D5-2143-6447-9054-421CEA612AE4}"/>
                </a:ext>
              </a:extLst>
            </p:cNvPr>
            <p:cNvGrpSpPr/>
            <p:nvPr/>
          </p:nvGrpSpPr>
          <p:grpSpPr>
            <a:xfrm>
              <a:off x="457200" y="-216000"/>
              <a:ext cx="17373600" cy="180000"/>
              <a:chOff x="457200" y="-216000"/>
              <a:chExt cx="17373600" cy="180000"/>
            </a:xfrm>
          </p:grpSpPr>
          <p:cxnSp>
            <p:nvCxnSpPr>
              <p:cNvPr id="179" name="Gerade Verbindung 178">
                <a:extLst>
                  <a:ext uri="{FF2B5EF4-FFF2-40B4-BE49-F238E27FC236}">
                    <a16:creationId xmlns:a16="http://schemas.microsoft.com/office/drawing/2014/main" id="{EFD8502F-5C06-434C-AB9E-0F009E0D60E3}"/>
                  </a:ext>
                </a:extLst>
              </p:cNvPr>
              <p:cNvCxnSpPr/>
              <p:nvPr/>
            </p:nvCxnSpPr>
            <p:spPr bwMode="auto">
              <a:xfrm>
                <a:off x="45722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0" name="Gerade Verbindung 179">
                <a:extLst>
                  <a:ext uri="{FF2B5EF4-FFF2-40B4-BE49-F238E27FC236}">
                    <a16:creationId xmlns:a16="http://schemas.microsoft.com/office/drawing/2014/main" id="{25415D30-1554-7D46-A0EE-F719346FEE23}"/>
                  </a:ext>
                </a:extLst>
              </p:cNvPr>
              <p:cNvCxnSpPr/>
              <p:nvPr/>
            </p:nvCxnSpPr>
            <p:spPr bwMode="auto">
              <a:xfrm>
                <a:off x="91438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1" name="Gerade Verbindung 180">
                <a:extLst>
                  <a:ext uri="{FF2B5EF4-FFF2-40B4-BE49-F238E27FC236}">
                    <a16:creationId xmlns:a16="http://schemas.microsoft.com/office/drawing/2014/main" id="{A169A71F-A667-0548-850A-4608703A44FA}"/>
                  </a:ext>
                </a:extLst>
              </p:cNvPr>
              <p:cNvCxnSpPr/>
              <p:nvPr/>
            </p:nvCxnSpPr>
            <p:spPr bwMode="auto">
              <a:xfrm>
                <a:off x="1371623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2" name="Gerade Verbindung 181">
                <a:extLst>
                  <a:ext uri="{FF2B5EF4-FFF2-40B4-BE49-F238E27FC236}">
                    <a16:creationId xmlns:a16="http://schemas.microsoft.com/office/drawing/2014/main" id="{10CD7531-ACFF-2B46-9AA7-E0A3DEA9B209}"/>
                  </a:ext>
                </a:extLst>
              </p:cNvPr>
              <p:cNvCxnSpPr/>
              <p:nvPr/>
            </p:nvCxnSpPr>
            <p:spPr bwMode="auto">
              <a:xfrm>
                <a:off x="13258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3" name="Gerade Verbindung 182">
                <a:extLst>
                  <a:ext uri="{FF2B5EF4-FFF2-40B4-BE49-F238E27FC236}">
                    <a16:creationId xmlns:a16="http://schemas.microsoft.com/office/drawing/2014/main" id="{29CCCD32-C255-BD4F-93A2-3E66A0B211CC}"/>
                  </a:ext>
                </a:extLst>
              </p:cNvPr>
              <p:cNvCxnSpPr/>
              <p:nvPr/>
            </p:nvCxnSpPr>
            <p:spPr bwMode="auto">
              <a:xfrm>
                <a:off x="14173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4" name="Gerade Verbindung 183">
                <a:extLst>
                  <a:ext uri="{FF2B5EF4-FFF2-40B4-BE49-F238E27FC236}">
                    <a16:creationId xmlns:a16="http://schemas.microsoft.com/office/drawing/2014/main" id="{04F11143-4697-0048-BCA0-EBD047BBFD9D}"/>
                  </a:ext>
                </a:extLst>
              </p:cNvPr>
              <p:cNvCxnSpPr/>
              <p:nvPr/>
            </p:nvCxnSpPr>
            <p:spPr bwMode="auto">
              <a:xfrm>
                <a:off x="86866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5" name="Gerade Verbindung 184">
                <a:extLst>
                  <a:ext uri="{FF2B5EF4-FFF2-40B4-BE49-F238E27FC236}">
                    <a16:creationId xmlns:a16="http://schemas.microsoft.com/office/drawing/2014/main" id="{D4C1CBF1-1BEE-C248-87C8-15DB6248E7B9}"/>
                  </a:ext>
                </a:extLst>
              </p:cNvPr>
              <p:cNvCxnSpPr/>
              <p:nvPr/>
            </p:nvCxnSpPr>
            <p:spPr bwMode="auto">
              <a:xfrm>
                <a:off x="9601928"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6" name="Gerade Verbindung 185">
                <a:extLst>
                  <a:ext uri="{FF2B5EF4-FFF2-40B4-BE49-F238E27FC236}">
                    <a16:creationId xmlns:a16="http://schemas.microsoft.com/office/drawing/2014/main" id="{4E19612D-5504-E549-B2F9-FEEB88D24213}"/>
                  </a:ext>
                </a:extLst>
              </p:cNvPr>
              <p:cNvCxnSpPr/>
              <p:nvPr/>
            </p:nvCxnSpPr>
            <p:spPr bwMode="auto">
              <a:xfrm>
                <a:off x="4114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7" name="Gerade Verbindung 186">
                <a:extLst>
                  <a:ext uri="{FF2B5EF4-FFF2-40B4-BE49-F238E27FC236}">
                    <a16:creationId xmlns:a16="http://schemas.microsoft.com/office/drawing/2014/main" id="{2651F952-C4C9-2A43-A5BD-4F38B40FDDD2}"/>
                  </a:ext>
                </a:extLst>
              </p:cNvPr>
              <p:cNvCxnSpPr/>
              <p:nvPr/>
            </p:nvCxnSpPr>
            <p:spPr bwMode="auto">
              <a:xfrm>
                <a:off x="5029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8" name="Gerade Verbindung 187">
                <a:extLst>
                  <a:ext uri="{FF2B5EF4-FFF2-40B4-BE49-F238E27FC236}">
                    <a16:creationId xmlns:a16="http://schemas.microsoft.com/office/drawing/2014/main" id="{A4FCBA5F-B658-1F4B-A734-D8467748C60F}"/>
                  </a:ext>
                </a:extLst>
              </p:cNvPr>
              <p:cNvCxnSpPr/>
              <p:nvPr/>
            </p:nvCxnSpPr>
            <p:spPr bwMode="auto">
              <a:xfrm>
                <a:off x="178308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9" name="Gerade Verbindung 188">
                <a:extLst>
                  <a:ext uri="{FF2B5EF4-FFF2-40B4-BE49-F238E27FC236}">
                    <a16:creationId xmlns:a16="http://schemas.microsoft.com/office/drawing/2014/main" id="{BC022268-CE84-9541-A9A9-D967A13A73A3}"/>
                  </a:ext>
                </a:extLst>
              </p:cNvPr>
              <p:cNvCxnSpPr/>
              <p:nvPr/>
            </p:nvCxnSpPr>
            <p:spPr bwMode="auto">
              <a:xfrm>
                <a:off x="4572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45" name="Gruppieren 144">
              <a:extLst>
                <a:ext uri="{FF2B5EF4-FFF2-40B4-BE49-F238E27FC236}">
                  <a16:creationId xmlns:a16="http://schemas.microsoft.com/office/drawing/2014/main" id="{F3C9FEAF-3835-B144-B7A8-4A9E262398CB}"/>
                </a:ext>
              </a:extLst>
            </p:cNvPr>
            <p:cNvGrpSpPr/>
            <p:nvPr/>
          </p:nvGrpSpPr>
          <p:grpSpPr>
            <a:xfrm>
              <a:off x="457200" y="10332000"/>
              <a:ext cx="17373600" cy="180000"/>
              <a:chOff x="457200" y="10332000"/>
              <a:chExt cx="17373600" cy="180000"/>
            </a:xfrm>
          </p:grpSpPr>
          <p:cxnSp>
            <p:nvCxnSpPr>
              <p:cNvPr id="168" name="Gerade Verbindung 167">
                <a:extLst>
                  <a:ext uri="{FF2B5EF4-FFF2-40B4-BE49-F238E27FC236}">
                    <a16:creationId xmlns:a16="http://schemas.microsoft.com/office/drawing/2014/main" id="{71DC7346-805E-DA49-B2E1-52260842B904}"/>
                  </a:ext>
                </a:extLst>
              </p:cNvPr>
              <p:cNvCxnSpPr/>
              <p:nvPr/>
            </p:nvCxnSpPr>
            <p:spPr bwMode="auto">
              <a:xfrm>
                <a:off x="4114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9" name="Gerade Verbindung 168">
                <a:extLst>
                  <a:ext uri="{FF2B5EF4-FFF2-40B4-BE49-F238E27FC236}">
                    <a16:creationId xmlns:a16="http://schemas.microsoft.com/office/drawing/2014/main" id="{163500B1-77AC-E148-99C5-4813D4592A84}"/>
                  </a:ext>
                </a:extLst>
              </p:cNvPr>
              <p:cNvCxnSpPr/>
              <p:nvPr/>
            </p:nvCxnSpPr>
            <p:spPr bwMode="auto">
              <a:xfrm>
                <a:off x="45722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0" name="Gerade Verbindung 169">
                <a:extLst>
                  <a:ext uri="{FF2B5EF4-FFF2-40B4-BE49-F238E27FC236}">
                    <a16:creationId xmlns:a16="http://schemas.microsoft.com/office/drawing/2014/main" id="{E446BC97-03FC-E242-9405-79A4CD2604EB}"/>
                  </a:ext>
                </a:extLst>
              </p:cNvPr>
              <p:cNvCxnSpPr/>
              <p:nvPr/>
            </p:nvCxnSpPr>
            <p:spPr bwMode="auto">
              <a:xfrm>
                <a:off x="178308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1" name="Gerade Verbindung 170">
                <a:extLst>
                  <a:ext uri="{FF2B5EF4-FFF2-40B4-BE49-F238E27FC236}">
                    <a16:creationId xmlns:a16="http://schemas.microsoft.com/office/drawing/2014/main" id="{B01DB382-3D6A-5E4F-A41F-FB6F93F177B3}"/>
                  </a:ext>
                </a:extLst>
              </p:cNvPr>
              <p:cNvCxnSpPr/>
              <p:nvPr/>
            </p:nvCxnSpPr>
            <p:spPr bwMode="auto">
              <a:xfrm>
                <a:off x="14173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2" name="Gerade Verbindung 171">
                <a:extLst>
                  <a:ext uri="{FF2B5EF4-FFF2-40B4-BE49-F238E27FC236}">
                    <a16:creationId xmlns:a16="http://schemas.microsoft.com/office/drawing/2014/main" id="{73053A4B-E325-9048-A617-895808B6D88E}"/>
                  </a:ext>
                </a:extLst>
              </p:cNvPr>
              <p:cNvCxnSpPr/>
              <p:nvPr/>
            </p:nvCxnSpPr>
            <p:spPr bwMode="auto">
              <a:xfrm>
                <a:off x="1371623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3" name="Gerade Verbindung 172">
                <a:extLst>
                  <a:ext uri="{FF2B5EF4-FFF2-40B4-BE49-F238E27FC236}">
                    <a16:creationId xmlns:a16="http://schemas.microsoft.com/office/drawing/2014/main" id="{4BEEC180-9533-5A4B-AC71-69C8E45D80DE}"/>
                  </a:ext>
                </a:extLst>
              </p:cNvPr>
              <p:cNvCxnSpPr/>
              <p:nvPr/>
            </p:nvCxnSpPr>
            <p:spPr bwMode="auto">
              <a:xfrm>
                <a:off x="13258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4" name="Gerade Verbindung 173">
                <a:extLst>
                  <a:ext uri="{FF2B5EF4-FFF2-40B4-BE49-F238E27FC236}">
                    <a16:creationId xmlns:a16="http://schemas.microsoft.com/office/drawing/2014/main" id="{9720C15B-D678-424D-B5A3-45CEAB910784}"/>
                  </a:ext>
                </a:extLst>
              </p:cNvPr>
              <p:cNvCxnSpPr/>
              <p:nvPr/>
            </p:nvCxnSpPr>
            <p:spPr bwMode="auto">
              <a:xfrm>
                <a:off x="9601928"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5" name="Gerade Verbindung 174">
                <a:extLst>
                  <a:ext uri="{FF2B5EF4-FFF2-40B4-BE49-F238E27FC236}">
                    <a16:creationId xmlns:a16="http://schemas.microsoft.com/office/drawing/2014/main" id="{CB9E0F6E-82E5-A844-8B2C-6EC8220A95FB}"/>
                  </a:ext>
                </a:extLst>
              </p:cNvPr>
              <p:cNvCxnSpPr/>
              <p:nvPr/>
            </p:nvCxnSpPr>
            <p:spPr bwMode="auto">
              <a:xfrm>
                <a:off x="91438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6" name="Gerade Verbindung 175">
                <a:extLst>
                  <a:ext uri="{FF2B5EF4-FFF2-40B4-BE49-F238E27FC236}">
                    <a16:creationId xmlns:a16="http://schemas.microsoft.com/office/drawing/2014/main" id="{EA8751EF-B742-7A46-BA02-320FA0BBA349}"/>
                  </a:ext>
                </a:extLst>
              </p:cNvPr>
              <p:cNvCxnSpPr/>
              <p:nvPr/>
            </p:nvCxnSpPr>
            <p:spPr bwMode="auto">
              <a:xfrm>
                <a:off x="86866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7" name="Gerade Verbindung 176">
                <a:extLst>
                  <a:ext uri="{FF2B5EF4-FFF2-40B4-BE49-F238E27FC236}">
                    <a16:creationId xmlns:a16="http://schemas.microsoft.com/office/drawing/2014/main" id="{AC8E80B5-1259-F042-8710-C92A6F92824E}"/>
                  </a:ext>
                </a:extLst>
              </p:cNvPr>
              <p:cNvCxnSpPr/>
              <p:nvPr/>
            </p:nvCxnSpPr>
            <p:spPr bwMode="auto">
              <a:xfrm>
                <a:off x="5029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8" name="Gerade Verbindung 177">
                <a:extLst>
                  <a:ext uri="{FF2B5EF4-FFF2-40B4-BE49-F238E27FC236}">
                    <a16:creationId xmlns:a16="http://schemas.microsoft.com/office/drawing/2014/main" id="{68CF6EA1-83B5-B246-8620-85D45E36E202}"/>
                  </a:ext>
                </a:extLst>
              </p:cNvPr>
              <p:cNvCxnSpPr/>
              <p:nvPr/>
            </p:nvCxnSpPr>
            <p:spPr bwMode="auto">
              <a:xfrm>
                <a:off x="4572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46" name="Gruppieren 145">
              <a:extLst>
                <a:ext uri="{FF2B5EF4-FFF2-40B4-BE49-F238E27FC236}">
                  <a16:creationId xmlns:a16="http://schemas.microsoft.com/office/drawing/2014/main" id="{5A042133-23D0-7644-ADF9-A6B6809AA7BC}"/>
                </a:ext>
              </a:extLst>
            </p:cNvPr>
            <p:cNvGrpSpPr/>
            <p:nvPr/>
          </p:nvGrpSpPr>
          <p:grpSpPr>
            <a:xfrm>
              <a:off x="-216000" y="457200"/>
              <a:ext cx="180000" cy="9381600"/>
              <a:chOff x="-216000" y="457200"/>
              <a:chExt cx="180000" cy="9381600"/>
            </a:xfrm>
          </p:grpSpPr>
          <p:cxnSp>
            <p:nvCxnSpPr>
              <p:cNvPr id="158" name="Horizontal Straight Connector 16">
                <a:extLst>
                  <a:ext uri="{FF2B5EF4-FFF2-40B4-BE49-F238E27FC236}">
                    <a16:creationId xmlns:a16="http://schemas.microsoft.com/office/drawing/2014/main" id="{C1A47C87-59B4-5F46-8B23-8A64BFF41CE4}"/>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Horizontal Straight Connector 10">
                <a:extLst>
                  <a:ext uri="{FF2B5EF4-FFF2-40B4-BE49-F238E27FC236}">
                    <a16:creationId xmlns:a16="http://schemas.microsoft.com/office/drawing/2014/main" id="{EB7594F9-4879-814D-BB09-7FBA7D208D5E}"/>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0" name="Horizontal Straight Connector 10">
                <a:extLst>
                  <a:ext uri="{FF2B5EF4-FFF2-40B4-BE49-F238E27FC236}">
                    <a16:creationId xmlns:a16="http://schemas.microsoft.com/office/drawing/2014/main" id="{3BCC709E-D0D3-5D4E-8CA0-FDAFBB560E84}"/>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1" name="Horizontal Straight Connector 11">
                <a:extLst>
                  <a:ext uri="{FF2B5EF4-FFF2-40B4-BE49-F238E27FC236}">
                    <a16:creationId xmlns:a16="http://schemas.microsoft.com/office/drawing/2014/main" id="{822D2E19-41EC-E244-AC99-32DE4A2FE308}"/>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2" name="Horizontal Straight Connector 12">
                <a:extLst>
                  <a:ext uri="{FF2B5EF4-FFF2-40B4-BE49-F238E27FC236}">
                    <a16:creationId xmlns:a16="http://schemas.microsoft.com/office/drawing/2014/main" id="{AE866CF1-1E1D-C747-89C4-60EB9D6C3E10}"/>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3" name="Horizontal Straight Connector 16">
                <a:extLst>
                  <a:ext uri="{FF2B5EF4-FFF2-40B4-BE49-F238E27FC236}">
                    <a16:creationId xmlns:a16="http://schemas.microsoft.com/office/drawing/2014/main" id="{4E35CFF8-9755-104E-B42E-FF4BD07A36B8}"/>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4" name="Horizontal Straight Connector 16">
                <a:extLst>
                  <a:ext uri="{FF2B5EF4-FFF2-40B4-BE49-F238E27FC236}">
                    <a16:creationId xmlns:a16="http://schemas.microsoft.com/office/drawing/2014/main" id="{8214F468-F981-A148-B880-E43BDA8615BD}"/>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5" name="Horizontal Straight Connector 15">
                <a:extLst>
                  <a:ext uri="{FF2B5EF4-FFF2-40B4-BE49-F238E27FC236}">
                    <a16:creationId xmlns:a16="http://schemas.microsoft.com/office/drawing/2014/main" id="{2DF11FF3-B0A8-8348-895D-3D905BEC3626}"/>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6" name="Horizontal Straight Connector 14">
                <a:extLst>
                  <a:ext uri="{FF2B5EF4-FFF2-40B4-BE49-F238E27FC236}">
                    <a16:creationId xmlns:a16="http://schemas.microsoft.com/office/drawing/2014/main" id="{16715DB6-41E2-3A46-8299-DAE52BF2B2DA}"/>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7" name="Horizontal Straight Connector 13">
                <a:extLst>
                  <a:ext uri="{FF2B5EF4-FFF2-40B4-BE49-F238E27FC236}">
                    <a16:creationId xmlns:a16="http://schemas.microsoft.com/office/drawing/2014/main" id="{D1CC8D57-B2E6-124C-AF33-A5C15F7821B9}"/>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47" name="Gruppieren 146">
              <a:extLst>
                <a:ext uri="{FF2B5EF4-FFF2-40B4-BE49-F238E27FC236}">
                  <a16:creationId xmlns:a16="http://schemas.microsoft.com/office/drawing/2014/main" id="{2FC6043A-9191-E844-9084-A670E53961A9}"/>
                </a:ext>
              </a:extLst>
            </p:cNvPr>
            <p:cNvGrpSpPr/>
            <p:nvPr/>
          </p:nvGrpSpPr>
          <p:grpSpPr>
            <a:xfrm>
              <a:off x="18324000" y="457200"/>
              <a:ext cx="180000" cy="9381600"/>
              <a:chOff x="-216000" y="457200"/>
              <a:chExt cx="180000" cy="9381600"/>
            </a:xfrm>
          </p:grpSpPr>
          <p:cxnSp>
            <p:nvCxnSpPr>
              <p:cNvPr id="148" name="Horizontal Straight Connector 16">
                <a:extLst>
                  <a:ext uri="{FF2B5EF4-FFF2-40B4-BE49-F238E27FC236}">
                    <a16:creationId xmlns:a16="http://schemas.microsoft.com/office/drawing/2014/main" id="{D3C16E6C-972B-D442-9711-4546075DCFD9}"/>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9" name="Horizontal Straight Connector 10">
                <a:extLst>
                  <a:ext uri="{FF2B5EF4-FFF2-40B4-BE49-F238E27FC236}">
                    <a16:creationId xmlns:a16="http://schemas.microsoft.com/office/drawing/2014/main" id="{4C5547D0-06E9-E64A-86A2-DBC0B0ABC8AC}"/>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0" name="Horizontal Straight Connector 10">
                <a:extLst>
                  <a:ext uri="{FF2B5EF4-FFF2-40B4-BE49-F238E27FC236}">
                    <a16:creationId xmlns:a16="http://schemas.microsoft.com/office/drawing/2014/main" id="{CB23057D-BC48-D944-83D8-FCFDD5FC57FD}"/>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1" name="Horizontal Straight Connector 11">
                <a:extLst>
                  <a:ext uri="{FF2B5EF4-FFF2-40B4-BE49-F238E27FC236}">
                    <a16:creationId xmlns:a16="http://schemas.microsoft.com/office/drawing/2014/main" id="{EFCCC9D9-3F96-CE45-9E13-71BF2E9EF812}"/>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2" name="Horizontal Straight Connector 12">
                <a:extLst>
                  <a:ext uri="{FF2B5EF4-FFF2-40B4-BE49-F238E27FC236}">
                    <a16:creationId xmlns:a16="http://schemas.microsoft.com/office/drawing/2014/main" id="{3231C9A4-B97D-F741-BE84-CF2158C8426C}"/>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3" name="Horizontal Straight Connector 16">
                <a:extLst>
                  <a:ext uri="{FF2B5EF4-FFF2-40B4-BE49-F238E27FC236}">
                    <a16:creationId xmlns:a16="http://schemas.microsoft.com/office/drawing/2014/main" id="{51887282-22CA-4E41-8EAD-C81B8AE146A6}"/>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4" name="Horizontal Straight Connector 16">
                <a:extLst>
                  <a:ext uri="{FF2B5EF4-FFF2-40B4-BE49-F238E27FC236}">
                    <a16:creationId xmlns:a16="http://schemas.microsoft.com/office/drawing/2014/main" id="{EA1DADFB-197A-514B-B39E-172C3D9C39B9}"/>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5" name="Horizontal Straight Connector 15">
                <a:extLst>
                  <a:ext uri="{FF2B5EF4-FFF2-40B4-BE49-F238E27FC236}">
                    <a16:creationId xmlns:a16="http://schemas.microsoft.com/office/drawing/2014/main" id="{7D6FB0D4-67E1-1B49-883B-8482AAF10419}"/>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6" name="Horizontal Straight Connector 14">
                <a:extLst>
                  <a:ext uri="{FF2B5EF4-FFF2-40B4-BE49-F238E27FC236}">
                    <a16:creationId xmlns:a16="http://schemas.microsoft.com/office/drawing/2014/main" id="{13279F86-06FF-1344-8584-236692C711F1}"/>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7" name="Horizontal Straight Connector 13">
                <a:extLst>
                  <a:ext uri="{FF2B5EF4-FFF2-40B4-BE49-F238E27FC236}">
                    <a16:creationId xmlns:a16="http://schemas.microsoft.com/office/drawing/2014/main" id="{69085AA8-F44E-9749-942D-7D9482ECC7C9}"/>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409978834"/>
      </p:ext>
    </p:extLst>
  </p:cSld>
  <p:clrMap bg1="dk1" tx1="lt1" bg2="dk2" tx2="lt2" accent1="accent1" accent2="accent2" accent3="accent3" accent4="accent4" accent5="accent5" accent6="accent6" hlink="hlink" folHlink="folHlink"/>
  <p:sldLayoutIdLst>
    <p:sldLayoutId id="2147483859" r:id="rId1"/>
    <p:sldLayoutId id="2147483966"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958" r:id="rId20"/>
    <p:sldLayoutId id="2147483878" r:id="rId21"/>
    <p:sldLayoutId id="2147483879" r:id="rId22"/>
    <p:sldLayoutId id="2147483880" r:id="rId23"/>
    <p:sldLayoutId id="2147483881" r:id="rId24"/>
    <p:sldLayoutId id="2147483882" r:id="rId25"/>
    <p:sldLayoutId id="2147483883" r:id="rId26"/>
    <p:sldLayoutId id="2147483884" r:id="rId27"/>
    <p:sldLayoutId id="2147483885" r:id="rId28"/>
    <p:sldLayoutId id="2147483886" r:id="rId29"/>
    <p:sldLayoutId id="2147483887" r:id="rId30"/>
    <p:sldLayoutId id="2147483888" r:id="rId31"/>
    <p:sldLayoutId id="2147483889" r:id="rId32"/>
    <p:sldLayoutId id="2147483890" r:id="rId33"/>
  </p:sldLayoutIdLst>
  <p:hf hdr="0" dt="0"/>
  <p:txStyles>
    <p:titleStyle>
      <a:lvl1pPr algn="l" rtl="0" eaLnBrk="1" fontAlgn="base" hangingPunct="1">
        <a:lnSpc>
          <a:spcPct val="90000"/>
        </a:lnSpc>
        <a:spcBef>
          <a:spcPct val="0"/>
        </a:spcBef>
        <a:spcAft>
          <a:spcPct val="0"/>
        </a:spcAft>
        <a:defRPr sz="48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rgbClr val="6D6E70"/>
        </a:buClr>
        <a:buSzPct val="90000"/>
        <a:buFont typeface="Wingdings" pitchFamily="2" charset="2"/>
        <a:buNone/>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bg1"/>
        </a:buClr>
        <a:buSzPct val="100000"/>
        <a:buFont typeface="Arial" panose="020B0604020202020204" pitchFamily="34" charset="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bg1"/>
        </a:buClr>
        <a:buFont typeface=".AppleSystemUIFont" charset="-12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11232" userDrawn="1">
          <p15:clr>
            <a:srgbClr val="F26B43"/>
          </p15:clr>
        </p15:guide>
        <p15:guide id="4" orient="horz" pos="5676" userDrawn="1">
          <p15:clr>
            <a:srgbClr val="F26B43"/>
          </p15:clr>
        </p15:guide>
        <p15:guide id="5" orient="horz" pos="6198"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10" userDrawn="1">
          <p15:clr>
            <a:srgbClr val="F26B43"/>
          </p15:clr>
        </p15:guide>
        <p15:guide id="17" orient="horz" pos="1622" userDrawn="1">
          <p15:clr>
            <a:srgbClr val="F26B43"/>
          </p15:clr>
        </p15:guide>
        <p15:guide id="18" orient="horz" pos="3242" userDrawn="1">
          <p15:clr>
            <a:srgbClr val="F26B43"/>
          </p15:clr>
        </p15:guide>
        <p15:guide id="19" orient="horz" pos="2430" userDrawn="1">
          <p15:clr>
            <a:srgbClr val="F26B43"/>
          </p15:clr>
        </p15:guide>
        <p15:guide id="20" orient="horz" pos="4054" userDrawn="1">
          <p15:clr>
            <a:srgbClr val="F26B43"/>
          </p15:clr>
        </p15:guide>
        <p15:guide id="21" orient="horz" pos="48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200"/>
            <a:ext cx="8229600" cy="8553600"/>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9601200" y="457200"/>
            <a:ext cx="8229600" cy="8553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a:solidFill>
                  <a:schemeClr val="tx1"/>
                </a:solidFill>
                <a:latin typeface="IBM Plex Sans" panose="020B0503050203000203" pitchFamily="34" charset="0"/>
              </a:defRPr>
            </a:lvl1pPr>
          </a:lstStyle>
          <a:p>
            <a:r>
              <a:rPr lang="en-US"/>
              <a:t>IBM iX / © IBM Corporation</a:t>
            </a:r>
            <a:endParaRPr lang="en-US" dirty="0"/>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143" name="Gruppieren 142">
            <a:extLst>
              <a:ext uri="{FF2B5EF4-FFF2-40B4-BE49-F238E27FC236}">
                <a16:creationId xmlns:a16="http://schemas.microsoft.com/office/drawing/2014/main" id="{C89321BC-E9DC-C34F-BF8F-1E8BFF116328}"/>
              </a:ext>
            </a:extLst>
          </p:cNvPr>
          <p:cNvGrpSpPr/>
          <p:nvPr userDrawn="1"/>
        </p:nvGrpSpPr>
        <p:grpSpPr>
          <a:xfrm>
            <a:off x="-216000" y="-216000"/>
            <a:ext cx="18720000" cy="10728000"/>
            <a:chOff x="-216000" y="-216000"/>
            <a:chExt cx="18720000" cy="10728000"/>
          </a:xfrm>
        </p:grpSpPr>
        <p:grpSp>
          <p:nvGrpSpPr>
            <p:cNvPr id="144" name="Gruppieren 143">
              <a:extLst>
                <a:ext uri="{FF2B5EF4-FFF2-40B4-BE49-F238E27FC236}">
                  <a16:creationId xmlns:a16="http://schemas.microsoft.com/office/drawing/2014/main" id="{D0121504-6A32-A049-B7A0-C7490D97BD3B}"/>
                </a:ext>
              </a:extLst>
            </p:cNvPr>
            <p:cNvGrpSpPr/>
            <p:nvPr/>
          </p:nvGrpSpPr>
          <p:grpSpPr>
            <a:xfrm>
              <a:off x="457200" y="-216000"/>
              <a:ext cx="17373600" cy="180000"/>
              <a:chOff x="457200" y="-216000"/>
              <a:chExt cx="17373600" cy="180000"/>
            </a:xfrm>
          </p:grpSpPr>
          <p:cxnSp>
            <p:nvCxnSpPr>
              <p:cNvPr id="179" name="Gerade Verbindung 178">
                <a:extLst>
                  <a:ext uri="{FF2B5EF4-FFF2-40B4-BE49-F238E27FC236}">
                    <a16:creationId xmlns:a16="http://schemas.microsoft.com/office/drawing/2014/main" id="{3A3017CD-78E1-234E-9AC3-6A4F8F77E1C9}"/>
                  </a:ext>
                </a:extLst>
              </p:cNvPr>
              <p:cNvCxnSpPr/>
              <p:nvPr/>
            </p:nvCxnSpPr>
            <p:spPr bwMode="auto">
              <a:xfrm>
                <a:off x="45722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0" name="Gerade Verbindung 179">
                <a:extLst>
                  <a:ext uri="{FF2B5EF4-FFF2-40B4-BE49-F238E27FC236}">
                    <a16:creationId xmlns:a16="http://schemas.microsoft.com/office/drawing/2014/main" id="{37EF54C6-FD3D-9C48-8BCE-77EA1F01D517}"/>
                  </a:ext>
                </a:extLst>
              </p:cNvPr>
              <p:cNvCxnSpPr/>
              <p:nvPr/>
            </p:nvCxnSpPr>
            <p:spPr bwMode="auto">
              <a:xfrm>
                <a:off x="91438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1" name="Gerade Verbindung 180">
                <a:extLst>
                  <a:ext uri="{FF2B5EF4-FFF2-40B4-BE49-F238E27FC236}">
                    <a16:creationId xmlns:a16="http://schemas.microsoft.com/office/drawing/2014/main" id="{12A08FBE-F0A6-8945-94E0-607597F14FD4}"/>
                  </a:ext>
                </a:extLst>
              </p:cNvPr>
              <p:cNvCxnSpPr/>
              <p:nvPr/>
            </p:nvCxnSpPr>
            <p:spPr bwMode="auto">
              <a:xfrm>
                <a:off x="1371623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2" name="Gerade Verbindung 181">
                <a:extLst>
                  <a:ext uri="{FF2B5EF4-FFF2-40B4-BE49-F238E27FC236}">
                    <a16:creationId xmlns:a16="http://schemas.microsoft.com/office/drawing/2014/main" id="{B0AA6DC3-BDFC-4647-B5CD-082DF594E431}"/>
                  </a:ext>
                </a:extLst>
              </p:cNvPr>
              <p:cNvCxnSpPr/>
              <p:nvPr/>
            </p:nvCxnSpPr>
            <p:spPr bwMode="auto">
              <a:xfrm>
                <a:off x="13258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3" name="Gerade Verbindung 182">
                <a:extLst>
                  <a:ext uri="{FF2B5EF4-FFF2-40B4-BE49-F238E27FC236}">
                    <a16:creationId xmlns:a16="http://schemas.microsoft.com/office/drawing/2014/main" id="{CD0E393E-E0EC-F445-832A-14980A60B555}"/>
                  </a:ext>
                </a:extLst>
              </p:cNvPr>
              <p:cNvCxnSpPr/>
              <p:nvPr/>
            </p:nvCxnSpPr>
            <p:spPr bwMode="auto">
              <a:xfrm>
                <a:off x="14173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4" name="Gerade Verbindung 183">
                <a:extLst>
                  <a:ext uri="{FF2B5EF4-FFF2-40B4-BE49-F238E27FC236}">
                    <a16:creationId xmlns:a16="http://schemas.microsoft.com/office/drawing/2014/main" id="{0920113C-AB8C-494F-A2AD-B1F164EB2A15}"/>
                  </a:ext>
                </a:extLst>
              </p:cNvPr>
              <p:cNvCxnSpPr/>
              <p:nvPr/>
            </p:nvCxnSpPr>
            <p:spPr bwMode="auto">
              <a:xfrm>
                <a:off x="86866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5" name="Gerade Verbindung 184">
                <a:extLst>
                  <a:ext uri="{FF2B5EF4-FFF2-40B4-BE49-F238E27FC236}">
                    <a16:creationId xmlns:a16="http://schemas.microsoft.com/office/drawing/2014/main" id="{F3E9502F-F673-CF45-8AD4-6C720D74A3B9}"/>
                  </a:ext>
                </a:extLst>
              </p:cNvPr>
              <p:cNvCxnSpPr/>
              <p:nvPr/>
            </p:nvCxnSpPr>
            <p:spPr bwMode="auto">
              <a:xfrm>
                <a:off x="9601928"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6" name="Gerade Verbindung 185">
                <a:extLst>
                  <a:ext uri="{FF2B5EF4-FFF2-40B4-BE49-F238E27FC236}">
                    <a16:creationId xmlns:a16="http://schemas.microsoft.com/office/drawing/2014/main" id="{E5DA5203-6DFE-284E-A0A5-C21A2AD960E6}"/>
                  </a:ext>
                </a:extLst>
              </p:cNvPr>
              <p:cNvCxnSpPr/>
              <p:nvPr/>
            </p:nvCxnSpPr>
            <p:spPr bwMode="auto">
              <a:xfrm>
                <a:off x="4114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7" name="Gerade Verbindung 186">
                <a:extLst>
                  <a:ext uri="{FF2B5EF4-FFF2-40B4-BE49-F238E27FC236}">
                    <a16:creationId xmlns:a16="http://schemas.microsoft.com/office/drawing/2014/main" id="{6479BD40-0D1F-334D-957C-19B463969527}"/>
                  </a:ext>
                </a:extLst>
              </p:cNvPr>
              <p:cNvCxnSpPr/>
              <p:nvPr/>
            </p:nvCxnSpPr>
            <p:spPr bwMode="auto">
              <a:xfrm>
                <a:off x="5029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8" name="Gerade Verbindung 187">
                <a:extLst>
                  <a:ext uri="{FF2B5EF4-FFF2-40B4-BE49-F238E27FC236}">
                    <a16:creationId xmlns:a16="http://schemas.microsoft.com/office/drawing/2014/main" id="{2E7509A6-5555-AA44-9A69-D3A2A5F61F26}"/>
                  </a:ext>
                </a:extLst>
              </p:cNvPr>
              <p:cNvCxnSpPr/>
              <p:nvPr/>
            </p:nvCxnSpPr>
            <p:spPr bwMode="auto">
              <a:xfrm>
                <a:off x="178308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9" name="Gerade Verbindung 188">
                <a:extLst>
                  <a:ext uri="{FF2B5EF4-FFF2-40B4-BE49-F238E27FC236}">
                    <a16:creationId xmlns:a16="http://schemas.microsoft.com/office/drawing/2014/main" id="{F618F4A4-4BCF-9949-81FF-19CD9F899520}"/>
                  </a:ext>
                </a:extLst>
              </p:cNvPr>
              <p:cNvCxnSpPr/>
              <p:nvPr/>
            </p:nvCxnSpPr>
            <p:spPr bwMode="auto">
              <a:xfrm>
                <a:off x="4572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45" name="Gruppieren 144">
              <a:extLst>
                <a:ext uri="{FF2B5EF4-FFF2-40B4-BE49-F238E27FC236}">
                  <a16:creationId xmlns:a16="http://schemas.microsoft.com/office/drawing/2014/main" id="{D057CDBE-9D39-A24B-9164-0DE1A9C384F8}"/>
                </a:ext>
              </a:extLst>
            </p:cNvPr>
            <p:cNvGrpSpPr/>
            <p:nvPr/>
          </p:nvGrpSpPr>
          <p:grpSpPr>
            <a:xfrm>
              <a:off x="457200" y="10332000"/>
              <a:ext cx="17373600" cy="180000"/>
              <a:chOff x="457200" y="10332000"/>
              <a:chExt cx="17373600" cy="180000"/>
            </a:xfrm>
          </p:grpSpPr>
          <p:cxnSp>
            <p:nvCxnSpPr>
              <p:cNvPr id="168" name="Gerade Verbindung 167">
                <a:extLst>
                  <a:ext uri="{FF2B5EF4-FFF2-40B4-BE49-F238E27FC236}">
                    <a16:creationId xmlns:a16="http://schemas.microsoft.com/office/drawing/2014/main" id="{5C07EB55-D13F-B342-81FA-31E0619C548F}"/>
                  </a:ext>
                </a:extLst>
              </p:cNvPr>
              <p:cNvCxnSpPr/>
              <p:nvPr/>
            </p:nvCxnSpPr>
            <p:spPr bwMode="auto">
              <a:xfrm>
                <a:off x="4114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9" name="Gerade Verbindung 168">
                <a:extLst>
                  <a:ext uri="{FF2B5EF4-FFF2-40B4-BE49-F238E27FC236}">
                    <a16:creationId xmlns:a16="http://schemas.microsoft.com/office/drawing/2014/main" id="{1B6E0DCE-C34A-3044-BDBC-F662877585B9}"/>
                  </a:ext>
                </a:extLst>
              </p:cNvPr>
              <p:cNvCxnSpPr/>
              <p:nvPr/>
            </p:nvCxnSpPr>
            <p:spPr bwMode="auto">
              <a:xfrm>
                <a:off x="45722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0" name="Gerade Verbindung 169">
                <a:extLst>
                  <a:ext uri="{FF2B5EF4-FFF2-40B4-BE49-F238E27FC236}">
                    <a16:creationId xmlns:a16="http://schemas.microsoft.com/office/drawing/2014/main" id="{23333A40-4478-F84C-BCF6-168781472096}"/>
                  </a:ext>
                </a:extLst>
              </p:cNvPr>
              <p:cNvCxnSpPr/>
              <p:nvPr/>
            </p:nvCxnSpPr>
            <p:spPr bwMode="auto">
              <a:xfrm>
                <a:off x="178308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1" name="Gerade Verbindung 170">
                <a:extLst>
                  <a:ext uri="{FF2B5EF4-FFF2-40B4-BE49-F238E27FC236}">
                    <a16:creationId xmlns:a16="http://schemas.microsoft.com/office/drawing/2014/main" id="{3379B017-54E2-194C-B47E-C794A37559E7}"/>
                  </a:ext>
                </a:extLst>
              </p:cNvPr>
              <p:cNvCxnSpPr/>
              <p:nvPr/>
            </p:nvCxnSpPr>
            <p:spPr bwMode="auto">
              <a:xfrm>
                <a:off x="14173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2" name="Gerade Verbindung 171">
                <a:extLst>
                  <a:ext uri="{FF2B5EF4-FFF2-40B4-BE49-F238E27FC236}">
                    <a16:creationId xmlns:a16="http://schemas.microsoft.com/office/drawing/2014/main" id="{10675F51-A5D8-844A-9D34-66E00220FA64}"/>
                  </a:ext>
                </a:extLst>
              </p:cNvPr>
              <p:cNvCxnSpPr/>
              <p:nvPr/>
            </p:nvCxnSpPr>
            <p:spPr bwMode="auto">
              <a:xfrm>
                <a:off x="1371623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3" name="Gerade Verbindung 172">
                <a:extLst>
                  <a:ext uri="{FF2B5EF4-FFF2-40B4-BE49-F238E27FC236}">
                    <a16:creationId xmlns:a16="http://schemas.microsoft.com/office/drawing/2014/main" id="{0C421212-92FA-7644-B0BF-96347905A509}"/>
                  </a:ext>
                </a:extLst>
              </p:cNvPr>
              <p:cNvCxnSpPr/>
              <p:nvPr/>
            </p:nvCxnSpPr>
            <p:spPr bwMode="auto">
              <a:xfrm>
                <a:off x="13258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4" name="Gerade Verbindung 173">
                <a:extLst>
                  <a:ext uri="{FF2B5EF4-FFF2-40B4-BE49-F238E27FC236}">
                    <a16:creationId xmlns:a16="http://schemas.microsoft.com/office/drawing/2014/main" id="{F4810A0F-9755-194C-ACEF-795FD5146C48}"/>
                  </a:ext>
                </a:extLst>
              </p:cNvPr>
              <p:cNvCxnSpPr/>
              <p:nvPr/>
            </p:nvCxnSpPr>
            <p:spPr bwMode="auto">
              <a:xfrm>
                <a:off x="9601928"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5" name="Gerade Verbindung 174">
                <a:extLst>
                  <a:ext uri="{FF2B5EF4-FFF2-40B4-BE49-F238E27FC236}">
                    <a16:creationId xmlns:a16="http://schemas.microsoft.com/office/drawing/2014/main" id="{46E891B3-70D9-5F42-81FF-CAA62E77EB8E}"/>
                  </a:ext>
                </a:extLst>
              </p:cNvPr>
              <p:cNvCxnSpPr/>
              <p:nvPr/>
            </p:nvCxnSpPr>
            <p:spPr bwMode="auto">
              <a:xfrm>
                <a:off x="91438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6" name="Gerade Verbindung 175">
                <a:extLst>
                  <a:ext uri="{FF2B5EF4-FFF2-40B4-BE49-F238E27FC236}">
                    <a16:creationId xmlns:a16="http://schemas.microsoft.com/office/drawing/2014/main" id="{468371D4-D7A7-6E4B-9F26-DEEBF0DEF4E9}"/>
                  </a:ext>
                </a:extLst>
              </p:cNvPr>
              <p:cNvCxnSpPr/>
              <p:nvPr/>
            </p:nvCxnSpPr>
            <p:spPr bwMode="auto">
              <a:xfrm>
                <a:off x="86866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7" name="Gerade Verbindung 176">
                <a:extLst>
                  <a:ext uri="{FF2B5EF4-FFF2-40B4-BE49-F238E27FC236}">
                    <a16:creationId xmlns:a16="http://schemas.microsoft.com/office/drawing/2014/main" id="{D67C5B8F-3F9B-DF46-B877-E4C4EC8E496E}"/>
                  </a:ext>
                </a:extLst>
              </p:cNvPr>
              <p:cNvCxnSpPr/>
              <p:nvPr/>
            </p:nvCxnSpPr>
            <p:spPr bwMode="auto">
              <a:xfrm>
                <a:off x="5029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8" name="Gerade Verbindung 177">
                <a:extLst>
                  <a:ext uri="{FF2B5EF4-FFF2-40B4-BE49-F238E27FC236}">
                    <a16:creationId xmlns:a16="http://schemas.microsoft.com/office/drawing/2014/main" id="{70D3E3D5-1E41-C944-B8E3-5598A4449E42}"/>
                  </a:ext>
                </a:extLst>
              </p:cNvPr>
              <p:cNvCxnSpPr/>
              <p:nvPr/>
            </p:nvCxnSpPr>
            <p:spPr bwMode="auto">
              <a:xfrm>
                <a:off x="4572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46" name="Gruppieren 145">
              <a:extLst>
                <a:ext uri="{FF2B5EF4-FFF2-40B4-BE49-F238E27FC236}">
                  <a16:creationId xmlns:a16="http://schemas.microsoft.com/office/drawing/2014/main" id="{43DB818D-26AB-184C-B149-BCE0E41EF004}"/>
                </a:ext>
              </a:extLst>
            </p:cNvPr>
            <p:cNvGrpSpPr/>
            <p:nvPr/>
          </p:nvGrpSpPr>
          <p:grpSpPr>
            <a:xfrm>
              <a:off x="-216000" y="457200"/>
              <a:ext cx="180000" cy="9381600"/>
              <a:chOff x="-216000" y="457200"/>
              <a:chExt cx="180000" cy="9381600"/>
            </a:xfrm>
          </p:grpSpPr>
          <p:cxnSp>
            <p:nvCxnSpPr>
              <p:cNvPr id="158" name="Horizontal Straight Connector 16">
                <a:extLst>
                  <a:ext uri="{FF2B5EF4-FFF2-40B4-BE49-F238E27FC236}">
                    <a16:creationId xmlns:a16="http://schemas.microsoft.com/office/drawing/2014/main" id="{A41A793E-D36C-764A-BBD0-DF398B37EFD0}"/>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Horizontal Straight Connector 10">
                <a:extLst>
                  <a:ext uri="{FF2B5EF4-FFF2-40B4-BE49-F238E27FC236}">
                    <a16:creationId xmlns:a16="http://schemas.microsoft.com/office/drawing/2014/main" id="{C20071E6-48A6-9841-AB9B-E21CE9271A1A}"/>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0" name="Horizontal Straight Connector 10">
                <a:extLst>
                  <a:ext uri="{FF2B5EF4-FFF2-40B4-BE49-F238E27FC236}">
                    <a16:creationId xmlns:a16="http://schemas.microsoft.com/office/drawing/2014/main" id="{4DE2B850-DA24-FD46-8459-02319F75FBE9}"/>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1" name="Horizontal Straight Connector 11">
                <a:extLst>
                  <a:ext uri="{FF2B5EF4-FFF2-40B4-BE49-F238E27FC236}">
                    <a16:creationId xmlns:a16="http://schemas.microsoft.com/office/drawing/2014/main" id="{D7AA2E0D-69E3-B64C-A6F0-CCEF35411F59}"/>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2" name="Horizontal Straight Connector 12">
                <a:extLst>
                  <a:ext uri="{FF2B5EF4-FFF2-40B4-BE49-F238E27FC236}">
                    <a16:creationId xmlns:a16="http://schemas.microsoft.com/office/drawing/2014/main" id="{FB4A337C-8D19-6D47-BCDA-164C3B4A673F}"/>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3" name="Horizontal Straight Connector 16">
                <a:extLst>
                  <a:ext uri="{FF2B5EF4-FFF2-40B4-BE49-F238E27FC236}">
                    <a16:creationId xmlns:a16="http://schemas.microsoft.com/office/drawing/2014/main" id="{8B6BD3B0-B69E-464C-9DC4-DBFFE97055E8}"/>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4" name="Horizontal Straight Connector 16">
                <a:extLst>
                  <a:ext uri="{FF2B5EF4-FFF2-40B4-BE49-F238E27FC236}">
                    <a16:creationId xmlns:a16="http://schemas.microsoft.com/office/drawing/2014/main" id="{909E4CE2-974B-9546-8AF4-39A464E2717A}"/>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5" name="Horizontal Straight Connector 15">
                <a:extLst>
                  <a:ext uri="{FF2B5EF4-FFF2-40B4-BE49-F238E27FC236}">
                    <a16:creationId xmlns:a16="http://schemas.microsoft.com/office/drawing/2014/main" id="{34D1B956-003A-514E-8972-134A91E0EB32}"/>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6" name="Horizontal Straight Connector 14">
                <a:extLst>
                  <a:ext uri="{FF2B5EF4-FFF2-40B4-BE49-F238E27FC236}">
                    <a16:creationId xmlns:a16="http://schemas.microsoft.com/office/drawing/2014/main" id="{8A58D9B1-CDE2-8446-8E24-F56788D2E74A}"/>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7" name="Horizontal Straight Connector 13">
                <a:extLst>
                  <a:ext uri="{FF2B5EF4-FFF2-40B4-BE49-F238E27FC236}">
                    <a16:creationId xmlns:a16="http://schemas.microsoft.com/office/drawing/2014/main" id="{556A3482-CCDE-AB4A-A926-E5F1CE02517C}"/>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47" name="Gruppieren 146">
              <a:extLst>
                <a:ext uri="{FF2B5EF4-FFF2-40B4-BE49-F238E27FC236}">
                  <a16:creationId xmlns:a16="http://schemas.microsoft.com/office/drawing/2014/main" id="{65C6F1CA-9129-7447-A941-67866E445453}"/>
                </a:ext>
              </a:extLst>
            </p:cNvPr>
            <p:cNvGrpSpPr/>
            <p:nvPr/>
          </p:nvGrpSpPr>
          <p:grpSpPr>
            <a:xfrm>
              <a:off x="18324000" y="457200"/>
              <a:ext cx="180000" cy="9381600"/>
              <a:chOff x="-216000" y="457200"/>
              <a:chExt cx="180000" cy="9381600"/>
            </a:xfrm>
          </p:grpSpPr>
          <p:cxnSp>
            <p:nvCxnSpPr>
              <p:cNvPr id="148" name="Horizontal Straight Connector 16">
                <a:extLst>
                  <a:ext uri="{FF2B5EF4-FFF2-40B4-BE49-F238E27FC236}">
                    <a16:creationId xmlns:a16="http://schemas.microsoft.com/office/drawing/2014/main" id="{CDAAC474-A3F8-614E-BA13-75BFDF8BB82B}"/>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9" name="Horizontal Straight Connector 10">
                <a:extLst>
                  <a:ext uri="{FF2B5EF4-FFF2-40B4-BE49-F238E27FC236}">
                    <a16:creationId xmlns:a16="http://schemas.microsoft.com/office/drawing/2014/main" id="{22235FA3-44E1-D84B-92C1-31A0A0FD6AB0}"/>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0" name="Horizontal Straight Connector 10">
                <a:extLst>
                  <a:ext uri="{FF2B5EF4-FFF2-40B4-BE49-F238E27FC236}">
                    <a16:creationId xmlns:a16="http://schemas.microsoft.com/office/drawing/2014/main" id="{AA11E800-2B08-EA42-BFD4-E340CB045BFD}"/>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1" name="Horizontal Straight Connector 11">
                <a:extLst>
                  <a:ext uri="{FF2B5EF4-FFF2-40B4-BE49-F238E27FC236}">
                    <a16:creationId xmlns:a16="http://schemas.microsoft.com/office/drawing/2014/main" id="{3672B677-363F-6043-A511-40BA6CD1EA7F}"/>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2" name="Horizontal Straight Connector 12">
                <a:extLst>
                  <a:ext uri="{FF2B5EF4-FFF2-40B4-BE49-F238E27FC236}">
                    <a16:creationId xmlns:a16="http://schemas.microsoft.com/office/drawing/2014/main" id="{B5A59E67-5E65-DF4A-BD18-0785E42C129A}"/>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3" name="Horizontal Straight Connector 16">
                <a:extLst>
                  <a:ext uri="{FF2B5EF4-FFF2-40B4-BE49-F238E27FC236}">
                    <a16:creationId xmlns:a16="http://schemas.microsoft.com/office/drawing/2014/main" id="{9D42AD1E-8E11-FB44-9DEA-DD9D7B23F0EB}"/>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4" name="Horizontal Straight Connector 16">
                <a:extLst>
                  <a:ext uri="{FF2B5EF4-FFF2-40B4-BE49-F238E27FC236}">
                    <a16:creationId xmlns:a16="http://schemas.microsoft.com/office/drawing/2014/main" id="{9FCEB0D0-606B-F44A-A4A8-8716F64D081E}"/>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5" name="Horizontal Straight Connector 15">
                <a:extLst>
                  <a:ext uri="{FF2B5EF4-FFF2-40B4-BE49-F238E27FC236}">
                    <a16:creationId xmlns:a16="http://schemas.microsoft.com/office/drawing/2014/main" id="{B96D8A35-D3DF-024C-9819-2C27F05A1197}"/>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6" name="Horizontal Straight Connector 14">
                <a:extLst>
                  <a:ext uri="{FF2B5EF4-FFF2-40B4-BE49-F238E27FC236}">
                    <a16:creationId xmlns:a16="http://schemas.microsoft.com/office/drawing/2014/main" id="{02D7FD82-041D-2F4E-8626-3E248891DFC3}"/>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7" name="Horizontal Straight Connector 13">
                <a:extLst>
                  <a:ext uri="{FF2B5EF4-FFF2-40B4-BE49-F238E27FC236}">
                    <a16:creationId xmlns:a16="http://schemas.microsoft.com/office/drawing/2014/main" id="{08680A50-F7B9-7845-B25E-958DF21D767C}"/>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892" r:id="rId1"/>
    <p:sldLayoutId id="2147483967"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 id="2147483908" r:id="rId18"/>
    <p:sldLayoutId id="2147483909" r:id="rId19"/>
    <p:sldLayoutId id="2147483910" r:id="rId20"/>
    <p:sldLayoutId id="2147483911" r:id="rId21"/>
    <p:sldLayoutId id="2147483912" r:id="rId22"/>
    <p:sldLayoutId id="2147483913" r:id="rId23"/>
    <p:sldLayoutId id="2147483914" r:id="rId24"/>
    <p:sldLayoutId id="2147483915" r:id="rId25"/>
    <p:sldLayoutId id="2147483916" r:id="rId26"/>
    <p:sldLayoutId id="2147483960" r:id="rId27"/>
    <p:sldLayoutId id="2147483917" r:id="rId28"/>
    <p:sldLayoutId id="2147483918" r:id="rId29"/>
    <p:sldLayoutId id="2147483919" r:id="rId30"/>
    <p:sldLayoutId id="2147483920" r:id="rId31"/>
    <p:sldLayoutId id="2147483921" r:id="rId32"/>
    <p:sldLayoutId id="2147483922" r:id="rId33"/>
    <p:sldLayoutId id="2147483923" r:id="rId34"/>
  </p:sldLayoutIdLst>
  <p:hf hdr="0" dt="0"/>
  <p:txStyles>
    <p:titleStyle>
      <a:lvl1pPr algn="l" rtl="0" eaLnBrk="1" fontAlgn="base" hangingPunct="1">
        <a:lnSpc>
          <a:spcPct val="90000"/>
        </a:lnSpc>
        <a:spcBef>
          <a:spcPct val="0"/>
        </a:spcBef>
        <a:spcAft>
          <a:spcPct val="0"/>
        </a:spcAft>
        <a:defRPr sz="4800" b="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tx1"/>
        </a:buClr>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11232" userDrawn="1">
          <p15:clr>
            <a:srgbClr val="F26B43"/>
          </p15:clr>
        </p15:guide>
        <p15:guide id="4" orient="horz" pos="5676" userDrawn="1">
          <p15:clr>
            <a:srgbClr val="F26B43"/>
          </p15:clr>
        </p15:guide>
        <p15:guide id="5" orient="horz" pos="6198"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10" userDrawn="1">
          <p15:clr>
            <a:srgbClr val="F26B43"/>
          </p15:clr>
        </p15:guide>
        <p15:guide id="17" orient="horz" pos="1622" userDrawn="1">
          <p15:clr>
            <a:srgbClr val="F26B43"/>
          </p15:clr>
        </p15:guide>
        <p15:guide id="18" orient="horz" pos="3242" userDrawn="1">
          <p15:clr>
            <a:srgbClr val="F26B43"/>
          </p15:clr>
        </p15:guide>
        <p15:guide id="19" orient="horz" pos="2430" userDrawn="1">
          <p15:clr>
            <a:srgbClr val="F26B43"/>
          </p15:clr>
        </p15:guide>
        <p15:guide id="20" orient="horz" pos="4054" userDrawn="1">
          <p15:clr>
            <a:srgbClr val="F26B43"/>
          </p15:clr>
        </p15:guide>
        <p15:guide id="21" orient="horz" pos="4864"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69.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0.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8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0.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0.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0.xml"/><Relationship Id="rId5" Type="http://schemas.openxmlformats.org/officeDocument/2006/relationships/image" Target="../media/image18.sv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8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8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8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8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8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82.xml"/><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82.xml"/><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82.xml"/><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70.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82.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82.xml"/><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8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82.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0.xml"/><Relationship Id="rId5" Type="http://schemas.openxmlformats.org/officeDocument/2006/relationships/image" Target="../media/image18.sv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8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8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8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2.xml"/></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0.xml"/><Relationship Id="rId5" Type="http://schemas.openxmlformats.org/officeDocument/2006/relationships/image" Target="../media/image18.svg"/><Relationship Id="rId4" Type="http://schemas.openxmlformats.org/officeDocument/2006/relationships/image" Target="../media/image1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8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82.xml"/><Relationship Id="rId5" Type="http://schemas.openxmlformats.org/officeDocument/2006/relationships/image" Target="../media/image43.png"/><Relationship Id="rId4" Type="http://schemas.openxmlformats.org/officeDocument/2006/relationships/image" Target="../media/image42.png"/></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82.xml"/><Relationship Id="rId5" Type="http://schemas.openxmlformats.org/officeDocument/2006/relationships/image" Target="../media/image45.png"/><Relationship Id="rId4" Type="http://schemas.openxmlformats.org/officeDocument/2006/relationships/image" Target="../media/image44.png"/></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82.xml"/></Relationships>
</file>

<file path=ppt/slides/_rels/slide5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0.xml"/><Relationship Id="rId5" Type="http://schemas.openxmlformats.org/officeDocument/2006/relationships/image" Target="../media/image18.svg"/><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8" Type="http://schemas.openxmlformats.org/officeDocument/2006/relationships/hyperlink" Target="https://developer.mozilla.org/en-US/docs/Learn/CSS/CSS_layout/Flexbox" TargetMode="External"/><Relationship Id="rId3" Type="http://schemas.openxmlformats.org/officeDocument/2006/relationships/hyperlink" Target="https://developer.mozilla.org/en-US/docs/Learn/CSS/CSS_layout/Introduction" TargetMode="External"/><Relationship Id="rId7" Type="http://schemas.openxmlformats.org/officeDocument/2006/relationships/hyperlink" Target="https://css-tricks.com/snippets/css/a-guide-to-flexbox/" TargetMode="External"/><Relationship Id="rId2" Type="http://schemas.openxmlformats.org/officeDocument/2006/relationships/notesSlide" Target="../notesSlides/notesSlide52.xml"/><Relationship Id="rId1" Type="http://schemas.openxmlformats.org/officeDocument/2006/relationships/slideLayout" Target="../slideLayouts/slideLayout82.xml"/><Relationship Id="rId6" Type="http://schemas.openxmlformats.org/officeDocument/2006/relationships/hyperlink" Target="https://developer.mozilla.org/en-US/docs/Learn/CSS/Building_blocks/Styling_tables" TargetMode="External"/><Relationship Id="rId11" Type="http://schemas.openxmlformats.org/officeDocument/2006/relationships/image" Target="../media/image47.svg"/><Relationship Id="rId5" Type="http://schemas.openxmlformats.org/officeDocument/2006/relationships/hyperlink" Target="https://css-tricks.com/all-about-floats/" TargetMode="External"/><Relationship Id="rId10" Type="http://schemas.openxmlformats.org/officeDocument/2006/relationships/image" Target="../media/image46.png"/><Relationship Id="rId4" Type="http://schemas.openxmlformats.org/officeDocument/2006/relationships/hyperlink" Target="https://developer.mozilla.org/en-US/docs/Learn/CSS/CSS_layout/Floats" TargetMode="External"/><Relationship Id="rId9" Type="http://schemas.openxmlformats.org/officeDocument/2006/relationships/hyperlink" Target="https://flexboxfroggy.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8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85.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33347DA9-BCE3-7B43-8D77-DBA3F7E6AC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56900" y="420779"/>
            <a:ext cx="9387266" cy="9387266"/>
          </a:xfrm>
          <a:prstGeom prst="rect">
            <a:avLst/>
          </a:prstGeom>
        </p:spPr>
      </p:pic>
      <p:pic>
        <p:nvPicPr>
          <p:cNvPr id="4" name="Grafik 3">
            <a:extLst>
              <a:ext uri="{FF2B5EF4-FFF2-40B4-BE49-F238E27FC236}">
                <a16:creationId xmlns:a16="http://schemas.microsoft.com/office/drawing/2014/main" id="{CC873041-A0D2-034A-8344-B2CFD781A6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9781" y="4377497"/>
            <a:ext cx="4394161" cy="4622429"/>
          </a:xfrm>
          <a:prstGeom prst="rect">
            <a:avLst/>
          </a:prstGeom>
        </p:spPr>
      </p:pic>
      <p:pic>
        <p:nvPicPr>
          <p:cNvPr id="5" name="Grafik 4">
            <a:extLst>
              <a:ext uri="{FF2B5EF4-FFF2-40B4-BE49-F238E27FC236}">
                <a16:creationId xmlns:a16="http://schemas.microsoft.com/office/drawing/2014/main" id="{7D4450DD-0816-6948-9BCA-6F6FB69C0D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82914" y="6426200"/>
            <a:ext cx="2927267" cy="2623135"/>
          </a:xfrm>
          <a:prstGeom prst="rect">
            <a:avLst/>
          </a:prstGeom>
        </p:spPr>
      </p:pic>
      <p:sp>
        <p:nvSpPr>
          <p:cNvPr id="2" name="Titel 1">
            <a:extLst>
              <a:ext uri="{FF2B5EF4-FFF2-40B4-BE49-F238E27FC236}">
                <a16:creationId xmlns:a16="http://schemas.microsoft.com/office/drawing/2014/main" id="{A531229C-B094-8547-B813-82D2D5EEAD90}"/>
              </a:ext>
            </a:extLst>
          </p:cNvPr>
          <p:cNvSpPr>
            <a:spLocks noGrp="1"/>
          </p:cNvSpPr>
          <p:nvPr>
            <p:ph type="title"/>
          </p:nvPr>
        </p:nvSpPr>
        <p:spPr/>
        <p:txBody>
          <a:bodyPr/>
          <a:lstStyle/>
          <a:p>
            <a:r>
              <a:rPr lang="en-US" dirty="0" err="1">
                <a:solidFill>
                  <a:schemeClr val="tx1"/>
                </a:solidFill>
              </a:rPr>
              <a:t>ecx.io</a:t>
            </a:r>
            <a:r>
              <a:rPr lang="en-US" dirty="0">
                <a:solidFill>
                  <a:schemeClr val="tx1"/>
                </a:solidFill>
              </a:rPr>
              <a:t> </a:t>
            </a:r>
            <a:r>
              <a:rPr lang="en-US" dirty="0"/>
              <a:t>Frontend Bootcamp</a:t>
            </a:r>
            <a:br>
              <a:rPr lang="en-US" dirty="0">
                <a:solidFill>
                  <a:schemeClr val="tx1"/>
                </a:solidFill>
              </a:rPr>
            </a:br>
            <a:r>
              <a:rPr lang="en-US" dirty="0">
                <a:solidFill>
                  <a:schemeClr val="tx1"/>
                </a:solidFill>
              </a:rPr>
              <a:t>—</a:t>
            </a:r>
            <a:br>
              <a:rPr lang="en-US" dirty="0"/>
            </a:br>
            <a:r>
              <a:rPr lang="en-US" sz="3600" dirty="0">
                <a:solidFill>
                  <a:schemeClr val="accent1"/>
                </a:solidFill>
              </a:rPr>
              <a:t>CSS Day 3</a:t>
            </a:r>
            <a:br>
              <a:rPr lang="en-US" sz="3600" dirty="0"/>
            </a:br>
            <a:r>
              <a:rPr lang="en-US" sz="3600" dirty="0">
                <a:solidFill>
                  <a:schemeClr val="tx1"/>
                </a:solidFill>
              </a:rPr>
              <a:t>06.07.2021.</a:t>
            </a:r>
            <a:endParaRPr lang="de-DE" dirty="0">
              <a:solidFill>
                <a:schemeClr val="tx1"/>
              </a:solidFill>
            </a:endParaRPr>
          </a:p>
        </p:txBody>
      </p:sp>
    </p:spTree>
    <p:extLst>
      <p:ext uri="{BB962C8B-B14F-4D97-AF65-F5344CB8AC3E}">
        <p14:creationId xmlns:p14="http://schemas.microsoft.com/office/powerpoint/2010/main" val="41568112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Overflow</a:t>
            </a:r>
            <a:endParaRPr lang="en-US"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10</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113898047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a:xfrm>
            <a:off x="548640" y="457200"/>
            <a:ext cx="8229600" cy="8553600"/>
          </a:xfrm>
        </p:spPr>
        <p:txBody>
          <a:bodyPr/>
          <a:lstStyle/>
          <a:p>
            <a:r>
              <a:rPr lang="en-GB" dirty="0"/>
              <a:t>Overflow</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The CSS </a:t>
            </a:r>
            <a:r>
              <a:rPr lang="en-US" sz="3200" b="1" dirty="0"/>
              <a:t>overflow</a:t>
            </a:r>
            <a:r>
              <a:rPr lang="en-US" sz="3200" dirty="0"/>
              <a:t> property controls what happens to content that is too big to fit into an area. </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11</a:t>
            </a:fld>
            <a:endParaRPr lang="en-US" dirty="0"/>
          </a:p>
        </p:txBody>
      </p:sp>
    </p:spTree>
    <p:extLst>
      <p:ext uri="{BB962C8B-B14F-4D97-AF65-F5344CB8AC3E}">
        <p14:creationId xmlns:p14="http://schemas.microsoft.com/office/powerpoint/2010/main" val="12050538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a:xfrm>
            <a:off x="548640" y="457200"/>
            <a:ext cx="8229600" cy="8553600"/>
          </a:xfrm>
        </p:spPr>
        <p:txBody>
          <a:bodyPr/>
          <a:lstStyle/>
          <a:p>
            <a:r>
              <a:rPr lang="en-GB" dirty="0"/>
              <a:t>Overflow</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The CSS </a:t>
            </a:r>
            <a:r>
              <a:rPr lang="en-US" sz="3200" b="1" dirty="0"/>
              <a:t>overflow</a:t>
            </a:r>
            <a:r>
              <a:rPr lang="en-US" sz="3200" dirty="0"/>
              <a:t> property controls what happens to content that is too big to fit into an area. </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12</a:t>
            </a:fld>
            <a:endParaRPr lang="en-US" dirty="0"/>
          </a:p>
        </p:txBody>
      </p:sp>
      <p:sp>
        <p:nvSpPr>
          <p:cNvPr id="6" name="Rectangle 5">
            <a:extLst>
              <a:ext uri="{FF2B5EF4-FFF2-40B4-BE49-F238E27FC236}">
                <a16:creationId xmlns:a16="http://schemas.microsoft.com/office/drawing/2014/main" id="{05ED6041-CE9A-2A46-80EF-71F3E0840607}"/>
              </a:ext>
            </a:extLst>
          </p:cNvPr>
          <p:cNvSpPr/>
          <p:nvPr/>
        </p:nvSpPr>
        <p:spPr bwMode="auto">
          <a:xfrm>
            <a:off x="2434442" y="2600695"/>
            <a:ext cx="4275116" cy="4263241"/>
          </a:xfrm>
          <a:prstGeom prst="rect">
            <a:avLst/>
          </a:prstGeom>
          <a:noFill/>
          <a:ln w="10160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HR" sz="1400" b="0" i="0" u="none" strike="noStrike" kern="1200" cap="none" spc="0" normalizeH="0" baseline="0" noProof="0" dirty="0" err="1">
              <a:ln>
                <a:noFill/>
              </a:ln>
              <a:solidFill>
                <a:schemeClr val="bg1"/>
              </a:solidFill>
              <a:effectLst/>
              <a:uLnTx/>
              <a:uFillTx/>
              <a:latin typeface="IBM Plex Sans" charset="0"/>
              <a:ea typeface="IBM Plex Sans" charset="0"/>
              <a:cs typeface="IBM Plex Sans" charset="0"/>
            </a:endParaRPr>
          </a:p>
        </p:txBody>
      </p:sp>
    </p:spTree>
    <p:extLst>
      <p:ext uri="{BB962C8B-B14F-4D97-AF65-F5344CB8AC3E}">
        <p14:creationId xmlns:p14="http://schemas.microsoft.com/office/powerpoint/2010/main" val="2842158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a:xfrm>
            <a:off x="548640" y="457200"/>
            <a:ext cx="8229600" cy="8553600"/>
          </a:xfrm>
        </p:spPr>
        <p:txBody>
          <a:bodyPr/>
          <a:lstStyle/>
          <a:p>
            <a:r>
              <a:rPr lang="en-GB" dirty="0"/>
              <a:t>Overflow</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The CSS </a:t>
            </a:r>
            <a:r>
              <a:rPr lang="en-US" sz="3200" b="1" dirty="0"/>
              <a:t>overflow</a:t>
            </a:r>
            <a:r>
              <a:rPr lang="en-US" sz="3200" dirty="0"/>
              <a:t> property controls what happens to content that is too big to fit into an area. </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13</a:t>
            </a:fld>
            <a:endParaRPr lang="en-US" dirty="0"/>
          </a:p>
        </p:txBody>
      </p:sp>
      <p:sp>
        <p:nvSpPr>
          <p:cNvPr id="6" name="Rectangle 5">
            <a:extLst>
              <a:ext uri="{FF2B5EF4-FFF2-40B4-BE49-F238E27FC236}">
                <a16:creationId xmlns:a16="http://schemas.microsoft.com/office/drawing/2014/main" id="{05ED6041-CE9A-2A46-80EF-71F3E0840607}"/>
              </a:ext>
            </a:extLst>
          </p:cNvPr>
          <p:cNvSpPr/>
          <p:nvPr/>
        </p:nvSpPr>
        <p:spPr bwMode="auto">
          <a:xfrm>
            <a:off x="2434442" y="2600695"/>
            <a:ext cx="4275116" cy="4263241"/>
          </a:xfrm>
          <a:prstGeom prst="rect">
            <a:avLst/>
          </a:prstGeom>
          <a:noFill/>
          <a:ln w="10160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HR" sz="1400" b="0" i="0" u="none" strike="noStrike" kern="1200" cap="none" spc="0" normalizeH="0" baseline="0" noProof="0" dirty="0" err="1">
              <a:ln>
                <a:noFill/>
              </a:ln>
              <a:solidFill>
                <a:schemeClr val="bg1"/>
              </a:solidFill>
              <a:effectLst/>
              <a:uLnTx/>
              <a:uFillTx/>
              <a:latin typeface="IBM Plex Sans" charset="0"/>
              <a:ea typeface="IBM Plex Sans" charset="0"/>
              <a:cs typeface="IBM Plex Sans" charset="0"/>
            </a:endParaRPr>
          </a:p>
        </p:txBody>
      </p:sp>
      <p:sp>
        <p:nvSpPr>
          <p:cNvPr id="7" name="Rectangle 6">
            <a:extLst>
              <a:ext uri="{FF2B5EF4-FFF2-40B4-BE49-F238E27FC236}">
                <a16:creationId xmlns:a16="http://schemas.microsoft.com/office/drawing/2014/main" id="{F9740B32-7D0B-EA41-A349-1526C774C72B}"/>
              </a:ext>
            </a:extLst>
          </p:cNvPr>
          <p:cNvSpPr/>
          <p:nvPr/>
        </p:nvSpPr>
        <p:spPr bwMode="auto">
          <a:xfrm>
            <a:off x="2505694" y="2671949"/>
            <a:ext cx="5545776" cy="5522026"/>
          </a:xfrm>
          <a:prstGeom prst="rect">
            <a:avLst/>
          </a:prstGeom>
          <a:solidFill>
            <a:srgbClr val="0070C0"/>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HR" sz="1400" b="0" i="0" u="none" strike="noStrike" kern="1200" cap="none" spc="0" normalizeH="0" baseline="0" noProof="0" dirty="0" err="1">
              <a:ln>
                <a:noFill/>
              </a:ln>
              <a:solidFill>
                <a:schemeClr val="bg1"/>
              </a:solidFill>
              <a:effectLst/>
              <a:uLnTx/>
              <a:uFillTx/>
              <a:latin typeface="IBM Plex Sans" charset="0"/>
              <a:ea typeface="IBM Plex Sans" charset="0"/>
              <a:cs typeface="IBM Plex Sans" charset="0"/>
            </a:endParaRPr>
          </a:p>
        </p:txBody>
      </p:sp>
    </p:spTree>
    <p:extLst>
      <p:ext uri="{BB962C8B-B14F-4D97-AF65-F5344CB8AC3E}">
        <p14:creationId xmlns:p14="http://schemas.microsoft.com/office/powerpoint/2010/main" val="8922881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a:xfrm>
            <a:off x="548640" y="457200"/>
            <a:ext cx="8229600" cy="8553600"/>
          </a:xfrm>
        </p:spPr>
        <p:txBody>
          <a:bodyPr/>
          <a:lstStyle/>
          <a:p>
            <a:r>
              <a:rPr lang="en-GB" dirty="0"/>
              <a:t>Overflow</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The CSS </a:t>
            </a:r>
            <a:r>
              <a:rPr lang="en-US" sz="3200" b="1" dirty="0"/>
              <a:t>overflow</a:t>
            </a:r>
            <a:r>
              <a:rPr lang="en-US" sz="3200" dirty="0"/>
              <a:t> property controls what happens to content that is too big to fit into an area. </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14</a:t>
            </a:fld>
            <a:endParaRPr lang="en-US" dirty="0"/>
          </a:p>
        </p:txBody>
      </p:sp>
      <p:sp>
        <p:nvSpPr>
          <p:cNvPr id="6" name="Rectangle 5">
            <a:extLst>
              <a:ext uri="{FF2B5EF4-FFF2-40B4-BE49-F238E27FC236}">
                <a16:creationId xmlns:a16="http://schemas.microsoft.com/office/drawing/2014/main" id="{05ED6041-CE9A-2A46-80EF-71F3E0840607}"/>
              </a:ext>
            </a:extLst>
          </p:cNvPr>
          <p:cNvSpPr/>
          <p:nvPr/>
        </p:nvSpPr>
        <p:spPr bwMode="auto">
          <a:xfrm>
            <a:off x="2434442" y="2600695"/>
            <a:ext cx="4275116" cy="4263241"/>
          </a:xfrm>
          <a:prstGeom prst="rect">
            <a:avLst/>
          </a:prstGeom>
          <a:noFill/>
          <a:ln w="10160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HR" sz="1400" b="0" i="0" u="none" strike="noStrike" kern="1200" cap="none" spc="0" normalizeH="0" baseline="0" noProof="0" dirty="0" err="1">
              <a:ln>
                <a:noFill/>
              </a:ln>
              <a:solidFill>
                <a:schemeClr val="bg1"/>
              </a:solidFill>
              <a:effectLst/>
              <a:uLnTx/>
              <a:uFillTx/>
              <a:latin typeface="IBM Plex Sans" charset="0"/>
              <a:ea typeface="IBM Plex Sans" charset="0"/>
              <a:cs typeface="IBM Plex Sans" charset="0"/>
            </a:endParaRPr>
          </a:p>
        </p:txBody>
      </p:sp>
      <p:sp>
        <p:nvSpPr>
          <p:cNvPr id="7" name="Rectangle 6">
            <a:extLst>
              <a:ext uri="{FF2B5EF4-FFF2-40B4-BE49-F238E27FC236}">
                <a16:creationId xmlns:a16="http://schemas.microsoft.com/office/drawing/2014/main" id="{F9740B32-7D0B-EA41-A349-1526C774C72B}"/>
              </a:ext>
            </a:extLst>
          </p:cNvPr>
          <p:cNvSpPr/>
          <p:nvPr/>
        </p:nvSpPr>
        <p:spPr bwMode="auto">
          <a:xfrm>
            <a:off x="2517568" y="2683824"/>
            <a:ext cx="4104000" cy="4104000"/>
          </a:xfrm>
          <a:prstGeom prst="rect">
            <a:avLst/>
          </a:prstGeom>
          <a:solidFill>
            <a:srgbClr val="0070C0"/>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HR" sz="1400" b="0" i="0" u="none" strike="noStrike" kern="1200" cap="none" spc="0" normalizeH="0" baseline="0" noProof="0" dirty="0" err="1">
              <a:ln>
                <a:noFill/>
              </a:ln>
              <a:solidFill>
                <a:schemeClr val="bg1"/>
              </a:solidFill>
              <a:effectLst/>
              <a:uLnTx/>
              <a:uFillTx/>
              <a:latin typeface="IBM Plex Sans" charset="0"/>
              <a:ea typeface="IBM Plex Sans" charset="0"/>
              <a:cs typeface="IBM Plex Sans" charset="0"/>
            </a:endParaRPr>
          </a:p>
        </p:txBody>
      </p:sp>
    </p:spTree>
    <p:extLst>
      <p:ext uri="{BB962C8B-B14F-4D97-AF65-F5344CB8AC3E}">
        <p14:creationId xmlns:p14="http://schemas.microsoft.com/office/powerpoint/2010/main" val="12228330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dirty="0"/>
              <a:t>Let’s take a look at Overflow in a Browser.</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15</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spTree>
    <p:extLst>
      <p:ext uri="{BB962C8B-B14F-4D97-AF65-F5344CB8AC3E}">
        <p14:creationId xmlns:p14="http://schemas.microsoft.com/office/powerpoint/2010/main" val="23778710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Display property</a:t>
            </a:r>
            <a:endParaRPr lang="en-US"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16</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193875654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a:xfrm>
            <a:off x="548640" y="457200"/>
            <a:ext cx="8229600" cy="8553600"/>
          </a:xfrm>
        </p:spPr>
        <p:txBody>
          <a:bodyPr/>
          <a:lstStyle/>
          <a:p>
            <a:r>
              <a:rPr lang="en-GB" dirty="0"/>
              <a:t>Display property</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Is CSS's most important property for controlling layout. </a:t>
            </a:r>
          </a:p>
          <a:p>
            <a:pPr>
              <a:buClr>
                <a:schemeClr val="tx1"/>
              </a:buClr>
            </a:pPr>
            <a:endParaRPr lang="en-US" sz="3200" dirty="0"/>
          </a:p>
          <a:p>
            <a:pPr>
              <a:buClr>
                <a:schemeClr val="tx1"/>
              </a:buClr>
            </a:pPr>
            <a:r>
              <a:rPr lang="en-US" sz="3200" dirty="0"/>
              <a:t>Every element has a default display value depending on what type of element it is. </a:t>
            </a:r>
          </a:p>
          <a:p>
            <a:pPr>
              <a:buClr>
                <a:schemeClr val="tx1"/>
              </a:buClr>
            </a:pPr>
            <a:endParaRPr lang="en-US" sz="3200" dirty="0"/>
          </a:p>
          <a:p>
            <a:pPr>
              <a:buClr>
                <a:schemeClr val="tx1"/>
              </a:buClr>
            </a:pPr>
            <a:r>
              <a:rPr lang="en-US" sz="3200" dirty="0"/>
              <a:t>The default for most elements is usually block or inline. </a:t>
            </a:r>
          </a:p>
          <a:p>
            <a:pPr>
              <a:buClr>
                <a:schemeClr val="tx1"/>
              </a:buClr>
            </a:pPr>
            <a:br>
              <a:rPr lang="en-US" sz="3200" dirty="0"/>
            </a:br>
            <a:endParaRPr lang="en-US" sz="3200"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17</a:t>
            </a:fld>
            <a:endParaRPr lang="en-US" dirty="0"/>
          </a:p>
        </p:txBody>
      </p:sp>
    </p:spTree>
    <p:extLst>
      <p:ext uri="{BB962C8B-B14F-4D97-AF65-F5344CB8AC3E}">
        <p14:creationId xmlns:p14="http://schemas.microsoft.com/office/powerpoint/2010/main" val="321438054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Display property</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b="1" dirty="0"/>
              <a:t>Block level elements examples</a:t>
            </a:r>
          </a:p>
          <a:p>
            <a:pPr lvl="1">
              <a:buClr>
                <a:schemeClr val="tx1"/>
              </a:buClr>
            </a:pPr>
            <a:r>
              <a:rPr lang="en-US" sz="3200" dirty="0"/>
              <a:t>&lt;p&gt;,</a:t>
            </a:r>
          </a:p>
          <a:p>
            <a:pPr lvl="1">
              <a:buClr>
                <a:schemeClr val="tx1"/>
              </a:buClr>
            </a:pPr>
            <a:r>
              <a:rPr lang="en-US" sz="3200" dirty="0"/>
              <a:t>&lt;</a:t>
            </a:r>
            <a:r>
              <a:rPr lang="en-US" sz="3200" dirty="0" err="1"/>
              <a:t>ol</a:t>
            </a:r>
            <a:r>
              <a:rPr lang="en-US" sz="3200" dirty="0"/>
              <a:t>&gt;, &lt;ul&gt;, &lt;dl&gt;</a:t>
            </a:r>
          </a:p>
          <a:p>
            <a:pPr lvl="1">
              <a:buClr>
                <a:schemeClr val="tx1"/>
              </a:buClr>
            </a:pPr>
            <a:r>
              <a:rPr lang="en-US" sz="3200" dirty="0"/>
              <a:t>&lt;h1&gt;, &lt;h2&gt;…&lt;h6&gt;</a:t>
            </a:r>
          </a:p>
          <a:p>
            <a:pPr lvl="1">
              <a:buClr>
                <a:schemeClr val="tx1"/>
              </a:buClr>
            </a:pPr>
            <a:r>
              <a:rPr lang="en-US" sz="3200" dirty="0"/>
              <a:t>&lt;div&gt;, &lt;article&gt;, &lt;section&gt; …</a:t>
            </a:r>
          </a:p>
          <a:p>
            <a:pPr lvl="1">
              <a:buClr>
                <a:schemeClr val="tx1"/>
              </a:buClr>
            </a:pPr>
            <a:endParaRPr lang="en-US" sz="3200" dirty="0"/>
          </a:p>
          <a:p>
            <a:pPr>
              <a:buClr>
                <a:schemeClr val="tx1"/>
              </a:buClr>
            </a:pPr>
            <a:r>
              <a:rPr lang="en-US" sz="3200" b="1" dirty="0"/>
              <a:t>Inline elements examples</a:t>
            </a:r>
          </a:p>
          <a:p>
            <a:pPr lvl="1">
              <a:buClr>
                <a:schemeClr val="tx1"/>
              </a:buClr>
            </a:pPr>
            <a:r>
              <a:rPr lang="en-US" sz="3200" dirty="0"/>
              <a:t>&lt;a&gt;</a:t>
            </a:r>
          </a:p>
          <a:p>
            <a:pPr lvl="1">
              <a:buClr>
                <a:schemeClr val="tx1"/>
              </a:buClr>
            </a:pPr>
            <a:r>
              <a:rPr lang="en-US" sz="3200" dirty="0"/>
              <a:t>&lt;strong&gt;, &lt;</a:t>
            </a:r>
            <a:r>
              <a:rPr lang="en-US" sz="3200" dirty="0" err="1"/>
              <a:t>em</a:t>
            </a:r>
            <a:r>
              <a:rPr lang="en-US" sz="3200" dirty="0"/>
              <a:t>&gt;, &lt;b&gt;, &lt;</a:t>
            </a:r>
            <a:r>
              <a:rPr lang="en-US" sz="3200" dirty="0" err="1"/>
              <a:t>i</a:t>
            </a:r>
            <a:r>
              <a:rPr lang="en-US" sz="3200" dirty="0"/>
              <a:t>&gt;, &lt;q&gt;, &lt;mark&gt;</a:t>
            </a:r>
          </a:p>
          <a:p>
            <a:pPr lvl="1">
              <a:buClr>
                <a:schemeClr val="tx1"/>
              </a:buClr>
            </a:pPr>
            <a:r>
              <a:rPr lang="en-US" sz="3200" dirty="0"/>
              <a:t>&lt;span&gt;</a:t>
            </a:r>
          </a:p>
          <a:p>
            <a:pPr>
              <a:buClr>
                <a:schemeClr val="tx1"/>
              </a:buClr>
            </a:pPr>
            <a:endParaRPr lang="en-US" sz="3200"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18</a:t>
            </a:fld>
            <a:endParaRPr lang="en-US" dirty="0"/>
          </a:p>
        </p:txBody>
      </p:sp>
    </p:spTree>
    <p:extLst>
      <p:ext uri="{BB962C8B-B14F-4D97-AF65-F5344CB8AC3E}">
        <p14:creationId xmlns:p14="http://schemas.microsoft.com/office/powerpoint/2010/main" val="39718727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Display property</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b="1" dirty="0"/>
              <a:t>A block-level element </a:t>
            </a:r>
            <a:r>
              <a:rPr lang="en-US" sz="3200" dirty="0"/>
              <a:t>starts on a new line and stretches out to the left and right as far as it can. </a:t>
            </a:r>
          </a:p>
          <a:p>
            <a:pPr>
              <a:buClr>
                <a:schemeClr val="tx1"/>
              </a:buClr>
            </a:pPr>
            <a:endParaRPr lang="en-US" sz="3200" dirty="0"/>
          </a:p>
          <a:p>
            <a:pPr>
              <a:buClr>
                <a:schemeClr val="tx1"/>
              </a:buClr>
            </a:pPr>
            <a:r>
              <a:rPr lang="en-US" sz="3200" b="1" dirty="0"/>
              <a:t>An inline element </a:t>
            </a:r>
            <a:r>
              <a:rPr lang="en-US" sz="3200" dirty="0"/>
              <a:t>can wrap some text inside a paragraph </a:t>
            </a:r>
            <a:r>
              <a:rPr lang="en-US" sz="3200" dirty="0">
                <a:solidFill>
                  <a:schemeClr val="tx1"/>
                </a:solidFill>
                <a:highlight>
                  <a:srgbClr val="F1C922"/>
                </a:highlight>
              </a:rPr>
              <a:t>&lt;span&gt; like this &lt;/span&gt; </a:t>
            </a:r>
            <a:r>
              <a:rPr lang="en-US" sz="3200" dirty="0"/>
              <a:t>without disrupting the flow of that paragraph.</a:t>
            </a:r>
          </a:p>
          <a:p>
            <a:pPr>
              <a:buClr>
                <a:schemeClr val="tx1"/>
              </a:buClr>
            </a:pPr>
            <a:endParaRPr lang="en-US" sz="3200" dirty="0"/>
          </a:p>
          <a:p>
            <a:pPr>
              <a:buClr>
                <a:schemeClr val="tx1"/>
              </a:buClr>
            </a:pPr>
            <a:endParaRPr lang="en-US" sz="3200"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19</a:t>
            </a:fld>
            <a:endParaRPr lang="en-US" dirty="0"/>
          </a:p>
        </p:txBody>
      </p:sp>
    </p:spTree>
    <p:extLst>
      <p:ext uri="{BB962C8B-B14F-4D97-AF65-F5344CB8AC3E}">
        <p14:creationId xmlns:p14="http://schemas.microsoft.com/office/powerpoint/2010/main" val="33479811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Introduction round</a:t>
            </a:r>
            <a:endParaRPr lang="en-US"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2</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66672" y="-1001527"/>
            <a:ext cx="4394161" cy="4622429"/>
          </a:xfrm>
          <a:prstGeom prst="rect">
            <a:avLst/>
          </a:prstGeom>
        </p:spPr>
      </p:pic>
      <p:pic>
        <p:nvPicPr>
          <p:cNvPr id="7" name="Grafik 686">
            <a:extLst>
              <a:ext uri="{FF2B5EF4-FFF2-40B4-BE49-F238E27FC236}">
                <a16:creationId xmlns:a16="http://schemas.microsoft.com/office/drawing/2014/main" id="{2A81CBC3-61CB-0B44-8AA5-7CC79072AEB0}"/>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33329" y="871404"/>
            <a:ext cx="5985142" cy="5985142"/>
          </a:xfrm>
          <a:prstGeom prst="rect">
            <a:avLst/>
          </a:prstGeom>
        </p:spPr>
      </p:pic>
    </p:spTree>
    <p:extLst>
      <p:ext uri="{BB962C8B-B14F-4D97-AF65-F5344CB8AC3E}">
        <p14:creationId xmlns:p14="http://schemas.microsoft.com/office/powerpoint/2010/main" val="36824614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Display property</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Another common display value is </a:t>
            </a:r>
            <a:r>
              <a:rPr lang="en-US" sz="3200" b="1" dirty="0"/>
              <a:t>none</a:t>
            </a:r>
            <a:r>
              <a:rPr lang="en-US" sz="3200" dirty="0"/>
              <a:t>.</a:t>
            </a:r>
          </a:p>
          <a:p>
            <a:pPr>
              <a:buClr>
                <a:schemeClr val="tx1"/>
              </a:buClr>
            </a:pPr>
            <a:endParaRPr lang="en-US" sz="3200" dirty="0"/>
          </a:p>
          <a:p>
            <a:pPr>
              <a:buClr>
                <a:schemeClr val="tx1"/>
              </a:buClr>
            </a:pPr>
            <a:r>
              <a:rPr lang="en-US" sz="3200" dirty="0"/>
              <a:t>It is commonly used with JavaScript to hide and show elements without really deleting and recreating them.</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20</a:t>
            </a:fld>
            <a:endParaRPr lang="en-US" dirty="0"/>
          </a:p>
        </p:txBody>
      </p:sp>
    </p:spTree>
    <p:extLst>
      <p:ext uri="{BB962C8B-B14F-4D97-AF65-F5344CB8AC3E}">
        <p14:creationId xmlns:p14="http://schemas.microsoft.com/office/powerpoint/2010/main" val="22537781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B6AE-F879-8A4F-9C87-B31E22DE30B4}"/>
              </a:ext>
            </a:extLst>
          </p:cNvPr>
          <p:cNvSpPr>
            <a:spLocks noGrp="1"/>
          </p:cNvSpPr>
          <p:nvPr>
            <p:ph type="title"/>
          </p:nvPr>
        </p:nvSpPr>
        <p:spPr/>
        <p:txBody>
          <a:bodyPr/>
          <a:lstStyle/>
          <a:p>
            <a:r>
              <a:rPr lang="en-HR" dirty="0"/>
              <a:t>CSS Exercise</a:t>
            </a:r>
          </a:p>
        </p:txBody>
      </p:sp>
      <p:sp>
        <p:nvSpPr>
          <p:cNvPr id="5" name="Footer Placeholder 4">
            <a:extLst>
              <a:ext uri="{FF2B5EF4-FFF2-40B4-BE49-F238E27FC236}">
                <a16:creationId xmlns:a16="http://schemas.microsoft.com/office/drawing/2014/main" id="{FDE898FA-31A9-C34B-A8DD-1F47F2A082AF}"/>
              </a:ext>
            </a:extLst>
          </p:cNvPr>
          <p:cNvSpPr>
            <a:spLocks noGrp="1"/>
          </p:cNvSpPr>
          <p:nvPr>
            <p:ph type="ftr" sz="quarter" idx="10"/>
          </p:nvPr>
        </p:nvSpPr>
        <p:spPr/>
        <p:txBody>
          <a:bodyPr/>
          <a:lstStyle/>
          <a:p>
            <a:r>
              <a:rPr lang="en-US"/>
              <a:t>IBM iX / © IBM Corporation</a:t>
            </a:r>
            <a:endParaRPr lang="en-US" dirty="0"/>
          </a:p>
        </p:txBody>
      </p:sp>
      <p:sp>
        <p:nvSpPr>
          <p:cNvPr id="6" name="Slide Number Placeholder 5">
            <a:extLst>
              <a:ext uri="{FF2B5EF4-FFF2-40B4-BE49-F238E27FC236}">
                <a16:creationId xmlns:a16="http://schemas.microsoft.com/office/drawing/2014/main" id="{53F3D420-E58B-2047-AEF0-D75F34B1DE9D}"/>
              </a:ext>
            </a:extLst>
          </p:cNvPr>
          <p:cNvSpPr>
            <a:spLocks noGrp="1"/>
          </p:cNvSpPr>
          <p:nvPr>
            <p:ph type="sldNum" sz="quarter" idx="11"/>
          </p:nvPr>
        </p:nvSpPr>
        <p:spPr/>
        <p:txBody>
          <a:bodyPr/>
          <a:lstStyle/>
          <a:p>
            <a:fld id="{59395FB3-9C97-154F-86B2-7E381B951268}" type="slidenum">
              <a:rPr lang="en-US" smtClean="0"/>
              <a:pPr/>
              <a:t>21</a:t>
            </a:fld>
            <a:endParaRPr lang="en-US" dirty="0"/>
          </a:p>
        </p:txBody>
      </p:sp>
      <p:pic>
        <p:nvPicPr>
          <p:cNvPr id="9" name="Picture 8" descr="Text&#10;&#10;Description automatically generated">
            <a:extLst>
              <a:ext uri="{FF2B5EF4-FFF2-40B4-BE49-F238E27FC236}">
                <a16:creationId xmlns:a16="http://schemas.microsoft.com/office/drawing/2014/main" id="{D1793D97-1A3D-4A4C-AC4F-F6C2D19C80FB}"/>
              </a:ext>
            </a:extLst>
          </p:cNvPr>
          <p:cNvPicPr>
            <a:picLocks noChangeAspect="1"/>
          </p:cNvPicPr>
          <p:nvPr/>
        </p:nvPicPr>
        <p:blipFill>
          <a:blip r:embed="rId3"/>
          <a:stretch>
            <a:fillRect/>
          </a:stretch>
        </p:blipFill>
        <p:spPr>
          <a:xfrm>
            <a:off x="9601066" y="2724384"/>
            <a:ext cx="8229600" cy="6096401"/>
          </a:xfrm>
          <a:prstGeom prst="rect">
            <a:avLst/>
          </a:prstGeom>
        </p:spPr>
      </p:pic>
      <p:pic>
        <p:nvPicPr>
          <p:cNvPr id="11" name="Picture 10" descr="Graphical user interface, text, application, email&#10;&#10;Description automatically generated">
            <a:extLst>
              <a:ext uri="{FF2B5EF4-FFF2-40B4-BE49-F238E27FC236}">
                <a16:creationId xmlns:a16="http://schemas.microsoft.com/office/drawing/2014/main" id="{EF12C33D-E6E8-4448-8377-FE1AF6872A02}"/>
              </a:ext>
            </a:extLst>
          </p:cNvPr>
          <p:cNvPicPr>
            <a:picLocks noChangeAspect="1"/>
          </p:cNvPicPr>
          <p:nvPr/>
        </p:nvPicPr>
        <p:blipFill>
          <a:blip r:embed="rId4"/>
          <a:stretch>
            <a:fillRect/>
          </a:stretch>
        </p:blipFill>
        <p:spPr>
          <a:xfrm>
            <a:off x="457200" y="3863340"/>
            <a:ext cx="8235689" cy="3868102"/>
          </a:xfrm>
          <a:prstGeom prst="rect">
            <a:avLst/>
          </a:prstGeom>
        </p:spPr>
      </p:pic>
    </p:spTree>
    <p:extLst>
      <p:ext uri="{BB962C8B-B14F-4D97-AF65-F5344CB8AC3E}">
        <p14:creationId xmlns:p14="http://schemas.microsoft.com/office/powerpoint/2010/main" val="4136987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de-DE" dirty="0" err="1"/>
              <a:t>Float</a:t>
            </a:r>
            <a:endParaRPr lang="en-US"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22</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288159413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Float</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Floating an element changes the behavior of that element and the block level elements that follow it in normal flow.</a:t>
            </a:r>
          </a:p>
          <a:p>
            <a:pPr>
              <a:buClr>
                <a:schemeClr val="tx1"/>
              </a:buClr>
            </a:pPr>
            <a:endParaRPr lang="en-US" sz="3200" dirty="0"/>
          </a:p>
          <a:p>
            <a:pPr>
              <a:buClr>
                <a:schemeClr val="tx1"/>
              </a:buClr>
            </a:pPr>
            <a:endParaRPr lang="en-US" sz="3200" b="1" dirty="0"/>
          </a:p>
          <a:p>
            <a:pPr>
              <a:buClr>
                <a:schemeClr val="tx1"/>
              </a:buClr>
            </a:pPr>
            <a:endParaRPr lang="en-US" sz="3200" b="1"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23</a:t>
            </a:fld>
            <a:endParaRPr lang="en-US" dirty="0"/>
          </a:p>
        </p:txBody>
      </p:sp>
    </p:spTree>
    <p:extLst>
      <p:ext uri="{BB962C8B-B14F-4D97-AF65-F5344CB8AC3E}">
        <p14:creationId xmlns:p14="http://schemas.microsoft.com/office/powerpoint/2010/main" val="42132272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Float</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Floating an element changes the behavior of that element and the block level elements that follow it in normal flow.</a:t>
            </a:r>
          </a:p>
          <a:p>
            <a:pPr>
              <a:buClr>
                <a:schemeClr val="tx1"/>
              </a:buClr>
            </a:pPr>
            <a:endParaRPr lang="en-US" sz="3200" dirty="0"/>
          </a:p>
          <a:p>
            <a:pPr>
              <a:buClr>
                <a:schemeClr val="tx1"/>
              </a:buClr>
            </a:pPr>
            <a:r>
              <a:rPr lang="en-US" sz="3200" dirty="0"/>
              <a:t>Was introduced to allow image floating inside a column of text. </a:t>
            </a:r>
          </a:p>
          <a:p>
            <a:pPr>
              <a:buClr>
                <a:schemeClr val="tx1"/>
              </a:buClr>
            </a:pPr>
            <a:endParaRPr lang="en-US" sz="3200" b="1" dirty="0"/>
          </a:p>
          <a:p>
            <a:pPr>
              <a:buClr>
                <a:schemeClr val="tx1"/>
              </a:buClr>
            </a:pPr>
            <a:endParaRPr lang="en-US" sz="3200" b="1"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24</a:t>
            </a:fld>
            <a:endParaRPr lang="en-US" dirty="0"/>
          </a:p>
        </p:txBody>
      </p:sp>
      <p:pic>
        <p:nvPicPr>
          <p:cNvPr id="9" name="Picture 8" descr="Text, letter&#10;&#10;Description automatically generated">
            <a:extLst>
              <a:ext uri="{FF2B5EF4-FFF2-40B4-BE49-F238E27FC236}">
                <a16:creationId xmlns:a16="http://schemas.microsoft.com/office/drawing/2014/main" id="{41B96CD3-B2B3-214B-A821-E8ED7F90CB92}"/>
              </a:ext>
            </a:extLst>
          </p:cNvPr>
          <p:cNvPicPr>
            <a:picLocks noChangeAspect="1"/>
          </p:cNvPicPr>
          <p:nvPr/>
        </p:nvPicPr>
        <p:blipFill>
          <a:blip r:embed="rId3"/>
          <a:stretch>
            <a:fillRect/>
          </a:stretch>
        </p:blipFill>
        <p:spPr>
          <a:xfrm>
            <a:off x="2259372" y="1626919"/>
            <a:ext cx="4625256" cy="7042686"/>
          </a:xfrm>
          <a:prstGeom prst="rect">
            <a:avLst/>
          </a:prstGeom>
        </p:spPr>
      </p:pic>
      <p:pic>
        <p:nvPicPr>
          <p:cNvPr id="11" name="Picture 10" descr="A picture containing text, screen, screenshot&#10;&#10;Description automatically generated">
            <a:extLst>
              <a:ext uri="{FF2B5EF4-FFF2-40B4-BE49-F238E27FC236}">
                <a16:creationId xmlns:a16="http://schemas.microsoft.com/office/drawing/2014/main" id="{A1554708-2B55-A14E-83B2-C078C3B55CCA}"/>
              </a:ext>
            </a:extLst>
          </p:cNvPr>
          <p:cNvPicPr>
            <a:picLocks noChangeAspect="1"/>
          </p:cNvPicPr>
          <p:nvPr/>
        </p:nvPicPr>
        <p:blipFill>
          <a:blip r:embed="rId4"/>
          <a:stretch>
            <a:fillRect/>
          </a:stretch>
        </p:blipFill>
        <p:spPr>
          <a:xfrm>
            <a:off x="9759484" y="5270094"/>
            <a:ext cx="7913032" cy="3740706"/>
          </a:xfrm>
          <a:prstGeom prst="rect">
            <a:avLst/>
          </a:prstGeom>
        </p:spPr>
      </p:pic>
    </p:spTree>
    <p:extLst>
      <p:ext uri="{BB962C8B-B14F-4D97-AF65-F5344CB8AC3E}">
        <p14:creationId xmlns:p14="http://schemas.microsoft.com/office/powerpoint/2010/main" val="1509936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dirty="0"/>
              <a:t>Let’s take a look at Float in a Browser.</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25</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spTree>
    <p:extLst>
      <p:ext uri="{BB962C8B-B14F-4D97-AF65-F5344CB8AC3E}">
        <p14:creationId xmlns:p14="http://schemas.microsoft.com/office/powerpoint/2010/main" val="6920935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Float</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The </a:t>
            </a:r>
            <a:r>
              <a:rPr lang="en-US" sz="3200" b="1" dirty="0"/>
              <a:t>float</a:t>
            </a:r>
            <a:r>
              <a:rPr lang="en-US" sz="3200" dirty="0"/>
              <a:t> property</a:t>
            </a:r>
          </a:p>
          <a:p>
            <a:pPr>
              <a:buClr>
                <a:schemeClr val="tx1"/>
              </a:buClr>
            </a:pPr>
            <a:endParaRPr lang="en-US" sz="3200" dirty="0"/>
          </a:p>
          <a:p>
            <a:pPr>
              <a:buClr>
                <a:schemeClr val="tx1"/>
              </a:buClr>
            </a:pPr>
            <a:r>
              <a:rPr lang="en-US" sz="3200" b="1" dirty="0"/>
              <a:t>left </a:t>
            </a:r>
            <a:br>
              <a:rPr lang="en-US" sz="3200" b="1" dirty="0"/>
            </a:br>
            <a:r>
              <a:rPr lang="en-US" sz="2400" dirty="0"/>
              <a:t>floats the element to the left</a:t>
            </a:r>
          </a:p>
          <a:p>
            <a:pPr>
              <a:buClr>
                <a:schemeClr val="tx1"/>
              </a:buClr>
            </a:pPr>
            <a:r>
              <a:rPr lang="en-US" sz="3200" b="1" dirty="0"/>
              <a:t>right</a:t>
            </a:r>
            <a:br>
              <a:rPr lang="en-US" sz="3200" dirty="0"/>
            </a:br>
            <a:r>
              <a:rPr lang="en-US" sz="2400" dirty="0"/>
              <a:t>floats the element to the right</a:t>
            </a:r>
          </a:p>
          <a:p>
            <a:pPr>
              <a:buClr>
                <a:schemeClr val="tx1"/>
              </a:buClr>
            </a:pPr>
            <a:r>
              <a:rPr lang="en-US" sz="3200" b="1" dirty="0"/>
              <a:t>none</a:t>
            </a:r>
            <a:br>
              <a:rPr lang="en-US" sz="3200" dirty="0"/>
            </a:br>
            <a:r>
              <a:rPr lang="en-US" sz="2400" dirty="0"/>
              <a:t>specifies no floating at all. This is the default value</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26</a:t>
            </a:fld>
            <a:endParaRPr lang="en-US" dirty="0"/>
          </a:p>
        </p:txBody>
      </p:sp>
      <p:pic>
        <p:nvPicPr>
          <p:cNvPr id="7" name="Picture 6" descr="A picture containing text&#10;&#10;Description automatically generated">
            <a:extLst>
              <a:ext uri="{FF2B5EF4-FFF2-40B4-BE49-F238E27FC236}">
                <a16:creationId xmlns:a16="http://schemas.microsoft.com/office/drawing/2014/main" id="{9BC9BE17-A766-2F41-9F2C-62F200765C39}"/>
              </a:ext>
            </a:extLst>
          </p:cNvPr>
          <p:cNvPicPr>
            <a:picLocks noChangeAspect="1"/>
          </p:cNvPicPr>
          <p:nvPr/>
        </p:nvPicPr>
        <p:blipFill>
          <a:blip r:embed="rId3"/>
          <a:stretch>
            <a:fillRect/>
          </a:stretch>
        </p:blipFill>
        <p:spPr>
          <a:xfrm>
            <a:off x="2313281" y="3299391"/>
            <a:ext cx="4517437" cy="3697741"/>
          </a:xfrm>
          <a:prstGeom prst="rect">
            <a:avLst/>
          </a:prstGeom>
        </p:spPr>
      </p:pic>
    </p:spTree>
    <p:extLst>
      <p:ext uri="{BB962C8B-B14F-4D97-AF65-F5344CB8AC3E}">
        <p14:creationId xmlns:p14="http://schemas.microsoft.com/office/powerpoint/2010/main" val="39713203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Float</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b="1" dirty="0"/>
              <a:t>Clearing floats</a:t>
            </a:r>
          </a:p>
          <a:p>
            <a:pPr>
              <a:buClr>
                <a:schemeClr val="tx1"/>
              </a:buClr>
            </a:pPr>
            <a:endParaRPr lang="en-US" sz="3200" dirty="0"/>
          </a:p>
          <a:p>
            <a:pPr>
              <a:buClr>
                <a:schemeClr val="tx1"/>
              </a:buClr>
            </a:pPr>
            <a:r>
              <a:rPr lang="en-US" sz="3200" dirty="0"/>
              <a:t>The value of the property clear specifies the side on which the floating element is not supposed to float.</a:t>
            </a:r>
          </a:p>
          <a:p>
            <a:pPr>
              <a:buClr>
                <a:schemeClr val="tx1"/>
              </a:buClr>
            </a:pPr>
            <a:endParaRPr lang="en-US" sz="3200"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27</a:t>
            </a:fld>
            <a:endParaRPr lang="en-US" dirty="0"/>
          </a:p>
        </p:txBody>
      </p:sp>
    </p:spTree>
    <p:extLst>
      <p:ext uri="{BB962C8B-B14F-4D97-AF65-F5344CB8AC3E}">
        <p14:creationId xmlns:p14="http://schemas.microsoft.com/office/powerpoint/2010/main" val="38501420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Float</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The </a:t>
            </a:r>
            <a:r>
              <a:rPr lang="en-US" sz="3200" b="1" dirty="0"/>
              <a:t>clear</a:t>
            </a:r>
            <a:r>
              <a:rPr lang="en-US" sz="3200" dirty="0"/>
              <a:t> property</a:t>
            </a:r>
          </a:p>
          <a:p>
            <a:pPr>
              <a:buClr>
                <a:schemeClr val="tx1"/>
              </a:buClr>
            </a:pPr>
            <a:endParaRPr lang="en-US" sz="3200" dirty="0"/>
          </a:p>
          <a:p>
            <a:pPr>
              <a:buClr>
                <a:schemeClr val="tx1"/>
              </a:buClr>
            </a:pPr>
            <a:r>
              <a:rPr lang="en-US" sz="3200" b="1" dirty="0"/>
              <a:t>left </a:t>
            </a:r>
            <a:br>
              <a:rPr lang="en-US" sz="3200" b="1" dirty="0"/>
            </a:br>
            <a:r>
              <a:rPr lang="en-US" sz="2400" dirty="0"/>
              <a:t>clears the left floating</a:t>
            </a:r>
          </a:p>
          <a:p>
            <a:pPr>
              <a:buClr>
                <a:schemeClr val="tx1"/>
              </a:buClr>
            </a:pPr>
            <a:r>
              <a:rPr lang="en-US" sz="3200" b="1" dirty="0"/>
              <a:t>right</a:t>
            </a:r>
            <a:br>
              <a:rPr lang="en-US" sz="3200" dirty="0"/>
            </a:br>
            <a:r>
              <a:rPr lang="en-US" sz="2400" dirty="0"/>
              <a:t>clears the right floating</a:t>
            </a:r>
          </a:p>
          <a:p>
            <a:pPr>
              <a:buClr>
                <a:schemeClr val="tx1"/>
              </a:buClr>
            </a:pPr>
            <a:r>
              <a:rPr lang="en-US" sz="3200" b="1" dirty="0"/>
              <a:t>both</a:t>
            </a:r>
            <a:br>
              <a:rPr lang="en-US" sz="3200" dirty="0"/>
            </a:br>
            <a:r>
              <a:rPr lang="en-US" sz="2400" dirty="0"/>
              <a:t>clears both left and right floating (best practice)</a:t>
            </a:r>
          </a:p>
          <a:p>
            <a:pPr>
              <a:buClr>
                <a:schemeClr val="tx1"/>
              </a:buClr>
            </a:pPr>
            <a:endParaRPr lang="en-US" sz="3200"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28</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4D8C7865-D615-B24E-BDF1-C512B3F4D1A3}"/>
              </a:ext>
            </a:extLst>
          </p:cNvPr>
          <p:cNvPicPr>
            <a:picLocks noChangeAspect="1"/>
          </p:cNvPicPr>
          <p:nvPr/>
        </p:nvPicPr>
        <p:blipFill>
          <a:blip r:embed="rId3"/>
          <a:stretch>
            <a:fillRect/>
          </a:stretch>
        </p:blipFill>
        <p:spPr>
          <a:xfrm>
            <a:off x="2311518" y="3297948"/>
            <a:ext cx="4520963" cy="3700627"/>
          </a:xfrm>
          <a:prstGeom prst="rect">
            <a:avLst/>
          </a:prstGeom>
        </p:spPr>
      </p:pic>
    </p:spTree>
    <p:extLst>
      <p:ext uri="{BB962C8B-B14F-4D97-AF65-F5344CB8AC3E}">
        <p14:creationId xmlns:p14="http://schemas.microsoft.com/office/powerpoint/2010/main" val="20579230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Float</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b="1" dirty="0"/>
              <a:t>.</a:t>
            </a:r>
            <a:r>
              <a:rPr lang="en-US" sz="3200" b="1" dirty="0" err="1"/>
              <a:t>clearfix</a:t>
            </a:r>
            <a:endParaRPr lang="en-US" sz="3200" b="1" dirty="0"/>
          </a:p>
          <a:p>
            <a:pPr>
              <a:buClr>
                <a:schemeClr val="tx1"/>
              </a:buClr>
            </a:pPr>
            <a:endParaRPr lang="en-US" sz="3200" dirty="0"/>
          </a:p>
          <a:p>
            <a:pPr>
              <a:buClr>
                <a:schemeClr val="tx1"/>
              </a:buClr>
            </a:pPr>
            <a:r>
              <a:rPr lang="en-US" sz="3200" dirty="0"/>
              <a:t>As a best practice, we create a </a:t>
            </a:r>
            <a:r>
              <a:rPr lang="en-US" sz="3200" b="1" dirty="0" err="1"/>
              <a:t>clearfix</a:t>
            </a:r>
            <a:r>
              <a:rPr lang="en-US" sz="3200" dirty="0"/>
              <a:t> class to store clearing of the float styles.</a:t>
            </a:r>
          </a:p>
          <a:p>
            <a:pPr>
              <a:buClr>
                <a:schemeClr val="tx1"/>
              </a:buClr>
            </a:pPr>
            <a:endParaRPr lang="en-US" sz="3200" dirty="0"/>
          </a:p>
          <a:p>
            <a:pPr>
              <a:buClr>
                <a:schemeClr val="tx1"/>
              </a:buClr>
            </a:pPr>
            <a:r>
              <a:rPr lang="en-US" sz="3200" dirty="0"/>
              <a:t>We can reuse it </a:t>
            </a:r>
            <a:r>
              <a:rPr lang="en-US" sz="3200" dirty="0" err="1"/>
              <a:t>enywhere</a:t>
            </a:r>
            <a:r>
              <a:rPr lang="en-US" sz="3200" dirty="0"/>
              <a:t> on our site where we require float clearing.</a:t>
            </a:r>
            <a:endParaRPr lang="en-US" sz="2400" dirty="0"/>
          </a:p>
          <a:p>
            <a:pPr>
              <a:buClr>
                <a:schemeClr val="tx1"/>
              </a:buClr>
            </a:pPr>
            <a:endParaRPr lang="en-US" sz="3200"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29</a:t>
            </a:fld>
            <a:endParaRPr lang="en-US" dirty="0"/>
          </a:p>
        </p:txBody>
      </p:sp>
      <p:pic>
        <p:nvPicPr>
          <p:cNvPr id="8" name="Picture 7" descr="Text&#10;&#10;Description automatically generated">
            <a:extLst>
              <a:ext uri="{FF2B5EF4-FFF2-40B4-BE49-F238E27FC236}">
                <a16:creationId xmlns:a16="http://schemas.microsoft.com/office/drawing/2014/main" id="{DEB873BE-A896-4945-BB08-B46F3BBEEDC3}"/>
              </a:ext>
            </a:extLst>
          </p:cNvPr>
          <p:cNvPicPr>
            <a:picLocks noChangeAspect="1"/>
          </p:cNvPicPr>
          <p:nvPr/>
        </p:nvPicPr>
        <p:blipFill>
          <a:blip r:embed="rId3"/>
          <a:stretch>
            <a:fillRect/>
          </a:stretch>
        </p:blipFill>
        <p:spPr>
          <a:xfrm>
            <a:off x="1930686" y="2544983"/>
            <a:ext cx="5277636" cy="5206557"/>
          </a:xfrm>
          <a:prstGeom prst="rect">
            <a:avLst/>
          </a:prstGeom>
        </p:spPr>
      </p:pic>
    </p:spTree>
    <p:extLst>
      <p:ext uri="{BB962C8B-B14F-4D97-AF65-F5344CB8AC3E}">
        <p14:creationId xmlns:p14="http://schemas.microsoft.com/office/powerpoint/2010/main" val="36299738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Agenda</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4000" dirty="0"/>
              <a:t>Layout</a:t>
            </a:r>
          </a:p>
          <a:p>
            <a:pPr lvl="1">
              <a:buClr>
                <a:schemeClr val="tx1"/>
              </a:buClr>
            </a:pPr>
            <a:r>
              <a:rPr lang="en-US" sz="3200" dirty="0"/>
              <a:t>Normal flow</a:t>
            </a:r>
          </a:p>
          <a:p>
            <a:pPr lvl="1">
              <a:buClr>
                <a:schemeClr val="tx1"/>
              </a:buClr>
            </a:pPr>
            <a:r>
              <a:rPr lang="en-US" sz="3200" dirty="0"/>
              <a:t>Overflow</a:t>
            </a:r>
          </a:p>
          <a:p>
            <a:pPr lvl="1">
              <a:buClr>
                <a:schemeClr val="tx1"/>
              </a:buClr>
            </a:pPr>
            <a:r>
              <a:rPr lang="en-US" sz="3200" dirty="0"/>
              <a:t>Display property</a:t>
            </a:r>
          </a:p>
          <a:p>
            <a:pPr lvl="1">
              <a:buClr>
                <a:schemeClr val="tx1"/>
              </a:buClr>
            </a:pPr>
            <a:r>
              <a:rPr lang="en-US" sz="3200" dirty="0"/>
              <a:t>Float</a:t>
            </a:r>
          </a:p>
          <a:p>
            <a:pPr lvl="1">
              <a:buClr>
                <a:schemeClr val="tx1"/>
              </a:buClr>
            </a:pPr>
            <a:r>
              <a:rPr lang="en-US" sz="3200" dirty="0"/>
              <a:t>Table</a:t>
            </a:r>
          </a:p>
          <a:p>
            <a:pPr lvl="1">
              <a:buClr>
                <a:schemeClr val="tx1"/>
              </a:buClr>
            </a:pPr>
            <a:r>
              <a:rPr lang="en-US" sz="3200" dirty="0"/>
              <a:t>Flexbox</a:t>
            </a:r>
          </a:p>
          <a:p>
            <a:pPr lvl="1">
              <a:buClr>
                <a:schemeClr val="tx1"/>
              </a:buClr>
            </a:pPr>
            <a:r>
              <a:rPr lang="en-US" sz="3200" dirty="0"/>
              <a:t>Grid</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3</a:t>
            </a:fld>
            <a:endParaRPr lang="en-US" dirty="0"/>
          </a:p>
        </p:txBody>
      </p:sp>
    </p:spTree>
    <p:extLst>
      <p:ext uri="{BB962C8B-B14F-4D97-AF65-F5344CB8AC3E}">
        <p14:creationId xmlns:p14="http://schemas.microsoft.com/office/powerpoint/2010/main" val="32475900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dirty="0"/>
              <a:t>1) Make the 2 boxes float, one on the left and other on the right side.</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30</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pic>
        <p:nvPicPr>
          <p:cNvPr id="6" name="Picture 5" descr="Text&#10;&#10;Description automatically generated">
            <a:extLst>
              <a:ext uri="{FF2B5EF4-FFF2-40B4-BE49-F238E27FC236}">
                <a16:creationId xmlns:a16="http://schemas.microsoft.com/office/drawing/2014/main" id="{D504AD57-6B78-6841-94C0-BBFC245C3142}"/>
              </a:ext>
            </a:extLst>
          </p:cNvPr>
          <p:cNvPicPr>
            <a:picLocks noChangeAspect="1"/>
          </p:cNvPicPr>
          <p:nvPr/>
        </p:nvPicPr>
        <p:blipFill>
          <a:blip r:embed="rId4"/>
          <a:stretch>
            <a:fillRect/>
          </a:stretch>
        </p:blipFill>
        <p:spPr>
          <a:xfrm>
            <a:off x="10774466" y="2590286"/>
            <a:ext cx="6108699" cy="2786665"/>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890A8765-65BF-FA40-8E5F-088EA5301941}"/>
              </a:ext>
            </a:extLst>
          </p:cNvPr>
          <p:cNvPicPr>
            <a:picLocks noChangeAspect="1"/>
          </p:cNvPicPr>
          <p:nvPr/>
        </p:nvPicPr>
        <p:blipFill>
          <a:blip r:embed="rId5"/>
          <a:stretch>
            <a:fillRect/>
          </a:stretch>
        </p:blipFill>
        <p:spPr>
          <a:xfrm>
            <a:off x="10056916" y="6470800"/>
            <a:ext cx="7543800" cy="2540000"/>
          </a:xfrm>
          <a:prstGeom prst="rect">
            <a:avLst/>
          </a:prstGeom>
        </p:spPr>
      </p:pic>
    </p:spTree>
    <p:extLst>
      <p:ext uri="{BB962C8B-B14F-4D97-AF65-F5344CB8AC3E}">
        <p14:creationId xmlns:p14="http://schemas.microsoft.com/office/powerpoint/2010/main" val="8247055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dirty="0"/>
              <a:t>2) Make the first paragraph sit next to the box and other below it.</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31</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BAA07D52-A410-3847-9A8D-28BA1070611B}"/>
              </a:ext>
            </a:extLst>
          </p:cNvPr>
          <p:cNvPicPr>
            <a:picLocks noChangeAspect="1"/>
          </p:cNvPicPr>
          <p:nvPr/>
        </p:nvPicPr>
        <p:blipFill>
          <a:blip r:embed="rId4"/>
          <a:stretch>
            <a:fillRect/>
          </a:stretch>
        </p:blipFill>
        <p:spPr>
          <a:xfrm>
            <a:off x="9675916" y="2570162"/>
            <a:ext cx="8305800" cy="2578100"/>
          </a:xfrm>
          <a:prstGeom prst="rect">
            <a:avLst/>
          </a:prstGeom>
        </p:spPr>
      </p:pic>
      <p:pic>
        <p:nvPicPr>
          <p:cNvPr id="11" name="Picture 10" descr="A picture containing application&#10;&#10;Description automatically generated">
            <a:extLst>
              <a:ext uri="{FF2B5EF4-FFF2-40B4-BE49-F238E27FC236}">
                <a16:creationId xmlns:a16="http://schemas.microsoft.com/office/drawing/2014/main" id="{DE473BAE-F3E0-954D-9120-5E0A79EFD638}"/>
              </a:ext>
            </a:extLst>
          </p:cNvPr>
          <p:cNvPicPr>
            <a:picLocks noChangeAspect="1"/>
          </p:cNvPicPr>
          <p:nvPr/>
        </p:nvPicPr>
        <p:blipFill>
          <a:blip r:embed="rId5"/>
          <a:stretch>
            <a:fillRect/>
          </a:stretch>
        </p:blipFill>
        <p:spPr>
          <a:xfrm>
            <a:off x="10818916" y="6204100"/>
            <a:ext cx="6019800" cy="2806700"/>
          </a:xfrm>
          <a:prstGeom prst="rect">
            <a:avLst/>
          </a:prstGeom>
        </p:spPr>
      </p:pic>
    </p:spTree>
    <p:extLst>
      <p:ext uri="{BB962C8B-B14F-4D97-AF65-F5344CB8AC3E}">
        <p14:creationId xmlns:p14="http://schemas.microsoft.com/office/powerpoint/2010/main" val="14532567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dirty="0"/>
              <a:t>3) Replicate below styles with following markup and make the </a:t>
            </a:r>
            <a:r>
              <a:rPr lang="en-US" dirty="0" err="1"/>
              <a:t>lightblue</a:t>
            </a:r>
            <a:r>
              <a:rPr lang="en-US" dirty="0"/>
              <a:t> background take entire height.</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32</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pic>
        <p:nvPicPr>
          <p:cNvPr id="6" name="Picture 5" descr="Text&#10;&#10;Description automatically generated">
            <a:extLst>
              <a:ext uri="{FF2B5EF4-FFF2-40B4-BE49-F238E27FC236}">
                <a16:creationId xmlns:a16="http://schemas.microsoft.com/office/drawing/2014/main" id="{D0540345-0624-D243-BE2D-3FC549ADBD4C}"/>
              </a:ext>
            </a:extLst>
          </p:cNvPr>
          <p:cNvPicPr>
            <a:picLocks noChangeAspect="1"/>
          </p:cNvPicPr>
          <p:nvPr/>
        </p:nvPicPr>
        <p:blipFill>
          <a:blip r:embed="rId4"/>
          <a:stretch>
            <a:fillRect/>
          </a:stretch>
        </p:blipFill>
        <p:spPr>
          <a:xfrm>
            <a:off x="9928480" y="2027913"/>
            <a:ext cx="7835900" cy="3386311"/>
          </a:xfrm>
          <a:prstGeom prst="rect">
            <a:avLst/>
          </a:prstGeom>
        </p:spPr>
      </p:pic>
      <p:pic>
        <p:nvPicPr>
          <p:cNvPr id="10" name="Picture 9" descr="Treemap chart&#10;&#10;Description automatically generated with medium confidence">
            <a:extLst>
              <a:ext uri="{FF2B5EF4-FFF2-40B4-BE49-F238E27FC236}">
                <a16:creationId xmlns:a16="http://schemas.microsoft.com/office/drawing/2014/main" id="{CF704FA2-14F6-734C-817A-D6A6FE9895CF}"/>
              </a:ext>
            </a:extLst>
          </p:cNvPr>
          <p:cNvPicPr>
            <a:picLocks noChangeAspect="1"/>
          </p:cNvPicPr>
          <p:nvPr/>
        </p:nvPicPr>
        <p:blipFill>
          <a:blip r:embed="rId5"/>
          <a:stretch>
            <a:fillRect/>
          </a:stretch>
        </p:blipFill>
        <p:spPr>
          <a:xfrm>
            <a:off x="9928480" y="5890450"/>
            <a:ext cx="7835900" cy="2628900"/>
          </a:xfrm>
          <a:prstGeom prst="rect">
            <a:avLst/>
          </a:prstGeom>
        </p:spPr>
      </p:pic>
    </p:spTree>
    <p:extLst>
      <p:ext uri="{BB962C8B-B14F-4D97-AF65-F5344CB8AC3E}">
        <p14:creationId xmlns:p14="http://schemas.microsoft.com/office/powerpoint/2010/main" val="368956583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de-DE" dirty="0"/>
              <a:t>Table</a:t>
            </a:r>
            <a:endParaRPr lang="en-US"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33</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306788110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Tables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b="1" dirty="0"/>
              <a:t>When to use them?</a:t>
            </a:r>
          </a:p>
          <a:p>
            <a:pPr>
              <a:buClr>
                <a:schemeClr val="tx1"/>
              </a:buClr>
            </a:pPr>
            <a:r>
              <a:rPr lang="en-US" dirty="0"/>
              <a:t>When you are listing any kind of data that actually makes sense to be inside a table (price listings, price comparisons, employee data </a:t>
            </a:r>
            <a:r>
              <a:rPr lang="en-US" dirty="0" err="1"/>
              <a:t>etc</a:t>
            </a:r>
            <a:r>
              <a:rPr lang="en-US" dirty="0"/>
              <a:t>…)</a:t>
            </a:r>
          </a:p>
          <a:p>
            <a:pPr>
              <a:buClr>
                <a:schemeClr val="tx1"/>
              </a:buClr>
            </a:pPr>
            <a:endParaRPr lang="en-US" sz="3200" b="1" dirty="0"/>
          </a:p>
          <a:p>
            <a:pPr>
              <a:buClr>
                <a:schemeClr val="tx1"/>
              </a:buClr>
            </a:pPr>
            <a:endParaRPr lang="en-US" sz="3200" b="1" dirty="0"/>
          </a:p>
          <a:p>
            <a:pPr>
              <a:buClr>
                <a:schemeClr val="tx1"/>
              </a:buClr>
            </a:pPr>
            <a:endParaRPr lang="en-US" sz="3200" b="1" dirty="0"/>
          </a:p>
          <a:p>
            <a:pPr>
              <a:buClr>
                <a:schemeClr val="tx1"/>
              </a:buClr>
            </a:pPr>
            <a:r>
              <a:rPr lang="en-US" sz="3200" b="1" dirty="0"/>
              <a:t>When to not use them?</a:t>
            </a:r>
          </a:p>
          <a:p>
            <a:pPr>
              <a:buClr>
                <a:schemeClr val="tx1"/>
              </a:buClr>
            </a:pPr>
            <a:r>
              <a:rPr lang="en-US" dirty="0"/>
              <a:t>Layout.</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34</a:t>
            </a:fld>
            <a:endParaRPr lang="en-US" dirty="0"/>
          </a:p>
        </p:txBody>
      </p:sp>
    </p:spTree>
    <p:extLst>
      <p:ext uri="{BB962C8B-B14F-4D97-AF65-F5344CB8AC3E}">
        <p14:creationId xmlns:p14="http://schemas.microsoft.com/office/powerpoint/2010/main" val="33017584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Table</a:t>
            </a:r>
            <a:endParaRPr lang="en-HR"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35</a:t>
            </a:fld>
            <a:endParaRPr lang="en-US" dirty="0"/>
          </a:p>
        </p:txBody>
      </p:sp>
      <p:pic>
        <p:nvPicPr>
          <p:cNvPr id="7" name="Picture 6" descr="Text&#10;&#10;Description automatically generated">
            <a:extLst>
              <a:ext uri="{FF2B5EF4-FFF2-40B4-BE49-F238E27FC236}">
                <a16:creationId xmlns:a16="http://schemas.microsoft.com/office/drawing/2014/main" id="{91C97622-DA71-7245-A498-F411D5664159}"/>
              </a:ext>
            </a:extLst>
          </p:cNvPr>
          <p:cNvPicPr>
            <a:picLocks noChangeAspect="1"/>
          </p:cNvPicPr>
          <p:nvPr/>
        </p:nvPicPr>
        <p:blipFill>
          <a:blip r:embed="rId3"/>
          <a:stretch>
            <a:fillRect/>
          </a:stretch>
        </p:blipFill>
        <p:spPr>
          <a:xfrm>
            <a:off x="11392899" y="743512"/>
            <a:ext cx="4646202" cy="8554222"/>
          </a:xfrm>
          <a:prstGeom prst="rect">
            <a:avLst/>
          </a:prstGeom>
        </p:spPr>
      </p:pic>
      <p:pic>
        <p:nvPicPr>
          <p:cNvPr id="9" name="Picture 8" descr="Table&#10;&#10;Description automatically generated">
            <a:extLst>
              <a:ext uri="{FF2B5EF4-FFF2-40B4-BE49-F238E27FC236}">
                <a16:creationId xmlns:a16="http://schemas.microsoft.com/office/drawing/2014/main" id="{28215ECB-6CB8-524F-B1AA-22148E70EDB0}"/>
              </a:ext>
            </a:extLst>
          </p:cNvPr>
          <p:cNvPicPr>
            <a:picLocks noChangeAspect="1"/>
          </p:cNvPicPr>
          <p:nvPr/>
        </p:nvPicPr>
        <p:blipFill>
          <a:blip r:embed="rId4"/>
          <a:stretch>
            <a:fillRect/>
          </a:stretch>
        </p:blipFill>
        <p:spPr>
          <a:xfrm>
            <a:off x="1887476" y="3389436"/>
            <a:ext cx="5369048" cy="3517652"/>
          </a:xfrm>
          <a:prstGeom prst="rect">
            <a:avLst/>
          </a:prstGeom>
        </p:spPr>
      </p:pic>
    </p:spTree>
    <p:extLst>
      <p:ext uri="{BB962C8B-B14F-4D97-AF65-F5344CB8AC3E}">
        <p14:creationId xmlns:p14="http://schemas.microsoft.com/office/powerpoint/2010/main" val="279203321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Table</a:t>
            </a:r>
            <a:endParaRPr lang="en-HR"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36</a:t>
            </a:fld>
            <a:endParaRPr lang="en-US" dirty="0"/>
          </a:p>
        </p:txBody>
      </p:sp>
      <p:pic>
        <p:nvPicPr>
          <p:cNvPr id="9" name="Picture 8" descr="Table&#10;&#10;Description automatically generated">
            <a:extLst>
              <a:ext uri="{FF2B5EF4-FFF2-40B4-BE49-F238E27FC236}">
                <a16:creationId xmlns:a16="http://schemas.microsoft.com/office/drawing/2014/main" id="{28215ECB-6CB8-524F-B1AA-22148E70EDB0}"/>
              </a:ext>
            </a:extLst>
          </p:cNvPr>
          <p:cNvPicPr>
            <a:picLocks noChangeAspect="1"/>
          </p:cNvPicPr>
          <p:nvPr/>
        </p:nvPicPr>
        <p:blipFill>
          <a:blip r:embed="rId3"/>
          <a:stretch>
            <a:fillRect/>
          </a:stretch>
        </p:blipFill>
        <p:spPr>
          <a:xfrm>
            <a:off x="1887476" y="3389436"/>
            <a:ext cx="5369048" cy="3517652"/>
          </a:xfrm>
          <a:prstGeom prst="rect">
            <a:avLst/>
          </a:prstGeom>
        </p:spPr>
      </p:pic>
      <p:pic>
        <p:nvPicPr>
          <p:cNvPr id="6" name="Picture 5" descr="Table&#10;&#10;Description automatically generated">
            <a:extLst>
              <a:ext uri="{FF2B5EF4-FFF2-40B4-BE49-F238E27FC236}">
                <a16:creationId xmlns:a16="http://schemas.microsoft.com/office/drawing/2014/main" id="{E223D234-8A1C-3A48-AE87-E22478E71D6F}"/>
              </a:ext>
            </a:extLst>
          </p:cNvPr>
          <p:cNvPicPr>
            <a:picLocks noChangeAspect="1"/>
          </p:cNvPicPr>
          <p:nvPr/>
        </p:nvPicPr>
        <p:blipFill>
          <a:blip r:embed="rId4"/>
          <a:stretch>
            <a:fillRect/>
          </a:stretch>
        </p:blipFill>
        <p:spPr>
          <a:xfrm>
            <a:off x="10117076" y="3389436"/>
            <a:ext cx="5462319" cy="3492303"/>
          </a:xfrm>
          <a:prstGeom prst="rect">
            <a:avLst/>
          </a:prstGeom>
        </p:spPr>
      </p:pic>
    </p:spTree>
    <p:extLst>
      <p:ext uri="{BB962C8B-B14F-4D97-AF65-F5344CB8AC3E}">
        <p14:creationId xmlns:p14="http://schemas.microsoft.com/office/powerpoint/2010/main" val="3207760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dirty="0"/>
              <a:t>Let’s take a look at Table in a Browser.</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37</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spTree>
    <p:extLst>
      <p:ext uri="{BB962C8B-B14F-4D97-AF65-F5344CB8AC3E}">
        <p14:creationId xmlns:p14="http://schemas.microsoft.com/office/powerpoint/2010/main" val="3880047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dirty="0"/>
              <a:t>Recreate a following table.</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38</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pic>
        <p:nvPicPr>
          <p:cNvPr id="6" name="Picture 5" descr="Table&#10;&#10;Description automatically generated with low confidence">
            <a:extLst>
              <a:ext uri="{FF2B5EF4-FFF2-40B4-BE49-F238E27FC236}">
                <a16:creationId xmlns:a16="http://schemas.microsoft.com/office/drawing/2014/main" id="{7FAF0486-EE01-8B4E-92A5-90825FF7F208}"/>
              </a:ext>
            </a:extLst>
          </p:cNvPr>
          <p:cNvPicPr>
            <a:picLocks noChangeAspect="1"/>
          </p:cNvPicPr>
          <p:nvPr/>
        </p:nvPicPr>
        <p:blipFill>
          <a:blip r:embed="rId4"/>
          <a:stretch>
            <a:fillRect/>
          </a:stretch>
        </p:blipFill>
        <p:spPr>
          <a:xfrm>
            <a:off x="9656722" y="3728760"/>
            <a:ext cx="8118555" cy="2839004"/>
          </a:xfrm>
          <a:prstGeom prst="rect">
            <a:avLst/>
          </a:prstGeom>
        </p:spPr>
      </p:pic>
    </p:spTree>
    <p:extLst>
      <p:ext uri="{BB962C8B-B14F-4D97-AF65-F5344CB8AC3E}">
        <p14:creationId xmlns:p14="http://schemas.microsoft.com/office/powerpoint/2010/main" val="32668481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de-DE" dirty="0" err="1"/>
              <a:t>Flexbox</a:t>
            </a:r>
            <a:endParaRPr lang="en-US"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39</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193839621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Layout</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Once you can target HTML elements for styling, the layout is the next core concept to master.</a:t>
            </a:r>
          </a:p>
          <a:p>
            <a:pPr>
              <a:buClr>
                <a:schemeClr val="tx1"/>
              </a:buClr>
            </a:pPr>
            <a:endParaRPr lang="en-US" sz="3200" dirty="0"/>
          </a:p>
          <a:p>
            <a:pPr>
              <a:buClr>
                <a:schemeClr val="tx1"/>
              </a:buClr>
            </a:pPr>
            <a:r>
              <a:rPr lang="en-US" sz="3200" dirty="0"/>
              <a:t>CSS page layout techniques allow us to take elements contained in a web page and control where they are positioned relative to their default position.</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a:t>
            </a:fld>
            <a:endParaRPr lang="en-US" dirty="0"/>
          </a:p>
        </p:txBody>
      </p:sp>
      <p:pic>
        <p:nvPicPr>
          <p:cNvPr id="7" name="Picture 2">
            <a:extLst>
              <a:ext uri="{FF2B5EF4-FFF2-40B4-BE49-F238E27FC236}">
                <a16:creationId xmlns:a16="http://schemas.microsoft.com/office/drawing/2014/main" id="{0FCF012D-7F01-DE47-BD26-C9DD83EB03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12" y="2244130"/>
            <a:ext cx="8997976" cy="580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406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Flexbox</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b="1" dirty="0"/>
              <a:t>Flexible Box Layout</a:t>
            </a:r>
          </a:p>
          <a:p>
            <a:pPr>
              <a:buClr>
                <a:schemeClr val="tx1"/>
              </a:buClr>
            </a:pPr>
            <a:endParaRPr lang="en-US" sz="3200" dirty="0"/>
          </a:p>
          <a:p>
            <a:pPr>
              <a:buClr>
                <a:schemeClr val="tx1"/>
              </a:buClr>
            </a:pPr>
            <a:r>
              <a:rPr lang="en-US" sz="3200" dirty="0"/>
              <a:t>Flexbox is a one-dimensional layout method for laying out items in rows or columns.</a:t>
            </a:r>
          </a:p>
          <a:p>
            <a:pPr>
              <a:buClr>
                <a:schemeClr val="tx1"/>
              </a:buClr>
            </a:pPr>
            <a:endParaRPr lang="en-US" sz="3200" dirty="0"/>
          </a:p>
          <a:p>
            <a:pPr>
              <a:buClr>
                <a:schemeClr val="tx1"/>
              </a:buClr>
            </a:pPr>
            <a:r>
              <a:rPr lang="en-US" sz="3200" dirty="0"/>
              <a:t>Items flex to fill additional space and shrink to fit into smaller spaces.</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40</a:t>
            </a:fld>
            <a:endParaRPr lang="en-US" dirty="0"/>
          </a:p>
        </p:txBody>
      </p:sp>
    </p:spTree>
    <p:extLst>
      <p:ext uri="{BB962C8B-B14F-4D97-AF65-F5344CB8AC3E}">
        <p14:creationId xmlns:p14="http://schemas.microsoft.com/office/powerpoint/2010/main" val="36116369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dirty="0"/>
              <a:t>Let’s take a look at Flexbox in a Browser.</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41</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spTree>
    <p:extLst>
      <p:ext uri="{BB962C8B-B14F-4D97-AF65-F5344CB8AC3E}">
        <p14:creationId xmlns:p14="http://schemas.microsoft.com/office/powerpoint/2010/main" val="322284624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Flexbox</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b="1" dirty="0"/>
              <a:t>AXES</a:t>
            </a:r>
          </a:p>
          <a:p>
            <a:pPr>
              <a:buClr>
                <a:schemeClr val="tx1"/>
              </a:buClr>
            </a:pPr>
            <a:endParaRPr lang="en-US" sz="3200" b="1" dirty="0"/>
          </a:p>
          <a:p>
            <a:pPr>
              <a:buClr>
                <a:schemeClr val="tx1"/>
              </a:buClr>
            </a:pPr>
            <a:r>
              <a:rPr lang="en-US" sz="3200" dirty="0"/>
              <a:t>To align items, we need to understand concept of AXES in Flex.</a:t>
            </a:r>
          </a:p>
          <a:p>
            <a:pPr>
              <a:buClr>
                <a:schemeClr val="tx1"/>
              </a:buClr>
            </a:pPr>
            <a:r>
              <a:rPr lang="en-US" sz="3200" dirty="0"/>
              <a:t>We have </a:t>
            </a:r>
            <a:r>
              <a:rPr lang="en-US" sz="3200" b="1" dirty="0"/>
              <a:t>Main</a:t>
            </a:r>
            <a:r>
              <a:rPr lang="en-US" sz="3200" dirty="0"/>
              <a:t> axes and </a:t>
            </a:r>
            <a:r>
              <a:rPr lang="en-US" sz="3200" b="1" dirty="0"/>
              <a:t>Cross</a:t>
            </a:r>
            <a:r>
              <a:rPr lang="en-US" sz="3200" dirty="0"/>
              <a:t> axes.</a:t>
            </a:r>
          </a:p>
          <a:p>
            <a:pPr>
              <a:buClr>
                <a:schemeClr val="tx1"/>
              </a:buClr>
            </a:pPr>
            <a:endParaRPr lang="en-US" sz="3200" dirty="0"/>
          </a:p>
          <a:p>
            <a:pPr>
              <a:buClr>
                <a:schemeClr val="tx1"/>
              </a:buClr>
            </a:pPr>
            <a:endParaRPr lang="en-US" sz="3200" dirty="0"/>
          </a:p>
          <a:p>
            <a:pPr>
              <a:buClr>
                <a:schemeClr val="tx1"/>
              </a:buClr>
            </a:pPr>
            <a:endParaRPr lang="en-US" sz="3200" dirty="0"/>
          </a:p>
          <a:p>
            <a:pPr>
              <a:buClr>
                <a:schemeClr val="tx1"/>
              </a:buClr>
            </a:pPr>
            <a:endParaRPr lang="en-US" sz="3200" dirty="0"/>
          </a:p>
          <a:p>
            <a:pPr>
              <a:buClr>
                <a:schemeClr val="tx1"/>
              </a:buClr>
            </a:pPr>
            <a:r>
              <a:rPr lang="en-US" sz="3200" dirty="0"/>
              <a:t>The axes change as we change the </a:t>
            </a:r>
            <a:br>
              <a:rPr lang="en-US" sz="3200" dirty="0"/>
            </a:br>
            <a:r>
              <a:rPr lang="en-US" sz="3200" b="1" dirty="0"/>
              <a:t>flex-direction</a:t>
            </a:r>
            <a:r>
              <a:rPr lang="en-US" sz="3200" dirty="0"/>
              <a:t>!</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42</a:t>
            </a:fld>
            <a:endParaRPr lang="en-US" dirty="0"/>
          </a:p>
        </p:txBody>
      </p:sp>
      <p:cxnSp>
        <p:nvCxnSpPr>
          <p:cNvPr id="11" name="Straight Arrow Connector 10">
            <a:extLst>
              <a:ext uri="{FF2B5EF4-FFF2-40B4-BE49-F238E27FC236}">
                <a16:creationId xmlns:a16="http://schemas.microsoft.com/office/drawing/2014/main" id="{420C90D2-FD09-A448-9B8E-D9FE499C3FF3}"/>
              </a:ext>
            </a:extLst>
          </p:cNvPr>
          <p:cNvCxnSpPr>
            <a:cxnSpLocks/>
          </p:cNvCxnSpPr>
          <p:nvPr/>
        </p:nvCxnSpPr>
        <p:spPr bwMode="auto">
          <a:xfrm>
            <a:off x="5920740" y="1968108"/>
            <a:ext cx="0" cy="2091690"/>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12" name="Straight Arrow Connector 11">
            <a:extLst>
              <a:ext uri="{FF2B5EF4-FFF2-40B4-BE49-F238E27FC236}">
                <a16:creationId xmlns:a16="http://schemas.microsoft.com/office/drawing/2014/main" id="{02BAAC46-30D2-A148-B467-29FF444A52D1}"/>
              </a:ext>
            </a:extLst>
          </p:cNvPr>
          <p:cNvCxnSpPr>
            <a:cxnSpLocks/>
          </p:cNvCxnSpPr>
          <p:nvPr/>
        </p:nvCxnSpPr>
        <p:spPr bwMode="auto">
          <a:xfrm>
            <a:off x="5909310" y="1968108"/>
            <a:ext cx="2160270" cy="0"/>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a:extLst>
              <a:ext uri="{FF2B5EF4-FFF2-40B4-BE49-F238E27FC236}">
                <a16:creationId xmlns:a16="http://schemas.microsoft.com/office/drawing/2014/main" id="{075829E1-5FB0-4349-89D2-E985AC3FAD9A}"/>
              </a:ext>
            </a:extLst>
          </p:cNvPr>
          <p:cNvCxnSpPr>
            <a:cxnSpLocks/>
          </p:cNvCxnSpPr>
          <p:nvPr/>
        </p:nvCxnSpPr>
        <p:spPr bwMode="auto">
          <a:xfrm>
            <a:off x="5909310" y="6352101"/>
            <a:ext cx="0" cy="2091690"/>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9AE1057A-DD77-374A-928E-3BEDBB8DA58A}"/>
              </a:ext>
            </a:extLst>
          </p:cNvPr>
          <p:cNvCxnSpPr>
            <a:cxnSpLocks/>
          </p:cNvCxnSpPr>
          <p:nvPr/>
        </p:nvCxnSpPr>
        <p:spPr bwMode="auto">
          <a:xfrm>
            <a:off x="5897880" y="6352101"/>
            <a:ext cx="2160270" cy="0"/>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19" name="TextBox 18">
            <a:extLst>
              <a:ext uri="{FF2B5EF4-FFF2-40B4-BE49-F238E27FC236}">
                <a16:creationId xmlns:a16="http://schemas.microsoft.com/office/drawing/2014/main" id="{B4FD4187-79B2-6847-8590-E17F5E5FFE35}"/>
              </a:ext>
            </a:extLst>
          </p:cNvPr>
          <p:cNvSpPr txBox="1"/>
          <p:nvPr/>
        </p:nvSpPr>
        <p:spPr>
          <a:xfrm>
            <a:off x="7514941" y="1527286"/>
            <a:ext cx="554639" cy="307777"/>
          </a:xfrm>
          <a:prstGeom prst="rect">
            <a:avLst/>
          </a:prstGeom>
          <a:noFill/>
          <a:ln>
            <a:noFill/>
          </a:ln>
        </p:spPr>
        <p:txBody>
          <a:bodyPr wrap="none" lIns="0" tIns="0" rIns="0" bIns="0" rtlCol="0">
            <a:spAutoFit/>
          </a:bodyPr>
          <a:lstStyle/>
          <a:p>
            <a:pPr algn="l"/>
            <a:r>
              <a:rPr lang="en-HR" sz="2000" dirty="0">
                <a:latin typeface="IBM Plex Sans" charset="0"/>
                <a:ea typeface="IBM Plex Sans" charset="0"/>
                <a:cs typeface="IBM Plex Sans" charset="0"/>
              </a:rPr>
              <a:t>Main</a:t>
            </a:r>
          </a:p>
        </p:txBody>
      </p:sp>
      <p:sp>
        <p:nvSpPr>
          <p:cNvPr id="22" name="TextBox 21">
            <a:extLst>
              <a:ext uri="{FF2B5EF4-FFF2-40B4-BE49-F238E27FC236}">
                <a16:creationId xmlns:a16="http://schemas.microsoft.com/office/drawing/2014/main" id="{DDD8A554-F398-E742-B9E6-7337B00629A7}"/>
              </a:ext>
            </a:extLst>
          </p:cNvPr>
          <p:cNvSpPr txBox="1"/>
          <p:nvPr/>
        </p:nvSpPr>
        <p:spPr>
          <a:xfrm>
            <a:off x="5186221" y="3721541"/>
            <a:ext cx="647613" cy="307777"/>
          </a:xfrm>
          <a:prstGeom prst="rect">
            <a:avLst/>
          </a:prstGeom>
          <a:noFill/>
          <a:ln>
            <a:noFill/>
          </a:ln>
        </p:spPr>
        <p:txBody>
          <a:bodyPr wrap="none" lIns="0" tIns="0" rIns="0" bIns="0" rtlCol="0">
            <a:spAutoFit/>
          </a:bodyPr>
          <a:lstStyle/>
          <a:p>
            <a:pPr algn="l"/>
            <a:r>
              <a:rPr lang="en-HR" sz="2000" dirty="0">
                <a:latin typeface="IBM Plex Sans" charset="0"/>
                <a:ea typeface="IBM Plex Sans" charset="0"/>
                <a:cs typeface="IBM Plex Sans" charset="0"/>
              </a:rPr>
              <a:t>Cross</a:t>
            </a:r>
          </a:p>
        </p:txBody>
      </p:sp>
      <p:sp>
        <p:nvSpPr>
          <p:cNvPr id="23" name="TextBox 22">
            <a:extLst>
              <a:ext uri="{FF2B5EF4-FFF2-40B4-BE49-F238E27FC236}">
                <a16:creationId xmlns:a16="http://schemas.microsoft.com/office/drawing/2014/main" id="{B2626D43-043F-8A44-8DEB-BA44FAF238AA}"/>
              </a:ext>
            </a:extLst>
          </p:cNvPr>
          <p:cNvSpPr txBox="1"/>
          <p:nvPr/>
        </p:nvSpPr>
        <p:spPr>
          <a:xfrm>
            <a:off x="7410537" y="5941758"/>
            <a:ext cx="647613" cy="307777"/>
          </a:xfrm>
          <a:prstGeom prst="rect">
            <a:avLst/>
          </a:prstGeom>
          <a:noFill/>
          <a:ln>
            <a:noFill/>
          </a:ln>
        </p:spPr>
        <p:txBody>
          <a:bodyPr wrap="none" lIns="0" tIns="0" rIns="0" bIns="0" rtlCol="0">
            <a:spAutoFit/>
          </a:bodyPr>
          <a:lstStyle/>
          <a:p>
            <a:pPr algn="l"/>
            <a:r>
              <a:rPr lang="en-HR" sz="2000" dirty="0">
                <a:latin typeface="IBM Plex Sans" charset="0"/>
                <a:ea typeface="IBM Plex Sans" charset="0"/>
                <a:cs typeface="IBM Plex Sans" charset="0"/>
              </a:rPr>
              <a:t>Cross</a:t>
            </a:r>
          </a:p>
        </p:txBody>
      </p:sp>
      <p:sp>
        <p:nvSpPr>
          <p:cNvPr id="24" name="TextBox 23">
            <a:extLst>
              <a:ext uri="{FF2B5EF4-FFF2-40B4-BE49-F238E27FC236}">
                <a16:creationId xmlns:a16="http://schemas.microsoft.com/office/drawing/2014/main" id="{299C75E0-6523-DC4F-804A-3F9DE1672AB3}"/>
              </a:ext>
            </a:extLst>
          </p:cNvPr>
          <p:cNvSpPr txBox="1"/>
          <p:nvPr/>
        </p:nvSpPr>
        <p:spPr>
          <a:xfrm>
            <a:off x="5163361" y="8136013"/>
            <a:ext cx="554639" cy="307777"/>
          </a:xfrm>
          <a:prstGeom prst="rect">
            <a:avLst/>
          </a:prstGeom>
          <a:noFill/>
          <a:ln>
            <a:noFill/>
          </a:ln>
        </p:spPr>
        <p:txBody>
          <a:bodyPr wrap="none" lIns="0" tIns="0" rIns="0" bIns="0" rtlCol="0">
            <a:spAutoFit/>
          </a:bodyPr>
          <a:lstStyle/>
          <a:p>
            <a:pPr algn="l"/>
            <a:r>
              <a:rPr lang="en-HR" sz="2000" dirty="0">
                <a:latin typeface="IBM Plex Sans" charset="0"/>
                <a:ea typeface="IBM Plex Sans" charset="0"/>
                <a:cs typeface="IBM Plex Sans" charset="0"/>
              </a:rPr>
              <a:t>Main</a:t>
            </a:r>
          </a:p>
        </p:txBody>
      </p:sp>
      <p:cxnSp>
        <p:nvCxnSpPr>
          <p:cNvPr id="26" name="Straight Connector 25">
            <a:extLst>
              <a:ext uri="{FF2B5EF4-FFF2-40B4-BE49-F238E27FC236}">
                <a16:creationId xmlns:a16="http://schemas.microsoft.com/office/drawing/2014/main" id="{0ED7782B-5DAC-4644-88E0-6B3DEAE6852F}"/>
              </a:ext>
            </a:extLst>
          </p:cNvPr>
          <p:cNvCxnSpPr>
            <a:cxnSpLocks/>
          </p:cNvCxnSpPr>
          <p:nvPr/>
        </p:nvCxnSpPr>
        <p:spPr bwMode="auto">
          <a:xfrm>
            <a:off x="457200" y="5052060"/>
            <a:ext cx="7692390"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36C2849E-20DA-5D44-84BB-528B63FA3188}"/>
              </a:ext>
            </a:extLst>
          </p:cNvPr>
          <p:cNvSpPr txBox="1"/>
          <p:nvPr/>
        </p:nvSpPr>
        <p:spPr>
          <a:xfrm>
            <a:off x="468630" y="2644621"/>
            <a:ext cx="1934825" cy="369332"/>
          </a:xfrm>
          <a:prstGeom prst="rect">
            <a:avLst/>
          </a:prstGeom>
          <a:noFill/>
          <a:ln>
            <a:noFill/>
          </a:ln>
        </p:spPr>
        <p:txBody>
          <a:bodyPr wrap="none" lIns="0" tIns="0" rIns="0" bIns="0" rtlCol="0">
            <a:spAutoFit/>
          </a:bodyPr>
          <a:lstStyle/>
          <a:p>
            <a:pPr algn="l"/>
            <a:r>
              <a:rPr lang="en-HR" sz="2400" dirty="0">
                <a:latin typeface="IBM Plex Sans" charset="0"/>
                <a:ea typeface="IBM Plex Sans" charset="0"/>
                <a:cs typeface="IBM Plex Sans" charset="0"/>
              </a:rPr>
              <a:t>Direction: row</a:t>
            </a:r>
          </a:p>
        </p:txBody>
      </p:sp>
      <p:sp>
        <p:nvSpPr>
          <p:cNvPr id="28" name="TextBox 27">
            <a:extLst>
              <a:ext uri="{FF2B5EF4-FFF2-40B4-BE49-F238E27FC236}">
                <a16:creationId xmlns:a16="http://schemas.microsoft.com/office/drawing/2014/main" id="{53546E90-D405-CA4D-9D1C-078AB394DD70}"/>
              </a:ext>
            </a:extLst>
          </p:cNvPr>
          <p:cNvSpPr txBox="1"/>
          <p:nvPr/>
        </p:nvSpPr>
        <p:spPr>
          <a:xfrm>
            <a:off x="468630" y="7028614"/>
            <a:ext cx="2444580" cy="369332"/>
          </a:xfrm>
          <a:prstGeom prst="rect">
            <a:avLst/>
          </a:prstGeom>
          <a:noFill/>
          <a:ln>
            <a:noFill/>
          </a:ln>
        </p:spPr>
        <p:txBody>
          <a:bodyPr wrap="none" lIns="0" tIns="0" rIns="0" bIns="0" rtlCol="0">
            <a:spAutoFit/>
          </a:bodyPr>
          <a:lstStyle/>
          <a:p>
            <a:pPr algn="l"/>
            <a:r>
              <a:rPr lang="en-HR" sz="2400" dirty="0">
                <a:latin typeface="IBM Plex Sans" charset="0"/>
                <a:ea typeface="IBM Plex Sans" charset="0"/>
                <a:cs typeface="IBM Plex Sans" charset="0"/>
              </a:rPr>
              <a:t>Direction: column</a:t>
            </a:r>
          </a:p>
        </p:txBody>
      </p:sp>
    </p:spTree>
    <p:extLst>
      <p:ext uri="{BB962C8B-B14F-4D97-AF65-F5344CB8AC3E}">
        <p14:creationId xmlns:p14="http://schemas.microsoft.com/office/powerpoint/2010/main" val="25583257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Flexbox</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Aligning items</a:t>
            </a:r>
          </a:p>
          <a:p>
            <a:pPr>
              <a:buClr>
                <a:schemeClr val="tx1"/>
              </a:buClr>
            </a:pPr>
            <a:endParaRPr lang="en-US" sz="3200" b="1" dirty="0"/>
          </a:p>
          <a:p>
            <a:pPr>
              <a:buClr>
                <a:schemeClr val="tx1"/>
              </a:buClr>
            </a:pPr>
            <a:r>
              <a:rPr lang="en-US" sz="3200" b="1" dirty="0"/>
              <a:t>justify-content</a:t>
            </a:r>
            <a:br>
              <a:rPr lang="en-US" sz="3200" dirty="0"/>
            </a:br>
            <a:r>
              <a:rPr lang="en-US" sz="2400" dirty="0"/>
              <a:t>over the main axis</a:t>
            </a:r>
          </a:p>
          <a:p>
            <a:pPr>
              <a:buClr>
                <a:schemeClr val="tx1"/>
              </a:buClr>
            </a:pPr>
            <a:endParaRPr lang="en-US" sz="3200" dirty="0"/>
          </a:p>
          <a:p>
            <a:pPr>
              <a:buClr>
                <a:schemeClr val="tx1"/>
              </a:buClr>
            </a:pPr>
            <a:r>
              <a:rPr lang="en-US" sz="3200" b="1" dirty="0"/>
              <a:t>align-items</a:t>
            </a:r>
            <a:br>
              <a:rPr lang="en-US" sz="3200" dirty="0"/>
            </a:br>
            <a:r>
              <a:rPr lang="en-US" sz="2400" dirty="0"/>
              <a:t>over the cross axis</a:t>
            </a:r>
          </a:p>
          <a:p>
            <a:pPr>
              <a:buClr>
                <a:schemeClr val="tx1"/>
              </a:buClr>
            </a:pPr>
            <a:endParaRPr lang="en-US" sz="3200" dirty="0"/>
          </a:p>
          <a:p>
            <a:pPr>
              <a:buClr>
                <a:schemeClr val="tx1"/>
              </a:buClr>
            </a:pPr>
            <a:r>
              <a:rPr lang="en-US" sz="3200" b="1" dirty="0"/>
              <a:t>align-content</a:t>
            </a:r>
            <a:br>
              <a:rPr lang="en-US" sz="3200" b="1" dirty="0"/>
            </a:br>
            <a:r>
              <a:rPr lang="en-US" sz="2400" dirty="0"/>
              <a:t>multiple lines of content</a:t>
            </a:r>
          </a:p>
          <a:p>
            <a:pPr>
              <a:buClr>
                <a:schemeClr val="tx1"/>
              </a:buClr>
            </a:pPr>
            <a:endParaRPr lang="en-US" sz="3200" b="1" dirty="0"/>
          </a:p>
          <a:p>
            <a:pPr>
              <a:buClr>
                <a:schemeClr val="tx1"/>
              </a:buClr>
            </a:pPr>
            <a:endParaRPr lang="en-US" sz="3200" b="1"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43</a:t>
            </a:fld>
            <a:endParaRPr lang="en-US" dirty="0"/>
          </a:p>
        </p:txBody>
      </p:sp>
    </p:spTree>
    <p:extLst>
      <p:ext uri="{BB962C8B-B14F-4D97-AF65-F5344CB8AC3E}">
        <p14:creationId xmlns:p14="http://schemas.microsoft.com/office/powerpoint/2010/main" val="42554275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Flexbox</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b="1" dirty="0"/>
              <a:t>align-items</a:t>
            </a:r>
            <a:br>
              <a:rPr lang="en-US" sz="3200" dirty="0"/>
            </a:br>
            <a:r>
              <a:rPr lang="en-US" sz="2400" dirty="0"/>
              <a:t>over the cross axis</a:t>
            </a:r>
          </a:p>
          <a:p>
            <a:pPr>
              <a:buClr>
                <a:schemeClr val="tx1"/>
              </a:buClr>
            </a:pPr>
            <a:endParaRPr lang="en-US" sz="3200" dirty="0"/>
          </a:p>
          <a:p>
            <a:r>
              <a:rPr lang="en-GB" sz="3200" dirty="0"/>
              <a:t>flex-start</a:t>
            </a:r>
            <a:br>
              <a:rPr lang="en-GB" b="1" dirty="0"/>
            </a:br>
            <a:r>
              <a:rPr lang="en-GB" sz="2400" dirty="0"/>
              <a:t>set flex items from the start</a:t>
            </a:r>
            <a:endParaRPr lang="en-GB" sz="3200" b="1" dirty="0"/>
          </a:p>
          <a:p>
            <a:r>
              <a:rPr lang="en-GB" sz="3200" dirty="0"/>
              <a:t>flex-end</a:t>
            </a:r>
            <a:br>
              <a:rPr lang="en-GB" b="1" dirty="0"/>
            </a:br>
            <a:r>
              <a:rPr lang="en-GB" sz="2400" dirty="0"/>
              <a:t>set flex items from the end</a:t>
            </a:r>
            <a:endParaRPr lang="en-GB" sz="3200" b="1" dirty="0"/>
          </a:p>
          <a:p>
            <a:r>
              <a:rPr lang="en-GB" sz="3200" dirty="0"/>
              <a:t>baseline</a:t>
            </a:r>
            <a:br>
              <a:rPr lang="en-GB" sz="2400" b="1" dirty="0"/>
            </a:br>
            <a:r>
              <a:rPr lang="en-GB" sz="2400" dirty="0"/>
              <a:t>items on the line are aligned such that their baselines align, and the item with the largest distance between its baseline and its cross-start margin edge is placed flush against the cross-start edge of the line</a:t>
            </a:r>
          </a:p>
          <a:p>
            <a:r>
              <a:rPr lang="en-GB" sz="3200" dirty="0"/>
              <a:t>stretch </a:t>
            </a:r>
            <a:r>
              <a:rPr lang="en-GB" sz="2400" dirty="0"/>
              <a:t>(default)</a:t>
            </a:r>
            <a:br>
              <a:rPr lang="en-GB" sz="2400" dirty="0"/>
            </a:br>
            <a:r>
              <a:rPr lang="en-GB" sz="2400" dirty="0"/>
              <a:t>items are stretched such that the cross-size of the item's margin box is the same as the line while respecting width and height constraints</a:t>
            </a:r>
            <a:endParaRPr lang="en-GB" sz="3200" dirty="0"/>
          </a:p>
          <a:p>
            <a:pPr>
              <a:buClr>
                <a:schemeClr val="tx1"/>
              </a:buClr>
            </a:pPr>
            <a:endParaRPr lang="en-US" sz="3200" b="1" dirty="0"/>
          </a:p>
          <a:p>
            <a:pPr>
              <a:buClr>
                <a:schemeClr val="tx1"/>
              </a:buClr>
            </a:pPr>
            <a:endParaRPr lang="en-US" sz="3200" b="1"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44</a:t>
            </a:fld>
            <a:endParaRPr lang="en-US" dirty="0"/>
          </a:p>
        </p:txBody>
      </p:sp>
    </p:spTree>
    <p:extLst>
      <p:ext uri="{BB962C8B-B14F-4D97-AF65-F5344CB8AC3E}">
        <p14:creationId xmlns:p14="http://schemas.microsoft.com/office/powerpoint/2010/main" val="39961046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Flexbox</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b="1" dirty="0"/>
              <a:t>justify-content</a:t>
            </a:r>
            <a:br>
              <a:rPr lang="en-US" sz="3200" dirty="0"/>
            </a:br>
            <a:r>
              <a:rPr lang="en-US" sz="2400" dirty="0"/>
              <a:t>over the main axis</a:t>
            </a:r>
          </a:p>
          <a:p>
            <a:pPr>
              <a:buClr>
                <a:schemeClr val="tx1"/>
              </a:buClr>
            </a:pPr>
            <a:endParaRPr lang="en-US" sz="3200" dirty="0"/>
          </a:p>
          <a:p>
            <a:r>
              <a:rPr lang="en-GB" sz="3200" dirty="0"/>
              <a:t>space-around</a:t>
            </a:r>
            <a:br>
              <a:rPr lang="en-GB" b="1" dirty="0"/>
            </a:br>
            <a:r>
              <a:rPr lang="en-GB" sz="2400" dirty="0"/>
              <a:t>distribute items evenly, items have a half-size space on either end</a:t>
            </a:r>
          </a:p>
          <a:p>
            <a:endParaRPr lang="en-GB" sz="3200" b="1" dirty="0"/>
          </a:p>
          <a:p>
            <a:r>
              <a:rPr lang="en-GB" sz="3200" dirty="0"/>
              <a:t>space-evenly</a:t>
            </a:r>
            <a:br>
              <a:rPr lang="en-GB" b="1" dirty="0"/>
            </a:br>
            <a:r>
              <a:rPr lang="en-GB" sz="2400" dirty="0"/>
              <a:t>distribute items evenly, items have equal space around them</a:t>
            </a:r>
          </a:p>
          <a:p>
            <a:endParaRPr lang="en-GB" sz="3200" b="1" dirty="0"/>
          </a:p>
          <a:p>
            <a:r>
              <a:rPr lang="en-GB" sz="3200" dirty="0"/>
              <a:t>space-between</a:t>
            </a:r>
            <a:br>
              <a:rPr lang="en-GB" b="1" dirty="0"/>
            </a:br>
            <a:r>
              <a:rPr lang="en-GB" sz="2400" dirty="0"/>
              <a:t>first is placed at very start, last at very end, and all in the middle are equally distributed with equal space between them</a:t>
            </a:r>
          </a:p>
          <a:p>
            <a:pPr>
              <a:buClr>
                <a:schemeClr val="tx1"/>
              </a:buClr>
            </a:pPr>
            <a:endParaRPr lang="en-US" sz="3200" b="1" dirty="0"/>
          </a:p>
          <a:p>
            <a:pPr>
              <a:buClr>
                <a:schemeClr val="tx1"/>
              </a:buClr>
            </a:pPr>
            <a:endParaRPr lang="en-US" sz="3200" b="1"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45</a:t>
            </a:fld>
            <a:endParaRPr lang="en-US" dirty="0"/>
          </a:p>
        </p:txBody>
      </p:sp>
    </p:spTree>
    <p:extLst>
      <p:ext uri="{BB962C8B-B14F-4D97-AF65-F5344CB8AC3E}">
        <p14:creationId xmlns:p14="http://schemas.microsoft.com/office/powerpoint/2010/main" val="26012914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dirty="0"/>
              <a:t>Back to the Browser.</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46</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spTree>
    <p:extLst>
      <p:ext uri="{BB962C8B-B14F-4D97-AF65-F5344CB8AC3E}">
        <p14:creationId xmlns:p14="http://schemas.microsoft.com/office/powerpoint/2010/main" val="29020814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Flexbox</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b="1" dirty="0"/>
              <a:t>flex-wrap</a:t>
            </a:r>
          </a:p>
          <a:p>
            <a:pPr>
              <a:buClr>
                <a:schemeClr val="tx1"/>
              </a:buClr>
            </a:pPr>
            <a:endParaRPr lang="en-US" sz="3200" b="1" dirty="0"/>
          </a:p>
          <a:p>
            <a:pPr>
              <a:buClr>
                <a:schemeClr val="tx1"/>
              </a:buClr>
            </a:pPr>
            <a:r>
              <a:rPr lang="en-US" sz="3200" dirty="0"/>
              <a:t>Allows items in our flex container to fall into another row.</a:t>
            </a:r>
          </a:p>
          <a:p>
            <a:pPr>
              <a:buClr>
                <a:schemeClr val="tx1"/>
              </a:buClr>
            </a:pPr>
            <a:endParaRPr lang="en-US" sz="3200" b="1"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47</a:t>
            </a:fld>
            <a:endParaRPr lang="en-US" dirty="0"/>
          </a:p>
        </p:txBody>
      </p:sp>
    </p:spTree>
    <p:extLst>
      <p:ext uri="{BB962C8B-B14F-4D97-AF65-F5344CB8AC3E}">
        <p14:creationId xmlns:p14="http://schemas.microsoft.com/office/powerpoint/2010/main" val="422888285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Flexbox</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b="1" dirty="0"/>
              <a:t>align-self</a:t>
            </a:r>
          </a:p>
          <a:p>
            <a:pPr>
              <a:buClr>
                <a:schemeClr val="tx1"/>
              </a:buClr>
            </a:pPr>
            <a:endParaRPr lang="en-US" sz="3200" b="1" dirty="0"/>
          </a:p>
          <a:p>
            <a:pPr>
              <a:buClr>
                <a:schemeClr val="tx1"/>
              </a:buClr>
            </a:pPr>
            <a:r>
              <a:rPr lang="en-US" sz="3200" dirty="0"/>
              <a:t>Is a property we apply on flex item, and not flex container.</a:t>
            </a:r>
          </a:p>
          <a:p>
            <a:pPr>
              <a:buClr>
                <a:schemeClr val="tx1"/>
              </a:buClr>
            </a:pPr>
            <a:endParaRPr lang="en-US" sz="3200" dirty="0"/>
          </a:p>
          <a:p>
            <a:pPr>
              <a:buClr>
                <a:schemeClr val="tx1"/>
              </a:buClr>
            </a:pPr>
            <a:r>
              <a:rPr lang="en-US" sz="3200" dirty="0"/>
              <a:t>With it, we can override the value assigned earlier on container with </a:t>
            </a:r>
            <a:r>
              <a:rPr lang="en-US" sz="3200" b="1" dirty="0"/>
              <a:t>align-items</a:t>
            </a:r>
            <a:r>
              <a:rPr lang="en-US" sz="3200" dirty="0"/>
              <a:t> property.</a:t>
            </a:r>
          </a:p>
          <a:p>
            <a:pPr>
              <a:buClr>
                <a:schemeClr val="tx1"/>
              </a:buClr>
            </a:pPr>
            <a:endParaRPr lang="en-US" sz="3200" b="1"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48</a:t>
            </a:fld>
            <a:endParaRPr lang="en-US" dirty="0"/>
          </a:p>
        </p:txBody>
      </p:sp>
    </p:spTree>
    <p:extLst>
      <p:ext uri="{BB962C8B-B14F-4D97-AF65-F5344CB8AC3E}">
        <p14:creationId xmlns:p14="http://schemas.microsoft.com/office/powerpoint/2010/main" val="4849030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Flexbox</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b="1" dirty="0"/>
              <a:t>justify-self</a:t>
            </a:r>
          </a:p>
          <a:p>
            <a:pPr>
              <a:buClr>
                <a:schemeClr val="tx1"/>
              </a:buClr>
            </a:pPr>
            <a:endParaRPr lang="en-US" sz="3200" b="1" dirty="0"/>
          </a:p>
          <a:p>
            <a:pPr>
              <a:buClr>
                <a:schemeClr val="tx1"/>
              </a:buClr>
            </a:pPr>
            <a:r>
              <a:rPr lang="en-US" sz="3200" dirty="0"/>
              <a:t>Is a property we apply on flex item, and not flex container.</a:t>
            </a:r>
          </a:p>
          <a:p>
            <a:pPr>
              <a:buClr>
                <a:schemeClr val="tx1"/>
              </a:buClr>
            </a:pPr>
            <a:endParaRPr lang="en-US" sz="3200" dirty="0"/>
          </a:p>
          <a:p>
            <a:pPr>
              <a:buClr>
                <a:schemeClr val="tx1"/>
              </a:buClr>
            </a:pPr>
            <a:r>
              <a:rPr lang="en-US" sz="3200" dirty="0"/>
              <a:t>With it, we can override the value assigned earlier on container with </a:t>
            </a:r>
            <a:r>
              <a:rPr lang="en-US" sz="3200" b="1" dirty="0"/>
              <a:t>justify-content</a:t>
            </a:r>
            <a:r>
              <a:rPr lang="en-US" sz="3200" dirty="0"/>
              <a:t> property.</a:t>
            </a:r>
          </a:p>
          <a:p>
            <a:pPr>
              <a:buClr>
                <a:schemeClr val="tx1"/>
              </a:buClr>
            </a:pPr>
            <a:endParaRPr lang="en-US" sz="3200" b="1"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49</a:t>
            </a:fld>
            <a:endParaRPr lang="en-US" dirty="0"/>
          </a:p>
        </p:txBody>
      </p:sp>
    </p:spTree>
    <p:extLst>
      <p:ext uri="{BB962C8B-B14F-4D97-AF65-F5344CB8AC3E}">
        <p14:creationId xmlns:p14="http://schemas.microsoft.com/office/powerpoint/2010/main" val="26415348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Normal flow</a:t>
            </a:r>
            <a:endParaRPr lang="en-US"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5</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4382663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Flexbox</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Sizing items</a:t>
            </a:r>
          </a:p>
          <a:p>
            <a:pPr>
              <a:buClr>
                <a:schemeClr val="tx1"/>
              </a:buClr>
            </a:pPr>
            <a:endParaRPr lang="en-US" sz="3200" b="1" dirty="0"/>
          </a:p>
          <a:p>
            <a:pPr>
              <a:buClr>
                <a:schemeClr val="tx1"/>
              </a:buClr>
            </a:pPr>
            <a:r>
              <a:rPr lang="en-US" sz="3200" b="1" dirty="0"/>
              <a:t>flex-basis</a:t>
            </a:r>
            <a:br>
              <a:rPr lang="en-US" sz="3200" dirty="0"/>
            </a:br>
            <a:r>
              <a:rPr lang="en-US" sz="2400" dirty="0"/>
              <a:t>the initial size of a flex item</a:t>
            </a:r>
          </a:p>
          <a:p>
            <a:pPr>
              <a:buClr>
                <a:schemeClr val="tx1"/>
              </a:buClr>
            </a:pPr>
            <a:endParaRPr lang="en-US" sz="3200" dirty="0"/>
          </a:p>
          <a:p>
            <a:pPr>
              <a:buClr>
                <a:schemeClr val="tx1"/>
              </a:buClr>
            </a:pPr>
            <a:r>
              <a:rPr lang="en-US" sz="3200" b="1" dirty="0"/>
              <a:t>flex-grow</a:t>
            </a:r>
            <a:br>
              <a:rPr lang="en-US" sz="3200" dirty="0"/>
            </a:br>
            <a:r>
              <a:rPr lang="en-US" sz="2400" dirty="0"/>
              <a:t>the growth factor</a:t>
            </a:r>
          </a:p>
          <a:p>
            <a:pPr>
              <a:buClr>
                <a:schemeClr val="tx1"/>
              </a:buClr>
            </a:pPr>
            <a:endParaRPr lang="en-US" sz="3200" dirty="0"/>
          </a:p>
          <a:p>
            <a:pPr>
              <a:buClr>
                <a:schemeClr val="tx1"/>
              </a:buClr>
            </a:pPr>
            <a:r>
              <a:rPr lang="en-US" sz="3200" b="1" dirty="0"/>
              <a:t>flex-shrink</a:t>
            </a:r>
            <a:br>
              <a:rPr lang="en-US" sz="3200" b="1" dirty="0"/>
            </a:br>
            <a:r>
              <a:rPr lang="en-US" sz="2400" dirty="0"/>
              <a:t>the shrink factor</a:t>
            </a:r>
          </a:p>
          <a:p>
            <a:pPr>
              <a:buClr>
                <a:schemeClr val="tx1"/>
              </a:buClr>
            </a:pPr>
            <a:endParaRPr lang="en-US" sz="3200" b="1" dirty="0"/>
          </a:p>
          <a:p>
            <a:pPr>
              <a:buClr>
                <a:schemeClr val="tx1"/>
              </a:buClr>
            </a:pPr>
            <a:r>
              <a:rPr lang="en-US" sz="3200" b="1" dirty="0"/>
              <a:t>flex</a:t>
            </a:r>
            <a:br>
              <a:rPr lang="en-US" sz="3200" b="1" dirty="0"/>
            </a:br>
            <a:r>
              <a:rPr lang="en-US" sz="2400" dirty="0"/>
              <a:t>the shorthand for all above 3 properties</a:t>
            </a:r>
          </a:p>
          <a:p>
            <a:pPr>
              <a:buClr>
                <a:schemeClr val="tx1"/>
              </a:buClr>
            </a:pPr>
            <a:endParaRPr lang="en-US" sz="3200" b="1"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50</a:t>
            </a:fld>
            <a:endParaRPr lang="en-US" dirty="0"/>
          </a:p>
        </p:txBody>
      </p:sp>
    </p:spTree>
    <p:extLst>
      <p:ext uri="{BB962C8B-B14F-4D97-AF65-F5344CB8AC3E}">
        <p14:creationId xmlns:p14="http://schemas.microsoft.com/office/powerpoint/2010/main" val="257227500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dirty="0"/>
              <a:t>Back to the Browser.</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51</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spTree>
    <p:extLst>
      <p:ext uri="{BB962C8B-B14F-4D97-AF65-F5344CB8AC3E}">
        <p14:creationId xmlns:p14="http://schemas.microsoft.com/office/powerpoint/2010/main" val="24918508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dirty="0"/>
              <a:t>Recreate following</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52</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pic>
        <p:nvPicPr>
          <p:cNvPr id="12" name="Picture 11" descr="Text&#10;&#10;Description automatically generated">
            <a:extLst>
              <a:ext uri="{FF2B5EF4-FFF2-40B4-BE49-F238E27FC236}">
                <a16:creationId xmlns:a16="http://schemas.microsoft.com/office/drawing/2014/main" id="{0A3F88CF-9665-A04A-8A99-9AF10996273C}"/>
              </a:ext>
            </a:extLst>
          </p:cNvPr>
          <p:cNvPicPr>
            <a:picLocks noChangeAspect="1"/>
          </p:cNvPicPr>
          <p:nvPr/>
        </p:nvPicPr>
        <p:blipFill>
          <a:blip r:embed="rId4"/>
          <a:stretch>
            <a:fillRect/>
          </a:stretch>
        </p:blipFill>
        <p:spPr>
          <a:xfrm>
            <a:off x="11541878" y="4205913"/>
            <a:ext cx="4348244" cy="5378754"/>
          </a:xfrm>
          <a:prstGeom prst="rect">
            <a:avLst/>
          </a:prstGeom>
        </p:spPr>
      </p:pic>
      <p:pic>
        <p:nvPicPr>
          <p:cNvPr id="14" name="Picture 13" descr="Graphical user interface, text, application&#10;&#10;Description automatically generated">
            <a:extLst>
              <a:ext uri="{FF2B5EF4-FFF2-40B4-BE49-F238E27FC236}">
                <a16:creationId xmlns:a16="http://schemas.microsoft.com/office/drawing/2014/main" id="{9B423CED-1DC4-4049-AD23-9C81B3781FBC}"/>
              </a:ext>
            </a:extLst>
          </p:cNvPr>
          <p:cNvPicPr>
            <a:picLocks noChangeAspect="1"/>
          </p:cNvPicPr>
          <p:nvPr/>
        </p:nvPicPr>
        <p:blipFill>
          <a:blip r:embed="rId5"/>
          <a:stretch>
            <a:fillRect/>
          </a:stretch>
        </p:blipFill>
        <p:spPr>
          <a:xfrm>
            <a:off x="11353734" y="1868487"/>
            <a:ext cx="4648200" cy="1930400"/>
          </a:xfrm>
          <a:prstGeom prst="rect">
            <a:avLst/>
          </a:prstGeom>
        </p:spPr>
      </p:pic>
    </p:spTree>
    <p:extLst>
      <p:ext uri="{BB962C8B-B14F-4D97-AF65-F5344CB8AC3E}">
        <p14:creationId xmlns:p14="http://schemas.microsoft.com/office/powerpoint/2010/main" val="36477505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dirty="0"/>
              <a:t>Recreate following</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53</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pic>
        <p:nvPicPr>
          <p:cNvPr id="8" name="Picture 7">
            <a:extLst>
              <a:ext uri="{FF2B5EF4-FFF2-40B4-BE49-F238E27FC236}">
                <a16:creationId xmlns:a16="http://schemas.microsoft.com/office/drawing/2014/main" id="{74AB6784-A846-274B-9E1F-D0F9FE4C1285}"/>
              </a:ext>
            </a:extLst>
          </p:cNvPr>
          <p:cNvPicPr>
            <a:picLocks noChangeAspect="1"/>
          </p:cNvPicPr>
          <p:nvPr/>
        </p:nvPicPr>
        <p:blipFill>
          <a:blip r:embed="rId4"/>
          <a:stretch>
            <a:fillRect/>
          </a:stretch>
        </p:blipFill>
        <p:spPr>
          <a:xfrm>
            <a:off x="10271918" y="1677545"/>
            <a:ext cx="6888163" cy="1013266"/>
          </a:xfrm>
          <a:prstGeom prst="rect">
            <a:avLst/>
          </a:prstGeom>
        </p:spPr>
      </p:pic>
      <p:pic>
        <p:nvPicPr>
          <p:cNvPr id="10" name="Picture 9" descr="Text&#10;&#10;Description automatically generated">
            <a:extLst>
              <a:ext uri="{FF2B5EF4-FFF2-40B4-BE49-F238E27FC236}">
                <a16:creationId xmlns:a16="http://schemas.microsoft.com/office/drawing/2014/main" id="{B6CF0292-47CC-F54E-92D2-993CF4B9EDD7}"/>
              </a:ext>
            </a:extLst>
          </p:cNvPr>
          <p:cNvPicPr>
            <a:picLocks noChangeAspect="1"/>
          </p:cNvPicPr>
          <p:nvPr/>
        </p:nvPicPr>
        <p:blipFill>
          <a:blip r:embed="rId5"/>
          <a:stretch>
            <a:fillRect/>
          </a:stretch>
        </p:blipFill>
        <p:spPr>
          <a:xfrm>
            <a:off x="11633798" y="3264678"/>
            <a:ext cx="4164401" cy="6088215"/>
          </a:xfrm>
          <a:prstGeom prst="rect">
            <a:avLst/>
          </a:prstGeom>
        </p:spPr>
      </p:pic>
    </p:spTree>
    <p:extLst>
      <p:ext uri="{BB962C8B-B14F-4D97-AF65-F5344CB8AC3E}">
        <p14:creationId xmlns:p14="http://schemas.microsoft.com/office/powerpoint/2010/main" val="6803863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dirty="0"/>
              <a:t>https://</a:t>
            </a:r>
            <a:r>
              <a:rPr lang="en-US" dirty="0" err="1"/>
              <a:t>flexboxfroggy.com</a:t>
            </a:r>
            <a:r>
              <a:rPr lang="en-US" dirty="0"/>
              <a:t>/</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54</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spTree>
    <p:extLst>
      <p:ext uri="{BB962C8B-B14F-4D97-AF65-F5344CB8AC3E}">
        <p14:creationId xmlns:p14="http://schemas.microsoft.com/office/powerpoint/2010/main" val="7309991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de-DE" dirty="0"/>
              <a:t>Reference links</a:t>
            </a:r>
            <a:endParaRPr lang="en-US"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55</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20234384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718FEE-AED2-314F-91C8-B1BD9EC89B8E}"/>
              </a:ext>
            </a:extLst>
          </p:cNvPr>
          <p:cNvSpPr>
            <a:spLocks noGrp="1"/>
          </p:cNvSpPr>
          <p:nvPr>
            <p:ph type="title"/>
          </p:nvPr>
        </p:nvSpPr>
        <p:spPr/>
        <p:txBody>
          <a:bodyPr/>
          <a:lstStyle/>
          <a:p>
            <a:r>
              <a:rPr lang="de-DE" dirty="0"/>
              <a:t>Reference links</a:t>
            </a:r>
          </a:p>
        </p:txBody>
      </p:sp>
      <p:sp>
        <p:nvSpPr>
          <p:cNvPr id="4" name="Fußzeilenplatzhalter 3">
            <a:extLst>
              <a:ext uri="{FF2B5EF4-FFF2-40B4-BE49-F238E27FC236}">
                <a16:creationId xmlns:a16="http://schemas.microsoft.com/office/drawing/2014/main" id="{B37FEBE1-70FE-9E4A-B959-AED3353E1698}"/>
              </a:ext>
            </a:extLst>
          </p:cNvPr>
          <p:cNvSpPr>
            <a:spLocks noGrp="1"/>
          </p:cNvSpPr>
          <p:nvPr>
            <p:ph type="ftr" sz="quarter" idx="10"/>
          </p:nvPr>
        </p:nvSpPr>
        <p:spPr/>
        <p:txBody>
          <a:bodyPr/>
          <a:lstStyle/>
          <a:p>
            <a:r>
              <a:rPr lang="en-US" dirty="0"/>
              <a:t>IBM </a:t>
            </a:r>
            <a:r>
              <a:rPr lang="en-US" dirty="0" err="1"/>
              <a:t>iX</a:t>
            </a:r>
            <a:r>
              <a:rPr lang="en-US" dirty="0"/>
              <a:t> / © IBM Corporation</a:t>
            </a:r>
          </a:p>
        </p:txBody>
      </p:sp>
      <p:sp>
        <p:nvSpPr>
          <p:cNvPr id="5" name="Foliennummernplatzhalter 4">
            <a:extLst>
              <a:ext uri="{FF2B5EF4-FFF2-40B4-BE49-F238E27FC236}">
                <a16:creationId xmlns:a16="http://schemas.microsoft.com/office/drawing/2014/main" id="{87272684-9C14-0446-9995-01B3DCFBB3BD}"/>
              </a:ext>
            </a:extLst>
          </p:cNvPr>
          <p:cNvSpPr>
            <a:spLocks noGrp="1"/>
          </p:cNvSpPr>
          <p:nvPr>
            <p:ph type="sldNum" sz="quarter" idx="11"/>
          </p:nvPr>
        </p:nvSpPr>
        <p:spPr/>
        <p:txBody>
          <a:bodyPr/>
          <a:lstStyle/>
          <a:p>
            <a:fld id="{59395FB3-9C97-154F-86B2-7E381B951268}" type="slidenum">
              <a:rPr lang="en-US" smtClean="0"/>
              <a:pPr/>
              <a:t>56</a:t>
            </a:fld>
            <a:endParaRPr lang="en-US" dirty="0"/>
          </a:p>
        </p:txBody>
      </p:sp>
      <p:sp>
        <p:nvSpPr>
          <p:cNvPr id="9" name="Textfeld 8">
            <a:extLst>
              <a:ext uri="{FF2B5EF4-FFF2-40B4-BE49-F238E27FC236}">
                <a16:creationId xmlns:a16="http://schemas.microsoft.com/office/drawing/2014/main" id="{B9F6D7D8-F8FF-A247-8C0B-D79E156F77E6}"/>
              </a:ext>
            </a:extLst>
          </p:cNvPr>
          <p:cNvSpPr txBox="1"/>
          <p:nvPr/>
        </p:nvSpPr>
        <p:spPr>
          <a:xfrm>
            <a:off x="465746" y="1500189"/>
            <a:ext cx="8229467" cy="7510612"/>
          </a:xfrm>
          <a:prstGeom prst="rect">
            <a:avLst/>
          </a:prstGeom>
          <a:noFill/>
          <a:ln>
            <a:noFill/>
          </a:ln>
        </p:spPr>
        <p:txBody>
          <a:bodyPr wrap="square" lIns="0" tIns="0" rIns="0" bIns="0" rtlCol="0">
            <a:noAutofit/>
          </a:bodyPr>
          <a:lstStyle/>
          <a:p>
            <a:pPr marL="457200" indent="-457200" defTabSz="914400" fontAlgn="base">
              <a:spcAft>
                <a:spcPct val="0"/>
              </a:spcAft>
              <a:buClr>
                <a:schemeClr val="tx1"/>
              </a:buClr>
              <a:buSzPct val="90000"/>
              <a:buFont typeface="Arial" panose="020B0604020202020204" pitchFamily="34" charset="0"/>
              <a:buChar char="•"/>
            </a:pPr>
            <a:r>
              <a:rPr lang="de-DE" sz="2400" kern="0" dirty="0">
                <a:solidFill>
                  <a:schemeClr val="tx1">
                    <a:lumMod val="95000"/>
                    <a:lumOff val="5000"/>
                  </a:schemeClr>
                </a:solidFill>
                <a:latin typeface="IBM Plex Sans" panose="020B0503050203000203" pitchFamily="34" charset="0"/>
              </a:rPr>
              <a:t>Layout</a:t>
            </a:r>
          </a:p>
          <a:p>
            <a:pPr marL="1143388" lvl="1" indent="-457200" defTabSz="914400" fontAlgn="base">
              <a:spcAft>
                <a:spcPct val="0"/>
              </a:spcAft>
              <a:buClr>
                <a:schemeClr val="tx1"/>
              </a:buClr>
              <a:buSzPct val="90000"/>
              <a:buFont typeface="Arial" panose="020B0604020202020204" pitchFamily="34" charset="0"/>
              <a:buChar char="•"/>
            </a:pPr>
            <a:r>
              <a:rPr lang="de-DE" sz="2400" kern="0" dirty="0">
                <a:solidFill>
                  <a:schemeClr val="tx1">
                    <a:lumMod val="95000"/>
                    <a:lumOff val="5000"/>
                  </a:schemeClr>
                </a:solidFill>
                <a:latin typeface="IBM Plex Sans" panose="020B0503050203000203" pitchFamily="34" charset="0"/>
                <a:hlinkClick r:id="rId3"/>
              </a:rPr>
              <a:t>https://developer.mozilla.org/en-US/docs/Learn/CSS/CSS_layout/Introduction</a:t>
            </a:r>
            <a:endParaRPr lang="de-DE" sz="24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endParaRPr lang="de-DE" sz="2400" kern="0" dirty="0">
              <a:solidFill>
                <a:schemeClr val="tx1">
                  <a:lumMod val="95000"/>
                  <a:lumOff val="5000"/>
                </a:schemeClr>
              </a:solidFill>
              <a:latin typeface="IBM Plex Sans" panose="020B0503050203000203" pitchFamily="34" charset="0"/>
            </a:endParaRPr>
          </a:p>
          <a:p>
            <a:pPr marL="457200" indent="-457200" defTabSz="914400" fontAlgn="base">
              <a:spcAft>
                <a:spcPct val="0"/>
              </a:spcAft>
              <a:buClr>
                <a:schemeClr val="tx1"/>
              </a:buClr>
              <a:buSzPct val="90000"/>
              <a:buFont typeface="Arial" panose="020B0604020202020204" pitchFamily="34" charset="0"/>
              <a:buChar char="•"/>
            </a:pPr>
            <a:r>
              <a:rPr lang="de-DE" sz="2400" kern="0" dirty="0" err="1">
                <a:solidFill>
                  <a:schemeClr val="tx1">
                    <a:lumMod val="95000"/>
                    <a:lumOff val="5000"/>
                  </a:schemeClr>
                </a:solidFill>
                <a:latin typeface="IBM Plex Sans" panose="020B0503050203000203" pitchFamily="34" charset="0"/>
              </a:rPr>
              <a:t>Float</a:t>
            </a:r>
            <a:endParaRPr lang="de-DE" sz="24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r>
              <a:rPr lang="de-DE" sz="2400" kern="0" dirty="0">
                <a:solidFill>
                  <a:schemeClr val="tx1">
                    <a:lumMod val="95000"/>
                    <a:lumOff val="5000"/>
                  </a:schemeClr>
                </a:solidFill>
                <a:latin typeface="IBM Plex Sans" panose="020B0503050203000203" pitchFamily="34" charset="0"/>
                <a:hlinkClick r:id="rId4"/>
              </a:rPr>
              <a:t>https://developer.mozilla.org/en-US/docs/Learn/CSS/CSS_layout/Floats</a:t>
            </a:r>
            <a:endParaRPr lang="de-DE" sz="24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r>
              <a:rPr lang="de-DE" sz="2400" kern="0" dirty="0">
                <a:solidFill>
                  <a:schemeClr val="tx1">
                    <a:lumMod val="95000"/>
                    <a:lumOff val="5000"/>
                  </a:schemeClr>
                </a:solidFill>
                <a:latin typeface="IBM Plex Sans" panose="020B0503050203000203" pitchFamily="34" charset="0"/>
                <a:hlinkClick r:id="rId5"/>
              </a:rPr>
              <a:t>https://css-tricks.com/all-about-floats/</a:t>
            </a:r>
            <a:endParaRPr lang="de-DE" sz="24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endParaRPr lang="de-DE" sz="2400" kern="0" dirty="0">
              <a:solidFill>
                <a:schemeClr val="tx1">
                  <a:lumMod val="95000"/>
                  <a:lumOff val="5000"/>
                </a:schemeClr>
              </a:solidFill>
              <a:latin typeface="IBM Plex Sans" panose="020B0503050203000203" pitchFamily="34" charset="0"/>
            </a:endParaRPr>
          </a:p>
          <a:p>
            <a:pPr marL="457200" indent="-457200" defTabSz="914400" fontAlgn="base">
              <a:spcAft>
                <a:spcPct val="0"/>
              </a:spcAft>
              <a:buClr>
                <a:schemeClr val="tx1"/>
              </a:buClr>
              <a:buSzPct val="90000"/>
              <a:buFont typeface="Arial" panose="020B0604020202020204" pitchFamily="34" charset="0"/>
              <a:buChar char="•"/>
            </a:pPr>
            <a:r>
              <a:rPr lang="de-DE" sz="2400" kern="0" dirty="0" err="1">
                <a:solidFill>
                  <a:schemeClr val="tx1">
                    <a:lumMod val="95000"/>
                    <a:lumOff val="5000"/>
                  </a:schemeClr>
                </a:solidFill>
                <a:latin typeface="IBM Plex Sans" panose="020B0503050203000203" pitchFamily="34" charset="0"/>
              </a:rPr>
              <a:t>Tables</a:t>
            </a:r>
            <a:endParaRPr lang="de-DE" sz="24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r>
              <a:rPr lang="de-DE" sz="2400" kern="0" dirty="0">
                <a:solidFill>
                  <a:schemeClr val="tx1">
                    <a:lumMod val="95000"/>
                    <a:lumOff val="5000"/>
                  </a:schemeClr>
                </a:solidFill>
                <a:latin typeface="IBM Plex Sans" panose="020B0503050203000203" pitchFamily="34" charset="0"/>
                <a:hlinkClick r:id="rId6"/>
              </a:rPr>
              <a:t>https://developer.mozilla.org/en-US/docs/Learn/CSS/Building_blocks/Styling_tables</a:t>
            </a:r>
            <a:endParaRPr lang="de-DE" sz="24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endParaRPr lang="de-DE" sz="2400" kern="0" dirty="0">
              <a:solidFill>
                <a:schemeClr val="tx1">
                  <a:lumMod val="95000"/>
                  <a:lumOff val="5000"/>
                </a:schemeClr>
              </a:solidFill>
              <a:latin typeface="IBM Plex Sans" panose="020B0503050203000203" pitchFamily="34" charset="0"/>
            </a:endParaRPr>
          </a:p>
          <a:p>
            <a:pPr marL="457200" indent="-457200" defTabSz="914400" fontAlgn="base">
              <a:spcAft>
                <a:spcPct val="0"/>
              </a:spcAft>
              <a:buClr>
                <a:schemeClr val="tx1"/>
              </a:buClr>
              <a:buSzPct val="90000"/>
              <a:buFont typeface="Arial" panose="020B0604020202020204" pitchFamily="34" charset="0"/>
              <a:buChar char="•"/>
            </a:pPr>
            <a:r>
              <a:rPr lang="de-DE" sz="2400" kern="0" dirty="0" err="1">
                <a:solidFill>
                  <a:schemeClr val="tx1">
                    <a:lumMod val="95000"/>
                    <a:lumOff val="5000"/>
                  </a:schemeClr>
                </a:solidFill>
                <a:latin typeface="IBM Plex Sans" panose="020B0503050203000203" pitchFamily="34" charset="0"/>
              </a:rPr>
              <a:t>Flexbox</a:t>
            </a:r>
            <a:endParaRPr lang="de-DE" sz="24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r>
              <a:rPr lang="de-DE" sz="2400" kern="0" dirty="0">
                <a:solidFill>
                  <a:schemeClr val="tx1">
                    <a:lumMod val="95000"/>
                    <a:lumOff val="5000"/>
                  </a:schemeClr>
                </a:solidFill>
                <a:latin typeface="IBM Plex Sans" panose="020B0503050203000203" pitchFamily="34" charset="0"/>
                <a:hlinkClick r:id="rId7"/>
              </a:rPr>
              <a:t>https://css-tricks.com/snippets/css/a-guide-to-flexbox/</a:t>
            </a:r>
            <a:endParaRPr lang="de-DE" sz="24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r>
              <a:rPr lang="de-DE" sz="2400" kern="0" dirty="0">
                <a:solidFill>
                  <a:schemeClr val="tx1">
                    <a:lumMod val="95000"/>
                    <a:lumOff val="5000"/>
                  </a:schemeClr>
                </a:solidFill>
                <a:latin typeface="IBM Plex Sans" panose="020B0503050203000203" pitchFamily="34" charset="0"/>
                <a:hlinkClick r:id="rId8"/>
              </a:rPr>
              <a:t>https://developer.mozilla.org/en-US/docs/Learn/CSS/CSS_layout/Flexbox</a:t>
            </a:r>
            <a:endParaRPr lang="de-DE" sz="24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r>
              <a:rPr lang="en-US" sz="2400" dirty="0">
                <a:hlinkClick r:id="rId9"/>
              </a:rPr>
              <a:t>https://flexboxfroggy.com/</a:t>
            </a:r>
            <a:endParaRPr lang="de-DE" sz="24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endParaRPr lang="de-DE" sz="1600" kern="0" dirty="0">
              <a:solidFill>
                <a:schemeClr val="tx1">
                  <a:lumMod val="95000"/>
                  <a:lumOff val="5000"/>
                </a:schemeClr>
              </a:solidFill>
              <a:latin typeface="IBM Plex Sans" panose="020B0503050203000203" pitchFamily="34" charset="0"/>
            </a:endParaRPr>
          </a:p>
        </p:txBody>
      </p:sp>
      <p:pic>
        <p:nvPicPr>
          <p:cNvPr id="10" name="Grafik 24">
            <a:extLst>
              <a:ext uri="{FF2B5EF4-FFF2-40B4-BE49-F238E27FC236}">
                <a16:creationId xmlns:a16="http://schemas.microsoft.com/office/drawing/2014/main" id="{8CF0FDD2-0BE6-B84C-8B14-1E44278EDED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71972" y="3919116"/>
            <a:ext cx="5770530" cy="2458292"/>
          </a:xfrm>
          <a:prstGeom prst="rect">
            <a:avLst/>
          </a:prstGeom>
        </p:spPr>
      </p:pic>
    </p:spTree>
    <p:extLst>
      <p:ext uri="{BB962C8B-B14F-4D97-AF65-F5344CB8AC3E}">
        <p14:creationId xmlns:p14="http://schemas.microsoft.com/office/powerpoint/2010/main" val="15900471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Normal flow</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Normal flow is how the browser lays out HTML pages by default when you do nothing to control page layout.</a:t>
            </a:r>
          </a:p>
          <a:p>
            <a:pPr>
              <a:buClr>
                <a:schemeClr val="tx1"/>
              </a:buClr>
            </a:pPr>
            <a:endParaRPr lang="en-US" sz="3200"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6</a:t>
            </a:fld>
            <a:endParaRPr lang="en-US" dirty="0"/>
          </a:p>
        </p:txBody>
      </p:sp>
      <p:pic>
        <p:nvPicPr>
          <p:cNvPr id="8" name="Picture 7" descr="Text&#10;&#10;Description automatically generated">
            <a:extLst>
              <a:ext uri="{FF2B5EF4-FFF2-40B4-BE49-F238E27FC236}">
                <a16:creationId xmlns:a16="http://schemas.microsoft.com/office/drawing/2014/main" id="{B201B45F-ABBB-1F40-9680-6FAEB98A4BE8}"/>
              </a:ext>
            </a:extLst>
          </p:cNvPr>
          <p:cNvPicPr>
            <a:picLocks noChangeAspect="1"/>
          </p:cNvPicPr>
          <p:nvPr/>
        </p:nvPicPr>
        <p:blipFill>
          <a:blip r:embed="rId3"/>
          <a:stretch>
            <a:fillRect/>
          </a:stretch>
        </p:blipFill>
        <p:spPr>
          <a:xfrm>
            <a:off x="2193755" y="2300389"/>
            <a:ext cx="4756489" cy="5695745"/>
          </a:xfrm>
          <a:prstGeom prst="rect">
            <a:avLst/>
          </a:prstGeom>
        </p:spPr>
      </p:pic>
    </p:spTree>
    <p:extLst>
      <p:ext uri="{BB962C8B-B14F-4D97-AF65-F5344CB8AC3E}">
        <p14:creationId xmlns:p14="http://schemas.microsoft.com/office/powerpoint/2010/main" val="4392923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4214B-1D85-434B-8983-50352FFF75E9}"/>
              </a:ext>
            </a:extLst>
          </p:cNvPr>
          <p:cNvSpPr>
            <a:spLocks noGrp="1"/>
          </p:cNvSpPr>
          <p:nvPr>
            <p:ph type="title"/>
          </p:nvPr>
        </p:nvSpPr>
        <p:spPr/>
        <p:txBody>
          <a:bodyPr/>
          <a:lstStyle/>
          <a:p>
            <a:r>
              <a:rPr lang="en-US" dirty="0"/>
              <a:t>Normal flow</a:t>
            </a:r>
            <a:endParaRPr lang="en-HR" dirty="0"/>
          </a:p>
        </p:txBody>
      </p:sp>
      <p:sp>
        <p:nvSpPr>
          <p:cNvPr id="3" name="Footer Placeholder 2">
            <a:extLst>
              <a:ext uri="{FF2B5EF4-FFF2-40B4-BE49-F238E27FC236}">
                <a16:creationId xmlns:a16="http://schemas.microsoft.com/office/drawing/2014/main" id="{5875EB20-A063-FF41-AFB9-F48A55CD5E5B}"/>
              </a:ext>
            </a:extLst>
          </p:cNvPr>
          <p:cNvSpPr>
            <a:spLocks noGrp="1"/>
          </p:cNvSpPr>
          <p:nvPr>
            <p:ph type="ftr" sz="quarter" idx="10"/>
          </p:nvPr>
        </p:nvSpPr>
        <p:spPr/>
        <p:txBody>
          <a:bodyPr/>
          <a:lstStyle/>
          <a:p>
            <a:r>
              <a:rPr lang="en-US"/>
              <a:t>IBM iX / © IBM Corporation</a:t>
            </a:r>
            <a:endParaRPr lang="en-US" dirty="0"/>
          </a:p>
        </p:txBody>
      </p:sp>
      <p:sp>
        <p:nvSpPr>
          <p:cNvPr id="4" name="Slide Number Placeholder 3">
            <a:extLst>
              <a:ext uri="{FF2B5EF4-FFF2-40B4-BE49-F238E27FC236}">
                <a16:creationId xmlns:a16="http://schemas.microsoft.com/office/drawing/2014/main" id="{7E71B32C-F789-594A-B3F4-9303C222D54F}"/>
              </a:ext>
            </a:extLst>
          </p:cNvPr>
          <p:cNvSpPr>
            <a:spLocks noGrp="1"/>
          </p:cNvSpPr>
          <p:nvPr>
            <p:ph type="sldNum" sz="quarter" idx="11"/>
          </p:nvPr>
        </p:nvSpPr>
        <p:spPr/>
        <p:txBody>
          <a:bodyPr/>
          <a:lstStyle/>
          <a:p>
            <a:fld id="{59395FB3-9C97-154F-86B2-7E381B951268}" type="slidenum">
              <a:rPr lang="en-US" smtClean="0"/>
              <a:pPr/>
              <a:t>7</a:t>
            </a:fld>
            <a:endParaRPr lang="en-US" dirty="0"/>
          </a:p>
        </p:txBody>
      </p:sp>
      <p:pic>
        <p:nvPicPr>
          <p:cNvPr id="5" name="Picture 4" descr="Text&#10;&#10;Description automatically generated">
            <a:extLst>
              <a:ext uri="{FF2B5EF4-FFF2-40B4-BE49-F238E27FC236}">
                <a16:creationId xmlns:a16="http://schemas.microsoft.com/office/drawing/2014/main" id="{5CBC002C-EC2D-C14E-8952-4C7C8A8959B1}"/>
              </a:ext>
            </a:extLst>
          </p:cNvPr>
          <p:cNvPicPr>
            <a:picLocks noChangeAspect="1"/>
          </p:cNvPicPr>
          <p:nvPr/>
        </p:nvPicPr>
        <p:blipFill>
          <a:blip r:embed="rId3"/>
          <a:stretch>
            <a:fillRect/>
          </a:stretch>
        </p:blipFill>
        <p:spPr>
          <a:xfrm>
            <a:off x="2193755" y="2460409"/>
            <a:ext cx="4756489" cy="5695745"/>
          </a:xfrm>
          <a:prstGeom prst="rect">
            <a:avLst/>
          </a:prstGeom>
        </p:spPr>
      </p:pic>
      <p:pic>
        <p:nvPicPr>
          <p:cNvPr id="7" name="Picture 6" descr="Diagram&#10;&#10;Description automatically generated with low confidence">
            <a:extLst>
              <a:ext uri="{FF2B5EF4-FFF2-40B4-BE49-F238E27FC236}">
                <a16:creationId xmlns:a16="http://schemas.microsoft.com/office/drawing/2014/main" id="{9F760F54-949B-6C41-97CB-10FFF555CE16}"/>
              </a:ext>
            </a:extLst>
          </p:cNvPr>
          <p:cNvPicPr>
            <a:picLocks noChangeAspect="1"/>
          </p:cNvPicPr>
          <p:nvPr/>
        </p:nvPicPr>
        <p:blipFill>
          <a:blip r:embed="rId4"/>
          <a:stretch>
            <a:fillRect/>
          </a:stretch>
        </p:blipFill>
        <p:spPr>
          <a:xfrm>
            <a:off x="10794866" y="2720554"/>
            <a:ext cx="7035800" cy="5435600"/>
          </a:xfrm>
          <a:prstGeom prst="rect">
            <a:avLst/>
          </a:prstGeom>
        </p:spPr>
      </p:pic>
    </p:spTree>
    <p:extLst>
      <p:ext uri="{BB962C8B-B14F-4D97-AF65-F5344CB8AC3E}">
        <p14:creationId xmlns:p14="http://schemas.microsoft.com/office/powerpoint/2010/main" val="3736696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Normal flow</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For many of the elements on your page the normal flow will create exactly the layout you need, however for more complex layouts you will need to alter this default behavior.</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8</a:t>
            </a:fld>
            <a:endParaRPr lang="en-US" dirty="0"/>
          </a:p>
        </p:txBody>
      </p:sp>
    </p:spTree>
    <p:extLst>
      <p:ext uri="{BB962C8B-B14F-4D97-AF65-F5344CB8AC3E}">
        <p14:creationId xmlns:p14="http://schemas.microsoft.com/office/powerpoint/2010/main" val="139276284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a:xfrm>
            <a:off x="548640" y="457200"/>
            <a:ext cx="8229600" cy="8553600"/>
          </a:xfrm>
        </p:spPr>
        <p:txBody>
          <a:bodyPr/>
          <a:lstStyle/>
          <a:p>
            <a:r>
              <a:rPr lang="en-GB" dirty="0"/>
              <a:t>Normal flow</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Methods that can change how elements are laid out in CSS:</a:t>
            </a:r>
          </a:p>
          <a:p>
            <a:pPr lvl="1">
              <a:buClr>
                <a:schemeClr val="tx1"/>
              </a:buClr>
            </a:pPr>
            <a:r>
              <a:rPr lang="en-US" sz="3200" dirty="0"/>
              <a:t>Display property</a:t>
            </a:r>
          </a:p>
          <a:p>
            <a:pPr lvl="1">
              <a:buClr>
                <a:schemeClr val="tx1"/>
              </a:buClr>
            </a:pPr>
            <a:r>
              <a:rPr lang="en-US" sz="3200" dirty="0"/>
              <a:t>Floats</a:t>
            </a:r>
          </a:p>
          <a:p>
            <a:pPr lvl="1">
              <a:buClr>
                <a:schemeClr val="tx1"/>
              </a:buClr>
            </a:pPr>
            <a:r>
              <a:rPr lang="en-US" sz="3200" dirty="0"/>
              <a:t>Position property</a:t>
            </a:r>
            <a:br>
              <a:rPr lang="en-US" sz="3200" dirty="0"/>
            </a:br>
            <a:r>
              <a:rPr lang="en-US" sz="2400" dirty="0"/>
              <a:t>we will talk more about that later</a:t>
            </a:r>
          </a:p>
          <a:p>
            <a:pPr lvl="1">
              <a:buClr>
                <a:schemeClr val="tx1"/>
              </a:buClr>
            </a:pPr>
            <a:r>
              <a:rPr lang="en-US" sz="3200" dirty="0"/>
              <a:t>Table layout</a:t>
            </a:r>
          </a:p>
          <a:p>
            <a:pPr lvl="1">
              <a:buClr>
                <a:schemeClr val="tx1"/>
              </a:buClr>
            </a:pPr>
            <a:r>
              <a:rPr lang="en-US" sz="3200" dirty="0"/>
              <a:t>Multi-column layout</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9</a:t>
            </a:fld>
            <a:endParaRPr lang="en-US" dirty="0"/>
          </a:p>
        </p:txBody>
      </p:sp>
    </p:spTree>
    <p:extLst>
      <p:ext uri="{BB962C8B-B14F-4D97-AF65-F5344CB8AC3E}">
        <p14:creationId xmlns:p14="http://schemas.microsoft.com/office/powerpoint/2010/main" val="285944002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IBM 2019 Master template (black background)">
  <a:themeElements>
    <a:clrScheme name="IBM iX Colors 1">
      <a:dk1>
        <a:srgbClr val="FFFFFF"/>
      </a:dk1>
      <a:lt1>
        <a:srgbClr val="000000"/>
      </a:lt1>
      <a:dk2>
        <a:srgbClr val="0061FE"/>
      </a:dk2>
      <a:lt2>
        <a:srgbClr val="F3F3F3"/>
      </a:lt2>
      <a:accent1>
        <a:srgbClr val="0061FF"/>
      </a:accent1>
      <a:accent2>
        <a:srgbClr val="6F6F6F"/>
      </a:accent2>
      <a:accent3>
        <a:srgbClr val="0530AD"/>
      </a:accent3>
      <a:accent4>
        <a:srgbClr val="6EA6FF"/>
      </a:accent4>
      <a:accent5>
        <a:srgbClr val="C9DEFF"/>
      </a:accent5>
      <a:accent6>
        <a:srgbClr val="3C3C3C"/>
      </a:accent6>
      <a:hlink>
        <a:srgbClr val="0061FF"/>
      </a:hlink>
      <a:folHlink>
        <a:srgbClr val="0061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72000" tIns="72000" rIns="72000" bIns="72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err="1"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ln>
          <a:noFill/>
        </a:ln>
      </a:spPr>
      <a:bodyPr wrap="square" lIns="0" tIns="0" rIns="0" bIns="0" rtlCol="0">
        <a:spAutoFit/>
      </a:bodyPr>
      <a:lstStyle>
        <a:defPPr algn="l">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1" id="{3293EC15-773F-5D41-A210-98ADD9723F6F}" vid="{39700B1B-504B-F041-A025-0A7822F09061}"/>
    </a:ext>
  </a:extLst>
</a:theme>
</file>

<file path=ppt/theme/theme2.xml><?xml version="1.0" encoding="utf-8"?>
<a:theme xmlns:a="http://schemas.openxmlformats.org/drawingml/2006/main" name="IBM 2019 Master template (blue background)">
  <a:themeElements>
    <a:clrScheme name="IBM iX Colors 1">
      <a:dk1>
        <a:srgbClr val="FFFFFF"/>
      </a:dk1>
      <a:lt1>
        <a:srgbClr val="000000"/>
      </a:lt1>
      <a:dk2>
        <a:srgbClr val="0061FE"/>
      </a:dk2>
      <a:lt2>
        <a:srgbClr val="F3F3F3"/>
      </a:lt2>
      <a:accent1>
        <a:srgbClr val="0061FF"/>
      </a:accent1>
      <a:accent2>
        <a:srgbClr val="6F6F6F"/>
      </a:accent2>
      <a:accent3>
        <a:srgbClr val="0530AD"/>
      </a:accent3>
      <a:accent4>
        <a:srgbClr val="6EA6FF"/>
      </a:accent4>
      <a:accent5>
        <a:srgbClr val="C9DEFF"/>
      </a:accent5>
      <a:accent6>
        <a:srgbClr val="3C3C3C"/>
      </a:accent6>
      <a:hlink>
        <a:srgbClr val="0061FF"/>
      </a:hlink>
      <a:folHlink>
        <a:srgbClr val="0061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err="1"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ln>
          <a:noFill/>
        </a:ln>
      </a:spPr>
      <a:bodyPr wrap="square" lIns="0" tIns="0" rIns="0" bIns="0" rtlCol="0">
        <a:spAutoFit/>
      </a:bodyPr>
      <a:lstStyle>
        <a:defPPr algn="l">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1" id="{3293EC15-773F-5D41-A210-98ADD9723F6F}" vid="{799D29BA-02AD-194B-9347-CD32F0128EFD}"/>
    </a:ext>
  </a:extLst>
</a:theme>
</file>

<file path=ppt/theme/theme3.xml><?xml version="1.0" encoding="utf-8"?>
<a:theme xmlns:a="http://schemas.openxmlformats.org/drawingml/2006/main" name="IBM 2019 Master template (white background)">
  <a:themeElements>
    <a:clrScheme name="IBM iX Colors 1">
      <a:dk1>
        <a:srgbClr val="FFFFFF"/>
      </a:dk1>
      <a:lt1>
        <a:srgbClr val="000000"/>
      </a:lt1>
      <a:dk2>
        <a:srgbClr val="0061FE"/>
      </a:dk2>
      <a:lt2>
        <a:srgbClr val="F3F3F3"/>
      </a:lt2>
      <a:accent1>
        <a:srgbClr val="0061FF"/>
      </a:accent1>
      <a:accent2>
        <a:srgbClr val="6F6F6F"/>
      </a:accent2>
      <a:accent3>
        <a:srgbClr val="0530AD"/>
      </a:accent3>
      <a:accent4>
        <a:srgbClr val="6EA6FF"/>
      </a:accent4>
      <a:accent5>
        <a:srgbClr val="C9DEFF"/>
      </a:accent5>
      <a:accent6>
        <a:srgbClr val="3C3C3C"/>
      </a:accent6>
      <a:hlink>
        <a:srgbClr val="0061FF"/>
      </a:hlink>
      <a:folHlink>
        <a:srgbClr val="0061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err="1" smtClean="0">
            <a:ln>
              <a:noFill/>
            </a:ln>
            <a:solidFill>
              <a:schemeClr val="bg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accent2"/>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ln>
          <a:noFill/>
        </a:ln>
      </a:spPr>
      <a:bodyPr wrap="square" lIns="0" tIns="0" rIns="0" bIns="0" rtlCol="0">
        <a:spAutoFit/>
      </a:bodyPr>
      <a:lstStyle>
        <a:defPPr algn="l">
          <a:defRPr sz="1400" dirty="0" err="1" smtClean="0">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1" id="{3293EC15-773F-5D41-A210-98ADD9723F6F}" vid="{743231AE-FF1B-EA41-86ED-230B4150C97D}"/>
    </a:ext>
  </a:extLst>
</a:theme>
</file>

<file path=ppt/theme/theme4.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5.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2019 Master template (black background)</Template>
  <TotalTime>31424</TotalTime>
  <Words>3257</Words>
  <Application>Microsoft Macintosh PowerPoint</Application>
  <PresentationFormat>Custom</PresentationFormat>
  <Paragraphs>584</Paragraphs>
  <Slides>56</Slides>
  <Notes>52</Notes>
  <HiddenSlides>1</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56</vt:i4>
      </vt:variant>
    </vt:vector>
  </HeadingPairs>
  <TitlesOfParts>
    <vt:vector size="66" baseType="lpstr">
      <vt:lpstr>.AppleSystemUIFont</vt:lpstr>
      <vt:lpstr>Arial</vt:lpstr>
      <vt:lpstr>HelvNeue Light for IBM</vt:lpstr>
      <vt:lpstr>IBM Plex Sans</vt:lpstr>
      <vt:lpstr>IBM Plex Sans Regular</vt:lpstr>
      <vt:lpstr>System Font Regular</vt:lpstr>
      <vt:lpstr>Wingdings</vt:lpstr>
      <vt:lpstr>IBM 2019 Master template (black background)</vt:lpstr>
      <vt:lpstr>IBM 2019 Master template (blue background)</vt:lpstr>
      <vt:lpstr>IBM 2019 Master template (white background)</vt:lpstr>
      <vt:lpstr>ecx.io Frontend Bootcamp — CSS Day 3 06.07.2021.</vt:lpstr>
      <vt:lpstr>Introduction round</vt:lpstr>
      <vt:lpstr>Agenda</vt:lpstr>
      <vt:lpstr>Layout</vt:lpstr>
      <vt:lpstr>Normal flow</vt:lpstr>
      <vt:lpstr>Normal flow</vt:lpstr>
      <vt:lpstr>Normal flow</vt:lpstr>
      <vt:lpstr>Normal flow</vt:lpstr>
      <vt:lpstr>Normal flow</vt:lpstr>
      <vt:lpstr>Overflow</vt:lpstr>
      <vt:lpstr>Overflow</vt:lpstr>
      <vt:lpstr>Overflow</vt:lpstr>
      <vt:lpstr>Overflow</vt:lpstr>
      <vt:lpstr>Overflow</vt:lpstr>
      <vt:lpstr>PowerPoint Presentation</vt:lpstr>
      <vt:lpstr>Display property</vt:lpstr>
      <vt:lpstr>Display property</vt:lpstr>
      <vt:lpstr>Display property</vt:lpstr>
      <vt:lpstr>Display property</vt:lpstr>
      <vt:lpstr>Display property</vt:lpstr>
      <vt:lpstr>CSS Exercise</vt:lpstr>
      <vt:lpstr>Float</vt:lpstr>
      <vt:lpstr>Float</vt:lpstr>
      <vt:lpstr>Float</vt:lpstr>
      <vt:lpstr>PowerPoint Presentation</vt:lpstr>
      <vt:lpstr>Float</vt:lpstr>
      <vt:lpstr>Float</vt:lpstr>
      <vt:lpstr>Float</vt:lpstr>
      <vt:lpstr>Float</vt:lpstr>
      <vt:lpstr>PowerPoint Presentation</vt:lpstr>
      <vt:lpstr>PowerPoint Presentation</vt:lpstr>
      <vt:lpstr>PowerPoint Presentation</vt:lpstr>
      <vt:lpstr>Table</vt:lpstr>
      <vt:lpstr>Tables</vt:lpstr>
      <vt:lpstr>Table</vt:lpstr>
      <vt:lpstr>Table</vt:lpstr>
      <vt:lpstr>PowerPoint Presentation</vt:lpstr>
      <vt:lpstr>PowerPoint Presentation</vt:lpstr>
      <vt:lpstr>Flexbox</vt:lpstr>
      <vt:lpstr>Flexbox</vt:lpstr>
      <vt:lpstr>PowerPoint Presentation</vt:lpstr>
      <vt:lpstr>Flexbox</vt:lpstr>
      <vt:lpstr>Flexbox</vt:lpstr>
      <vt:lpstr>Flexbox</vt:lpstr>
      <vt:lpstr>Flexbox</vt:lpstr>
      <vt:lpstr>PowerPoint Presentation</vt:lpstr>
      <vt:lpstr>Flexbox</vt:lpstr>
      <vt:lpstr>Flexbox</vt:lpstr>
      <vt:lpstr>Flexbox</vt:lpstr>
      <vt:lpstr>Flexbox</vt:lpstr>
      <vt:lpstr>PowerPoint Presentation</vt:lpstr>
      <vt:lpstr>PowerPoint Presentation</vt:lpstr>
      <vt:lpstr>PowerPoint Presentation</vt:lpstr>
      <vt:lpstr>PowerPoint Presentation</vt:lpstr>
      <vt:lpstr>Reference links</vt:lpstr>
      <vt:lpstr>Reference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ecx.io Frontend Bootcamp — Name of client company Workstream or date</dc:title>
  <dc:creator>Mario Perokovic - ecxio</dc:creator>
  <cp:lastModifiedBy>Silvio Papac - ecxio</cp:lastModifiedBy>
  <cp:revision>768</cp:revision>
  <cp:lastPrinted>2019-11-28T09:46:16Z</cp:lastPrinted>
  <dcterms:created xsi:type="dcterms:W3CDTF">2021-04-20T12:14:04Z</dcterms:created>
  <dcterms:modified xsi:type="dcterms:W3CDTF">2021-07-06T13:03:20Z</dcterms:modified>
</cp:coreProperties>
</file>