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1"/>
    <p:sldMasterId id="2147483858" r:id="rId2"/>
    <p:sldMasterId id="2147483891" r:id="rId3"/>
  </p:sldMasterIdLst>
  <p:notesMasterIdLst>
    <p:notesMasterId r:id="rId42"/>
  </p:notesMasterIdLst>
  <p:handoutMasterIdLst>
    <p:handoutMasterId r:id="rId43"/>
  </p:handoutMasterIdLst>
  <p:sldIdLst>
    <p:sldId id="797" r:id="rId4"/>
    <p:sldId id="5350" r:id="rId5"/>
    <p:sldId id="5437" r:id="rId6"/>
    <p:sldId id="5438" r:id="rId7"/>
    <p:sldId id="5439" r:id="rId8"/>
    <p:sldId id="5440" r:id="rId9"/>
    <p:sldId id="5441" r:id="rId10"/>
    <p:sldId id="5458" r:id="rId11"/>
    <p:sldId id="5484" r:id="rId12"/>
    <p:sldId id="5485" r:id="rId13"/>
    <p:sldId id="5486" r:id="rId14"/>
    <p:sldId id="5487" r:id="rId15"/>
    <p:sldId id="5488" r:id="rId16"/>
    <p:sldId id="5489" r:id="rId17"/>
    <p:sldId id="5490" r:id="rId18"/>
    <p:sldId id="5491" r:id="rId19"/>
    <p:sldId id="5492" r:id="rId20"/>
    <p:sldId id="5494" r:id="rId21"/>
    <p:sldId id="5495" r:id="rId22"/>
    <p:sldId id="5496" r:id="rId23"/>
    <p:sldId id="5497" r:id="rId24"/>
    <p:sldId id="5498" r:id="rId25"/>
    <p:sldId id="5499" r:id="rId26"/>
    <p:sldId id="5500" r:id="rId27"/>
    <p:sldId id="5501" r:id="rId28"/>
    <p:sldId id="5509" r:id="rId29"/>
    <p:sldId id="5502" r:id="rId30"/>
    <p:sldId id="5503" r:id="rId31"/>
    <p:sldId id="5504" r:id="rId32"/>
    <p:sldId id="5505" r:id="rId33"/>
    <p:sldId id="5506" r:id="rId34"/>
    <p:sldId id="5507" r:id="rId35"/>
    <p:sldId id="5508" r:id="rId36"/>
    <p:sldId id="5510" r:id="rId37"/>
    <p:sldId id="5481" r:id="rId38"/>
    <p:sldId id="5482" r:id="rId39"/>
    <p:sldId id="5493" r:id="rId40"/>
    <p:sldId id="5483" r:id="rId41"/>
  </p:sldIdLst>
  <p:sldSz cx="18288000" cy="10296525"/>
  <p:notesSz cx="6858000" cy="9144000"/>
  <p:defaultTextStyle>
    <a:defPPr>
      <a:defRPr lang="en-US"/>
    </a:defPPr>
    <a:lvl1pPr marL="0" algn="l" defTabSz="1372378" rtl="0" eaLnBrk="1" latinLnBrk="0" hangingPunct="1">
      <a:defRPr sz="2701" kern="1200">
        <a:solidFill>
          <a:schemeClr val="tx1"/>
        </a:solidFill>
        <a:latin typeface="+mn-lt"/>
        <a:ea typeface="+mn-ea"/>
        <a:cs typeface="+mn-cs"/>
      </a:defRPr>
    </a:lvl1pPr>
    <a:lvl2pPr marL="686188" algn="l" defTabSz="1372378" rtl="0" eaLnBrk="1" latinLnBrk="0" hangingPunct="1">
      <a:defRPr sz="2701" kern="1200">
        <a:solidFill>
          <a:schemeClr val="tx1"/>
        </a:solidFill>
        <a:latin typeface="+mn-lt"/>
        <a:ea typeface="+mn-ea"/>
        <a:cs typeface="+mn-cs"/>
      </a:defRPr>
    </a:lvl2pPr>
    <a:lvl3pPr marL="1372378" algn="l" defTabSz="1372378" rtl="0" eaLnBrk="1" latinLnBrk="0" hangingPunct="1">
      <a:defRPr sz="2701" kern="1200">
        <a:solidFill>
          <a:schemeClr val="tx1"/>
        </a:solidFill>
        <a:latin typeface="+mn-lt"/>
        <a:ea typeface="+mn-ea"/>
        <a:cs typeface="+mn-cs"/>
      </a:defRPr>
    </a:lvl3pPr>
    <a:lvl4pPr marL="2058565" algn="l" defTabSz="1372378" rtl="0" eaLnBrk="1" latinLnBrk="0" hangingPunct="1">
      <a:defRPr sz="2701" kern="1200">
        <a:solidFill>
          <a:schemeClr val="tx1"/>
        </a:solidFill>
        <a:latin typeface="+mn-lt"/>
        <a:ea typeface="+mn-ea"/>
        <a:cs typeface="+mn-cs"/>
      </a:defRPr>
    </a:lvl4pPr>
    <a:lvl5pPr marL="2744755" algn="l" defTabSz="1372378" rtl="0" eaLnBrk="1" latinLnBrk="0" hangingPunct="1">
      <a:defRPr sz="2701" kern="1200">
        <a:solidFill>
          <a:schemeClr val="tx1"/>
        </a:solidFill>
        <a:latin typeface="+mn-lt"/>
        <a:ea typeface="+mn-ea"/>
        <a:cs typeface="+mn-cs"/>
      </a:defRPr>
    </a:lvl5pPr>
    <a:lvl6pPr marL="3430943" algn="l" defTabSz="1372378" rtl="0" eaLnBrk="1" latinLnBrk="0" hangingPunct="1">
      <a:defRPr sz="2701" kern="1200">
        <a:solidFill>
          <a:schemeClr val="tx1"/>
        </a:solidFill>
        <a:latin typeface="+mn-lt"/>
        <a:ea typeface="+mn-ea"/>
        <a:cs typeface="+mn-cs"/>
      </a:defRPr>
    </a:lvl6pPr>
    <a:lvl7pPr marL="4117133" algn="l" defTabSz="1372378" rtl="0" eaLnBrk="1" latinLnBrk="0" hangingPunct="1">
      <a:defRPr sz="2701" kern="1200">
        <a:solidFill>
          <a:schemeClr val="tx1"/>
        </a:solidFill>
        <a:latin typeface="+mn-lt"/>
        <a:ea typeface="+mn-ea"/>
        <a:cs typeface="+mn-cs"/>
      </a:defRPr>
    </a:lvl7pPr>
    <a:lvl8pPr marL="4803321" algn="l" defTabSz="1372378" rtl="0" eaLnBrk="1" latinLnBrk="0" hangingPunct="1">
      <a:defRPr sz="2701" kern="1200">
        <a:solidFill>
          <a:schemeClr val="tx1"/>
        </a:solidFill>
        <a:latin typeface="+mn-lt"/>
        <a:ea typeface="+mn-ea"/>
        <a:cs typeface="+mn-cs"/>
      </a:defRPr>
    </a:lvl8pPr>
    <a:lvl9pPr marL="5489510" algn="l" defTabSz="1372378" rtl="0" eaLnBrk="1" latinLnBrk="0" hangingPunct="1">
      <a:defRPr sz="27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A4A4"/>
    <a:srgbClr val="3C3C3C"/>
    <a:srgbClr val="0062FF"/>
    <a:srgbClr val="6EA6FF"/>
    <a:srgbClr val="0530AD"/>
    <a:srgbClr val="F1C922"/>
    <a:srgbClr val="28282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8"/>
    <p:restoredTop sz="88912"/>
  </p:normalViewPr>
  <p:slideViewPr>
    <p:cSldViewPr snapToGrid="0" snapToObjects="1">
      <p:cViewPr varScale="1">
        <p:scale>
          <a:sx n="75" d="100"/>
          <a:sy n="75" d="100"/>
        </p:scale>
        <p:origin x="1336" y="184"/>
      </p:cViewPr>
      <p:guideLst/>
    </p:cSldViewPr>
  </p:slideViewPr>
  <p:outlineViewPr>
    <p:cViewPr>
      <p:scale>
        <a:sx n="33" d="100"/>
        <a:sy n="33" d="100"/>
      </p:scale>
      <p:origin x="0" y="0"/>
    </p:cViewPr>
  </p:outlineViewPr>
  <p:notesTextViewPr>
    <p:cViewPr>
      <p:scale>
        <a:sx n="1" d="1"/>
        <a:sy n="1" d="1"/>
      </p:scale>
      <p:origin x="0" y="-184"/>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panose="020B0503050203000203" pitchFamily="34" charset="0"/>
                <a:ea typeface="IBM Plex Sans" charset="0"/>
                <a:cs typeface="IBM Plex Sans" charset="0"/>
              </a:rPr>
              <a:t>IBM IX / © IBM Corporation</a:t>
            </a:r>
            <a:endParaRPr lang="en-US" sz="600" dirty="0">
              <a:solidFill>
                <a:schemeClr val="bg1"/>
              </a:solidFill>
              <a:latin typeface="IBM Plex Sans" panose="020B0503050203000203" pitchFamily="34" charset="0"/>
              <a:ea typeface="IBM Plex Sans" charset="0"/>
              <a:cs typeface="IBM Plex Sans" charset="0"/>
            </a:endParaRP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a:t>IBM IX / © IBM Corporation</a:t>
            </a:r>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829349" rtl="0" eaLnBrk="1" latinLnBrk="0" hangingPunct="1">
      <a:spcBef>
        <a:spcPts val="1200"/>
      </a:spcBef>
      <a:defRPr sz="2001" b="0" i="0" kern="1200">
        <a:solidFill>
          <a:schemeClr val="bg1"/>
        </a:solidFill>
        <a:latin typeface="IBM Plex Sans" panose="020B0503050203000203" pitchFamily="34" charset="0"/>
        <a:ea typeface="+mn-ea"/>
        <a:cs typeface="+mn-cs"/>
      </a:defRPr>
    </a:lvl1pPr>
    <a:lvl2pPr marL="349355" indent="-339828"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2pPr>
    <a:lvl3pPr marL="695152" indent="-347576" algn="l" defTabSz="1829349" rtl="0" eaLnBrk="1" latinLnBrk="0" hangingPunct="1">
      <a:spcBef>
        <a:spcPts val="1200"/>
      </a:spcBef>
      <a:buFont typeface="Arial" panose="020B0604020202020204" pitchFamily="34" charset="0"/>
      <a:buChar char="•"/>
      <a:tabLst/>
      <a:defRPr sz="2001" b="0" i="0" kern="1200">
        <a:solidFill>
          <a:schemeClr val="bg1"/>
        </a:solidFill>
        <a:latin typeface="IBM Plex Sans" panose="020B0503050203000203" pitchFamily="34" charset="0"/>
        <a:ea typeface="+mn-ea"/>
        <a:cs typeface="+mn-cs"/>
      </a:defRPr>
    </a:lvl3pPr>
    <a:lvl4pPr marL="1262251" indent="-347576" algn="l" defTabSz="1829349" rtl="0" eaLnBrk="1" latinLnBrk="0" hangingPunct="1">
      <a:spcBef>
        <a:spcPts val="1200"/>
      </a:spcBef>
      <a:buFont typeface="System Font Regular"/>
      <a:buChar char="–"/>
      <a:tabLst/>
      <a:defRPr sz="2001" b="0" i="0" kern="1200">
        <a:solidFill>
          <a:schemeClr val="bg1"/>
        </a:solidFill>
        <a:latin typeface="IBM Plex Sans" panose="020B0503050203000203" pitchFamily="34" charset="0"/>
        <a:ea typeface="+mn-ea"/>
        <a:cs typeface="+mn-cs"/>
      </a:defRPr>
    </a:lvl4pPr>
    <a:lvl5pPr marL="349355" marR="0" indent="-339828" algn="l" defTabSz="1829349" rtl="0" eaLnBrk="1" fontAlgn="base" latinLnBrk="0" hangingPunct="1">
      <a:lnSpc>
        <a:spcPct val="100000"/>
      </a:lnSpc>
      <a:spcBef>
        <a:spcPts val="1200"/>
      </a:spcBef>
      <a:spcAft>
        <a:spcPct val="0"/>
      </a:spcAft>
      <a:buClr>
        <a:srgbClr val="000000"/>
      </a:buClr>
      <a:buSzTx/>
      <a:buFont typeface=".AppleSystemUIFont" charset="-120"/>
      <a:buChar char="»"/>
      <a:tabLst/>
      <a:defRPr sz="2001" b="0" i="0" kern="1200">
        <a:solidFill>
          <a:schemeClr val="bg1"/>
        </a:solidFill>
        <a:latin typeface="IBM Plex Sans" panose="020B0503050203000203" pitchFamily="34" charset="0"/>
        <a:ea typeface="+mn-ea"/>
        <a:cs typeface="+mn-cs"/>
      </a:defRPr>
    </a:lvl5pPr>
    <a:lvl6pPr marL="4573372" algn="l" defTabSz="1829349" rtl="0" eaLnBrk="1" latinLnBrk="0" hangingPunct="1">
      <a:defRPr sz="2401" kern="1200">
        <a:solidFill>
          <a:schemeClr val="tx1"/>
        </a:solidFill>
        <a:latin typeface="+mn-lt"/>
        <a:ea typeface="+mn-ea"/>
        <a:cs typeface="+mn-cs"/>
      </a:defRPr>
    </a:lvl6pPr>
    <a:lvl7pPr marL="5488046" algn="l" defTabSz="1829349" rtl="0" eaLnBrk="1" latinLnBrk="0" hangingPunct="1">
      <a:defRPr sz="2401" kern="1200">
        <a:solidFill>
          <a:schemeClr val="tx1"/>
        </a:solidFill>
        <a:latin typeface="+mn-lt"/>
        <a:ea typeface="+mn-ea"/>
        <a:cs typeface="+mn-cs"/>
      </a:defRPr>
    </a:lvl7pPr>
    <a:lvl8pPr marL="6402720" algn="l" defTabSz="1829349" rtl="0" eaLnBrk="1" latinLnBrk="0" hangingPunct="1">
      <a:defRPr sz="2401" kern="1200">
        <a:solidFill>
          <a:schemeClr val="tx1"/>
        </a:solidFill>
        <a:latin typeface="+mn-lt"/>
        <a:ea typeface="+mn-ea"/>
        <a:cs typeface="+mn-cs"/>
      </a:defRPr>
    </a:lvl8pPr>
    <a:lvl9pPr marL="7317395" algn="l" defTabSz="1829349" rtl="0" eaLnBrk="1" latinLnBrk="0" hangingPunct="1">
      <a:defRPr sz="240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3.org/D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m.spec.whatwg.or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The </a:t>
            </a:r>
            <a:r>
              <a:rPr lang="en-GB" sz="2001" b="0" i="0" u="none" strike="noStrike" kern="1200" dirty="0">
                <a:solidFill>
                  <a:schemeClr val="bg1"/>
                </a:solidFill>
                <a:effectLst/>
                <a:latin typeface="IBM Plex Sans" panose="020B0503050203000203" pitchFamily="34" charset="0"/>
                <a:ea typeface="+mn-ea"/>
                <a:cs typeface="+mn-cs"/>
                <a:hlinkClick r:id="rId3"/>
              </a:rPr>
              <a:t>W3C DOM</a:t>
            </a:r>
            <a:r>
              <a:rPr lang="en-GB" sz="2001" b="0" i="0" kern="1200" dirty="0">
                <a:solidFill>
                  <a:schemeClr val="bg1"/>
                </a:solidFill>
                <a:effectLst/>
                <a:latin typeface="IBM Plex Sans" panose="020B0503050203000203" pitchFamily="34" charset="0"/>
                <a:ea typeface="+mn-ea"/>
                <a:cs typeface="+mn-cs"/>
              </a:rPr>
              <a:t> and </a:t>
            </a:r>
            <a:r>
              <a:rPr lang="en-GB" sz="2001" b="0" i="0" u="none" strike="noStrike" kern="1200" dirty="0">
                <a:solidFill>
                  <a:schemeClr val="bg1"/>
                </a:solidFill>
                <a:effectLst/>
                <a:latin typeface="IBM Plex Sans" panose="020B0503050203000203" pitchFamily="34" charset="0"/>
                <a:ea typeface="+mn-ea"/>
                <a:cs typeface="+mn-cs"/>
                <a:hlinkClick r:id="rId4"/>
              </a:rPr>
              <a:t>WHATWG DOM</a:t>
            </a:r>
            <a:r>
              <a:rPr lang="en-GB" sz="2001" b="0" i="0" kern="1200" dirty="0">
                <a:solidFill>
                  <a:schemeClr val="bg1"/>
                </a:solidFill>
                <a:effectLst/>
                <a:latin typeface="IBM Plex Sans" panose="020B0503050203000203" pitchFamily="34" charset="0"/>
                <a:ea typeface="+mn-ea"/>
                <a:cs typeface="+mn-cs"/>
              </a:rPr>
              <a:t> standards are implemented in most modern browsers. Many browsers extend the standard, so care must be exercised when using them on the web where documents may be accessed by various browsers with different DOMs.</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77952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Open prevent-default.html</a:t>
            </a:r>
          </a:p>
        </p:txBody>
      </p:sp>
      <p:sp>
        <p:nvSpPr>
          <p:cNvPr id="4" name="Slide Number Placeholder 3"/>
          <p:cNvSpPr>
            <a:spLocks noGrp="1"/>
          </p:cNvSpPr>
          <p:nvPr>
            <p:ph type="sldNum" sz="quarter" idx="5"/>
          </p:nvPr>
        </p:nvSpPr>
        <p:spPr/>
        <p:txBody>
          <a:bodyPr/>
          <a:lstStyle/>
          <a:p>
            <a:fld id="{6E2E38B8-B0B4-AD41-AC6E-B781F46A9FD3}" type="slidenum">
              <a:rPr lang="en-US" smtClean="0"/>
              <a:pPr/>
              <a:t>26</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1616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For a click on </a:t>
            </a:r>
            <a:r>
              <a:rPr lang="en-GB" dirty="0"/>
              <a:t>&lt;td&gt;</a:t>
            </a:r>
            <a:r>
              <a:rPr lang="en-GB" sz="2001" b="0" i="0" kern="1200" dirty="0">
                <a:solidFill>
                  <a:schemeClr val="bg1"/>
                </a:solidFill>
                <a:effectLst/>
                <a:latin typeface="IBM Plex Sans" panose="020B0503050203000203" pitchFamily="34" charset="0"/>
                <a:ea typeface="+mn-ea"/>
                <a:cs typeface="+mn-cs"/>
              </a:rPr>
              <a:t> the event first goes through the ancestors chain down to the element (capturing phase), then it reaches the target and triggers there (target phase), and then it goes up (bubbling phase), calling handlers on its way.</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12324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Open bubbling.html</a:t>
            </a:r>
          </a:p>
        </p:txBody>
      </p:sp>
      <p:sp>
        <p:nvSpPr>
          <p:cNvPr id="4" name="Slide Number Placeholder 3"/>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780578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A bubbling event goes from the target element straight up. Normally it goes upwards till &lt;html&gt;, and then to document object, and some events even reach window, calling all handlers on the path.</a:t>
            </a:r>
          </a:p>
          <a:p>
            <a:r>
              <a:rPr lang="en-GB" sz="2001" b="0" i="0" kern="1200" dirty="0">
                <a:solidFill>
                  <a:schemeClr val="bg1"/>
                </a:solidFill>
                <a:effectLst/>
                <a:latin typeface="IBM Plex Sans" panose="020B0503050203000203" pitchFamily="34" charset="0"/>
                <a:ea typeface="+mn-ea"/>
                <a:cs typeface="+mn-cs"/>
              </a:rPr>
              <a:t>But any handler may decide that the event has been fully processed and stop the bubbling.</a:t>
            </a:r>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611586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Example is blur.</a:t>
            </a:r>
          </a:p>
          <a:p>
            <a:r>
              <a:rPr lang="en-GB" sz="2001" b="0" i="0" kern="1200" dirty="0">
                <a:solidFill>
                  <a:schemeClr val="bg1"/>
                </a:solidFill>
                <a:effectLst/>
                <a:latin typeface="IBM Plex Sans" panose="020B0503050203000203" pitchFamily="34" charset="0"/>
                <a:ea typeface="+mn-ea"/>
                <a:cs typeface="+mn-cs"/>
              </a:rPr>
              <a:t>If I’m listening for blur on a specific input, I can leave </a:t>
            </a:r>
            <a:r>
              <a:rPr lang="en-GB" dirty="0"/>
              <a:t>use capture</a:t>
            </a:r>
            <a:r>
              <a:rPr lang="en-GB" sz="2001" b="0" i="0" kern="1200" dirty="0">
                <a:solidFill>
                  <a:schemeClr val="bg1"/>
                </a:solidFill>
                <a:effectLst/>
                <a:latin typeface="IBM Plex Sans" panose="020B0503050203000203" pitchFamily="34" charset="0"/>
                <a:ea typeface="+mn-ea"/>
                <a:cs typeface="+mn-cs"/>
              </a:rPr>
              <a:t> as </a:t>
            </a:r>
            <a:r>
              <a:rPr lang="en-GB" dirty="0"/>
              <a:t>false</a:t>
            </a:r>
            <a:r>
              <a:rPr lang="en-GB" sz="2001" b="0" i="0" kern="1200" dirty="0">
                <a:solidFill>
                  <a:schemeClr val="bg1"/>
                </a:solidFill>
                <a:effectLst/>
                <a:latin typeface="IBM Plex Sans" panose="020B0503050203000203" pitchFamily="34" charset="0"/>
                <a:ea typeface="+mn-ea"/>
                <a:cs typeface="+mn-cs"/>
              </a:rPr>
              <a:t>.</a:t>
            </a:r>
          </a:p>
          <a:p>
            <a:r>
              <a:rPr lang="en-GB" dirty="0" err="1">
                <a:effectLst/>
              </a:rPr>
              <a:t>someInput</a:t>
            </a:r>
            <a:r>
              <a:rPr lang="en-GB" sz="2001" b="0" i="0" kern="1200" dirty="0" err="1">
                <a:solidFill>
                  <a:schemeClr val="bg1"/>
                </a:solidFill>
                <a:effectLst/>
                <a:latin typeface="IBM Plex Sans" panose="020B0503050203000203" pitchFamily="34" charset="0"/>
                <a:ea typeface="+mn-ea"/>
                <a:cs typeface="+mn-cs"/>
              </a:rPr>
              <a:t>.</a:t>
            </a:r>
            <a:r>
              <a:rPr lang="en-GB" dirty="0" err="1">
                <a:effectLst/>
              </a:rPr>
              <a:t>addEventListener</a:t>
            </a:r>
            <a:r>
              <a:rPr lang="en-GB" sz="2001" b="0" i="0" kern="1200" dirty="0">
                <a:solidFill>
                  <a:schemeClr val="bg1"/>
                </a:solidFill>
                <a:effectLst/>
                <a:latin typeface="IBM Plex Sans" panose="020B0503050203000203" pitchFamily="34" charset="0"/>
                <a:ea typeface="+mn-ea"/>
                <a:cs typeface="+mn-cs"/>
              </a:rPr>
              <a:t>('blur',</a:t>
            </a:r>
            <a:r>
              <a:rPr lang="en-GB" dirty="0"/>
              <a:t> </a:t>
            </a:r>
            <a:r>
              <a:rPr lang="en-GB" sz="2001" b="0" i="0" kern="1200" dirty="0">
                <a:solidFill>
                  <a:schemeClr val="bg1"/>
                </a:solidFill>
                <a:effectLst/>
                <a:latin typeface="IBM Plex Sans" panose="020B0503050203000203" pitchFamily="34" charset="0"/>
                <a:ea typeface="+mn-ea"/>
                <a:cs typeface="+mn-cs"/>
              </a:rPr>
              <a:t>function</a:t>
            </a:r>
            <a:r>
              <a:rPr lang="en-GB" dirty="0"/>
              <a:t> </a:t>
            </a:r>
            <a:r>
              <a:rPr lang="en-GB" sz="2001" b="0" i="0" kern="1200" dirty="0">
                <a:solidFill>
                  <a:schemeClr val="bg1"/>
                </a:solidFill>
                <a:effectLst/>
                <a:latin typeface="IBM Plex Sans" panose="020B0503050203000203" pitchFamily="34" charset="0"/>
                <a:ea typeface="+mn-ea"/>
                <a:cs typeface="+mn-cs"/>
              </a:rPr>
              <a:t>(</a:t>
            </a:r>
            <a:r>
              <a:rPr lang="en-GB" dirty="0">
                <a:effectLst/>
              </a:rPr>
              <a:t>event</a:t>
            </a:r>
            <a:r>
              <a:rPr lang="en-GB" sz="2001" b="0" i="0" kern="1200" dirty="0">
                <a:solidFill>
                  <a:schemeClr val="bg1"/>
                </a:solidFill>
                <a:effectLst/>
                <a:latin typeface="IBM Plex Sans" panose="020B0503050203000203" pitchFamily="34" charset="0"/>
                <a:ea typeface="+mn-ea"/>
                <a:cs typeface="+mn-cs"/>
              </a:rPr>
              <a:t>)</a:t>
            </a:r>
            <a:r>
              <a:rPr lang="en-GB" dirty="0"/>
              <a:t> </a:t>
            </a:r>
            <a:r>
              <a:rPr lang="en-GB" sz="2001" b="0" i="0" kern="1200" dirty="0">
                <a:solidFill>
                  <a:schemeClr val="bg1"/>
                </a:solidFill>
                <a:effectLst/>
                <a:latin typeface="IBM Plex Sans" panose="020B0503050203000203" pitchFamily="34" charset="0"/>
                <a:ea typeface="+mn-ea"/>
                <a:cs typeface="+mn-cs"/>
              </a:rPr>
              <a:t>{</a:t>
            </a:r>
            <a:r>
              <a:rPr lang="en-GB" dirty="0"/>
              <a:t> </a:t>
            </a:r>
            <a:r>
              <a:rPr lang="en-GB" sz="2001" b="0" i="0" kern="1200" dirty="0">
                <a:solidFill>
                  <a:schemeClr val="bg1"/>
                </a:solidFill>
                <a:effectLst/>
                <a:latin typeface="IBM Plex Sans" panose="020B0503050203000203" pitchFamily="34" charset="0"/>
                <a:ea typeface="+mn-ea"/>
                <a:cs typeface="+mn-cs"/>
              </a:rPr>
              <a:t>// Do stuff... </a:t>
            </a:r>
            <a:r>
              <a:rPr lang="en-GB" sz="2001" b="0" i="0" kern="1200">
                <a:solidFill>
                  <a:schemeClr val="bg1"/>
                </a:solidFill>
                <a:effectLst/>
                <a:latin typeface="IBM Plex Sans" panose="020B0503050203000203" pitchFamily="34" charset="0"/>
                <a:ea typeface="+mn-ea"/>
                <a:cs typeface="+mn-cs"/>
              </a:rPr>
              <a:t>},</a:t>
            </a:r>
            <a:r>
              <a:rPr lang="en-GB"/>
              <a:t> </a:t>
            </a:r>
            <a:r>
              <a:rPr lang="en-GB" sz="2001" b="0" i="0" kern="1200">
                <a:solidFill>
                  <a:schemeClr val="bg1"/>
                </a:solidFill>
                <a:effectLst/>
                <a:latin typeface="IBM Plex Sans" panose="020B0503050203000203" pitchFamily="34" charset="0"/>
                <a:ea typeface="+mn-ea"/>
                <a:cs typeface="+mn-cs"/>
              </a:rPr>
              <a:t>false);</a:t>
            </a:r>
          </a:p>
          <a:p>
            <a:endParaRPr lang="en-GB" sz="2001" b="0" i="0" kern="1200" dirty="0">
              <a:solidFill>
                <a:schemeClr val="bg1"/>
              </a:solidFill>
              <a:effectLst/>
              <a:latin typeface="IBM Plex Sans" panose="020B0503050203000203" pitchFamily="34" charset="0"/>
              <a:ea typeface="+mn-ea"/>
              <a:cs typeface="+mn-cs"/>
            </a:endParaRPr>
          </a:p>
          <a:p>
            <a:r>
              <a:rPr lang="en-GB" sz="2001" b="0" i="0" kern="1200" dirty="0">
                <a:solidFill>
                  <a:schemeClr val="bg1"/>
                </a:solidFill>
                <a:effectLst/>
                <a:latin typeface="IBM Plex Sans" panose="020B0503050203000203" pitchFamily="34" charset="0"/>
                <a:ea typeface="+mn-ea"/>
                <a:cs typeface="+mn-cs"/>
              </a:rPr>
              <a:t>BUT… if I wanted to listen to all </a:t>
            </a:r>
            <a:r>
              <a:rPr lang="en-GB" dirty="0"/>
              <a:t>blur</a:t>
            </a:r>
            <a:r>
              <a:rPr lang="en-GB" sz="2001" b="0" i="0" kern="1200" dirty="0">
                <a:solidFill>
                  <a:schemeClr val="bg1"/>
                </a:solidFill>
                <a:effectLst/>
                <a:latin typeface="IBM Plex Sans" panose="020B0503050203000203" pitchFamily="34" charset="0"/>
                <a:ea typeface="+mn-ea"/>
                <a:cs typeface="+mn-cs"/>
              </a:rPr>
              <a:t> events in the </a:t>
            </a:r>
            <a:r>
              <a:rPr lang="en-GB" dirty="0"/>
              <a:t>document</a:t>
            </a:r>
            <a:r>
              <a:rPr lang="en-GB" sz="2001" b="0" i="0" kern="1200" dirty="0">
                <a:solidFill>
                  <a:schemeClr val="bg1"/>
                </a:solidFill>
                <a:effectLst/>
                <a:latin typeface="IBM Plex Sans" panose="020B0503050203000203" pitchFamily="34" charset="0"/>
                <a:ea typeface="+mn-ea"/>
                <a:cs typeface="+mn-cs"/>
              </a:rPr>
              <a:t>, I would set it to </a:t>
            </a:r>
            <a:r>
              <a:rPr lang="en-GB" dirty="0"/>
              <a:t>true</a:t>
            </a:r>
            <a:r>
              <a:rPr lang="en-GB" sz="2001" b="0" i="0" kern="1200" dirty="0">
                <a:solidFill>
                  <a:schemeClr val="bg1"/>
                </a:solidFill>
                <a:effectLst/>
                <a:latin typeface="IBM Plex Sans" panose="020B0503050203000203" pitchFamily="34" charset="0"/>
                <a:ea typeface="+mn-ea"/>
                <a:cs typeface="+mn-cs"/>
              </a:rPr>
              <a:t>.</a:t>
            </a:r>
          </a:p>
          <a:p>
            <a:r>
              <a:rPr lang="en-GB" sz="2001" b="0" i="0" kern="1200" dirty="0" err="1">
                <a:solidFill>
                  <a:schemeClr val="bg1"/>
                </a:solidFill>
                <a:effectLst/>
                <a:latin typeface="IBM Plex Sans" panose="020B0503050203000203" pitchFamily="34" charset="0"/>
                <a:ea typeface="+mn-ea"/>
                <a:cs typeface="+mn-cs"/>
              </a:rPr>
              <a:t>document.</a:t>
            </a:r>
            <a:r>
              <a:rPr lang="en-GB" dirty="0" err="1">
                <a:effectLst/>
              </a:rPr>
              <a:t>addEventListener</a:t>
            </a:r>
            <a:r>
              <a:rPr lang="en-GB" sz="2001" b="0" i="0" kern="1200" dirty="0">
                <a:solidFill>
                  <a:schemeClr val="bg1"/>
                </a:solidFill>
                <a:effectLst/>
                <a:latin typeface="IBM Plex Sans" panose="020B0503050203000203" pitchFamily="34" charset="0"/>
                <a:ea typeface="+mn-ea"/>
                <a:cs typeface="+mn-cs"/>
              </a:rPr>
              <a:t>('blur',</a:t>
            </a:r>
            <a:r>
              <a:rPr lang="en-GB" dirty="0"/>
              <a:t> </a:t>
            </a:r>
            <a:r>
              <a:rPr lang="en-GB" sz="2001" b="0" i="0" kern="1200" dirty="0">
                <a:solidFill>
                  <a:schemeClr val="bg1"/>
                </a:solidFill>
                <a:effectLst/>
                <a:latin typeface="IBM Plex Sans" panose="020B0503050203000203" pitchFamily="34" charset="0"/>
                <a:ea typeface="+mn-ea"/>
                <a:cs typeface="+mn-cs"/>
              </a:rPr>
              <a:t>function</a:t>
            </a:r>
            <a:r>
              <a:rPr lang="en-GB" dirty="0"/>
              <a:t> </a:t>
            </a:r>
            <a:r>
              <a:rPr lang="en-GB" sz="2001" b="0" i="0" kern="1200" dirty="0">
                <a:solidFill>
                  <a:schemeClr val="bg1"/>
                </a:solidFill>
                <a:effectLst/>
                <a:latin typeface="IBM Plex Sans" panose="020B0503050203000203" pitchFamily="34" charset="0"/>
                <a:ea typeface="+mn-ea"/>
                <a:cs typeface="+mn-cs"/>
              </a:rPr>
              <a:t>(</a:t>
            </a:r>
            <a:r>
              <a:rPr lang="en-GB" dirty="0">
                <a:effectLst/>
              </a:rPr>
              <a:t>event</a:t>
            </a:r>
            <a:r>
              <a:rPr lang="en-GB" sz="2001" b="0" i="0" kern="1200" dirty="0">
                <a:solidFill>
                  <a:schemeClr val="bg1"/>
                </a:solidFill>
                <a:effectLst/>
                <a:latin typeface="IBM Plex Sans" panose="020B0503050203000203" pitchFamily="34" charset="0"/>
                <a:ea typeface="+mn-ea"/>
                <a:cs typeface="+mn-cs"/>
              </a:rPr>
              <a:t>)</a:t>
            </a:r>
            <a:r>
              <a:rPr lang="en-GB" dirty="0"/>
              <a:t> </a:t>
            </a:r>
            <a:r>
              <a:rPr lang="en-GB" sz="2001" b="0" i="0" kern="1200" dirty="0">
                <a:solidFill>
                  <a:schemeClr val="bg1"/>
                </a:solidFill>
                <a:effectLst/>
                <a:latin typeface="IBM Plex Sans" panose="020B0503050203000203" pitchFamily="34" charset="0"/>
                <a:ea typeface="+mn-ea"/>
                <a:cs typeface="+mn-cs"/>
              </a:rPr>
              <a:t>{</a:t>
            </a:r>
            <a:r>
              <a:rPr lang="en-GB" dirty="0"/>
              <a:t> </a:t>
            </a:r>
            <a:r>
              <a:rPr lang="en-GB" sz="2001" b="0" i="0" kern="1200" dirty="0">
                <a:solidFill>
                  <a:schemeClr val="bg1"/>
                </a:solidFill>
                <a:effectLst/>
                <a:latin typeface="IBM Plex Sans" panose="020B0503050203000203" pitchFamily="34" charset="0"/>
                <a:ea typeface="+mn-ea"/>
                <a:cs typeface="+mn-cs"/>
              </a:rPr>
              <a:t>// Do stuff... },</a:t>
            </a:r>
            <a:r>
              <a:rPr lang="en-GB" dirty="0"/>
              <a:t> </a:t>
            </a:r>
            <a:r>
              <a:rPr lang="en-GB" sz="2001" b="0" i="0" kern="1200" dirty="0">
                <a:solidFill>
                  <a:schemeClr val="bg1"/>
                </a:solidFill>
                <a:effectLst/>
                <a:latin typeface="IBM Plex Sans" panose="020B0503050203000203" pitchFamily="34" charset="0"/>
                <a:ea typeface="+mn-ea"/>
                <a:cs typeface="+mn-cs"/>
              </a:rPr>
              <a:t>true);</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44386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Open capturing.html</a:t>
            </a:r>
          </a:p>
        </p:txBody>
      </p:sp>
      <p:sp>
        <p:nvSpPr>
          <p:cNvPr id="4" name="Slide Number Placeholder 3"/>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240195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Open delegation.html</a:t>
            </a:r>
          </a:p>
        </p:txBody>
      </p:sp>
      <p:sp>
        <p:nvSpPr>
          <p:cNvPr id="4" name="Slide Number Placeholder 3"/>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03634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The short example above is written in JavaScript, but it uses the DOM to access the document and its elements.</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174798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R" dirty="0"/>
              <a:t>Live demo:</a:t>
            </a:r>
            <a:br>
              <a:rPr lang="en-HR" dirty="0"/>
            </a:br>
            <a:r>
              <a:rPr lang="en-GB" dirty="0">
                <a:effectLst/>
              </a:rPr>
              <a:t>&lt;</a:t>
            </a:r>
            <a:r>
              <a:rPr lang="en-GB" sz="2001" b="0" i="0" kern="1200" dirty="0">
                <a:solidFill>
                  <a:schemeClr val="bg1"/>
                </a:solidFill>
                <a:effectLst/>
                <a:latin typeface="IBM Plex Sans" panose="020B0503050203000203" pitchFamily="34" charset="0"/>
                <a:ea typeface="+mn-ea"/>
                <a:cs typeface="+mn-cs"/>
              </a:rPr>
              <a:t>body</a:t>
            </a:r>
            <a:r>
              <a:rPr lang="en-GB" dirty="0">
                <a:effectLst/>
              </a:rPr>
              <a:t> </a:t>
            </a:r>
            <a:r>
              <a:rPr lang="en-GB" sz="2001" b="0" i="0" kern="1200" dirty="0">
                <a:solidFill>
                  <a:schemeClr val="bg1"/>
                </a:solidFill>
                <a:effectLst/>
                <a:latin typeface="IBM Plex Sans" panose="020B0503050203000203" pitchFamily="34" charset="0"/>
                <a:ea typeface="+mn-ea"/>
                <a:cs typeface="+mn-cs"/>
              </a:rPr>
              <a:t>onload="</a:t>
            </a:r>
            <a:r>
              <a:rPr lang="en-GB" sz="2001" b="0" i="0" kern="1200" dirty="0" err="1">
                <a:solidFill>
                  <a:schemeClr val="bg1"/>
                </a:solidFill>
                <a:effectLst/>
                <a:latin typeface="IBM Plex Sans" panose="020B0503050203000203" pitchFamily="34" charset="0"/>
                <a:ea typeface="+mn-ea"/>
                <a:cs typeface="+mn-cs"/>
              </a:rPr>
              <a:t>window</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alert</a:t>
            </a:r>
            <a:r>
              <a:rPr lang="en-GB" dirty="0">
                <a:effectLst/>
              </a:rPr>
              <a:t>(</a:t>
            </a:r>
            <a:r>
              <a:rPr lang="en-GB" sz="2001" b="0" i="0" kern="1200" dirty="0">
                <a:solidFill>
                  <a:schemeClr val="bg1"/>
                </a:solidFill>
                <a:effectLst/>
                <a:latin typeface="IBM Plex Sans" panose="020B0503050203000203" pitchFamily="34" charset="0"/>
                <a:ea typeface="+mn-ea"/>
                <a:cs typeface="+mn-cs"/>
              </a:rPr>
              <a:t>'Welcome to my home page!'</a:t>
            </a:r>
            <a:r>
              <a:rPr lang="en-GB" dirty="0">
                <a:effectLst/>
              </a:rPr>
              <a:t>);</a:t>
            </a:r>
            <a:r>
              <a:rPr lang="en-GB" sz="2001" b="0" i="0" kern="1200" dirty="0">
                <a:solidFill>
                  <a:schemeClr val="bg1"/>
                </a:solidFill>
                <a:effectLst/>
                <a:latin typeface="IBM Plex Sans" panose="020B0503050203000203" pitchFamily="34" charset="0"/>
                <a:ea typeface="+mn-ea"/>
                <a:cs typeface="+mn-cs"/>
              </a:rPr>
              <a:t>"&gt;</a:t>
            </a:r>
          </a:p>
          <a:p>
            <a:endParaRPr lang="en-GB" sz="2001" b="0" i="0" kern="1200" dirty="0">
              <a:solidFill>
                <a:schemeClr val="bg1"/>
              </a:solidFill>
              <a:effectLst/>
              <a:latin typeface="IBM Plex Sans" panose="020B0503050203000203" pitchFamily="34" charset="0"/>
              <a:ea typeface="+mn-ea"/>
              <a:cs typeface="+mn-cs"/>
            </a:endParaRPr>
          </a:p>
          <a:p>
            <a:r>
              <a:rPr lang="en-GB" dirty="0">
                <a:effectLst/>
              </a:rPr>
              <a:t>&lt;</a:t>
            </a:r>
            <a:r>
              <a:rPr lang="en-GB" sz="2001" b="0" i="0" kern="1200" dirty="0">
                <a:solidFill>
                  <a:schemeClr val="bg1"/>
                </a:solidFill>
                <a:effectLst/>
                <a:latin typeface="IBM Plex Sans" panose="020B0503050203000203" pitchFamily="34" charset="0"/>
                <a:ea typeface="+mn-ea"/>
                <a:cs typeface="+mn-cs"/>
              </a:rPr>
              <a:t>body</a:t>
            </a:r>
            <a:r>
              <a:rPr lang="en-GB" dirty="0">
                <a:effectLst/>
              </a:rPr>
              <a:t> </a:t>
            </a:r>
            <a:r>
              <a:rPr lang="en-GB" sz="2001" b="0" i="0" kern="1200" dirty="0">
                <a:solidFill>
                  <a:schemeClr val="bg1"/>
                </a:solidFill>
                <a:effectLst/>
                <a:latin typeface="IBM Plex Sans" panose="020B0503050203000203" pitchFamily="34" charset="0"/>
                <a:ea typeface="+mn-ea"/>
                <a:cs typeface="+mn-cs"/>
              </a:rPr>
              <a:t>onload="</a:t>
            </a:r>
            <a:r>
              <a:rPr lang="en-GB" sz="2001" b="0" i="0" kern="1200" dirty="0" err="1">
                <a:solidFill>
                  <a:schemeClr val="bg1"/>
                </a:solidFill>
                <a:effectLst/>
                <a:latin typeface="IBM Plex Sans" panose="020B0503050203000203" pitchFamily="34" charset="0"/>
                <a:ea typeface="+mn-ea"/>
                <a:cs typeface="+mn-cs"/>
              </a:rPr>
              <a:t>window</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prompt</a:t>
            </a:r>
            <a:r>
              <a:rPr lang="en-GB" dirty="0">
                <a:effectLst/>
              </a:rPr>
              <a:t>(</a:t>
            </a:r>
            <a:r>
              <a:rPr lang="en-GB" sz="2001" b="0" i="0" kern="1200" dirty="0">
                <a:solidFill>
                  <a:schemeClr val="bg1"/>
                </a:solidFill>
                <a:effectLst/>
                <a:latin typeface="IBM Plex Sans" panose="020B0503050203000203" pitchFamily="34" charset="0"/>
                <a:ea typeface="+mn-ea"/>
                <a:cs typeface="+mn-cs"/>
              </a:rPr>
              <a:t>'What\'s your name?'</a:t>
            </a:r>
            <a:r>
              <a:rPr lang="en-GB" dirty="0">
                <a:effectLst/>
              </a:rPr>
              <a:t>);</a:t>
            </a:r>
            <a:r>
              <a:rPr lang="en-GB" sz="2001" b="0" i="0" kern="1200" dirty="0">
                <a:solidFill>
                  <a:schemeClr val="bg1"/>
                </a:solidFill>
                <a:effectLst/>
                <a:latin typeface="IBM Plex Sans" panose="020B0503050203000203" pitchFamily="34" charset="0"/>
                <a:ea typeface="+mn-ea"/>
                <a:cs typeface="+mn-cs"/>
              </a:rPr>
              <a:t>"</a:t>
            </a:r>
            <a:r>
              <a:rPr lang="en-GB" dirty="0">
                <a:effectLst/>
              </a:rPr>
              <a:t>&gt;</a:t>
            </a:r>
          </a:p>
          <a:p>
            <a:endParaRPr lang="en-GB" dirty="0">
              <a:effectLst/>
            </a:endParaRPr>
          </a:p>
          <a:p>
            <a:r>
              <a:rPr lang="en-GB" dirty="0">
                <a:effectLst/>
              </a:rPr>
              <a:t>&lt;</a:t>
            </a:r>
            <a:r>
              <a:rPr lang="en-GB" sz="2001" b="0" i="0" kern="1200" dirty="0">
                <a:solidFill>
                  <a:schemeClr val="bg1"/>
                </a:solidFill>
                <a:effectLst/>
                <a:latin typeface="IBM Plex Sans" panose="020B0503050203000203" pitchFamily="34" charset="0"/>
                <a:ea typeface="+mn-ea"/>
                <a:cs typeface="+mn-cs"/>
              </a:rPr>
              <a:t>html</a:t>
            </a:r>
            <a:r>
              <a:rPr lang="en-GB" dirty="0">
                <a:effectLst/>
              </a:rPr>
              <a:t>&gt;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head</a:t>
            </a:r>
            <a:r>
              <a:rPr lang="en-GB" dirty="0">
                <a:effectLst/>
              </a:rPr>
              <a:t>&gt;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script</a:t>
            </a:r>
            <a:r>
              <a:rPr lang="en-GB" dirty="0">
                <a:effectLst/>
              </a:rPr>
              <a:t>&gt;</a:t>
            </a:r>
            <a:r>
              <a:rPr lang="en-GB" dirty="0"/>
              <a:t> </a:t>
            </a:r>
            <a:r>
              <a:rPr lang="en-GB" sz="2001" b="0" i="0" kern="1200" dirty="0">
                <a:solidFill>
                  <a:schemeClr val="bg1"/>
                </a:solidFill>
                <a:effectLst/>
                <a:latin typeface="IBM Plex Sans" panose="020B0503050203000203" pitchFamily="34" charset="0"/>
                <a:ea typeface="+mn-ea"/>
                <a:cs typeface="+mn-cs"/>
              </a:rPr>
              <a:t>// run this function when the document is loaded</a:t>
            </a:r>
            <a:r>
              <a:rPr lang="en-GB" dirty="0"/>
              <a:t> </a:t>
            </a:r>
            <a:r>
              <a:rPr lang="en-GB" sz="2001" b="0" i="0" kern="1200" dirty="0" err="1">
                <a:solidFill>
                  <a:schemeClr val="bg1"/>
                </a:solidFill>
                <a:effectLst/>
                <a:latin typeface="IBM Plex Sans" panose="020B0503050203000203" pitchFamily="34" charset="0"/>
                <a:ea typeface="+mn-ea"/>
                <a:cs typeface="+mn-cs"/>
              </a:rPr>
              <a:t>window</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onload</a:t>
            </a:r>
            <a:r>
              <a:rPr lang="en-GB" sz="2001" b="0" i="0" kern="1200" dirty="0">
                <a:solidFill>
                  <a:schemeClr val="bg1"/>
                </a:solidFill>
                <a:effectLst/>
                <a:latin typeface="IBM Plex Sans" panose="020B0503050203000203" pitchFamily="34" charset="0"/>
                <a:ea typeface="+mn-ea"/>
                <a:cs typeface="+mn-cs"/>
              </a:rPr>
              <a:t> </a:t>
            </a:r>
            <a:r>
              <a:rPr lang="en-GB" dirty="0">
                <a:effectLst/>
              </a:rPr>
              <a:t>=</a:t>
            </a:r>
            <a:r>
              <a:rPr lang="en-GB" sz="2001" b="0" i="0" kern="1200" dirty="0">
                <a:solidFill>
                  <a:schemeClr val="bg1"/>
                </a:solidFill>
                <a:effectLst/>
                <a:latin typeface="IBM Plex Sans" panose="020B0503050203000203" pitchFamily="34" charset="0"/>
                <a:ea typeface="+mn-ea"/>
                <a:cs typeface="+mn-cs"/>
              </a:rPr>
              <a:t> function</a:t>
            </a:r>
            <a:r>
              <a:rPr lang="en-GB" dirty="0">
                <a:effectLst/>
              </a:rPr>
              <a:t>()</a:t>
            </a:r>
            <a:r>
              <a:rPr lang="en-GB" sz="2001" b="0" i="0" kern="1200" dirty="0">
                <a:solidFill>
                  <a:schemeClr val="bg1"/>
                </a:solidFill>
                <a:effectLst/>
                <a:latin typeface="IBM Plex Sans" panose="020B0503050203000203" pitchFamily="34" charset="0"/>
                <a:ea typeface="+mn-ea"/>
                <a:cs typeface="+mn-cs"/>
              </a:rPr>
              <a:t> </a:t>
            </a:r>
            <a:r>
              <a:rPr lang="en-GB" dirty="0">
                <a:effectLst/>
              </a:rPr>
              <a:t>{</a:t>
            </a:r>
            <a:r>
              <a:rPr lang="en-GB" dirty="0"/>
              <a:t> </a:t>
            </a:r>
            <a:r>
              <a:rPr lang="en-GB" sz="2001" b="0" i="0" kern="1200" dirty="0">
                <a:solidFill>
                  <a:schemeClr val="bg1"/>
                </a:solidFill>
                <a:effectLst/>
                <a:latin typeface="IBM Plex Sans" panose="020B0503050203000203" pitchFamily="34" charset="0"/>
                <a:ea typeface="+mn-ea"/>
                <a:cs typeface="+mn-cs"/>
              </a:rPr>
              <a:t>// create a couple of elements in an otherwise empty HTML page</a:t>
            </a:r>
            <a:r>
              <a:rPr lang="en-GB" dirty="0"/>
              <a:t> </a:t>
            </a:r>
            <a:r>
              <a:rPr lang="en-GB" sz="2001" b="0" i="0" kern="1200" dirty="0" err="1">
                <a:solidFill>
                  <a:schemeClr val="bg1"/>
                </a:solidFill>
                <a:effectLst/>
                <a:latin typeface="IBM Plex Sans" panose="020B0503050203000203" pitchFamily="34" charset="0"/>
                <a:ea typeface="+mn-ea"/>
                <a:cs typeface="+mn-cs"/>
              </a:rPr>
              <a:t>const</a:t>
            </a:r>
            <a:r>
              <a:rPr lang="en-GB" sz="2001" b="0" i="0" kern="1200" dirty="0">
                <a:solidFill>
                  <a:schemeClr val="bg1"/>
                </a:solidFill>
                <a:effectLst/>
                <a:latin typeface="IBM Plex Sans" panose="020B0503050203000203" pitchFamily="34" charset="0"/>
                <a:ea typeface="+mn-ea"/>
                <a:cs typeface="+mn-cs"/>
              </a:rPr>
              <a:t> heading </a:t>
            </a:r>
            <a:r>
              <a:rPr lang="en-GB" dirty="0">
                <a:effectLst/>
              </a:rPr>
              <a:t>=</a:t>
            </a:r>
            <a:r>
              <a:rPr lang="en-GB" sz="2001" b="0" i="0"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document</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createElement</a:t>
            </a:r>
            <a:r>
              <a:rPr lang="en-GB" dirty="0">
                <a:effectLst/>
              </a:rPr>
              <a:t>(</a:t>
            </a:r>
            <a:r>
              <a:rPr lang="en-GB" sz="2001" b="0" i="0" kern="1200" dirty="0">
                <a:solidFill>
                  <a:schemeClr val="bg1"/>
                </a:solidFill>
                <a:effectLst/>
                <a:latin typeface="IBM Plex Sans" panose="020B0503050203000203" pitchFamily="34" charset="0"/>
                <a:ea typeface="+mn-ea"/>
                <a:cs typeface="+mn-cs"/>
              </a:rPr>
              <a:t>"h1"</a:t>
            </a:r>
            <a:r>
              <a:rPr lang="en-GB" dirty="0">
                <a:effectLst/>
              </a:rPr>
              <a:t>);</a:t>
            </a:r>
            <a:r>
              <a:rPr lang="en-GB" dirty="0"/>
              <a:t> </a:t>
            </a:r>
            <a:r>
              <a:rPr lang="en-GB" sz="2001" b="0" i="0" kern="1200" dirty="0" err="1">
                <a:solidFill>
                  <a:schemeClr val="bg1"/>
                </a:solidFill>
                <a:effectLst/>
                <a:latin typeface="IBM Plex Sans" panose="020B0503050203000203" pitchFamily="34" charset="0"/>
                <a:ea typeface="+mn-ea"/>
                <a:cs typeface="+mn-cs"/>
              </a:rPr>
              <a:t>const</a:t>
            </a:r>
            <a:r>
              <a:rPr lang="en-GB" sz="2001" b="0" i="0"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heading_text</a:t>
            </a:r>
            <a:r>
              <a:rPr lang="en-GB" sz="2001" b="0" i="0" kern="1200" dirty="0">
                <a:solidFill>
                  <a:schemeClr val="bg1"/>
                </a:solidFill>
                <a:effectLst/>
                <a:latin typeface="IBM Plex Sans" panose="020B0503050203000203" pitchFamily="34" charset="0"/>
                <a:ea typeface="+mn-ea"/>
                <a:cs typeface="+mn-cs"/>
              </a:rPr>
              <a:t> </a:t>
            </a:r>
            <a:r>
              <a:rPr lang="en-GB" dirty="0">
                <a:effectLst/>
              </a:rPr>
              <a:t>=</a:t>
            </a:r>
            <a:r>
              <a:rPr lang="en-GB" sz="2001" b="0" i="0" kern="1200" dirty="0">
                <a:solidFill>
                  <a:schemeClr val="bg1"/>
                </a:solidFill>
                <a:effectLst/>
                <a:latin typeface="IBM Plex Sans" panose="020B0503050203000203" pitchFamily="34" charset="0"/>
                <a:ea typeface="+mn-ea"/>
                <a:cs typeface="+mn-cs"/>
              </a:rPr>
              <a:t> </a:t>
            </a:r>
            <a:r>
              <a:rPr lang="en-GB" sz="2001" b="0" i="0" kern="1200" dirty="0" err="1">
                <a:solidFill>
                  <a:schemeClr val="bg1"/>
                </a:solidFill>
                <a:effectLst/>
                <a:latin typeface="IBM Plex Sans" panose="020B0503050203000203" pitchFamily="34" charset="0"/>
                <a:ea typeface="+mn-ea"/>
                <a:cs typeface="+mn-cs"/>
              </a:rPr>
              <a:t>document</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createTextNode</a:t>
            </a:r>
            <a:r>
              <a:rPr lang="en-GB" dirty="0">
                <a:effectLst/>
              </a:rPr>
              <a:t>(</a:t>
            </a:r>
            <a:r>
              <a:rPr lang="en-GB" sz="2001" b="0" i="0" kern="1200" dirty="0">
                <a:solidFill>
                  <a:schemeClr val="bg1"/>
                </a:solidFill>
                <a:effectLst/>
                <a:latin typeface="IBM Plex Sans" panose="020B0503050203000203" pitchFamily="34" charset="0"/>
                <a:ea typeface="+mn-ea"/>
                <a:cs typeface="+mn-cs"/>
              </a:rPr>
              <a:t>"Big Head!"</a:t>
            </a:r>
            <a:r>
              <a:rPr lang="en-GB" dirty="0">
                <a:effectLst/>
              </a:rPr>
              <a:t>);</a:t>
            </a:r>
            <a:r>
              <a:rPr lang="en-GB" dirty="0"/>
              <a:t> </a:t>
            </a:r>
            <a:r>
              <a:rPr lang="en-GB" sz="2001" b="0" i="0" kern="1200" dirty="0" err="1">
                <a:solidFill>
                  <a:schemeClr val="bg1"/>
                </a:solidFill>
                <a:effectLst/>
                <a:latin typeface="IBM Plex Sans" panose="020B0503050203000203" pitchFamily="34" charset="0"/>
                <a:ea typeface="+mn-ea"/>
                <a:cs typeface="+mn-cs"/>
              </a:rPr>
              <a:t>heading</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appendChild</a:t>
            </a:r>
            <a:r>
              <a:rPr lang="en-GB" dirty="0">
                <a:effectLst/>
              </a:rPr>
              <a:t>(</a:t>
            </a:r>
            <a:r>
              <a:rPr lang="en-GB" sz="2001" b="0" i="0" kern="1200" dirty="0" err="1">
                <a:solidFill>
                  <a:schemeClr val="bg1"/>
                </a:solidFill>
                <a:effectLst/>
                <a:latin typeface="IBM Plex Sans" panose="020B0503050203000203" pitchFamily="34" charset="0"/>
                <a:ea typeface="+mn-ea"/>
                <a:cs typeface="+mn-cs"/>
              </a:rPr>
              <a:t>heading_text</a:t>
            </a:r>
            <a:r>
              <a:rPr lang="en-GB" dirty="0">
                <a:effectLst/>
              </a:rPr>
              <a:t>);</a:t>
            </a:r>
            <a:r>
              <a:rPr lang="en-GB" dirty="0"/>
              <a:t> </a:t>
            </a:r>
            <a:r>
              <a:rPr lang="en-GB" sz="2001" b="0" i="0" kern="1200" dirty="0" err="1">
                <a:solidFill>
                  <a:schemeClr val="bg1"/>
                </a:solidFill>
                <a:effectLst/>
                <a:latin typeface="IBM Plex Sans" panose="020B0503050203000203" pitchFamily="34" charset="0"/>
                <a:ea typeface="+mn-ea"/>
                <a:cs typeface="+mn-cs"/>
              </a:rPr>
              <a:t>document</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body</a:t>
            </a:r>
            <a:r>
              <a:rPr lang="en-GB" dirty="0" err="1">
                <a:effectLst/>
              </a:rPr>
              <a:t>.</a:t>
            </a:r>
            <a:r>
              <a:rPr lang="en-GB" sz="2001" b="0" i="0" kern="1200" dirty="0" err="1">
                <a:solidFill>
                  <a:schemeClr val="bg1"/>
                </a:solidFill>
                <a:effectLst/>
                <a:latin typeface="IBM Plex Sans" panose="020B0503050203000203" pitchFamily="34" charset="0"/>
                <a:ea typeface="+mn-ea"/>
                <a:cs typeface="+mn-cs"/>
              </a:rPr>
              <a:t>appendChild</a:t>
            </a:r>
            <a:r>
              <a:rPr lang="en-GB" dirty="0">
                <a:effectLst/>
              </a:rPr>
              <a:t>(</a:t>
            </a:r>
            <a:r>
              <a:rPr lang="en-GB" sz="2001" b="0" i="0" kern="1200" dirty="0">
                <a:solidFill>
                  <a:schemeClr val="bg1"/>
                </a:solidFill>
                <a:effectLst/>
                <a:latin typeface="IBM Plex Sans" panose="020B0503050203000203" pitchFamily="34" charset="0"/>
                <a:ea typeface="+mn-ea"/>
                <a:cs typeface="+mn-cs"/>
              </a:rPr>
              <a:t>heading</a:t>
            </a:r>
            <a:r>
              <a:rPr lang="en-GB" dirty="0">
                <a:effectLst/>
              </a:rPr>
              <a:t>);</a:t>
            </a:r>
            <a:r>
              <a:rPr lang="en-GB" dirty="0"/>
              <a:t> </a:t>
            </a:r>
            <a:r>
              <a:rPr lang="en-GB" dirty="0">
                <a:effectLst/>
              </a:rPr>
              <a: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script</a:t>
            </a:r>
            <a:r>
              <a:rPr lang="en-GB" dirty="0">
                <a:effectLst/>
              </a:rPr>
              <a:t>&gt;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head</a:t>
            </a:r>
            <a:r>
              <a:rPr lang="en-GB" dirty="0">
                <a:effectLst/>
              </a:rPr>
              <a:t>&gt;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body</a:t>
            </a:r>
            <a:r>
              <a:rPr lang="en-GB" dirty="0">
                <a:effectLst/>
              </a:rPr>
              <a:t>&gt;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body</a:t>
            </a:r>
            <a:r>
              <a:rPr lang="en-GB" dirty="0">
                <a:effectLst/>
              </a:rPr>
              <a:t>&gt;</a:t>
            </a:r>
            <a:r>
              <a:rPr lang="en-GB" dirty="0"/>
              <a:t> </a:t>
            </a:r>
            <a:r>
              <a:rPr lang="en-GB" dirty="0">
                <a:effectLst/>
              </a:rPr>
              <a:t>&lt;/</a:t>
            </a:r>
            <a:r>
              <a:rPr lang="en-GB" sz="2001" b="0" i="0" kern="1200" dirty="0">
                <a:solidFill>
                  <a:schemeClr val="bg1"/>
                </a:solidFill>
                <a:effectLst/>
                <a:latin typeface="IBM Plex Sans" panose="020B0503050203000203" pitchFamily="34" charset="0"/>
                <a:ea typeface="+mn-ea"/>
                <a:cs typeface="+mn-cs"/>
              </a:rPr>
              <a:t>html</a:t>
            </a:r>
            <a:r>
              <a:rPr lang="en-GB" dirty="0">
                <a:effectLst/>
              </a:rPr>
              <a:t>&gt;</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74727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We store a reference to the button inside a constant called </a:t>
            </a:r>
            <a:r>
              <a:rPr lang="en-GB" dirty="0" err="1"/>
              <a:t>btn</a:t>
            </a:r>
            <a:r>
              <a:rPr lang="en-GB" sz="2001" b="0" i="0" kern="1200" dirty="0">
                <a:solidFill>
                  <a:schemeClr val="bg1"/>
                </a:solidFill>
                <a:effectLst/>
                <a:latin typeface="IBM Plex Sans" panose="020B0503050203000203" pitchFamily="34" charset="0"/>
                <a:ea typeface="+mn-ea"/>
                <a:cs typeface="+mn-cs"/>
              </a:rPr>
              <a:t>, using the </a:t>
            </a:r>
            <a:r>
              <a:rPr lang="en-GB" dirty="0" err="1"/>
              <a:t>Document.querySelector</a:t>
            </a:r>
            <a:r>
              <a:rPr lang="en-GB" dirty="0"/>
              <a:t>()</a:t>
            </a:r>
            <a:r>
              <a:rPr lang="en-GB" sz="2001" b="0" i="0" kern="1200" dirty="0">
                <a:solidFill>
                  <a:schemeClr val="bg1"/>
                </a:solidFill>
                <a:effectLst/>
                <a:latin typeface="IBM Plex Sans" panose="020B0503050203000203" pitchFamily="34" charset="0"/>
                <a:ea typeface="+mn-ea"/>
                <a:cs typeface="+mn-cs"/>
              </a:rPr>
              <a:t> function. We also define a function that returns a random number. The third part of the code is the event handler. The </a:t>
            </a:r>
            <a:r>
              <a:rPr lang="en-GB" dirty="0" err="1"/>
              <a:t>btn</a:t>
            </a:r>
            <a:r>
              <a:rPr lang="en-GB" sz="2001" b="0" i="0" kern="1200" dirty="0">
                <a:solidFill>
                  <a:schemeClr val="bg1"/>
                </a:solidFill>
                <a:effectLst/>
                <a:latin typeface="IBM Plex Sans" panose="020B0503050203000203" pitchFamily="34" charset="0"/>
                <a:ea typeface="+mn-ea"/>
                <a:cs typeface="+mn-cs"/>
              </a:rPr>
              <a:t> constant points to a </a:t>
            </a:r>
            <a:r>
              <a:rPr lang="en-GB" dirty="0"/>
              <a:t>&lt;button&gt;</a:t>
            </a:r>
            <a:r>
              <a:rPr lang="en-GB" sz="2001" b="0" i="0" kern="1200" dirty="0">
                <a:solidFill>
                  <a:schemeClr val="bg1"/>
                </a:solidFill>
                <a:effectLst/>
                <a:latin typeface="IBM Plex Sans" panose="020B0503050203000203" pitchFamily="34" charset="0"/>
                <a:ea typeface="+mn-ea"/>
                <a:cs typeface="+mn-cs"/>
              </a:rPr>
              <a:t> element, and this type of object has a number of events that can fire on it, and therefore, event handlers available. We are listening for the </a:t>
            </a:r>
            <a:r>
              <a:rPr lang="en-GB" dirty="0"/>
              <a:t>click</a:t>
            </a:r>
            <a:r>
              <a:rPr lang="en-GB" sz="2001" b="0" i="0" kern="1200" dirty="0">
                <a:solidFill>
                  <a:schemeClr val="bg1"/>
                </a:solidFill>
                <a:effectLst/>
                <a:latin typeface="IBM Plex Sans" panose="020B0503050203000203" pitchFamily="34" charset="0"/>
                <a:ea typeface="+mn-ea"/>
                <a:cs typeface="+mn-cs"/>
              </a:rPr>
              <a:t> event firing, by setting the </a:t>
            </a:r>
            <a:r>
              <a:rPr lang="en-GB" dirty="0"/>
              <a:t>onclick</a:t>
            </a:r>
            <a:r>
              <a:rPr lang="en-GB" sz="2001" b="0" i="0" kern="1200" dirty="0">
                <a:solidFill>
                  <a:schemeClr val="bg1"/>
                </a:solidFill>
                <a:effectLst/>
                <a:latin typeface="IBM Plex Sans" panose="020B0503050203000203" pitchFamily="34" charset="0"/>
                <a:ea typeface="+mn-ea"/>
                <a:cs typeface="+mn-cs"/>
              </a:rPr>
              <a:t> event handler property to equal an anonymous function containing code that generates a random RGB </a:t>
            </a:r>
            <a:r>
              <a:rPr lang="en-GB" sz="2001" b="0" i="0" kern="1200" dirty="0" err="1">
                <a:solidFill>
                  <a:schemeClr val="bg1"/>
                </a:solidFill>
                <a:effectLst/>
                <a:latin typeface="IBM Plex Sans" panose="020B0503050203000203" pitchFamily="34" charset="0"/>
                <a:ea typeface="+mn-ea"/>
                <a:cs typeface="+mn-cs"/>
              </a:rPr>
              <a:t>color</a:t>
            </a:r>
            <a:r>
              <a:rPr lang="en-GB" sz="2001" b="0" i="0" kern="1200" dirty="0">
                <a:solidFill>
                  <a:schemeClr val="bg1"/>
                </a:solidFill>
                <a:effectLst/>
                <a:latin typeface="IBM Plex Sans" panose="020B0503050203000203" pitchFamily="34" charset="0"/>
                <a:ea typeface="+mn-ea"/>
                <a:cs typeface="+mn-cs"/>
              </a:rPr>
              <a:t> and sets the </a:t>
            </a:r>
            <a:r>
              <a:rPr lang="en-GB" dirty="0"/>
              <a:t>&lt;body&gt;</a:t>
            </a:r>
            <a:r>
              <a:rPr lang="en-GB" sz="2001" b="0" i="0" kern="1200" dirty="0">
                <a:solidFill>
                  <a:schemeClr val="bg1"/>
                </a:solidFill>
                <a:effectLst/>
                <a:latin typeface="IBM Plex Sans" panose="020B0503050203000203" pitchFamily="34" charset="0"/>
                <a:ea typeface="+mn-ea"/>
                <a:cs typeface="+mn-cs"/>
              </a:rPr>
              <a:t> </a:t>
            </a:r>
            <a:r>
              <a:rPr lang="en-GB" dirty="0"/>
              <a:t>background-</a:t>
            </a:r>
            <a:r>
              <a:rPr lang="en-GB" dirty="0" err="1"/>
              <a:t>color</a:t>
            </a:r>
            <a:r>
              <a:rPr lang="en-GB" sz="2001" b="0" i="0" kern="1200" dirty="0">
                <a:solidFill>
                  <a:schemeClr val="bg1"/>
                </a:solidFill>
                <a:effectLst/>
                <a:latin typeface="IBM Plex Sans" panose="020B0503050203000203" pitchFamily="34" charset="0"/>
                <a:ea typeface="+mn-ea"/>
                <a:cs typeface="+mn-cs"/>
              </a:rPr>
              <a:t> equal to it.</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19</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23886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For a start, it is not a good idea to mix up your HTML and your JavaScript, as it becomes hard to parse — keeping your JavaScript separate is best practice; if it is in a separate file you can apply it to multiple HTML documents.</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20</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12982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Inside the </a:t>
            </a:r>
            <a:r>
              <a:rPr lang="en-GB" sz="2001" b="0" i="0" kern="1200" dirty="0" err="1">
                <a:solidFill>
                  <a:schemeClr val="bg1"/>
                </a:solidFill>
                <a:effectLst/>
                <a:latin typeface="IBM Plex Sans" panose="020B0503050203000203" pitchFamily="34" charset="0"/>
                <a:ea typeface="+mn-ea"/>
                <a:cs typeface="+mn-cs"/>
              </a:rPr>
              <a:t>addEventListener</a:t>
            </a:r>
            <a:r>
              <a:rPr lang="en-GB" sz="2001" b="0" i="0" kern="1200" dirty="0">
                <a:solidFill>
                  <a:schemeClr val="bg1"/>
                </a:solidFill>
                <a:effectLst/>
                <a:latin typeface="IBM Plex Sans" panose="020B0503050203000203" pitchFamily="34" charset="0"/>
                <a:ea typeface="+mn-ea"/>
                <a:cs typeface="+mn-cs"/>
              </a:rPr>
              <a:t>() function, we specify two parameters: the name of the event we want to register this handler for, and the code that comprises the handler function we want to run in response to it.</a:t>
            </a:r>
            <a:br>
              <a:rPr lang="en-GB" dirty="0"/>
            </a:b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21</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160434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First example: The second line overwrites the value of </a:t>
            </a:r>
            <a:r>
              <a:rPr lang="en-GB" dirty="0"/>
              <a:t>onclick</a:t>
            </a:r>
            <a:r>
              <a:rPr lang="en-GB" sz="2001" b="0" i="0" kern="1200" dirty="0">
                <a:solidFill>
                  <a:schemeClr val="bg1"/>
                </a:solidFill>
                <a:effectLst/>
                <a:latin typeface="IBM Plex Sans" panose="020B0503050203000203" pitchFamily="34" charset="0"/>
                <a:ea typeface="+mn-ea"/>
                <a:cs typeface="+mn-cs"/>
              </a:rPr>
              <a:t> set by the first line</a:t>
            </a:r>
            <a:br>
              <a:rPr lang="en-GB" dirty="0"/>
            </a:br>
            <a:endParaRPr lang="en-GB" dirty="0"/>
          </a:p>
          <a:p>
            <a:r>
              <a:rPr lang="en-GB" dirty="0"/>
              <a:t>Second example: </a:t>
            </a:r>
            <a:r>
              <a:rPr lang="en-GB" sz="2001" b="0" i="0" kern="1200" dirty="0">
                <a:solidFill>
                  <a:schemeClr val="bg1"/>
                </a:solidFill>
                <a:effectLst/>
                <a:latin typeface="IBM Plex Sans" panose="020B0503050203000203" pitchFamily="34" charset="0"/>
                <a:ea typeface="+mn-ea"/>
                <a:cs typeface="+mn-cs"/>
              </a:rPr>
              <a:t>Both functions would now run when the element is selected.</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22</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280620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1" b="0" i="0" kern="1200" dirty="0">
                <a:solidFill>
                  <a:schemeClr val="bg1"/>
                </a:solidFill>
                <a:effectLst/>
                <a:latin typeface="IBM Plex Sans" panose="020B0503050203000203" pitchFamily="34" charset="0"/>
                <a:ea typeface="+mn-ea"/>
                <a:cs typeface="+mn-cs"/>
              </a:rPr>
              <a:t>The </a:t>
            </a:r>
            <a:r>
              <a:rPr lang="en-GB" dirty="0"/>
              <a:t>target</a:t>
            </a:r>
            <a:r>
              <a:rPr lang="en-GB" sz="2001" b="0" i="0" kern="1200" dirty="0">
                <a:solidFill>
                  <a:schemeClr val="bg1"/>
                </a:solidFill>
                <a:effectLst/>
                <a:latin typeface="IBM Plex Sans" panose="020B0503050203000203" pitchFamily="34" charset="0"/>
                <a:ea typeface="+mn-ea"/>
                <a:cs typeface="+mn-cs"/>
              </a:rPr>
              <a:t> property of the event object is always a reference to the element the event occurred upon.</a:t>
            </a:r>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24</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160681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9349" rtl="0" eaLnBrk="1" fontAlgn="auto" latinLnBrk="0" hangingPunct="1">
              <a:lnSpc>
                <a:spcPct val="100000"/>
              </a:lnSpc>
              <a:spcBef>
                <a:spcPts val="1200"/>
              </a:spcBef>
              <a:spcAft>
                <a:spcPts val="0"/>
              </a:spcAft>
              <a:buClrTx/>
              <a:buSzTx/>
              <a:buFontTx/>
              <a:buNone/>
              <a:tabLst/>
              <a:defRPr/>
            </a:pPr>
            <a:r>
              <a:rPr lang="en-GB" dirty="0"/>
              <a:t>Sometimes, you'll come across a situation where you want to prevent an event from doing what it does by default. The most common example is that of a web form, for example, a custom registration form. When you fill in the details and select the submit button, the natural </a:t>
            </a:r>
            <a:r>
              <a:rPr lang="en-GB" dirty="0" err="1"/>
              <a:t>behavior</a:t>
            </a:r>
            <a:r>
              <a:rPr lang="en-GB" dirty="0"/>
              <a:t> is for the data to be submitted to a specified page on the server for processing, and the browser to be redirected to a "success message" page of some kind (or the same page, if another is not specified.)</a:t>
            </a:r>
            <a:endParaRPr lang="en-HR" dirty="0"/>
          </a:p>
          <a:p>
            <a:endParaRPr lang="en-HR"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25</a:t>
            </a:fld>
            <a:endParaRPr lang="en-US" dirty="0"/>
          </a:p>
        </p:txBody>
      </p:sp>
      <p:sp>
        <p:nvSpPr>
          <p:cNvPr id="5" name="Footer Placeholder 4"/>
          <p:cNvSpPr>
            <a:spLocks noGrp="1"/>
          </p:cNvSpPr>
          <p:nvPr>
            <p:ph type="ftr" sz="quarter" idx="4"/>
          </p:nvPr>
        </p:nvSpPr>
        <p:spPr/>
        <p:txBody>
          <a:bodyPr/>
          <a:lstStyle/>
          <a:p>
            <a:r>
              <a:rPr lang="en-US"/>
              <a:t>IBM IX / © IBM Corporation</a:t>
            </a:r>
            <a:endParaRPr lang="en-US" dirty="0"/>
          </a:p>
        </p:txBody>
      </p:sp>
    </p:spTree>
    <p:extLst>
      <p:ext uri="{BB962C8B-B14F-4D97-AF65-F5344CB8AC3E}">
        <p14:creationId xmlns:p14="http://schemas.microsoft.com/office/powerpoint/2010/main" val="3827880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450"/>
          </a:xfrm>
        </p:spPr>
        <p:txBody>
          <a:bodyPr/>
          <a:lstStyle>
            <a:lvl1pPr>
              <a:defRPr>
                <a:solidFill>
                  <a:schemeClr val="bg1"/>
                </a:solidFill>
              </a:defRPr>
            </a:lvl1pPr>
          </a:lstStyle>
          <a:p>
            <a:r>
              <a:rPr lang="en-GB"/>
              <a:t>Click to edit Master title style</a:t>
            </a:r>
            <a:endParaRPr lang="en-US" dirty="0"/>
          </a:p>
        </p:txBody>
      </p:sp>
      <p:pic>
        <p:nvPicPr>
          <p:cNvPr id="7"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6DAB5A89-E3DD-494D-AB3A-EC567792D5C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9" name="Textfeld 8">
            <a:extLst>
              <a:ext uri="{FF2B5EF4-FFF2-40B4-BE49-F238E27FC236}">
                <a16:creationId xmlns:a16="http://schemas.microsoft.com/office/drawing/2014/main" id="{86344EDC-F757-7B45-89A0-636F36E562D8}"/>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84482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46392" y="4630053"/>
            <a:ext cx="2595216" cy="1036423"/>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hank you ecx.io">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hasCustomPrompt="1"/>
          </p:nvPr>
        </p:nvSpPr>
        <p:spPr>
          <a:xfrm>
            <a:off x="9601200" y="2574923"/>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pic>
        <p:nvPicPr>
          <p:cNvPr id="7" name="Picture">
            <a:extLst>
              <a:ext uri="{FF2B5EF4-FFF2-40B4-BE49-F238E27FC236}">
                <a16:creationId xmlns:a16="http://schemas.microsoft.com/office/drawing/2014/main" id="{4BDE6F46-1997-344C-9537-265D493B14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pic>
        <p:nvPicPr>
          <p:cNvPr id="10" name="Graphic 9">
            <a:extLst>
              <a:ext uri="{FF2B5EF4-FFF2-40B4-BE49-F238E27FC236}">
                <a16:creationId xmlns:a16="http://schemas.microsoft.com/office/drawing/2014/main" id="{68357A21-0811-9D43-9E61-8EAE7861EB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3921" y="9094327"/>
            <a:ext cx="1985532" cy="1186323"/>
          </a:xfrm>
          <a:prstGeom prst="rect">
            <a:avLst/>
          </a:prstGeom>
        </p:spPr>
      </p:pic>
    </p:spTree>
    <p:extLst>
      <p:ext uri="{BB962C8B-B14F-4D97-AF65-F5344CB8AC3E}">
        <p14:creationId xmlns:p14="http://schemas.microsoft.com/office/powerpoint/2010/main" val="1582570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7" name="Content Placeholder"/>
          <p:cNvSpPr>
            <a:spLocks noGrp="1"/>
          </p:cNvSpPr>
          <p:nvPr>
            <p:ph sz="quarter" idx="13"/>
          </p:nvPr>
        </p:nvSpPr>
        <p:spPr>
          <a:xfrm>
            <a:off x="457200" y="2574926"/>
            <a:ext cx="8229600" cy="6435724"/>
          </a:xfrm>
        </p:spPr>
        <p:txBody>
          <a:bodyPr/>
          <a:lstStyle>
            <a:lvl1pPr>
              <a:defRPr sz="4800"/>
            </a:lvl1pPr>
          </a:lstStyle>
          <a:p>
            <a:pPr lvl="0"/>
            <a:r>
              <a:rPr lang="en-GB"/>
              <a:t>Click to edit Master text styles</a:t>
            </a:r>
          </a:p>
        </p:txBody>
      </p:sp>
      <p:sp>
        <p:nvSpPr>
          <p:cNvPr id="6" name="Text Placeholder"/>
          <p:cNvSpPr>
            <a:spLocks noGrp="1"/>
          </p:cNvSpPr>
          <p:nvPr>
            <p:ph type="body" sz="quarter" idx="12"/>
          </p:nvPr>
        </p:nvSpPr>
        <p:spPr>
          <a:xfrm>
            <a:off x="9601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2" name="Titel 1">
            <a:extLst>
              <a:ext uri="{FF2B5EF4-FFF2-40B4-BE49-F238E27FC236}">
                <a16:creationId xmlns:a16="http://schemas.microsoft.com/office/drawing/2014/main" id="{4745523F-C2EF-ED4D-9B7C-8FA717539821}"/>
              </a:ext>
            </a:extLst>
          </p:cNvPr>
          <p:cNvSpPr>
            <a:spLocks noGrp="1"/>
          </p:cNvSpPr>
          <p:nvPr>
            <p:ph type="title"/>
          </p:nvPr>
        </p:nvSpPr>
        <p:spPr>
          <a:xfrm>
            <a:off x="457200" y="457200"/>
            <a:ext cx="8229600" cy="1659600"/>
          </a:xfrm>
        </p:spPr>
        <p:txBody>
          <a:bodyPr/>
          <a:lstStyle/>
          <a:p>
            <a:r>
              <a:rPr lang="en-GB"/>
              <a:t>Click to edit Master title style</a:t>
            </a:r>
            <a:endParaRPr lang="de-DE"/>
          </a:p>
        </p:txBody>
      </p:sp>
    </p:spTree>
    <p:extLst>
      <p:ext uri="{BB962C8B-B14F-4D97-AF65-F5344CB8AC3E}">
        <p14:creationId xmlns:p14="http://schemas.microsoft.com/office/powerpoint/2010/main" val="253502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p:nvPr>
        </p:nvSpPr>
        <p:spPr>
          <a:xfrm>
            <a:off x="5029201"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4"/>
          <p:cNvSpPr>
            <a:spLocks noGrp="1"/>
          </p:cNvSpPr>
          <p:nvPr>
            <p:ph type="body" sz="quarter" idx="15"/>
          </p:nvPr>
        </p:nvSpPr>
        <p:spPr>
          <a:xfrm>
            <a:off x="14173202"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5"/>
            <a:ext cx="8229600" cy="6435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1"/>
            <a:ext cx="8229470" cy="855345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9601332"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2"/>
          <p:cNvSpPr>
            <a:spLocks noGrp="1"/>
          </p:cNvSpPr>
          <p:nvPr>
            <p:ph type="body" sz="quarter" idx="13"/>
          </p:nvPr>
        </p:nvSpPr>
        <p:spPr>
          <a:xfrm>
            <a:off x="14173066"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lvl1pPr>
              <a:defRPr>
                <a:latin typeface="IBM Plex Sans" panose="020B0503050203000203" pitchFamily="34" charset="0"/>
              </a:defRPr>
            </a:lvl1pPr>
          </a:lstStyle>
          <a:p>
            <a:r>
              <a:rPr lang="en-GB"/>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bg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457200" y="2574926"/>
            <a:ext cx="8229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12" name="Content Placeholder 3"/>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tx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GB"/>
              <a:t>Click to edit Master title style</a:t>
            </a:r>
            <a:endParaRPr lang="en-US" dirty="0"/>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2698169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5148265"/>
          </a:xfrm>
          <a:solidFill>
            <a:srgbClr val="3D3D3D"/>
          </a:solidFill>
        </p:spPr>
        <p:txBody>
          <a:bodyPr lIns="432000" tIns="457200" rIns="457200" bIns="457200"/>
          <a:lstStyle>
            <a:lvl1pPr>
              <a:defRPr>
                <a:solidFill>
                  <a:schemeClr val="bg1"/>
                </a:solidFill>
              </a:defRPr>
            </a:lvl1pPr>
          </a:lstStyle>
          <a:p>
            <a:r>
              <a:rPr lang="en-GB"/>
              <a:t>Click to edit Master title style</a:t>
            </a:r>
            <a:endParaRPr lang="en-US" dirty="0"/>
          </a:p>
        </p:txBody>
      </p:sp>
      <p:sp>
        <p:nvSpPr>
          <p:cNvPr id="6" name="Content Placeholder 1"/>
          <p:cNvSpPr>
            <a:spLocks noGrp="1"/>
          </p:cNvSpPr>
          <p:nvPr>
            <p:ph sz="quarter" idx="17"/>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2"/>
          <p:cNvSpPr>
            <a:spLocks noGrp="1"/>
          </p:cNvSpPr>
          <p:nvPr>
            <p:ph sz="quarter" idx="18"/>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7" name="Content Placeholder 3"/>
          <p:cNvSpPr>
            <a:spLocks noGrp="1"/>
          </p:cNvSpPr>
          <p:nvPr>
            <p:ph sz="quarter" idx="20"/>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4"/>
          <p:cNvSpPr>
            <a:spLocks noGrp="1"/>
          </p:cNvSpPr>
          <p:nvPr>
            <p:ph sz="quarter" idx="19"/>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5148000"/>
          </a:xfrm>
          <a:noFill/>
        </p:spPr>
        <p:txBody>
          <a:bodyPr lIns="457200" tIns="457200" rIns="457200" bIns="457200"/>
          <a:lstStyle>
            <a:lvl1pPr>
              <a:defRPr sz="9600"/>
            </a:lvl1pPr>
          </a:lstStyle>
          <a:p>
            <a:r>
              <a:rPr lang="en-GB"/>
              <a:t>Click to edit Master title style</a:t>
            </a:r>
            <a:endParaRPr lang="en-US" dirty="0"/>
          </a:p>
        </p:txBody>
      </p:sp>
      <p:sp>
        <p:nvSpPr>
          <p:cNvPr id="7" name="Content Placeholder 1"/>
          <p:cNvSpPr>
            <a:spLocks noGrp="1"/>
          </p:cNvSpPr>
          <p:nvPr>
            <p:ph sz="quarter" idx="20"/>
          </p:nvPr>
        </p:nvSpPr>
        <p:spPr>
          <a:xfrm>
            <a:off x="0" y="5147999"/>
            <a:ext cx="4572000" cy="5148000"/>
          </a:xfrm>
          <a:solidFill>
            <a:srgbClr val="3D3D3D"/>
          </a:solidFill>
        </p:spPr>
        <p:txBody>
          <a:bodyPr lIns="457200" tIns="457200" rIns="457200" bIns="457200"/>
          <a:lstStyle>
            <a:lvl1pPr>
              <a:defRPr>
                <a:solidFill>
                  <a:schemeClr val="bg1"/>
                </a:solidFill>
              </a:defRPr>
            </a:lvl1pPr>
          </a:lstStyle>
          <a:p>
            <a:pPr lvl="0"/>
            <a:r>
              <a:rPr lang="en-GB"/>
              <a:t>Click to edit Master text styles</a:t>
            </a:r>
          </a:p>
        </p:txBody>
      </p:sp>
      <p:sp>
        <p:nvSpPr>
          <p:cNvPr id="14" name="Content Placeholder 2"/>
          <p:cNvSpPr>
            <a:spLocks noGrp="1"/>
          </p:cNvSpPr>
          <p:nvPr>
            <p:ph sz="quarter" idx="19"/>
          </p:nvPr>
        </p:nvSpPr>
        <p:spPr>
          <a:xfrm>
            <a:off x="4572002" y="5147999"/>
            <a:ext cx="4572000" cy="5148000"/>
          </a:xfrm>
          <a:solidFill>
            <a:srgbClr val="6F6F6F"/>
          </a:solidFill>
          <a:ln>
            <a:noFill/>
          </a:ln>
        </p:spPr>
        <p:txBody>
          <a:bodyPr lIns="457200" tIns="457200" rIns="457200" bIns="457200"/>
          <a:lstStyle>
            <a:lvl1pPr>
              <a:defRPr>
                <a:solidFill>
                  <a:schemeClr val="bg1"/>
                </a:solidFill>
              </a:defRPr>
            </a:lvl1pPr>
          </a:lstStyle>
          <a:p>
            <a:pPr lvl="0"/>
            <a:r>
              <a:rPr lang="en-GB"/>
              <a:t>Click to edit Master text styles</a:t>
            </a:r>
          </a:p>
        </p:txBody>
      </p:sp>
      <p:sp>
        <p:nvSpPr>
          <p:cNvPr id="6" name="Content Placeholder 3"/>
          <p:cNvSpPr>
            <a:spLocks noGrp="1"/>
          </p:cNvSpPr>
          <p:nvPr>
            <p:ph sz="quarter" idx="17"/>
          </p:nvPr>
        </p:nvSpPr>
        <p:spPr>
          <a:xfrm>
            <a:off x="9144000" y="5147999"/>
            <a:ext cx="4572000" cy="5148000"/>
          </a:xfrm>
          <a:solidFill>
            <a:srgbClr val="A4A4A4"/>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13716000" y="5147999"/>
            <a:ext cx="4572000" cy="5148000"/>
          </a:xfrm>
          <a:solidFill>
            <a:srgbClr val="DCDCDC"/>
          </a:solidFill>
          <a:ln>
            <a:noFill/>
          </a:ln>
        </p:spPr>
        <p:txBody>
          <a:bodyPr lIns="457200" tIns="457200" rIns="457200" bIns="4572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8288000" cy="2574925"/>
          </a:xfrm>
          <a:solidFill>
            <a:schemeClr val="bg1"/>
          </a:solidFill>
        </p:spPr>
        <p:txBody>
          <a:bodyPr lIns="457200" tIns="457200" rIns="457200" bIns="457200"/>
          <a:lstStyle>
            <a:lvl1pPr>
              <a:defRPr>
                <a:solidFill>
                  <a:schemeClr val="tx1"/>
                </a:solidFill>
              </a:defRPr>
            </a:lvl1pPr>
          </a:lstStyle>
          <a:p>
            <a:r>
              <a:rPr lang="en-GB"/>
              <a:t>Click to edit Master title style</a:t>
            </a:r>
            <a:endParaRPr lang="en-US" dirty="0"/>
          </a:p>
        </p:txBody>
      </p:sp>
      <p:sp>
        <p:nvSpPr>
          <p:cNvPr id="6" name="Picture Placeholder"/>
          <p:cNvSpPr>
            <a:spLocks noGrp="1"/>
          </p:cNvSpPr>
          <p:nvPr>
            <p:ph type="pic" sz="quarter" idx="12"/>
          </p:nvPr>
        </p:nvSpPr>
        <p:spPr>
          <a:xfrm>
            <a:off x="0" y="2574925"/>
            <a:ext cx="18288000" cy="7721600"/>
          </a:xfrm>
        </p:spPr>
        <p:txBody>
          <a:bodyPr lIns="457200" tIns="457200" rIns="457200" bIns="45720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8288000" cy="10296000"/>
          </a:xfrm>
        </p:spPr>
        <p:txBody>
          <a:bodyPr lIns="457200" tIns="457200" rIns="457200" bIns="457200"/>
          <a:lstStyle/>
          <a:p>
            <a:r>
              <a:rPr lang="en-GB"/>
              <a:t>Click icon to add picture</a:t>
            </a:r>
            <a:endParaRPr lang="en-US" dirty="0"/>
          </a:p>
        </p:txBody>
      </p:sp>
      <p:sp>
        <p:nvSpPr>
          <p:cNvPr id="6" name="Text Placeholder"/>
          <p:cNvSpPr>
            <a:spLocks noGrp="1"/>
          </p:cNvSpPr>
          <p:nvPr>
            <p:ph type="body" sz="quarter" idx="12"/>
          </p:nvPr>
        </p:nvSpPr>
        <p:spPr>
          <a:xfrm>
            <a:off x="-5" y="5148262"/>
            <a:ext cx="4572006"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p:cNvSpPr>
            <a:spLocks noGrp="1"/>
          </p:cNvSpPr>
          <p:nvPr>
            <p:ph sz="quarter" idx="13"/>
          </p:nvPr>
        </p:nvSpPr>
        <p:spPr>
          <a:xfrm>
            <a:off x="5029200" y="2574926"/>
            <a:ext cx="12801465"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470" cy="1659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5"/>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199" y="457200"/>
            <a:ext cx="8229601" cy="1659600"/>
          </a:xfrm>
        </p:spPr>
        <p:txBody>
          <a:bodyPr/>
          <a:lstStyle/>
          <a:p>
            <a:r>
              <a:rPr lang="en-GB"/>
              <a:t>Click to edit Master title style</a:t>
            </a:r>
            <a:endParaRPr lang="en-US" dirty="0"/>
          </a:p>
        </p:txBody>
      </p:sp>
      <p:sp>
        <p:nvSpPr>
          <p:cNvPr id="6" name="Text Placeholder 1"/>
          <p:cNvSpPr>
            <a:spLocks noGrp="1"/>
          </p:cNvSpPr>
          <p:nvPr>
            <p:ph type="body" sz="quarter" idx="12"/>
          </p:nvPr>
        </p:nvSpPr>
        <p:spPr>
          <a:xfrm>
            <a:off x="457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 2"/>
          <p:cNvSpPr>
            <a:spLocks noGrp="1"/>
          </p:cNvSpPr>
          <p:nvPr>
            <p:ph type="body" sz="quarter" idx="13"/>
          </p:nvPr>
        </p:nvSpPr>
        <p:spPr>
          <a:xfrm>
            <a:off x="5029200" y="2574926"/>
            <a:ext cx="3657600" cy="64357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3"/>
          <p:cNvSpPr>
            <a:spLocks noGrp="1"/>
          </p:cNvSpPr>
          <p:nvPr>
            <p:ph type="body" sz="quarter" idx="14"/>
          </p:nvPr>
        </p:nvSpPr>
        <p:spPr>
          <a:xfrm>
            <a:off x="9601200" y="2574925"/>
            <a:ext cx="8229600" cy="6435724"/>
          </a:xfrm>
        </p:spPr>
        <p:txBody>
          <a:bodyPr/>
          <a:lstStyle>
            <a:lvl1pPr>
              <a:defRPr sz="48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1"/>
            <a:ext cx="3657600" cy="85534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able Placeholder"/>
          <p:cNvSpPr>
            <a:spLocks noGrp="1"/>
          </p:cNvSpPr>
          <p:nvPr>
            <p:ph type="tbl" sz="quarter" idx="13"/>
          </p:nvPr>
        </p:nvSpPr>
        <p:spPr>
          <a:xfrm>
            <a:off x="5029200" y="457201"/>
            <a:ext cx="12801600" cy="8553450"/>
          </a:xfrm>
        </p:spPr>
        <p:txBody>
          <a:bodyPr lIns="0" tIns="0" rIns="91440" bIns="91440"/>
          <a:lstStyle/>
          <a:p>
            <a:r>
              <a:rPr lang="en-GB"/>
              <a:t>Click icon to add table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3"/>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GB"/>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9601200" y="2574924"/>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GB"/>
              <a:t>Click to edit Master text styles</a:t>
            </a:r>
          </a:p>
        </p:txBody>
      </p:sp>
      <p:pic>
        <p:nvPicPr>
          <p:cNvPr id="7" name="Picture" descr="IBM 8-bar logo">
            <a:extLst>
              <a:ext uri="{FF2B5EF4-FFF2-40B4-BE49-F238E27FC236}">
                <a16:creationId xmlns:a16="http://schemas.microsoft.com/office/drawing/2014/main" id="{43E798DE-DA10-6742-B48B-9E27256C2C2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9" name="Textfeld 8">
            <a:extLst>
              <a:ext uri="{FF2B5EF4-FFF2-40B4-BE49-F238E27FC236}">
                <a16:creationId xmlns:a16="http://schemas.microsoft.com/office/drawing/2014/main" id="{0D0195D1-B5D1-4242-8CB6-65AF58F0DA02}"/>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68518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60300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4846"/>
            <a:ext cx="1043178" cy="413965"/>
          </a:xfrm>
          <a:prstGeom prst="rect">
            <a:avLst/>
          </a:prstGeom>
        </p:spPr>
      </p:pic>
      <p:sp>
        <p:nvSpPr>
          <p:cNvPr id="6" name="Textfeld 5">
            <a:extLst>
              <a:ext uri="{FF2B5EF4-FFF2-40B4-BE49-F238E27FC236}">
                <a16:creationId xmlns:a16="http://schemas.microsoft.com/office/drawing/2014/main" id="{7BE2D442-A223-D24E-BE09-A3D0806E0871}"/>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286521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Grafik 5">
            <a:extLst>
              <a:ext uri="{FF2B5EF4-FFF2-40B4-BE49-F238E27FC236}">
                <a16:creationId xmlns:a16="http://schemas.microsoft.com/office/drawing/2014/main" id="{A4EDCCFD-FD43-6B4B-925A-327D4FBAD8A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8" name="Textfeld 5">
            <a:extLst>
              <a:ext uri="{FF2B5EF4-FFF2-40B4-BE49-F238E27FC236}">
                <a16:creationId xmlns:a16="http://schemas.microsoft.com/office/drawing/2014/main" id="{50FF110A-FC9B-0048-97A3-31C265C6F3BF}"/>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bg1"/>
                </a:solidFill>
                <a:latin typeface="IBM Plex Sans" charset="0"/>
                <a:ea typeface="IBM Plex Sans" charset="0"/>
                <a:cs typeface="IBM Plex Sans" charset="0"/>
              </a:rPr>
              <a:t>IBM </a:t>
            </a:r>
            <a:r>
              <a:rPr lang="de-DE" sz="4400" b="1" dirty="0" err="1">
                <a:solidFill>
                  <a:schemeClr val="bg1"/>
                </a:solidFill>
                <a:latin typeface="IBM Plex Sans" charset="0"/>
                <a:ea typeface="IBM Plex Sans" charset="0"/>
                <a:cs typeface="IBM Plex Sans" charset="0"/>
              </a:rPr>
              <a:t>iX</a:t>
            </a:r>
            <a:endParaRPr lang="de-DE" sz="4400" b="1"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4229492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796860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992246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atin typeface="IBM Plex Sans" panose="020B05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0517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8229600" cy="1659600"/>
          </a:xfrm>
        </p:spPr>
        <p:txBody>
          <a:bodyPr/>
          <a:lstStyle/>
          <a:p>
            <a:r>
              <a:rPr lang="en-GB"/>
              <a:t>Click to edit Master title style</a:t>
            </a:r>
            <a:endParaRPr lang="en-US" dirty="0"/>
          </a:p>
        </p:txBody>
      </p:sp>
      <p:sp>
        <p:nvSpPr>
          <p:cNvPr id="8" name="Text Placeholder 1"/>
          <p:cNvSpPr>
            <a:spLocks noGrp="1"/>
          </p:cNvSpPr>
          <p:nvPr>
            <p:ph type="body" sz="quarter" idx="13"/>
          </p:nvPr>
        </p:nvSpPr>
        <p:spPr>
          <a:xfrm>
            <a:off x="457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2"/>
          <p:cNvSpPr>
            <a:spLocks noGrp="1"/>
          </p:cNvSpPr>
          <p:nvPr>
            <p:ph type="body" sz="quarter" idx="12"/>
          </p:nvPr>
        </p:nvSpPr>
        <p:spPr>
          <a:xfrm>
            <a:off x="9601200" y="2574926"/>
            <a:ext cx="8229600" cy="6435724"/>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5"/>
          </a:xfrm>
        </p:spPr>
        <p:txBody>
          <a:bodyPr/>
          <a:lstStyle>
            <a:lvl1pPr>
              <a:lnSpc>
                <a:spcPct val="90000"/>
              </a:lnSpc>
              <a:defRPr sz="19200" b="1" i="0">
                <a:latin typeface="IBM Plex Sans" panose="020B05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7046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3469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lvl1pPr>
              <a:defRPr b="0" i="0">
                <a:latin typeface="IBM Plex Sans" panose="020B0503050203000203" pitchFamily="34" charset="0"/>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4195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93806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26948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4"/>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4"/>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2018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84464"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32037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34487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10345"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62234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3BEF3B-E39E-D741-8D0B-795560608072}"/>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3165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66306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858382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901362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400647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9144000" cy="5148000"/>
          </a:xfrm>
          <a:solidFill>
            <a:srgbClr val="0530A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0530A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8394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0530A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0062F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6EA6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C9DEFF"/>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19532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bg1"/>
          </a:solidFill>
        </p:spPr>
        <p:txBody>
          <a:bodyPr lIns="457200" tIns="457200" rIns="457200" bIns="4572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8224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0" y="5148262"/>
            <a:ext cx="4572000" cy="5148263"/>
          </a:xfrm>
          <a:solidFill>
            <a:schemeClr val="bg1"/>
          </a:solidFill>
        </p:spPr>
        <p:txBody>
          <a:bodyPr lIns="457200" tIns="457200" rIns="457200" bIns="457200"/>
          <a:lstStyle>
            <a:lvl1pPr>
              <a:buClrTx/>
              <a:defRPr>
                <a:solidFill>
                  <a:schemeClr val="tx1"/>
                </a:solidFill>
              </a:defRPr>
            </a:lvl1pPr>
            <a:lvl2pPr>
              <a:buClrTx/>
              <a:defRPr sz="2000">
                <a:solidFill>
                  <a:schemeClr val="tx1"/>
                </a:solidFill>
              </a:defRPr>
            </a:lvl2pPr>
            <a:lvl3pPr>
              <a:buClrTx/>
              <a:defRPr sz="20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131009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0530A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0062F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6EA6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C9DEFF"/>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84225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038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GB"/>
              <a:t>Click to edit Master title style</a:t>
            </a:r>
            <a:endParaRPr lang="en-US" dirty="0"/>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i="0">
                <a:latin typeface="IBM Plex Sans" panose="020B0503050203000203" pitchFamily="34" charset="0"/>
              </a:defRPr>
            </a:lvl1pPr>
          </a:lstStyle>
          <a:p>
            <a:pPr lvl="0"/>
            <a:r>
              <a:rPr lang="en-GB"/>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88596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4"/>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75532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10834"/>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000"/>
            <a:ext cx="3657600" cy="643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000"/>
            <a:ext cx="8229600" cy="6436800"/>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3008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600"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322753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308999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3610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000"/>
            <a:ext cx="8229600" cy="2574000"/>
          </a:xfrm>
        </p:spPr>
        <p:txBody>
          <a:bodyPr/>
          <a:lstStyle>
            <a:lvl1pPr>
              <a:spcBef>
                <a:spcPts val="0"/>
              </a:spcBef>
              <a:defRPr sz="2000"/>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A559C73-A008-FB4D-B34A-1B1C1C01CDCD}"/>
              </a:ext>
            </a:extLst>
          </p:cNvPr>
          <p:cNvSpPr>
            <a:spLocks noGrp="1"/>
          </p:cNvSpPr>
          <p:nvPr>
            <p:ph type="body" sz="quarter" idx="14" hasCustomPrompt="1"/>
          </p:nvPr>
        </p:nvSpPr>
        <p:spPr>
          <a:xfrm>
            <a:off x="9601200" y="2574000"/>
            <a:ext cx="8229600" cy="2574000"/>
          </a:xfrm>
        </p:spPr>
        <p:txBody>
          <a:bodyPr anchor="t" anchorCtr="0"/>
          <a:lstStyle>
            <a:lvl1pPr>
              <a:spcBef>
                <a:spcPts val="600"/>
              </a:spcBef>
              <a:defRPr sz="1200"/>
            </a:lvl1pPr>
            <a:lvl2pPr>
              <a:defRPr sz="1200"/>
            </a:lvl2pPr>
            <a:lvl3pPr>
              <a:defRPr sz="1200"/>
            </a:lvl3pPr>
            <a:lvl4pPr>
              <a:defRPr sz="1200"/>
            </a:lvl4pPr>
            <a:lvl5pPr>
              <a:defRPr sz="12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15819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851909" y="4635523"/>
            <a:ext cx="2584190" cy="1025487"/>
          </a:xfrm>
          <a:prstGeom prst="rect">
            <a:avLst/>
          </a:prstGeom>
        </p:spPr>
      </p:pic>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1889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787625" y="9393796"/>
            <a:ext cx="1043178" cy="416601"/>
          </a:xfrm>
          <a:prstGeom prst="rect">
            <a:avLst/>
          </a:prstGeom>
        </p:spPr>
      </p:pic>
      <p:sp>
        <p:nvSpPr>
          <p:cNvPr id="5" name="Textfeld 4">
            <a:extLst>
              <a:ext uri="{FF2B5EF4-FFF2-40B4-BE49-F238E27FC236}">
                <a16:creationId xmlns:a16="http://schemas.microsoft.com/office/drawing/2014/main" id="{FD262886-420F-E14B-8E1E-84D49568A274}"/>
              </a:ext>
            </a:extLst>
          </p:cNvPr>
          <p:cNvSpPr txBox="1"/>
          <p:nvPr userDrawn="1"/>
        </p:nvSpPr>
        <p:spPr>
          <a:xfrm>
            <a:off x="344424"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794504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over_ecx.io">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pic>
        <p:nvPicPr>
          <p:cNvPr id="6" name="Grafik 5">
            <a:extLst>
              <a:ext uri="{FF2B5EF4-FFF2-40B4-BE49-F238E27FC236}">
                <a16:creationId xmlns:a16="http://schemas.microsoft.com/office/drawing/2014/main" id="{50802BD6-5E2E-5B4A-BFB9-97178A4D9E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7200" y="9323287"/>
            <a:ext cx="1371600" cy="584314"/>
          </a:xfrm>
          <a:prstGeom prst="rect">
            <a:avLst/>
          </a:prstGeom>
        </p:spPr>
      </p:pic>
      <p:sp>
        <p:nvSpPr>
          <p:cNvPr id="5" name="Textfeld 5">
            <a:extLst>
              <a:ext uri="{FF2B5EF4-FFF2-40B4-BE49-F238E27FC236}">
                <a16:creationId xmlns:a16="http://schemas.microsoft.com/office/drawing/2014/main" id="{81EF3A39-E6FA-BA4E-9831-8B82E25A29BD}"/>
              </a:ext>
            </a:extLst>
          </p:cNvPr>
          <p:cNvSpPr txBox="1"/>
          <p:nvPr userDrawn="1"/>
        </p:nvSpPr>
        <p:spPr>
          <a:xfrm>
            <a:off x="16007977" y="9230724"/>
            <a:ext cx="2413000" cy="769441"/>
          </a:xfrm>
          <a:prstGeom prst="rect">
            <a:avLst/>
          </a:prstGeom>
          <a:noFill/>
        </p:spPr>
        <p:txBody>
          <a:bodyPr wrap="square" rtlCol="0">
            <a:spAutoFit/>
          </a:bodyPr>
          <a:lstStyle/>
          <a:p>
            <a:pPr algn="l"/>
            <a:r>
              <a:rPr lang="de-DE" sz="4400" dirty="0">
                <a:solidFill>
                  <a:schemeClr val="tx1"/>
                </a:solidFill>
                <a:latin typeface="IBM Plex Sans" charset="0"/>
                <a:ea typeface="IBM Plex Sans" charset="0"/>
                <a:cs typeface="IBM Plex Sans" charset="0"/>
              </a:rPr>
              <a:t>IBM </a:t>
            </a:r>
            <a:r>
              <a:rPr lang="de-DE" sz="4400" b="1" dirty="0" err="1">
                <a:solidFill>
                  <a:schemeClr val="tx1"/>
                </a:solidFill>
                <a:latin typeface="IBM Plex Sans" charset="0"/>
                <a:ea typeface="IBM Plex Sans" charset="0"/>
                <a:cs typeface="IBM Plex Sans" charset="0"/>
              </a:rPr>
              <a:t>iX</a:t>
            </a:r>
            <a:endParaRPr lang="de-DE" sz="4400" b="1" dirty="0">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13077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17373466" cy="8553451"/>
          </a:xfrm>
        </p:spPr>
        <p:txBody>
          <a:bodyPr/>
          <a:lstStyle>
            <a:lvl1pPr>
              <a:defRPr sz="19200" b="1" i="0">
                <a:latin typeface="IBM Plex Sans" panose="020B0503050203000203" pitchFamily="34" charset="0"/>
              </a:defRPr>
            </a:lvl1pPr>
          </a:lstStyle>
          <a:p>
            <a:r>
              <a:rPr lang="en-GB"/>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01682"/>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9601200" y="2574925"/>
            <a:ext cx="8229600" cy="6435725"/>
          </a:xfrm>
        </p:spPr>
        <p:txBody>
          <a:bodyPr/>
          <a:lstStyle>
            <a:lvl1pPr>
              <a:spcBef>
                <a:spcPts val="0"/>
              </a:spcBef>
              <a:defRPr/>
            </a:lvl1pPr>
            <a:lvl2pPr marL="0" indent="0">
              <a:spcBef>
                <a:spcPts val="0"/>
              </a:spcBef>
              <a:buNone/>
              <a:defRPr/>
            </a:lvl2pPr>
            <a:lvl3pPr marL="403230" indent="0">
              <a:buNone/>
              <a:defRPr/>
            </a:lvl3pPr>
            <a:lvl4pPr marL="869962" indent="0">
              <a:buNone/>
              <a:defRPr/>
            </a:lvl4pPr>
            <a:lvl5pPr marL="1263666"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lvl1pPr>
              <a:defRPr sz="3200"/>
            </a:lvl1pPr>
          </a:lstStyle>
          <a:p>
            <a:r>
              <a:rPr lang="en-US" dirty="0"/>
              <a:t>Click to edit Master title style</a:t>
            </a:r>
          </a:p>
        </p:txBody>
      </p:sp>
      <p:sp>
        <p:nvSpPr>
          <p:cNvPr id="6" name="Text Placeholder"/>
          <p:cNvSpPr>
            <a:spLocks noGrp="1"/>
          </p:cNvSpPr>
          <p:nvPr>
            <p:ph type="body" sz="quarter" idx="12"/>
          </p:nvPr>
        </p:nvSpPr>
        <p:spPr>
          <a:xfrm>
            <a:off x="457200" y="2574924"/>
            <a:ext cx="8229600" cy="6435726"/>
          </a:xfrm>
        </p:spPr>
        <p:txBody>
          <a:bodyPr/>
          <a:lstStyle>
            <a:lvl1pPr>
              <a:lnSpc>
                <a:spcPct val="90000"/>
              </a:lnSpc>
              <a:defRPr sz="19200" b="1"/>
            </a:lvl1pPr>
          </a:lstStyle>
          <a:p>
            <a:pPr lvl="0"/>
            <a:r>
              <a:rPr lang="en-US" dirty="0"/>
              <a:t>Click to edit Master text styles</a:t>
            </a:r>
          </a:p>
        </p:txBody>
      </p:sp>
      <p:sp>
        <p:nvSpPr>
          <p:cNvPr id="7" name="Picture Placeholder"/>
          <p:cNvSpPr>
            <a:spLocks noGrp="1"/>
          </p:cNvSpPr>
          <p:nvPr>
            <p:ph type="pic" sz="quarter" idx="13"/>
          </p:nvPr>
        </p:nvSpPr>
        <p:spPr>
          <a:xfrm>
            <a:off x="9144000" y="0"/>
            <a:ext cx="9144000" cy="10296525"/>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7373600" cy="8553450"/>
          </a:xfrm>
        </p:spPr>
        <p:txBody>
          <a:bodyPr/>
          <a:lstStyle>
            <a:lvl1pPr>
              <a:defRPr sz="19200" b="1"/>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109728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p:cNvSpPr>
            <a:spLocks noGrp="1"/>
          </p:cNvSpPr>
          <p:nvPr>
            <p:ph type="body" sz="quarter" idx="12"/>
          </p:nvPr>
        </p:nvSpPr>
        <p:spPr>
          <a:xfrm>
            <a:off x="9601200" y="457200"/>
            <a:ext cx="8229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9601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7" name="Content Placeholder"/>
          <p:cNvSpPr>
            <a:spLocks noGrp="1"/>
          </p:cNvSpPr>
          <p:nvPr>
            <p:ph sz="quarter" idx="13"/>
          </p:nvPr>
        </p:nvSpPr>
        <p:spPr>
          <a:xfrm>
            <a:off x="457200" y="2574925"/>
            <a:ext cx="8229600" cy="6435725"/>
          </a:xfrm>
        </p:spPr>
        <p:txBody>
          <a:bodyPr/>
          <a:lstStyle>
            <a:lvl1pPr>
              <a:defRPr sz="4800"/>
            </a:lvl1pPr>
          </a:lstStyle>
          <a:p>
            <a:pPr lvl="0"/>
            <a:r>
              <a:rPr lang="en-US" dirty="0"/>
              <a:t>Click to edit Master text styles</a:t>
            </a:r>
          </a:p>
        </p:txBody>
      </p:sp>
      <p:sp>
        <p:nvSpPr>
          <p:cNvPr id="6" name="Text Placeholder"/>
          <p:cNvSpPr>
            <a:spLocks noGrp="1"/>
          </p:cNvSpPr>
          <p:nvPr>
            <p:ph type="body" sz="quarter" idx="12"/>
          </p:nvPr>
        </p:nvSpPr>
        <p:spPr>
          <a:xfrm>
            <a:off x="9601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1"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4173202"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457332" y="457200"/>
            <a:ext cx="10972800" cy="8553450"/>
          </a:xfrm>
        </p:spPr>
        <p:txBody>
          <a:bodyPr/>
          <a:lstStyle/>
          <a:p>
            <a:r>
              <a:rPr lang="en-GB"/>
              <a:t>Click to edit Master title style</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6"/>
            <a:ext cx="8229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6" name="Text Placeholder 1"/>
          <p:cNvSpPr>
            <a:spLocks noGrp="1"/>
          </p:cNvSpPr>
          <p:nvPr>
            <p:ph type="body" sz="quarter" idx="12"/>
          </p:nvPr>
        </p:nvSpPr>
        <p:spPr>
          <a:xfrm>
            <a:off x="9601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4173202" y="457200"/>
            <a:ext cx="3657600"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9144000" y="0"/>
            <a:ext cx="9144000" cy="10296525"/>
          </a:xfrm>
          <a:prstGeom prst="rect">
            <a:avLst/>
          </a:prstGeom>
          <a:solidFill>
            <a:schemeClr val="tx1"/>
          </a:solidFill>
        </p:spPr>
        <p:txBody>
          <a:bodyPr wrap="square" lIns="0" tIns="0" rIns="0" bIns="0" rtlCol="0" anchor="ctr">
            <a:noAutofit/>
          </a:bodyPr>
          <a:lstStyle/>
          <a:p>
            <a:pPr algn="ctr"/>
            <a:endParaRPr lang="en-US" sz="24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9601200" y="457200"/>
            <a:ext cx="8229600" cy="855360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p:cNvSpPr>
            <a:spLocks noGrp="1"/>
          </p:cNvSpPr>
          <p:nvPr>
            <p:ph type="body" sz="quarter" idx="13"/>
          </p:nvPr>
        </p:nvSpPr>
        <p:spPr>
          <a:xfrm>
            <a:off x="457200" y="2574925"/>
            <a:ext cx="8229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9144000" cy="5148000"/>
          </a:xfrm>
          <a:solidFill>
            <a:srgbClr val="3D3D3D"/>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hasCustomPrompt="1"/>
          </p:nvPr>
        </p:nvSpPr>
        <p:spPr>
          <a:xfrm>
            <a:off x="9144000" y="0"/>
            <a:ext cx="4572000" cy="5148263"/>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1" name="Content Placeholder 2"/>
          <p:cNvSpPr>
            <a:spLocks noGrp="1"/>
          </p:cNvSpPr>
          <p:nvPr>
            <p:ph sz="quarter" idx="18" hasCustomPrompt="1"/>
          </p:nvPr>
        </p:nvSpPr>
        <p:spPr>
          <a:xfrm>
            <a:off x="13716000" y="0"/>
            <a:ext cx="4572000" cy="5148263"/>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hasCustomPrompt="1"/>
          </p:nvPr>
        </p:nvSpPr>
        <p:spPr>
          <a:xfrm>
            <a:off x="0" y="5148000"/>
            <a:ext cx="9144000" cy="5148000"/>
          </a:xfrm>
          <a:solidFill>
            <a:schemeClr val="tx1"/>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hasCustomPrompt="1"/>
          </p:nvPr>
        </p:nvSpPr>
        <p:spPr>
          <a:xfrm>
            <a:off x="9144000" y="5148000"/>
            <a:ext cx="9144000" cy="5148000"/>
          </a:xfrm>
          <a:solidFill>
            <a:srgbClr val="3D3D3D"/>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1"/>
            <a:ext cx="18288000" cy="5143684"/>
          </a:xfrm>
          <a:noFill/>
        </p:spPr>
        <p:txBody>
          <a:bodyPr lIns="457200" tIns="457200" rIns="457200" bIns="457200"/>
          <a:lstStyle>
            <a:lvl1pPr>
              <a:defRPr sz="9600"/>
            </a:lvl1pPr>
          </a:lstStyle>
          <a:p>
            <a:r>
              <a:rPr lang="en-US" dirty="0"/>
              <a:t>Click to edit Master title style</a:t>
            </a:r>
          </a:p>
        </p:txBody>
      </p:sp>
      <p:sp>
        <p:nvSpPr>
          <p:cNvPr id="13" name="Content Placeholder 1"/>
          <p:cNvSpPr>
            <a:spLocks noGrp="1"/>
          </p:cNvSpPr>
          <p:nvPr>
            <p:ph sz="quarter" idx="20" hasCustomPrompt="1"/>
          </p:nvPr>
        </p:nvSpPr>
        <p:spPr>
          <a:xfrm>
            <a:off x="0" y="5148000"/>
            <a:ext cx="4572000" cy="5148000"/>
          </a:xfrm>
          <a:solidFill>
            <a:srgbClr val="3D3D3D"/>
          </a:solidFill>
        </p:spPr>
        <p:txBody>
          <a:bodyPr lIns="457200" tIns="457200" rIns="457200" bIns="457200"/>
          <a:lstStyle>
            <a:lvl1pPr>
              <a:defRPr>
                <a:solidFill>
                  <a:schemeClr val="bg1"/>
                </a:solidFill>
              </a:defRPr>
            </a:lvl1pPr>
          </a:lstStyle>
          <a:p>
            <a:pPr lvl="0"/>
            <a:r>
              <a:rPr lang="en-US" dirty="0"/>
              <a:t>Click to edit Master text styles</a:t>
            </a:r>
          </a:p>
        </p:txBody>
      </p:sp>
      <p:sp>
        <p:nvSpPr>
          <p:cNvPr id="12" name="Content Placeholder 2"/>
          <p:cNvSpPr>
            <a:spLocks noGrp="1"/>
          </p:cNvSpPr>
          <p:nvPr>
            <p:ph sz="quarter" idx="19" hasCustomPrompt="1"/>
          </p:nvPr>
        </p:nvSpPr>
        <p:spPr>
          <a:xfrm>
            <a:off x="4572002" y="5148000"/>
            <a:ext cx="4572000" cy="5148000"/>
          </a:xfrm>
          <a:solidFill>
            <a:srgbClr val="6F6F6F"/>
          </a:solidFill>
          <a:ln>
            <a:noFill/>
          </a:ln>
        </p:spPr>
        <p:txBody>
          <a:bodyPr lIns="457200" tIns="457200" rIns="457200" bIns="457200"/>
          <a:lstStyle>
            <a:lvl1pPr>
              <a:defRPr>
                <a:solidFill>
                  <a:schemeClr val="bg1"/>
                </a:solidFill>
              </a:defRPr>
            </a:lvl1pPr>
          </a:lstStyle>
          <a:p>
            <a:pPr lvl="0"/>
            <a:r>
              <a:rPr lang="en-US" dirty="0"/>
              <a:t>Click to edit Master text styles</a:t>
            </a:r>
          </a:p>
        </p:txBody>
      </p:sp>
      <p:sp>
        <p:nvSpPr>
          <p:cNvPr id="9" name="Content Placeholder 3"/>
          <p:cNvSpPr>
            <a:spLocks noGrp="1"/>
          </p:cNvSpPr>
          <p:nvPr>
            <p:ph sz="quarter" idx="17" hasCustomPrompt="1"/>
          </p:nvPr>
        </p:nvSpPr>
        <p:spPr>
          <a:xfrm>
            <a:off x="9144000" y="5148000"/>
            <a:ext cx="4572000" cy="5148000"/>
          </a:xfrm>
          <a:solidFill>
            <a:srgbClr val="A4A4A4"/>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hasCustomPrompt="1"/>
          </p:nvPr>
        </p:nvSpPr>
        <p:spPr>
          <a:xfrm>
            <a:off x="13716000" y="5148000"/>
            <a:ext cx="4572000" cy="5148000"/>
          </a:xfrm>
          <a:solidFill>
            <a:srgbClr val="DCDCDC"/>
          </a:solidFill>
          <a:ln>
            <a:noFill/>
          </a:ln>
        </p:spPr>
        <p:txBody>
          <a:bodyPr lIns="457200" tIns="457200" rIns="457200" bIns="4572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0" y="0"/>
            <a:ext cx="18288000" cy="2574000"/>
          </a:xfrm>
          <a:solidFill>
            <a:schemeClr val="tx1"/>
          </a:solidFill>
        </p:spPr>
        <p:txBody>
          <a:bodyPr lIns="457200" tIns="457200" rIns="457200" bIns="457200"/>
          <a:lstStyle>
            <a:lvl1pPr>
              <a:defRPr>
                <a:solidFill>
                  <a:schemeClr val="bg1"/>
                </a:solidFill>
              </a:defRPr>
            </a:lvl1pPr>
          </a:lstStyle>
          <a:p>
            <a:r>
              <a:rPr lang="en-US" dirty="0"/>
              <a:t>Click to edit Master title style</a:t>
            </a:r>
          </a:p>
        </p:txBody>
      </p:sp>
      <p:sp>
        <p:nvSpPr>
          <p:cNvPr id="6" name="Picture Placeholder"/>
          <p:cNvSpPr>
            <a:spLocks noGrp="1"/>
          </p:cNvSpPr>
          <p:nvPr>
            <p:ph type="pic" sz="quarter" idx="12" hasCustomPrompt="1"/>
          </p:nvPr>
        </p:nvSpPr>
        <p:spPr>
          <a:xfrm>
            <a:off x="0" y="2574000"/>
            <a:ext cx="18288000" cy="7722000"/>
          </a:xfrm>
        </p:spPr>
        <p:txBody>
          <a:bodyPr lIns="457200" tIns="457200" rIns="457200" bIns="45720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8553600"/>
          </a:xfrm>
        </p:spPr>
        <p:txBody>
          <a:bodyPr/>
          <a:lstStyle/>
          <a:p>
            <a:r>
              <a:rPr lang="en-GB"/>
              <a:t>Click to edit Master title style</a:t>
            </a:r>
            <a:endParaRPr lang="en-US" dirty="0"/>
          </a:p>
        </p:txBody>
      </p:sp>
      <p:sp>
        <p:nvSpPr>
          <p:cNvPr id="6" name="Text Placeholder"/>
          <p:cNvSpPr>
            <a:spLocks noGrp="1"/>
          </p:cNvSpPr>
          <p:nvPr>
            <p:ph type="body" sz="quarter" idx="12"/>
          </p:nvPr>
        </p:nvSpPr>
        <p:spPr>
          <a:xfrm>
            <a:off x="9601200" y="457200"/>
            <a:ext cx="8229600" cy="855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hasCustomPrompt="1"/>
          </p:nvPr>
        </p:nvSpPr>
        <p:spPr>
          <a:xfrm>
            <a:off x="0" y="0"/>
            <a:ext cx="18288000" cy="10305677"/>
          </a:xfrm>
        </p:spPr>
        <p:txBody>
          <a:bodyPr lIns="457200" tIns="457200" rIns="457200" bIns="457200"/>
          <a:lstStyle/>
          <a:p>
            <a:r>
              <a:rPr lang="en-US" dirty="0"/>
              <a:t>Drag picture to placeholder or click icon to add</a:t>
            </a:r>
          </a:p>
        </p:txBody>
      </p:sp>
      <p:sp>
        <p:nvSpPr>
          <p:cNvPr id="6" name="Text Placeholder"/>
          <p:cNvSpPr>
            <a:spLocks noGrp="1"/>
          </p:cNvSpPr>
          <p:nvPr>
            <p:ph type="body" sz="quarter" idx="12" hasCustomPrompt="1"/>
          </p:nvPr>
        </p:nvSpPr>
        <p:spPr>
          <a:xfrm>
            <a:off x="-5" y="5148262"/>
            <a:ext cx="4572006" cy="5148263"/>
          </a:xfrm>
          <a:solidFill>
            <a:schemeClr val="tx1"/>
          </a:solidFill>
        </p:spPr>
        <p:txBody>
          <a:bodyPr lIns="457200" tIns="457200" rIns="457200" bIns="457200"/>
          <a:lstStyle>
            <a:lvl1pPr>
              <a:buClrTx/>
              <a:defRPr>
                <a:solidFill>
                  <a:schemeClr val="bg1"/>
                </a:solidFill>
              </a:defRPr>
            </a:lvl1pPr>
            <a:lvl2pPr>
              <a:buClrTx/>
              <a:defRPr sz="2000">
                <a:solidFill>
                  <a:schemeClr val="bg1"/>
                </a:solidFill>
              </a:defRPr>
            </a:lvl2pPr>
            <a:lvl3pPr>
              <a:buClrTx/>
              <a:defRPr sz="2000">
                <a:solidFill>
                  <a:schemeClr val="bg1"/>
                </a:solidFill>
              </a:defRPr>
            </a:lvl3pPr>
            <a:lvl4pPr>
              <a:buClrTx/>
              <a:defRPr sz="2000">
                <a:solidFill>
                  <a:schemeClr val="bg1"/>
                </a:solidFill>
              </a:defRPr>
            </a:lvl4pPr>
            <a:lvl5pPr>
              <a:buClrTx/>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hasCustomPrompt="1"/>
          </p:nvPr>
        </p:nvSpPr>
        <p:spPr>
          <a:xfrm>
            <a:off x="0" y="0"/>
            <a:ext cx="4572000" cy="10296000"/>
          </a:xfrm>
          <a:solidFill>
            <a:srgbClr val="3D3D3D"/>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hasCustomPrompt="1"/>
          </p:nvPr>
        </p:nvSpPr>
        <p:spPr>
          <a:xfrm>
            <a:off x="4572000" y="0"/>
            <a:ext cx="4572000" cy="10296000"/>
          </a:xfrm>
          <a:solidFill>
            <a:srgbClr val="6F6F6F"/>
          </a:solidFill>
        </p:spPr>
        <p:txBody>
          <a:bodyPr lIns="457200" tIns="457200" rIns="457200" bIns="457200"/>
          <a:lstStyle>
            <a:lvl1pPr>
              <a:buClrTx/>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hasCustomPrompt="1"/>
          </p:nvPr>
        </p:nvSpPr>
        <p:spPr>
          <a:xfrm>
            <a:off x="9144000" y="0"/>
            <a:ext cx="4572000" cy="10296000"/>
          </a:xfrm>
          <a:solidFill>
            <a:srgbClr val="A4A4A4"/>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hasCustomPrompt="1"/>
          </p:nvPr>
        </p:nvSpPr>
        <p:spPr>
          <a:xfrm>
            <a:off x="13716000" y="0"/>
            <a:ext cx="4572000" cy="10296000"/>
          </a:xfrm>
          <a:solidFill>
            <a:srgbClr val="DCDCDC"/>
          </a:solidFill>
        </p:spPr>
        <p:txBody>
          <a:bodyPr lIns="457200" tIns="457200" rIns="457200" bIns="457200"/>
          <a:lstStyle>
            <a:lvl1pPr>
              <a:buClrTx/>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5029200" y="2574926"/>
            <a:ext cx="12801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p:cNvSpPr>
            <a:spLocks noGrp="1"/>
          </p:cNvSpPr>
          <p:nvPr>
            <p:ph type="body" sz="quarter" idx="12"/>
          </p:nvPr>
        </p:nvSpPr>
        <p:spPr>
          <a:xfrm>
            <a:off x="457200" y="2574926"/>
            <a:ext cx="3657600" cy="64357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ases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CCBE138C-08F9-144A-9B33-CF1C0AA30E1F}"/>
              </a:ext>
            </a:extLst>
          </p:cNvPr>
          <p:cNvSpPr/>
          <p:nvPr userDrawn="1"/>
        </p:nvSpPr>
        <p:spPr bwMode="auto">
          <a:xfrm>
            <a:off x="4572000" y="0"/>
            <a:ext cx="13716000" cy="10296525"/>
          </a:xfrm>
          <a:prstGeom prst="rect">
            <a:avLst/>
          </a:prstGeom>
          <a:solidFill>
            <a:srgbClr val="3D3D3D"/>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de-DE" sz="1400" b="0" i="0" u="none" strike="noStrike" cap="none" normalizeH="0" baseline="0" dirty="0">
              <a:ln>
                <a:noFill/>
              </a:ln>
              <a:solidFill>
                <a:schemeClr val="bg1"/>
              </a:solidFill>
              <a:effectLst/>
              <a:latin typeface="IBM Plex Sans" panose="020B0503050203000203" pitchFamily="34" charset="0"/>
            </a:endParaRPr>
          </a:p>
        </p:txBody>
      </p:sp>
      <p:sp>
        <p:nvSpPr>
          <p:cNvPr id="2" name="Title"/>
          <p:cNvSpPr>
            <a:spLocks noGrp="1"/>
          </p:cNvSpPr>
          <p:nvPr>
            <p:ph type="title" hasCustomPrompt="1"/>
          </p:nvPr>
        </p:nvSpPr>
        <p:spPr>
          <a:xfrm>
            <a:off x="457200" y="2574000"/>
            <a:ext cx="3657600" cy="1283625"/>
          </a:xfrm>
        </p:spPr>
        <p:txBody>
          <a:bodyPr>
            <a:normAutofit/>
          </a:bodyPr>
          <a:lstStyle>
            <a:lvl1pPr>
              <a:defRPr sz="3000"/>
            </a:lvl1pPr>
          </a:lstStyle>
          <a:p>
            <a:r>
              <a:rPr lang="en-US" dirty="0"/>
              <a:t>Click to edit Master title style</a:t>
            </a:r>
          </a:p>
        </p:txBody>
      </p:sp>
      <p:sp>
        <p:nvSpPr>
          <p:cNvPr id="6" name="Text Placeholder"/>
          <p:cNvSpPr>
            <a:spLocks noGrp="1"/>
          </p:cNvSpPr>
          <p:nvPr>
            <p:ph type="body" sz="quarter" idx="12"/>
          </p:nvPr>
        </p:nvSpPr>
        <p:spPr>
          <a:xfrm>
            <a:off x="457200" y="3857625"/>
            <a:ext cx="3657600" cy="5153025"/>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779457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8" name="Text Placeholder 1"/>
          <p:cNvSpPr>
            <a:spLocks noGrp="1"/>
          </p:cNvSpPr>
          <p:nvPr>
            <p:ph type="body" sz="quarter" idx="13"/>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9144000" y="0"/>
            <a:ext cx="9144000" cy="10296525"/>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229600" cy="1659600"/>
          </a:xfrm>
        </p:spPr>
        <p:txBody>
          <a:bodyPr/>
          <a:lstStyle/>
          <a:p>
            <a:r>
              <a:rPr lang="en-US" dirty="0"/>
              <a:t>Click to edit Master title style</a:t>
            </a:r>
          </a:p>
        </p:txBody>
      </p:sp>
      <p:sp>
        <p:nvSpPr>
          <p:cNvPr id="6" name="Text Placeholder 1"/>
          <p:cNvSpPr>
            <a:spLocks noGrp="1"/>
          </p:cNvSpPr>
          <p:nvPr>
            <p:ph type="body" sz="quarter" idx="12"/>
          </p:nvPr>
        </p:nvSpPr>
        <p:spPr>
          <a:xfrm>
            <a:off x="457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5029200" y="2574925"/>
            <a:ext cx="3657600" cy="6435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9601200" y="2574925"/>
            <a:ext cx="8229600" cy="6435725"/>
          </a:xfrm>
        </p:spPr>
        <p:txBody>
          <a:bodyPr/>
          <a:lstStyle>
            <a:lvl1pPr>
              <a:defRPr sz="4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457200"/>
            <a:ext cx="3675888" cy="855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5029200" y="457200"/>
            <a:ext cx="12801466" cy="8553600"/>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heme" Target="../theme/theme2.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theme" Target="../theme/theme3.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8"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199" y="457200"/>
            <a:ext cx="8229600" cy="8553600"/>
          </a:xfrm>
          <a:prstGeom prst="rect">
            <a:avLst/>
          </a:prstGeom>
        </p:spPr>
        <p:txBody>
          <a:bodyPr vert="horz" lIns="0" tIns="0" rIns="0" bIns="0" rtlCol="0" anchor="t">
            <a:noAutofit/>
          </a:bodyPr>
          <a:lstStyle/>
          <a:p>
            <a:r>
              <a:rPr lang="de-DE"/>
              <a:t>Mastertitelformat bearbeiten</a:t>
            </a:r>
            <a:endParaRPr lang="en-US" dirty="0"/>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61" name="Gruppieren 160">
            <a:extLst>
              <a:ext uri="{FF2B5EF4-FFF2-40B4-BE49-F238E27FC236}">
                <a16:creationId xmlns:a16="http://schemas.microsoft.com/office/drawing/2014/main" id="{E69C9B1D-3049-EE49-89DA-B31BF6156AB9}"/>
              </a:ext>
            </a:extLst>
          </p:cNvPr>
          <p:cNvGrpSpPr/>
          <p:nvPr userDrawn="1"/>
        </p:nvGrpSpPr>
        <p:grpSpPr>
          <a:xfrm>
            <a:off x="-216000" y="-216000"/>
            <a:ext cx="18720000" cy="10728000"/>
            <a:chOff x="-216000" y="-216000"/>
            <a:chExt cx="18720000" cy="10728000"/>
          </a:xfrm>
        </p:grpSpPr>
        <p:grpSp>
          <p:nvGrpSpPr>
            <p:cNvPr id="162" name="Gruppieren 161">
              <a:extLst>
                <a:ext uri="{FF2B5EF4-FFF2-40B4-BE49-F238E27FC236}">
                  <a16:creationId xmlns:a16="http://schemas.microsoft.com/office/drawing/2014/main" id="{F7FF7192-DFE1-2042-BEFD-5B520E87BC62}"/>
                </a:ext>
              </a:extLst>
            </p:cNvPr>
            <p:cNvGrpSpPr/>
            <p:nvPr/>
          </p:nvGrpSpPr>
          <p:grpSpPr>
            <a:xfrm>
              <a:off x="457200" y="-216000"/>
              <a:ext cx="17373600" cy="180000"/>
              <a:chOff x="457200" y="-216000"/>
              <a:chExt cx="17373600" cy="180000"/>
            </a:xfrm>
          </p:grpSpPr>
          <p:cxnSp>
            <p:nvCxnSpPr>
              <p:cNvPr id="197" name="Gerade Verbindung 196">
                <a:extLst>
                  <a:ext uri="{FF2B5EF4-FFF2-40B4-BE49-F238E27FC236}">
                    <a16:creationId xmlns:a16="http://schemas.microsoft.com/office/drawing/2014/main" id="{56C9C363-D1C1-964D-B02C-65536666F5C7}"/>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8" name="Gerade Verbindung 197">
                <a:extLst>
                  <a:ext uri="{FF2B5EF4-FFF2-40B4-BE49-F238E27FC236}">
                    <a16:creationId xmlns:a16="http://schemas.microsoft.com/office/drawing/2014/main" id="{2835C266-3324-8F4D-BD9D-D39297A149FF}"/>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9" name="Gerade Verbindung 198">
                <a:extLst>
                  <a:ext uri="{FF2B5EF4-FFF2-40B4-BE49-F238E27FC236}">
                    <a16:creationId xmlns:a16="http://schemas.microsoft.com/office/drawing/2014/main" id="{70BA5C77-4C4A-9447-920E-6B7EBB90FBCC}"/>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0" name="Gerade Verbindung 199">
                <a:extLst>
                  <a:ext uri="{FF2B5EF4-FFF2-40B4-BE49-F238E27FC236}">
                    <a16:creationId xmlns:a16="http://schemas.microsoft.com/office/drawing/2014/main" id="{6AF84F52-BE9F-6C40-B8D4-83A8DA17017F}"/>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1" name="Gerade Verbindung 200">
                <a:extLst>
                  <a:ext uri="{FF2B5EF4-FFF2-40B4-BE49-F238E27FC236}">
                    <a16:creationId xmlns:a16="http://schemas.microsoft.com/office/drawing/2014/main" id="{35544ABB-63F9-7C48-9038-A58F590CD608}"/>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2" name="Gerade Verbindung 201">
                <a:extLst>
                  <a:ext uri="{FF2B5EF4-FFF2-40B4-BE49-F238E27FC236}">
                    <a16:creationId xmlns:a16="http://schemas.microsoft.com/office/drawing/2014/main" id="{C086FA41-8A2B-7D4A-8EF6-1D109B2D286A}"/>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3" name="Gerade Verbindung 202">
                <a:extLst>
                  <a:ext uri="{FF2B5EF4-FFF2-40B4-BE49-F238E27FC236}">
                    <a16:creationId xmlns:a16="http://schemas.microsoft.com/office/drawing/2014/main" id="{97DF1FCB-5768-FC47-A629-821ABDD59F6D}"/>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4" name="Gerade Verbindung 203">
                <a:extLst>
                  <a:ext uri="{FF2B5EF4-FFF2-40B4-BE49-F238E27FC236}">
                    <a16:creationId xmlns:a16="http://schemas.microsoft.com/office/drawing/2014/main" id="{0A94AF60-2AA3-2940-914F-18D8742D9BCC}"/>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5" name="Gerade Verbindung 204">
                <a:extLst>
                  <a:ext uri="{FF2B5EF4-FFF2-40B4-BE49-F238E27FC236}">
                    <a16:creationId xmlns:a16="http://schemas.microsoft.com/office/drawing/2014/main" id="{298903D4-EA99-714D-99DA-D6E1DB78950A}"/>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6" name="Gerade Verbindung 205">
                <a:extLst>
                  <a:ext uri="{FF2B5EF4-FFF2-40B4-BE49-F238E27FC236}">
                    <a16:creationId xmlns:a16="http://schemas.microsoft.com/office/drawing/2014/main" id="{2E55EB3F-9E08-C249-96A5-E7FB121FB5FD}"/>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7" name="Gerade Verbindung 206">
                <a:extLst>
                  <a:ext uri="{FF2B5EF4-FFF2-40B4-BE49-F238E27FC236}">
                    <a16:creationId xmlns:a16="http://schemas.microsoft.com/office/drawing/2014/main" id="{21EBF728-28BD-F64B-BCE3-A37C34AFF9DA}"/>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3" name="Gruppieren 162">
              <a:extLst>
                <a:ext uri="{FF2B5EF4-FFF2-40B4-BE49-F238E27FC236}">
                  <a16:creationId xmlns:a16="http://schemas.microsoft.com/office/drawing/2014/main" id="{D48FA44F-26EE-AF4E-B0B7-A8994D562634}"/>
                </a:ext>
              </a:extLst>
            </p:cNvPr>
            <p:cNvGrpSpPr/>
            <p:nvPr/>
          </p:nvGrpSpPr>
          <p:grpSpPr>
            <a:xfrm>
              <a:off x="457200" y="10332000"/>
              <a:ext cx="17373600" cy="180000"/>
              <a:chOff x="457200" y="10332000"/>
              <a:chExt cx="17373600" cy="180000"/>
            </a:xfrm>
          </p:grpSpPr>
          <p:cxnSp>
            <p:nvCxnSpPr>
              <p:cNvPr id="186" name="Gerade Verbindung 185">
                <a:extLst>
                  <a:ext uri="{FF2B5EF4-FFF2-40B4-BE49-F238E27FC236}">
                    <a16:creationId xmlns:a16="http://schemas.microsoft.com/office/drawing/2014/main" id="{CF20FC1D-F075-DD45-81EA-CBA5AF4FD801}"/>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350A805C-EEB6-4B42-9F5B-9564BEF2211B}"/>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403B7574-A8E1-AD41-B2AE-682BEFD1C7EA}"/>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32912078-E3FD-2641-AE48-B34F72AEE84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Gerade Verbindung 189">
                <a:extLst>
                  <a:ext uri="{FF2B5EF4-FFF2-40B4-BE49-F238E27FC236}">
                    <a16:creationId xmlns:a16="http://schemas.microsoft.com/office/drawing/2014/main" id="{61F1C3DC-E316-4242-B0A5-008EC30FA81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1" name="Gerade Verbindung 190">
                <a:extLst>
                  <a:ext uri="{FF2B5EF4-FFF2-40B4-BE49-F238E27FC236}">
                    <a16:creationId xmlns:a16="http://schemas.microsoft.com/office/drawing/2014/main" id="{D77AADB2-5DBF-8D40-B2E4-64EB70B71F3D}"/>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2" name="Gerade Verbindung 191">
                <a:extLst>
                  <a:ext uri="{FF2B5EF4-FFF2-40B4-BE49-F238E27FC236}">
                    <a16:creationId xmlns:a16="http://schemas.microsoft.com/office/drawing/2014/main" id="{10845032-38A7-7442-AE98-832C9BC26DE5}"/>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3" name="Gerade Verbindung 192">
                <a:extLst>
                  <a:ext uri="{FF2B5EF4-FFF2-40B4-BE49-F238E27FC236}">
                    <a16:creationId xmlns:a16="http://schemas.microsoft.com/office/drawing/2014/main" id="{2A48D775-F641-E549-A2E3-C1D701A43E51}"/>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4" name="Gerade Verbindung 193">
                <a:extLst>
                  <a:ext uri="{FF2B5EF4-FFF2-40B4-BE49-F238E27FC236}">
                    <a16:creationId xmlns:a16="http://schemas.microsoft.com/office/drawing/2014/main" id="{6816C353-3220-2E4D-8BA4-2419C0CAD0B5}"/>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5" name="Gerade Verbindung 194">
                <a:extLst>
                  <a:ext uri="{FF2B5EF4-FFF2-40B4-BE49-F238E27FC236}">
                    <a16:creationId xmlns:a16="http://schemas.microsoft.com/office/drawing/2014/main" id="{BAE581DA-1441-1241-ACC1-46FB7AE21897}"/>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6" name="Gerade Verbindung 195">
                <a:extLst>
                  <a:ext uri="{FF2B5EF4-FFF2-40B4-BE49-F238E27FC236}">
                    <a16:creationId xmlns:a16="http://schemas.microsoft.com/office/drawing/2014/main" id="{04E4DA1C-E23B-4E4B-8E1C-D4E2956A066E}"/>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64" name="Gruppieren 163">
              <a:extLst>
                <a:ext uri="{FF2B5EF4-FFF2-40B4-BE49-F238E27FC236}">
                  <a16:creationId xmlns:a16="http://schemas.microsoft.com/office/drawing/2014/main" id="{41E4FB51-7F9A-9144-ABB6-607A45B54710}"/>
                </a:ext>
              </a:extLst>
            </p:cNvPr>
            <p:cNvGrpSpPr/>
            <p:nvPr/>
          </p:nvGrpSpPr>
          <p:grpSpPr>
            <a:xfrm>
              <a:off x="-216000" y="457200"/>
              <a:ext cx="180000" cy="9381600"/>
              <a:chOff x="-216000" y="457200"/>
              <a:chExt cx="180000" cy="9381600"/>
            </a:xfrm>
          </p:grpSpPr>
          <p:cxnSp>
            <p:nvCxnSpPr>
              <p:cNvPr id="176" name="Horizontal Straight Connector 16">
                <a:extLst>
                  <a:ext uri="{FF2B5EF4-FFF2-40B4-BE49-F238E27FC236}">
                    <a16:creationId xmlns:a16="http://schemas.microsoft.com/office/drawing/2014/main" id="{82D30B17-B4C0-4A43-AC02-F6CDABFE4C28}"/>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Horizontal Straight Connector 10">
                <a:extLst>
                  <a:ext uri="{FF2B5EF4-FFF2-40B4-BE49-F238E27FC236}">
                    <a16:creationId xmlns:a16="http://schemas.microsoft.com/office/drawing/2014/main" id="{D8987D8A-81B7-D043-BA90-E29C185B6E7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8" name="Horizontal Straight Connector 10">
                <a:extLst>
                  <a:ext uri="{FF2B5EF4-FFF2-40B4-BE49-F238E27FC236}">
                    <a16:creationId xmlns:a16="http://schemas.microsoft.com/office/drawing/2014/main" id="{A3635EFE-A9D7-6947-A267-86A0F0C8F225}"/>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9" name="Horizontal Straight Connector 11">
                <a:extLst>
                  <a:ext uri="{FF2B5EF4-FFF2-40B4-BE49-F238E27FC236}">
                    <a16:creationId xmlns:a16="http://schemas.microsoft.com/office/drawing/2014/main" id="{DD175976-A17E-F44F-B22F-569C734129D7}"/>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Horizontal Straight Connector 12">
                <a:extLst>
                  <a:ext uri="{FF2B5EF4-FFF2-40B4-BE49-F238E27FC236}">
                    <a16:creationId xmlns:a16="http://schemas.microsoft.com/office/drawing/2014/main" id="{896BC000-AA99-014F-8EDF-29AFB3D4ECB1}"/>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1" name="Horizontal Straight Connector 16">
                <a:extLst>
                  <a:ext uri="{FF2B5EF4-FFF2-40B4-BE49-F238E27FC236}">
                    <a16:creationId xmlns:a16="http://schemas.microsoft.com/office/drawing/2014/main" id="{65CEE3DE-6C25-554F-8F68-D3C96FF87A6D}"/>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2" name="Horizontal Straight Connector 16">
                <a:extLst>
                  <a:ext uri="{FF2B5EF4-FFF2-40B4-BE49-F238E27FC236}">
                    <a16:creationId xmlns:a16="http://schemas.microsoft.com/office/drawing/2014/main" id="{B6251BD3-7C76-6B4F-8005-6834423E3467}"/>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3" name="Horizontal Straight Connector 15">
                <a:extLst>
                  <a:ext uri="{FF2B5EF4-FFF2-40B4-BE49-F238E27FC236}">
                    <a16:creationId xmlns:a16="http://schemas.microsoft.com/office/drawing/2014/main" id="{BEE2325B-AB22-D54B-B25B-B16620C4C740}"/>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4" name="Horizontal Straight Connector 14">
                <a:extLst>
                  <a:ext uri="{FF2B5EF4-FFF2-40B4-BE49-F238E27FC236}">
                    <a16:creationId xmlns:a16="http://schemas.microsoft.com/office/drawing/2014/main" id="{28B7F9A1-A7BA-D44B-9941-62D1DDA549F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5" name="Horizontal Straight Connector 13">
                <a:extLst>
                  <a:ext uri="{FF2B5EF4-FFF2-40B4-BE49-F238E27FC236}">
                    <a16:creationId xmlns:a16="http://schemas.microsoft.com/office/drawing/2014/main" id="{BE9DFF17-D3BF-614E-956C-9FB012D79D6E}"/>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65" name="Gruppieren 164">
              <a:extLst>
                <a:ext uri="{FF2B5EF4-FFF2-40B4-BE49-F238E27FC236}">
                  <a16:creationId xmlns:a16="http://schemas.microsoft.com/office/drawing/2014/main" id="{7D1ABDC6-9E04-6544-AC18-093AF4617A00}"/>
                </a:ext>
              </a:extLst>
            </p:cNvPr>
            <p:cNvGrpSpPr/>
            <p:nvPr/>
          </p:nvGrpSpPr>
          <p:grpSpPr>
            <a:xfrm>
              <a:off x="18324000" y="457200"/>
              <a:ext cx="180000" cy="9381600"/>
              <a:chOff x="-216000" y="457200"/>
              <a:chExt cx="180000" cy="9381600"/>
            </a:xfrm>
          </p:grpSpPr>
          <p:cxnSp>
            <p:nvCxnSpPr>
              <p:cNvPr id="166" name="Horizontal Straight Connector 16">
                <a:extLst>
                  <a:ext uri="{FF2B5EF4-FFF2-40B4-BE49-F238E27FC236}">
                    <a16:creationId xmlns:a16="http://schemas.microsoft.com/office/drawing/2014/main" id="{3C047F08-356F-FA47-B543-4159582CE1F1}"/>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0">
                <a:extLst>
                  <a:ext uri="{FF2B5EF4-FFF2-40B4-BE49-F238E27FC236}">
                    <a16:creationId xmlns:a16="http://schemas.microsoft.com/office/drawing/2014/main" id="{A33A519B-AA1E-D546-8212-2BD2D928770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Horizontal Straight Connector 10">
                <a:extLst>
                  <a:ext uri="{FF2B5EF4-FFF2-40B4-BE49-F238E27FC236}">
                    <a16:creationId xmlns:a16="http://schemas.microsoft.com/office/drawing/2014/main" id="{B685B623-828F-554F-A9B4-E6619B5ECCEE}"/>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Horizontal Straight Connector 11">
                <a:extLst>
                  <a:ext uri="{FF2B5EF4-FFF2-40B4-BE49-F238E27FC236}">
                    <a16:creationId xmlns:a16="http://schemas.microsoft.com/office/drawing/2014/main" id="{AC99F952-FEE2-4C48-A476-2957C18483A3}"/>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0" name="Horizontal Straight Connector 12">
                <a:extLst>
                  <a:ext uri="{FF2B5EF4-FFF2-40B4-BE49-F238E27FC236}">
                    <a16:creationId xmlns:a16="http://schemas.microsoft.com/office/drawing/2014/main" id="{54A91BCD-A98C-BF40-B72F-7B609797B565}"/>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Horizontal Straight Connector 16">
                <a:extLst>
                  <a:ext uri="{FF2B5EF4-FFF2-40B4-BE49-F238E27FC236}">
                    <a16:creationId xmlns:a16="http://schemas.microsoft.com/office/drawing/2014/main" id="{62F8AC7E-E894-0C41-9CC8-3A23D2003504}"/>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2" name="Horizontal Straight Connector 16">
                <a:extLst>
                  <a:ext uri="{FF2B5EF4-FFF2-40B4-BE49-F238E27FC236}">
                    <a16:creationId xmlns:a16="http://schemas.microsoft.com/office/drawing/2014/main" id="{8AAA49D7-897D-2140-BF37-E9BEC90C781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3" name="Horizontal Straight Connector 15">
                <a:extLst>
                  <a:ext uri="{FF2B5EF4-FFF2-40B4-BE49-F238E27FC236}">
                    <a16:creationId xmlns:a16="http://schemas.microsoft.com/office/drawing/2014/main" id="{25ECE4B6-E66E-AE47-83E7-3B7D0CEBF758}"/>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Horizontal Straight Connector 14">
                <a:extLst>
                  <a:ext uri="{FF2B5EF4-FFF2-40B4-BE49-F238E27FC236}">
                    <a16:creationId xmlns:a16="http://schemas.microsoft.com/office/drawing/2014/main" id="{76792988-1B8B-774A-A4E9-19F3D945F632}"/>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5" name="Horizontal Straight Connector 13">
                <a:extLst>
                  <a:ext uri="{FF2B5EF4-FFF2-40B4-BE49-F238E27FC236}">
                    <a16:creationId xmlns:a16="http://schemas.microsoft.com/office/drawing/2014/main" id="{066DA73D-254B-884E-96A9-97A20D78AFCB}"/>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96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 id="2147483959"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963" r:id="rId34"/>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bg1"/>
                </a:solidFill>
                <a:latin typeface="IBM Plex Sans" panose="020B0503050203000203" pitchFamily="34" charset="0"/>
              </a:defRPr>
            </a:lvl1pPr>
          </a:lstStyle>
          <a:p>
            <a:r>
              <a:rPr lang="en-US" dirty="0"/>
              <a:t>IBM </a:t>
            </a:r>
            <a:r>
              <a:rPr lang="en-US" dirty="0" err="1"/>
              <a:t>iX</a:t>
            </a:r>
            <a:r>
              <a:rPr lang="en-US" dirty="0"/>
              <a:t> / © IBM Corporation</a:t>
            </a:r>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B8049A-E608-E94B-93AC-AB1D220ABF6E}"/>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3C6CF6D5-2143-6447-9054-421CEA612AE4}"/>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EFD8502F-5C06-434C-AB9E-0F009E0D60E3}"/>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25415D30-1554-7D46-A0EE-F719346FEE23}"/>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A169A71F-A667-0548-850A-4608703A44FA}"/>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10CD7531-ACFF-2B46-9AA7-E0A3DEA9B209}"/>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29CCCD32-C255-BD4F-93A2-3E66A0B211CC}"/>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4F11143-4697-0048-BCA0-EBD047BBFD9D}"/>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D4C1CBF1-1BEE-C248-87C8-15DB6248E7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4E19612D-5504-E549-B2F9-FEEB88D24213}"/>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2651F952-C4C9-2A43-A5BD-4F38B40FDDD2}"/>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A4FCBA5F-B658-1F4B-A734-D8467748C60F}"/>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BC022268-CE84-9541-A9A9-D967A13A73A3}"/>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F3C9FEAF-3835-B144-B7A8-4A9E262398CB}"/>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71DC7346-805E-DA49-B2E1-52260842B904}"/>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63500B1-77AC-E148-99C5-4813D4592A84}"/>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E446BC97-03FC-E242-9405-79A4CD2604EB}"/>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B01DB382-3D6A-5E4F-A41F-FB6F93F177B3}"/>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73053A4B-E325-9048-A617-895808B6D88E}"/>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4BEEC180-9533-5A4B-AC71-69C8E45D80DE}"/>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9720C15B-D678-424D-B5A3-45CEAB910784}"/>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CB9E0F6E-82E5-A844-8B2C-6EC8220A95FB}"/>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EA8751EF-B742-7A46-BA02-320FA0BBA34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AC8E80B5-1259-F042-8710-C92A6F92824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68CF6EA1-83B5-B246-8620-85D45E36E20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5A042133-23D0-7644-ADF9-A6B6809AA7BC}"/>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C1A47C87-59B4-5F46-8B23-8A64BFF41CE4}"/>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EB7594F9-4879-814D-BB09-7FBA7D208D5E}"/>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3BCC709E-D0D3-5D4E-8CA0-FDAFBB560E84}"/>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822D2E19-41EC-E244-AC99-32DE4A2FE308}"/>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AE866CF1-1E1D-C747-89C4-60EB9D6C3E10}"/>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4E35CFF8-9755-104E-B42E-FF4BD07A36B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8214F468-F981-A148-B880-E43BDA8615BD}"/>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2DF11FF3-B0A8-8348-895D-3D905BEC3626}"/>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16715DB6-41E2-3A46-8299-DAE52BF2B2D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D1CC8D57-B2E6-124C-AF33-A5C15F7821B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2FC6043A-9191-E844-9084-A670E53961A9}"/>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D3C16E6C-972B-D442-9711-4546075DCFD9}"/>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4C5547D0-06E9-E64A-86A2-DBC0B0ABC8AC}"/>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CB23057D-BC48-D944-83D8-FCFDD5FC57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EFCCC9D9-3F96-CE45-9E13-71BF2E9EF812}"/>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3231C9A4-B97D-F741-BE84-CF2158C8426C}"/>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51887282-22CA-4E41-8EAD-C81B8AE146A6}"/>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EA1DADFB-197A-514B-B39E-172C3D9C39B9}"/>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7D6FB0D4-67E1-1B49-883B-8482AAF10419}"/>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13279F86-06FF-1344-8584-236692C711F1}"/>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69085AA8-F44E-9749-942D-7D9482ECC7C9}"/>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409978834"/>
      </p:ext>
    </p:extLst>
  </p:cSld>
  <p:clrMap bg1="dk1" tx1="lt1" bg2="dk2" tx2="lt2" accent1="accent1" accent2="accent2" accent3="accent3" accent4="accent4" accent5="accent5" accent6="accent6" hlink="hlink" folHlink="folHlink"/>
  <p:sldLayoutIdLst>
    <p:sldLayoutId id="2147483859" r:id="rId1"/>
    <p:sldLayoutId id="2147483966"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958" r:id="rId20"/>
    <p:sldLayoutId id="2147483878" r:id="rId21"/>
    <p:sldLayoutId id="2147483879" r:id="rId22"/>
    <p:sldLayoutId id="2147483880" r:id="rId23"/>
    <p:sldLayoutId id="2147483881" r:id="rId24"/>
    <p:sldLayoutId id="2147483882" r:id="rId25"/>
    <p:sldLayoutId id="2147483883" r:id="rId26"/>
    <p:sldLayoutId id="2147483884" r:id="rId27"/>
    <p:sldLayoutId id="2147483885" r:id="rId28"/>
    <p:sldLayoutId id="2147483886" r:id="rId29"/>
    <p:sldLayoutId id="2147483887" r:id="rId30"/>
    <p:sldLayoutId id="2147483888" r:id="rId31"/>
    <p:sldLayoutId id="2147483889" r:id="rId32"/>
    <p:sldLayoutId id="2147483890" r:id="rId33"/>
  </p:sldLayoutIdLst>
  <p:hf hdr="0" dt="0"/>
  <p:txStyles>
    <p:titleStyle>
      <a:lvl1pPr algn="l" rtl="0" eaLnBrk="1" fontAlgn="base" hangingPunct="1">
        <a:lnSpc>
          <a:spcPct val="90000"/>
        </a:lnSpc>
        <a:spcBef>
          <a:spcPct val="0"/>
        </a:spcBef>
        <a:spcAft>
          <a:spcPct val="0"/>
        </a:spcAft>
        <a:defRPr sz="48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rgbClr val="6D6E70"/>
        </a:buClr>
        <a:buSzPct val="90000"/>
        <a:buFont typeface="Wingdings" pitchFamily="2" charset="2"/>
        <a:buNone/>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bg1"/>
        </a:buClr>
        <a:buSzPct val="100000"/>
        <a:buFont typeface="Arial" panose="020B0604020202020204" pitchFamily="34" charset="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bg1"/>
        </a:buClr>
        <a:buSzPct val="100000"/>
        <a:buFont typeface=".AppleSystemUIFont" charset="-120"/>
        <a:buChar char="–"/>
        <a:tabLst/>
        <a:defRPr sz="28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bg1"/>
        </a:buClr>
        <a:buFont typeface=".AppleSystemUIFont" charset="-120"/>
        <a:buChar char="»"/>
        <a:tabLst/>
        <a:defRPr sz="28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8229600" cy="85536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9601200" y="457200"/>
            <a:ext cx="8229600" cy="85536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457333" y="9584667"/>
            <a:ext cx="8229470" cy="333683"/>
          </a:xfrm>
          <a:prstGeom prst="rect">
            <a:avLst/>
          </a:prstGeom>
        </p:spPr>
        <p:txBody>
          <a:bodyPr vert="horz" lIns="0" tIns="0" rIns="0" bIns="0" rtlCol="0" anchor="ctr"/>
          <a:lstStyle>
            <a:lvl1pPr marL="0" marR="0" indent="0" algn="l" defTabSz="1371984" rtl="0" eaLnBrk="1" fontAlgn="auto" latinLnBrk="0" hangingPunct="1">
              <a:lnSpc>
                <a:spcPct val="100000"/>
              </a:lnSpc>
              <a:spcBef>
                <a:spcPts val="0"/>
              </a:spcBef>
              <a:spcAft>
                <a:spcPts val="0"/>
              </a:spcAft>
              <a:buClrTx/>
              <a:buSzTx/>
              <a:buFontTx/>
              <a:buNone/>
              <a:tabLst/>
              <a:defRPr sz="1200">
                <a:solidFill>
                  <a:schemeClr val="tx1"/>
                </a:solidFill>
                <a:latin typeface="IBM Plex Sans" panose="020B0503050203000203" pitchFamily="34" charset="0"/>
              </a:defRPr>
            </a:lvl1pPr>
          </a:lstStyle>
          <a:p>
            <a:r>
              <a:rPr lang="en-US"/>
              <a:t>IBM iX / © IBM Corporation</a:t>
            </a:r>
            <a:endParaRPr lang="en-US" dirty="0"/>
          </a:p>
        </p:txBody>
      </p:sp>
      <p:sp>
        <p:nvSpPr>
          <p:cNvPr id="8" name="Slide Number Placeholder"/>
          <p:cNvSpPr>
            <a:spLocks noGrp="1"/>
          </p:cNvSpPr>
          <p:nvPr>
            <p:ph type="sldNum" sz="quarter" idx="4"/>
          </p:nvPr>
        </p:nvSpPr>
        <p:spPr>
          <a:xfrm>
            <a:off x="14173202" y="9584667"/>
            <a:ext cx="3657464" cy="333683"/>
          </a:xfrm>
          <a:prstGeom prst="rect">
            <a:avLst/>
          </a:prstGeom>
        </p:spPr>
        <p:txBody>
          <a:bodyPr vert="horz" lIns="0" tIns="0" rIns="0" bIns="0" rtlCol="0" anchor="ctr"/>
          <a:lstStyle>
            <a:lvl1pPr algn="r">
              <a:defRPr sz="12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143" name="Gruppieren 142">
            <a:extLst>
              <a:ext uri="{FF2B5EF4-FFF2-40B4-BE49-F238E27FC236}">
                <a16:creationId xmlns:a16="http://schemas.microsoft.com/office/drawing/2014/main" id="{C89321BC-E9DC-C34F-BF8F-1E8BFF116328}"/>
              </a:ext>
            </a:extLst>
          </p:cNvPr>
          <p:cNvGrpSpPr/>
          <p:nvPr userDrawn="1"/>
        </p:nvGrpSpPr>
        <p:grpSpPr>
          <a:xfrm>
            <a:off x="-216000" y="-216000"/>
            <a:ext cx="18720000" cy="10728000"/>
            <a:chOff x="-216000" y="-216000"/>
            <a:chExt cx="18720000" cy="10728000"/>
          </a:xfrm>
        </p:grpSpPr>
        <p:grpSp>
          <p:nvGrpSpPr>
            <p:cNvPr id="144" name="Gruppieren 143">
              <a:extLst>
                <a:ext uri="{FF2B5EF4-FFF2-40B4-BE49-F238E27FC236}">
                  <a16:creationId xmlns:a16="http://schemas.microsoft.com/office/drawing/2014/main" id="{D0121504-6A32-A049-B7A0-C7490D97BD3B}"/>
                </a:ext>
              </a:extLst>
            </p:cNvPr>
            <p:cNvGrpSpPr/>
            <p:nvPr/>
          </p:nvGrpSpPr>
          <p:grpSpPr>
            <a:xfrm>
              <a:off x="457200" y="-216000"/>
              <a:ext cx="17373600" cy="180000"/>
              <a:chOff x="457200" y="-216000"/>
              <a:chExt cx="17373600" cy="180000"/>
            </a:xfrm>
          </p:grpSpPr>
          <p:cxnSp>
            <p:nvCxnSpPr>
              <p:cNvPr id="179" name="Gerade Verbindung 178">
                <a:extLst>
                  <a:ext uri="{FF2B5EF4-FFF2-40B4-BE49-F238E27FC236}">
                    <a16:creationId xmlns:a16="http://schemas.microsoft.com/office/drawing/2014/main" id="{3A3017CD-78E1-234E-9AC3-6A4F8F77E1C9}"/>
                  </a:ext>
                </a:extLst>
              </p:cNvPr>
              <p:cNvCxnSpPr/>
              <p:nvPr/>
            </p:nvCxnSpPr>
            <p:spPr bwMode="auto">
              <a:xfrm>
                <a:off x="45722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0" name="Gerade Verbindung 179">
                <a:extLst>
                  <a:ext uri="{FF2B5EF4-FFF2-40B4-BE49-F238E27FC236}">
                    <a16:creationId xmlns:a16="http://schemas.microsoft.com/office/drawing/2014/main" id="{37EF54C6-FD3D-9C48-8BCE-77EA1F01D517}"/>
                  </a:ext>
                </a:extLst>
              </p:cNvPr>
              <p:cNvCxnSpPr/>
              <p:nvPr/>
            </p:nvCxnSpPr>
            <p:spPr bwMode="auto">
              <a:xfrm>
                <a:off x="91438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1" name="Gerade Verbindung 180">
                <a:extLst>
                  <a:ext uri="{FF2B5EF4-FFF2-40B4-BE49-F238E27FC236}">
                    <a16:creationId xmlns:a16="http://schemas.microsoft.com/office/drawing/2014/main" id="{12A08FBE-F0A6-8945-94E0-607597F14FD4}"/>
                  </a:ext>
                </a:extLst>
              </p:cNvPr>
              <p:cNvCxnSpPr/>
              <p:nvPr/>
            </p:nvCxnSpPr>
            <p:spPr bwMode="auto">
              <a:xfrm>
                <a:off x="1371623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2" name="Gerade Verbindung 181">
                <a:extLst>
                  <a:ext uri="{FF2B5EF4-FFF2-40B4-BE49-F238E27FC236}">
                    <a16:creationId xmlns:a16="http://schemas.microsoft.com/office/drawing/2014/main" id="{B0AA6DC3-BDFC-4647-B5CD-082DF594E431}"/>
                  </a:ext>
                </a:extLst>
              </p:cNvPr>
              <p:cNvCxnSpPr/>
              <p:nvPr/>
            </p:nvCxnSpPr>
            <p:spPr bwMode="auto">
              <a:xfrm>
                <a:off x="13258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3" name="Gerade Verbindung 182">
                <a:extLst>
                  <a:ext uri="{FF2B5EF4-FFF2-40B4-BE49-F238E27FC236}">
                    <a16:creationId xmlns:a16="http://schemas.microsoft.com/office/drawing/2014/main" id="{CD0E393E-E0EC-F445-832A-14980A60B555}"/>
                  </a:ext>
                </a:extLst>
              </p:cNvPr>
              <p:cNvCxnSpPr/>
              <p:nvPr/>
            </p:nvCxnSpPr>
            <p:spPr bwMode="auto">
              <a:xfrm>
                <a:off x="14173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4" name="Gerade Verbindung 183">
                <a:extLst>
                  <a:ext uri="{FF2B5EF4-FFF2-40B4-BE49-F238E27FC236}">
                    <a16:creationId xmlns:a16="http://schemas.microsoft.com/office/drawing/2014/main" id="{0920113C-AB8C-494F-A2AD-B1F164EB2A15}"/>
                  </a:ext>
                </a:extLst>
              </p:cNvPr>
              <p:cNvCxnSpPr/>
              <p:nvPr/>
            </p:nvCxnSpPr>
            <p:spPr bwMode="auto">
              <a:xfrm>
                <a:off x="8686664"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5" name="Gerade Verbindung 184">
                <a:extLst>
                  <a:ext uri="{FF2B5EF4-FFF2-40B4-BE49-F238E27FC236}">
                    <a16:creationId xmlns:a16="http://schemas.microsoft.com/office/drawing/2014/main" id="{F3E9502F-F673-CF45-8AD4-6C720D74A3B9}"/>
                  </a:ext>
                </a:extLst>
              </p:cNvPr>
              <p:cNvCxnSpPr/>
              <p:nvPr/>
            </p:nvCxnSpPr>
            <p:spPr bwMode="auto">
              <a:xfrm>
                <a:off x="9601928"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6" name="Gerade Verbindung 185">
                <a:extLst>
                  <a:ext uri="{FF2B5EF4-FFF2-40B4-BE49-F238E27FC236}">
                    <a16:creationId xmlns:a16="http://schemas.microsoft.com/office/drawing/2014/main" id="{E5DA5203-6DFE-284E-A0A5-C21A2AD960E6}"/>
                  </a:ext>
                </a:extLst>
              </p:cNvPr>
              <p:cNvCxnSpPr/>
              <p:nvPr/>
            </p:nvCxnSpPr>
            <p:spPr bwMode="auto">
              <a:xfrm>
                <a:off x="4114232"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7" name="Gerade Verbindung 186">
                <a:extLst>
                  <a:ext uri="{FF2B5EF4-FFF2-40B4-BE49-F238E27FC236}">
                    <a16:creationId xmlns:a16="http://schemas.microsoft.com/office/drawing/2014/main" id="{6479BD40-0D1F-334D-957C-19B463969527}"/>
                  </a:ext>
                </a:extLst>
              </p:cNvPr>
              <p:cNvCxnSpPr/>
              <p:nvPr/>
            </p:nvCxnSpPr>
            <p:spPr bwMode="auto">
              <a:xfrm>
                <a:off x="5029496"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8" name="Gerade Verbindung 187">
                <a:extLst>
                  <a:ext uri="{FF2B5EF4-FFF2-40B4-BE49-F238E27FC236}">
                    <a16:creationId xmlns:a16="http://schemas.microsoft.com/office/drawing/2014/main" id="{2E7509A6-5555-AA44-9A69-D3A2A5F61F26}"/>
                  </a:ext>
                </a:extLst>
              </p:cNvPr>
              <p:cNvCxnSpPr/>
              <p:nvPr/>
            </p:nvCxnSpPr>
            <p:spPr bwMode="auto">
              <a:xfrm>
                <a:off x="178308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Gerade Verbindung 188">
                <a:extLst>
                  <a:ext uri="{FF2B5EF4-FFF2-40B4-BE49-F238E27FC236}">
                    <a16:creationId xmlns:a16="http://schemas.microsoft.com/office/drawing/2014/main" id="{F618F4A4-4BCF-9949-81FF-19CD9F899520}"/>
                  </a:ext>
                </a:extLst>
              </p:cNvPr>
              <p:cNvCxnSpPr/>
              <p:nvPr/>
            </p:nvCxnSpPr>
            <p:spPr bwMode="auto">
              <a:xfrm>
                <a:off x="457200" y="-216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5" name="Gruppieren 144">
              <a:extLst>
                <a:ext uri="{FF2B5EF4-FFF2-40B4-BE49-F238E27FC236}">
                  <a16:creationId xmlns:a16="http://schemas.microsoft.com/office/drawing/2014/main" id="{D057CDBE-9D39-A24B-9164-0DE1A9C384F8}"/>
                </a:ext>
              </a:extLst>
            </p:cNvPr>
            <p:cNvGrpSpPr/>
            <p:nvPr/>
          </p:nvGrpSpPr>
          <p:grpSpPr>
            <a:xfrm>
              <a:off x="457200" y="10332000"/>
              <a:ext cx="17373600" cy="180000"/>
              <a:chOff x="457200" y="10332000"/>
              <a:chExt cx="17373600" cy="180000"/>
            </a:xfrm>
          </p:grpSpPr>
          <p:cxnSp>
            <p:nvCxnSpPr>
              <p:cNvPr id="168" name="Gerade Verbindung 167">
                <a:extLst>
                  <a:ext uri="{FF2B5EF4-FFF2-40B4-BE49-F238E27FC236}">
                    <a16:creationId xmlns:a16="http://schemas.microsoft.com/office/drawing/2014/main" id="{5C07EB55-D13F-B342-81FA-31E0619C548F}"/>
                  </a:ext>
                </a:extLst>
              </p:cNvPr>
              <p:cNvCxnSpPr/>
              <p:nvPr/>
            </p:nvCxnSpPr>
            <p:spPr bwMode="auto">
              <a:xfrm>
                <a:off x="4114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9" name="Gerade Verbindung 168">
                <a:extLst>
                  <a:ext uri="{FF2B5EF4-FFF2-40B4-BE49-F238E27FC236}">
                    <a16:creationId xmlns:a16="http://schemas.microsoft.com/office/drawing/2014/main" id="{1B6E0DCE-C34A-3044-BDBC-F662877585B9}"/>
                  </a:ext>
                </a:extLst>
              </p:cNvPr>
              <p:cNvCxnSpPr/>
              <p:nvPr/>
            </p:nvCxnSpPr>
            <p:spPr bwMode="auto">
              <a:xfrm>
                <a:off x="45722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0" name="Gerade Verbindung 169">
                <a:extLst>
                  <a:ext uri="{FF2B5EF4-FFF2-40B4-BE49-F238E27FC236}">
                    <a16:creationId xmlns:a16="http://schemas.microsoft.com/office/drawing/2014/main" id="{23333A40-4478-F84C-BCF6-168781472096}"/>
                  </a:ext>
                </a:extLst>
              </p:cNvPr>
              <p:cNvCxnSpPr/>
              <p:nvPr/>
            </p:nvCxnSpPr>
            <p:spPr bwMode="auto">
              <a:xfrm>
                <a:off x="178308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1" name="Gerade Verbindung 170">
                <a:extLst>
                  <a:ext uri="{FF2B5EF4-FFF2-40B4-BE49-F238E27FC236}">
                    <a16:creationId xmlns:a16="http://schemas.microsoft.com/office/drawing/2014/main" id="{3379B017-54E2-194C-B47E-C794A37559E7}"/>
                  </a:ext>
                </a:extLst>
              </p:cNvPr>
              <p:cNvCxnSpPr/>
              <p:nvPr/>
            </p:nvCxnSpPr>
            <p:spPr bwMode="auto">
              <a:xfrm>
                <a:off x="14173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2" name="Gerade Verbindung 171">
                <a:extLst>
                  <a:ext uri="{FF2B5EF4-FFF2-40B4-BE49-F238E27FC236}">
                    <a16:creationId xmlns:a16="http://schemas.microsoft.com/office/drawing/2014/main" id="{10675F51-A5D8-844A-9D34-66E00220FA64}"/>
                  </a:ext>
                </a:extLst>
              </p:cNvPr>
              <p:cNvCxnSpPr/>
              <p:nvPr/>
            </p:nvCxnSpPr>
            <p:spPr bwMode="auto">
              <a:xfrm>
                <a:off x="1371623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3" name="Gerade Verbindung 172">
                <a:extLst>
                  <a:ext uri="{FF2B5EF4-FFF2-40B4-BE49-F238E27FC236}">
                    <a16:creationId xmlns:a16="http://schemas.microsoft.com/office/drawing/2014/main" id="{0C421212-92FA-7644-B0BF-96347905A509}"/>
                  </a:ext>
                </a:extLst>
              </p:cNvPr>
              <p:cNvCxnSpPr/>
              <p:nvPr/>
            </p:nvCxnSpPr>
            <p:spPr bwMode="auto">
              <a:xfrm>
                <a:off x="13258232"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4" name="Gerade Verbindung 173">
                <a:extLst>
                  <a:ext uri="{FF2B5EF4-FFF2-40B4-BE49-F238E27FC236}">
                    <a16:creationId xmlns:a16="http://schemas.microsoft.com/office/drawing/2014/main" id="{F4810A0F-9755-194C-ACEF-795FD5146C48}"/>
                  </a:ext>
                </a:extLst>
              </p:cNvPr>
              <p:cNvCxnSpPr/>
              <p:nvPr/>
            </p:nvCxnSpPr>
            <p:spPr bwMode="auto">
              <a:xfrm>
                <a:off x="9601928"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5" name="Gerade Verbindung 174">
                <a:extLst>
                  <a:ext uri="{FF2B5EF4-FFF2-40B4-BE49-F238E27FC236}">
                    <a16:creationId xmlns:a16="http://schemas.microsoft.com/office/drawing/2014/main" id="{46E891B3-70D9-5F42-81FF-CAA62E77EB8E}"/>
                  </a:ext>
                </a:extLst>
              </p:cNvPr>
              <p:cNvCxnSpPr/>
              <p:nvPr/>
            </p:nvCxnSpPr>
            <p:spPr bwMode="auto">
              <a:xfrm>
                <a:off x="91438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6" name="Gerade Verbindung 175">
                <a:extLst>
                  <a:ext uri="{FF2B5EF4-FFF2-40B4-BE49-F238E27FC236}">
                    <a16:creationId xmlns:a16="http://schemas.microsoft.com/office/drawing/2014/main" id="{468371D4-D7A7-6E4B-9F26-DEEBF0DEF4E9}"/>
                  </a:ext>
                </a:extLst>
              </p:cNvPr>
              <p:cNvCxnSpPr/>
              <p:nvPr/>
            </p:nvCxnSpPr>
            <p:spPr bwMode="auto">
              <a:xfrm>
                <a:off x="8686664"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7" name="Gerade Verbindung 176">
                <a:extLst>
                  <a:ext uri="{FF2B5EF4-FFF2-40B4-BE49-F238E27FC236}">
                    <a16:creationId xmlns:a16="http://schemas.microsoft.com/office/drawing/2014/main" id="{D67C5B8F-3F9B-DF46-B877-E4C4EC8E496E}"/>
                  </a:ext>
                </a:extLst>
              </p:cNvPr>
              <p:cNvCxnSpPr/>
              <p:nvPr/>
            </p:nvCxnSpPr>
            <p:spPr bwMode="auto">
              <a:xfrm>
                <a:off x="5029496"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Gerade Verbindung 177">
                <a:extLst>
                  <a:ext uri="{FF2B5EF4-FFF2-40B4-BE49-F238E27FC236}">
                    <a16:creationId xmlns:a16="http://schemas.microsoft.com/office/drawing/2014/main" id="{70D3E3D5-1E41-C944-B8E3-5598A4449E42}"/>
                  </a:ext>
                </a:extLst>
              </p:cNvPr>
              <p:cNvCxnSpPr/>
              <p:nvPr/>
            </p:nvCxnSpPr>
            <p:spPr bwMode="auto">
              <a:xfrm>
                <a:off x="457200" y="10332000"/>
                <a:ext cx="0" cy="180000"/>
              </a:xfrm>
              <a:prstGeom prst="line">
                <a:avLst/>
              </a:prstGeom>
              <a:ln w="3175">
                <a:solidFill>
                  <a:srgbClr val="A4A4A4"/>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grpSp>
          <p:nvGrpSpPr>
            <p:cNvPr id="146" name="Gruppieren 145">
              <a:extLst>
                <a:ext uri="{FF2B5EF4-FFF2-40B4-BE49-F238E27FC236}">
                  <a16:creationId xmlns:a16="http://schemas.microsoft.com/office/drawing/2014/main" id="{43DB818D-26AB-184C-B149-BCE0E41EF004}"/>
                </a:ext>
              </a:extLst>
            </p:cNvPr>
            <p:cNvGrpSpPr/>
            <p:nvPr/>
          </p:nvGrpSpPr>
          <p:grpSpPr>
            <a:xfrm>
              <a:off x="-216000" y="457200"/>
              <a:ext cx="180000" cy="9381600"/>
              <a:chOff x="-216000" y="457200"/>
              <a:chExt cx="180000" cy="9381600"/>
            </a:xfrm>
          </p:grpSpPr>
          <p:cxnSp>
            <p:nvCxnSpPr>
              <p:cNvPr id="158" name="Horizontal Straight Connector 16">
                <a:extLst>
                  <a:ext uri="{FF2B5EF4-FFF2-40B4-BE49-F238E27FC236}">
                    <a16:creationId xmlns:a16="http://schemas.microsoft.com/office/drawing/2014/main" id="{A41A793E-D36C-764A-BBD0-DF398B37EFD0}"/>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Horizontal Straight Connector 10">
                <a:extLst>
                  <a:ext uri="{FF2B5EF4-FFF2-40B4-BE49-F238E27FC236}">
                    <a16:creationId xmlns:a16="http://schemas.microsoft.com/office/drawing/2014/main" id="{C20071E6-48A6-9841-AB9B-E21CE9271A1A}"/>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0" name="Horizontal Straight Connector 10">
                <a:extLst>
                  <a:ext uri="{FF2B5EF4-FFF2-40B4-BE49-F238E27FC236}">
                    <a16:creationId xmlns:a16="http://schemas.microsoft.com/office/drawing/2014/main" id="{4DE2B850-DA24-FD46-8459-02319F75FBE9}"/>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1" name="Horizontal Straight Connector 11">
                <a:extLst>
                  <a:ext uri="{FF2B5EF4-FFF2-40B4-BE49-F238E27FC236}">
                    <a16:creationId xmlns:a16="http://schemas.microsoft.com/office/drawing/2014/main" id="{D7AA2E0D-69E3-B64C-A6F0-CCEF35411F59}"/>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Horizontal Straight Connector 12">
                <a:extLst>
                  <a:ext uri="{FF2B5EF4-FFF2-40B4-BE49-F238E27FC236}">
                    <a16:creationId xmlns:a16="http://schemas.microsoft.com/office/drawing/2014/main" id="{FB4A337C-8D19-6D47-BCDA-164C3B4A673F}"/>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3" name="Horizontal Straight Connector 16">
                <a:extLst>
                  <a:ext uri="{FF2B5EF4-FFF2-40B4-BE49-F238E27FC236}">
                    <a16:creationId xmlns:a16="http://schemas.microsoft.com/office/drawing/2014/main" id="{8B6BD3B0-B69E-464C-9DC4-DBFFE97055E8}"/>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4" name="Horizontal Straight Connector 16">
                <a:extLst>
                  <a:ext uri="{FF2B5EF4-FFF2-40B4-BE49-F238E27FC236}">
                    <a16:creationId xmlns:a16="http://schemas.microsoft.com/office/drawing/2014/main" id="{909E4CE2-974B-9546-8AF4-39A464E2717A}"/>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Horizontal Straight Connector 15">
                <a:extLst>
                  <a:ext uri="{FF2B5EF4-FFF2-40B4-BE49-F238E27FC236}">
                    <a16:creationId xmlns:a16="http://schemas.microsoft.com/office/drawing/2014/main" id="{34D1B956-003A-514E-8972-134A91E0EB32}"/>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6" name="Horizontal Straight Connector 14">
                <a:extLst>
                  <a:ext uri="{FF2B5EF4-FFF2-40B4-BE49-F238E27FC236}">
                    <a16:creationId xmlns:a16="http://schemas.microsoft.com/office/drawing/2014/main" id="{8A58D9B1-CDE2-8446-8E24-F56788D2E74A}"/>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7" name="Horizontal Straight Connector 13">
                <a:extLst>
                  <a:ext uri="{FF2B5EF4-FFF2-40B4-BE49-F238E27FC236}">
                    <a16:creationId xmlns:a16="http://schemas.microsoft.com/office/drawing/2014/main" id="{556A3482-CCDE-AB4A-A926-E5F1CE0251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47" name="Gruppieren 146">
              <a:extLst>
                <a:ext uri="{FF2B5EF4-FFF2-40B4-BE49-F238E27FC236}">
                  <a16:creationId xmlns:a16="http://schemas.microsoft.com/office/drawing/2014/main" id="{65C6F1CA-9129-7447-A941-67866E445453}"/>
                </a:ext>
              </a:extLst>
            </p:cNvPr>
            <p:cNvGrpSpPr/>
            <p:nvPr/>
          </p:nvGrpSpPr>
          <p:grpSpPr>
            <a:xfrm>
              <a:off x="18324000" y="457200"/>
              <a:ext cx="180000" cy="9381600"/>
              <a:chOff x="-216000" y="457200"/>
              <a:chExt cx="180000" cy="9381600"/>
            </a:xfrm>
          </p:grpSpPr>
          <p:cxnSp>
            <p:nvCxnSpPr>
              <p:cNvPr id="148" name="Horizontal Straight Connector 16">
                <a:extLst>
                  <a:ext uri="{FF2B5EF4-FFF2-40B4-BE49-F238E27FC236}">
                    <a16:creationId xmlns:a16="http://schemas.microsoft.com/office/drawing/2014/main" id="{CDAAC474-A3F8-614E-BA13-75BFDF8BB82B}"/>
                  </a:ext>
                  <a:ext uri="{C183D7F6-B498-43B3-948B-1728B52AA6E4}">
                    <adec:decorative xmlns:adec="http://schemas.microsoft.com/office/drawing/2017/decorative" val="1"/>
                  </a:ext>
                </a:extLst>
              </p:cNvPr>
              <p:cNvCxnSpPr/>
              <p:nvPr/>
            </p:nvCxnSpPr>
            <p:spPr bwMode="auto">
              <a:xfrm flipH="1">
                <a:off x="-216000" y="900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9" name="Horizontal Straight Connector 10">
                <a:extLst>
                  <a:ext uri="{FF2B5EF4-FFF2-40B4-BE49-F238E27FC236}">
                    <a16:creationId xmlns:a16="http://schemas.microsoft.com/office/drawing/2014/main" id="{22235FA3-44E1-D84B-92C1-31A0A0FD6AB0}"/>
                  </a:ext>
                  <a:ext uri="{C183D7F6-B498-43B3-948B-1728B52AA6E4}">
                    <adec:decorative xmlns:adec="http://schemas.microsoft.com/office/drawing/2017/decorative" val="1"/>
                  </a:ext>
                </a:extLst>
              </p:cNvPr>
              <p:cNvCxnSpPr/>
              <p:nvPr/>
            </p:nvCxnSpPr>
            <p:spPr bwMode="auto">
              <a:xfrm flipH="1">
                <a:off x="-216000" y="457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0" name="Horizontal Straight Connector 10">
                <a:extLst>
                  <a:ext uri="{FF2B5EF4-FFF2-40B4-BE49-F238E27FC236}">
                    <a16:creationId xmlns:a16="http://schemas.microsoft.com/office/drawing/2014/main" id="{AA11E800-2B08-EA42-BFD4-E340CB045BFD}"/>
                  </a:ext>
                  <a:ext uri="{C183D7F6-B498-43B3-948B-1728B52AA6E4}">
                    <adec:decorative xmlns:adec="http://schemas.microsoft.com/office/drawing/2017/decorative" val="1"/>
                  </a:ext>
                </a:extLst>
              </p:cNvPr>
              <p:cNvCxnSpPr/>
              <p:nvPr/>
            </p:nvCxnSpPr>
            <p:spPr bwMode="auto">
              <a:xfrm flipH="1">
                <a:off x="-216000" y="1285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1" name="Horizontal Straight Connector 11">
                <a:extLst>
                  <a:ext uri="{FF2B5EF4-FFF2-40B4-BE49-F238E27FC236}">
                    <a16:creationId xmlns:a16="http://schemas.microsoft.com/office/drawing/2014/main" id="{3672B677-363F-6043-A511-40BA6CD1EA7F}"/>
                  </a:ext>
                  <a:ext uri="{C183D7F6-B498-43B3-948B-1728B52AA6E4}">
                    <adec:decorative xmlns:adec="http://schemas.microsoft.com/office/drawing/2017/decorative" val="1"/>
                  </a:ext>
                </a:extLst>
              </p:cNvPr>
              <p:cNvCxnSpPr/>
              <p:nvPr/>
            </p:nvCxnSpPr>
            <p:spPr bwMode="auto">
              <a:xfrm flipH="1">
                <a:off x="-216000" y="2574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2" name="Horizontal Straight Connector 12">
                <a:extLst>
                  <a:ext uri="{FF2B5EF4-FFF2-40B4-BE49-F238E27FC236}">
                    <a16:creationId xmlns:a16="http://schemas.microsoft.com/office/drawing/2014/main" id="{B5A59E67-5E65-DF4A-BD18-0785E42C129A}"/>
                  </a:ext>
                  <a:ext uri="{C183D7F6-B498-43B3-948B-1728B52AA6E4}">
                    <adec:decorative xmlns:adec="http://schemas.microsoft.com/office/drawing/2017/decorative" val="1"/>
                  </a:ext>
                </a:extLst>
              </p:cNvPr>
              <p:cNvCxnSpPr/>
              <p:nvPr/>
            </p:nvCxnSpPr>
            <p:spPr bwMode="auto">
              <a:xfrm flipH="1">
                <a:off x="-216000" y="38592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3" name="Horizontal Straight Connector 16">
                <a:extLst>
                  <a:ext uri="{FF2B5EF4-FFF2-40B4-BE49-F238E27FC236}">
                    <a16:creationId xmlns:a16="http://schemas.microsoft.com/office/drawing/2014/main" id="{9D42AD1E-8E11-FB44-9DEA-DD9D7B23F0EB}"/>
                  </a:ext>
                  <a:ext uri="{C183D7F6-B498-43B3-948B-1728B52AA6E4}">
                    <adec:decorative xmlns:adec="http://schemas.microsoft.com/office/drawing/2017/decorative" val="1"/>
                  </a:ext>
                </a:extLst>
              </p:cNvPr>
              <p:cNvCxnSpPr/>
              <p:nvPr/>
            </p:nvCxnSpPr>
            <p:spPr bwMode="auto">
              <a:xfrm flipH="1">
                <a:off x="-216000" y="9838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4" name="Horizontal Straight Connector 16">
                <a:extLst>
                  <a:ext uri="{FF2B5EF4-FFF2-40B4-BE49-F238E27FC236}">
                    <a16:creationId xmlns:a16="http://schemas.microsoft.com/office/drawing/2014/main" id="{9FCEB0D0-606B-F44A-A4A8-8716F64D081E}"/>
                  </a:ext>
                  <a:ext uri="{C183D7F6-B498-43B3-948B-1728B52AA6E4}">
                    <adec:decorative xmlns:adec="http://schemas.microsoft.com/office/drawing/2017/decorative" val="1"/>
                  </a:ext>
                </a:extLst>
              </p:cNvPr>
              <p:cNvCxnSpPr/>
              <p:nvPr/>
            </p:nvCxnSpPr>
            <p:spPr bwMode="auto">
              <a:xfrm flipH="1">
                <a:off x="-216000" y="9011434"/>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Horizontal Straight Connector 15">
                <a:extLst>
                  <a:ext uri="{FF2B5EF4-FFF2-40B4-BE49-F238E27FC236}">
                    <a16:creationId xmlns:a16="http://schemas.microsoft.com/office/drawing/2014/main" id="{B96D8A35-D3DF-024C-9819-2C27F05A1197}"/>
                  </a:ext>
                  <a:ext uri="{C183D7F6-B498-43B3-948B-1728B52AA6E4}">
                    <adec:decorative xmlns:adec="http://schemas.microsoft.com/office/drawing/2017/decorative" val="1"/>
                  </a:ext>
                </a:extLst>
              </p:cNvPr>
              <p:cNvCxnSpPr/>
              <p:nvPr/>
            </p:nvCxnSpPr>
            <p:spPr bwMode="auto">
              <a:xfrm flipH="1">
                <a:off x="-216000" y="7722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Horizontal Straight Connector 14">
                <a:extLst>
                  <a:ext uri="{FF2B5EF4-FFF2-40B4-BE49-F238E27FC236}">
                    <a16:creationId xmlns:a16="http://schemas.microsoft.com/office/drawing/2014/main" id="{02D7FD82-041D-2F4E-8626-3E248891DFC3}"/>
                  </a:ext>
                  <a:ext uri="{C183D7F6-B498-43B3-948B-1728B52AA6E4}">
                    <adec:decorative xmlns:adec="http://schemas.microsoft.com/office/drawing/2017/decorative" val="1"/>
                  </a:ext>
                </a:extLst>
              </p:cNvPr>
              <p:cNvCxnSpPr/>
              <p:nvPr/>
            </p:nvCxnSpPr>
            <p:spPr bwMode="auto">
              <a:xfrm flipH="1">
                <a:off x="-216000" y="64368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Horizontal Straight Connector 13">
                <a:extLst>
                  <a:ext uri="{FF2B5EF4-FFF2-40B4-BE49-F238E27FC236}">
                    <a16:creationId xmlns:a16="http://schemas.microsoft.com/office/drawing/2014/main" id="{08680A50-F7B9-7845-B25E-958DF21D767C}"/>
                  </a:ext>
                  <a:ext uri="{C183D7F6-B498-43B3-948B-1728B52AA6E4}">
                    <adec:decorative xmlns:adec="http://schemas.microsoft.com/office/drawing/2017/decorative" val="1"/>
                  </a:ext>
                </a:extLst>
              </p:cNvPr>
              <p:cNvCxnSpPr/>
              <p:nvPr/>
            </p:nvCxnSpPr>
            <p:spPr bwMode="auto">
              <a:xfrm flipH="1">
                <a:off x="-216000" y="5148000"/>
                <a:ext cx="180000" cy="0"/>
              </a:xfrm>
              <a:prstGeom prst="line">
                <a:avLst/>
              </a:prstGeom>
              <a:ln w="3175">
                <a:solidFill>
                  <a:srgbClr val="A4A4A4"/>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967"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60" r:id="rId27"/>
    <p:sldLayoutId id="2147483917" r:id="rId28"/>
    <p:sldLayoutId id="2147483918" r:id="rId29"/>
    <p:sldLayoutId id="2147483919" r:id="rId30"/>
    <p:sldLayoutId id="2147483920" r:id="rId31"/>
    <p:sldLayoutId id="2147483921" r:id="rId32"/>
    <p:sldLayoutId id="2147483922" r:id="rId33"/>
    <p:sldLayoutId id="2147483923" r:id="rId34"/>
    <p:sldLayoutId id="2147483964" r:id="rId35"/>
  </p:sldLayoutIdLst>
  <p:hf hdr="0" dt="0"/>
  <p:txStyles>
    <p:titleStyle>
      <a:lvl1pPr algn="l" rtl="0" eaLnBrk="1" fontAlgn="base" hangingPunct="1">
        <a:lnSpc>
          <a:spcPct val="90000"/>
        </a:lnSpc>
        <a:spcBef>
          <a:spcPct val="0"/>
        </a:spcBef>
        <a:spcAft>
          <a:spcPct val="0"/>
        </a:spcAft>
        <a:defRPr sz="4800" b="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36"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78"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414"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52" algn="l" rtl="0" eaLnBrk="1" fontAlgn="base" hangingPunct="1">
        <a:lnSpc>
          <a:spcPct val="90000"/>
        </a:lnSpc>
        <a:spcBef>
          <a:spcPct val="0"/>
        </a:spcBef>
        <a:spcAft>
          <a:spcPct val="0"/>
        </a:spcAft>
        <a:defRPr sz="4440">
          <a:solidFill>
            <a:srgbClr val="191919"/>
          </a:solidFill>
          <a:latin typeface="HelvNeue Light for IBM" pitchFamily="34" charset="0"/>
        </a:defRPr>
      </a:lvl9pPr>
    </p:titleStyle>
    <p:bodyStyle>
      <a:lvl1pPr marL="0" indent="0" algn="l" rtl="0" eaLnBrk="1" fontAlgn="base" hangingPunct="1">
        <a:lnSpc>
          <a:spcPct val="100000"/>
        </a:lnSpc>
        <a:spcBef>
          <a:spcPts val="2200"/>
        </a:spcBef>
        <a:spcAft>
          <a:spcPct val="0"/>
        </a:spcAft>
        <a:buClr>
          <a:schemeClr val="tx1"/>
        </a:buClr>
        <a:buSzPct val="90000"/>
        <a:buFont typeface="Wingdings" pitchFamily="2" charset="2"/>
        <a:buNone/>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342904"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685810" indent="-347472" algn="l" rtl="0" eaLnBrk="1" fontAlgn="base" hangingPunct="1">
        <a:lnSpc>
          <a:spcPct val="100000"/>
        </a:lnSpc>
        <a:spcBef>
          <a:spcPts val="2200"/>
        </a:spcBef>
        <a:spcAft>
          <a:spcPct val="0"/>
        </a:spcAft>
        <a:buClr>
          <a:schemeClr val="tx1"/>
        </a:buClr>
        <a:buSzPct val="100000"/>
        <a:buFont typeface="Arial" panose="020B0604020202020204" pitchFamily="34" charset="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1257316" indent="-347472" algn="l" rtl="0" eaLnBrk="1" fontAlgn="base" hangingPunct="1">
        <a:lnSpc>
          <a:spcPct val="100000"/>
        </a:lnSpc>
        <a:spcBef>
          <a:spcPts val="2200"/>
        </a:spcBef>
        <a:spcAft>
          <a:spcPct val="0"/>
        </a:spcAft>
        <a:buClr>
          <a:schemeClr val="tx1"/>
        </a:buClr>
        <a:buSzPct val="100000"/>
        <a:buFont typeface=".AppleSystemUIFont" charset="-120"/>
        <a:buChar char="–"/>
        <a:tabLst/>
        <a:defRPr sz="28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606570" indent="-347472" algn="l" rtl="0" eaLnBrk="1" fontAlgn="base" hangingPunct="1">
        <a:lnSpc>
          <a:spcPct val="100000"/>
        </a:lnSpc>
        <a:spcBef>
          <a:spcPts val="2200"/>
        </a:spcBef>
        <a:spcAft>
          <a:spcPct val="0"/>
        </a:spcAft>
        <a:buClr>
          <a:schemeClr val="tx1"/>
        </a:buClr>
        <a:buFont typeface=".AppleSystemUIFont" charset="-120"/>
        <a:buChar char="»"/>
        <a:tabLst/>
        <a:defRPr sz="28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3167442" indent="-259340" algn="l" rtl="0" eaLnBrk="1" fontAlgn="base" hangingPunct="1">
        <a:spcBef>
          <a:spcPct val="20000"/>
        </a:spcBef>
        <a:spcAft>
          <a:spcPct val="0"/>
        </a:spcAft>
        <a:buClr>
          <a:schemeClr val="bg1"/>
        </a:buClr>
        <a:buChar char="»"/>
        <a:defRPr sz="2538">
          <a:solidFill>
            <a:schemeClr val="bg1"/>
          </a:solidFill>
          <a:latin typeface="Arial" charset="0"/>
        </a:defRPr>
      </a:lvl6pPr>
      <a:lvl7pPr marL="3892582" indent="-259340" algn="l" rtl="0" eaLnBrk="1" fontAlgn="base" hangingPunct="1">
        <a:spcBef>
          <a:spcPct val="20000"/>
        </a:spcBef>
        <a:spcAft>
          <a:spcPct val="0"/>
        </a:spcAft>
        <a:buClr>
          <a:schemeClr val="bg1"/>
        </a:buClr>
        <a:buChar char="»"/>
        <a:defRPr sz="2538">
          <a:solidFill>
            <a:schemeClr val="bg1"/>
          </a:solidFill>
          <a:latin typeface="Arial" charset="0"/>
        </a:defRPr>
      </a:lvl7pPr>
      <a:lvl8pPr marL="4617720" indent="-259340" algn="l" rtl="0" eaLnBrk="1" fontAlgn="base" hangingPunct="1">
        <a:spcBef>
          <a:spcPct val="20000"/>
        </a:spcBef>
        <a:spcAft>
          <a:spcPct val="0"/>
        </a:spcAft>
        <a:buClr>
          <a:schemeClr val="bg1"/>
        </a:buClr>
        <a:buChar char="»"/>
        <a:defRPr sz="2538">
          <a:solidFill>
            <a:schemeClr val="bg1"/>
          </a:solidFill>
          <a:latin typeface="Arial" charset="0"/>
        </a:defRPr>
      </a:lvl8pPr>
      <a:lvl9pPr marL="5342860" indent="-259340" algn="l" rtl="0" eaLnBrk="1" fontAlgn="base" hangingPunct="1">
        <a:spcBef>
          <a:spcPct val="20000"/>
        </a:spcBef>
        <a:spcAft>
          <a:spcPct val="0"/>
        </a:spcAft>
        <a:buClr>
          <a:schemeClr val="bg1"/>
        </a:buClr>
        <a:buChar char="»"/>
        <a:defRPr sz="2538">
          <a:solidFill>
            <a:schemeClr val="bg1"/>
          </a:solidFill>
          <a:latin typeface="Arial" charset="0"/>
        </a:defRPr>
      </a:lvl9pPr>
    </p:bodyStyle>
    <p:otherStyle>
      <a:defPPr>
        <a:defRPr lang="en-US"/>
      </a:defPPr>
      <a:lvl1pPr marL="0" algn="l" defTabSz="1450278" rtl="0" eaLnBrk="1" latinLnBrk="0" hangingPunct="1">
        <a:defRPr sz="2856" kern="1200">
          <a:solidFill>
            <a:schemeClr val="tx1"/>
          </a:solidFill>
          <a:latin typeface="+mn-lt"/>
          <a:ea typeface="+mn-ea"/>
          <a:cs typeface="+mn-cs"/>
        </a:defRPr>
      </a:lvl1pPr>
      <a:lvl2pPr marL="725136" algn="l" defTabSz="1450278" rtl="0" eaLnBrk="1" latinLnBrk="0" hangingPunct="1">
        <a:defRPr sz="2856" kern="1200">
          <a:solidFill>
            <a:schemeClr val="tx1"/>
          </a:solidFill>
          <a:latin typeface="+mn-lt"/>
          <a:ea typeface="+mn-ea"/>
          <a:cs typeface="+mn-cs"/>
        </a:defRPr>
      </a:lvl2pPr>
      <a:lvl3pPr marL="1450278" algn="l" defTabSz="1450278" rtl="0" eaLnBrk="1" latinLnBrk="0" hangingPunct="1">
        <a:defRPr sz="2856" kern="1200">
          <a:solidFill>
            <a:schemeClr val="tx1"/>
          </a:solidFill>
          <a:latin typeface="+mn-lt"/>
          <a:ea typeface="+mn-ea"/>
          <a:cs typeface="+mn-cs"/>
        </a:defRPr>
      </a:lvl3pPr>
      <a:lvl4pPr marL="2175414" algn="l" defTabSz="1450278" rtl="0" eaLnBrk="1" latinLnBrk="0" hangingPunct="1">
        <a:defRPr sz="2856" kern="1200">
          <a:solidFill>
            <a:schemeClr val="tx1"/>
          </a:solidFill>
          <a:latin typeface="+mn-lt"/>
          <a:ea typeface="+mn-ea"/>
          <a:cs typeface="+mn-cs"/>
        </a:defRPr>
      </a:lvl4pPr>
      <a:lvl5pPr marL="2900552" algn="l" defTabSz="1450278" rtl="0" eaLnBrk="1" latinLnBrk="0" hangingPunct="1">
        <a:defRPr sz="2856" kern="1200">
          <a:solidFill>
            <a:schemeClr val="tx1"/>
          </a:solidFill>
          <a:latin typeface="+mn-lt"/>
          <a:ea typeface="+mn-ea"/>
          <a:cs typeface="+mn-cs"/>
        </a:defRPr>
      </a:lvl5pPr>
      <a:lvl6pPr marL="3625692" algn="l" defTabSz="1450278" rtl="0" eaLnBrk="1" latinLnBrk="0" hangingPunct="1">
        <a:defRPr sz="2856" kern="1200">
          <a:solidFill>
            <a:schemeClr val="tx1"/>
          </a:solidFill>
          <a:latin typeface="+mn-lt"/>
          <a:ea typeface="+mn-ea"/>
          <a:cs typeface="+mn-cs"/>
        </a:defRPr>
      </a:lvl6pPr>
      <a:lvl7pPr marL="4350828" algn="l" defTabSz="1450278" rtl="0" eaLnBrk="1" latinLnBrk="0" hangingPunct="1">
        <a:defRPr sz="2856" kern="1200">
          <a:solidFill>
            <a:schemeClr val="tx1"/>
          </a:solidFill>
          <a:latin typeface="+mn-lt"/>
          <a:ea typeface="+mn-ea"/>
          <a:cs typeface="+mn-cs"/>
        </a:defRPr>
      </a:lvl7pPr>
      <a:lvl8pPr marL="5075966" algn="l" defTabSz="1450278" rtl="0" eaLnBrk="1" latinLnBrk="0" hangingPunct="1">
        <a:defRPr sz="2856" kern="1200">
          <a:solidFill>
            <a:schemeClr val="tx1"/>
          </a:solidFill>
          <a:latin typeface="+mn-lt"/>
          <a:ea typeface="+mn-ea"/>
          <a:cs typeface="+mn-cs"/>
        </a:defRPr>
      </a:lvl8pPr>
      <a:lvl9pPr marL="5801104" algn="l" defTabSz="1450278" rtl="0" eaLnBrk="1" latinLnBrk="0" hangingPunct="1">
        <a:defRPr sz="285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11232" userDrawn="1">
          <p15:clr>
            <a:srgbClr val="F26B43"/>
          </p15:clr>
        </p15:guide>
        <p15:guide id="4" orient="horz" pos="5676" userDrawn="1">
          <p15:clr>
            <a:srgbClr val="F26B43"/>
          </p15:clr>
        </p15:guide>
        <p15:guide id="5" orient="horz" pos="6198" userDrawn="1">
          <p15:clr>
            <a:srgbClr val="F26B43"/>
          </p15:clr>
        </p15:guide>
        <p15:guide id="6" pos="5760" userDrawn="1">
          <p15:clr>
            <a:srgbClr val="F26B43"/>
          </p15:clr>
        </p15:guide>
        <p15:guide id="7" pos="5472" userDrawn="1">
          <p15:clr>
            <a:srgbClr val="F26B43"/>
          </p15:clr>
        </p15:guide>
        <p15:guide id="8" pos="2880" userDrawn="1">
          <p15:clr>
            <a:srgbClr val="F26B43"/>
          </p15:clr>
        </p15:guide>
        <p15:guide id="9" pos="6048" userDrawn="1">
          <p15:clr>
            <a:srgbClr val="F26B43"/>
          </p15:clr>
        </p15:guide>
        <p15:guide id="10" pos="2592" userDrawn="1">
          <p15:clr>
            <a:srgbClr val="F26B43"/>
          </p15:clr>
        </p15:guide>
        <p15:guide id="11" pos="3168" userDrawn="1">
          <p15:clr>
            <a:srgbClr val="F26B43"/>
          </p15:clr>
        </p15:guide>
        <p15:guide id="12" pos="8640" userDrawn="1">
          <p15:clr>
            <a:srgbClr val="F26B43"/>
          </p15:clr>
        </p15:guide>
        <p15:guide id="13" pos="8352" userDrawn="1">
          <p15:clr>
            <a:srgbClr val="F26B43"/>
          </p15:clr>
        </p15:guide>
        <p15:guide id="14" pos="8928" userDrawn="1">
          <p15:clr>
            <a:srgbClr val="F26B43"/>
          </p15:clr>
        </p15:guide>
        <p15:guide id="15" orient="horz" pos="810" userDrawn="1">
          <p15:clr>
            <a:srgbClr val="F26B43"/>
          </p15:clr>
        </p15:guide>
        <p15:guide id="17" orient="horz" pos="1622" userDrawn="1">
          <p15:clr>
            <a:srgbClr val="F26B43"/>
          </p15:clr>
        </p15:guide>
        <p15:guide id="18" orient="horz" pos="3242" userDrawn="1">
          <p15:clr>
            <a:srgbClr val="F26B43"/>
          </p15:clr>
        </p15:guide>
        <p15:guide id="19" orient="horz" pos="2430" userDrawn="1">
          <p15:clr>
            <a:srgbClr val="F26B43"/>
          </p15:clr>
        </p15:guide>
        <p15:guide id="20" orient="horz" pos="4054" userDrawn="1">
          <p15:clr>
            <a:srgbClr val="F26B43"/>
          </p15:clr>
        </p15:guide>
        <p15:guide id="21" orient="horz" pos="4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69.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0.xml"/><Relationship Id="rId5" Type="http://schemas.openxmlformats.org/officeDocument/2006/relationships/image" Target="../media/image21.sv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_rels/slide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1.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1.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1.xml"/><Relationship Id="rId4" Type="http://schemas.openxmlformats.org/officeDocument/2006/relationships/image" Target="../media/image32.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0.xml"/><Relationship Id="rId5" Type="http://schemas.openxmlformats.org/officeDocument/2006/relationships/image" Target="../media/image21.sv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3" Type="http://schemas.openxmlformats.org/officeDocument/2006/relationships/hyperlink" Target="https://www.w3schools.com/js/js_htmldom.asp"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71.xml"/><Relationship Id="rId4" Type="http://schemas.openxmlformats.org/officeDocument/2006/relationships/hyperlink" Target="https://eloquentjavascript.net/15_event.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5.xml"/><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83.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0.xml"/><Relationship Id="rId5" Type="http://schemas.openxmlformats.org/officeDocument/2006/relationships/image" Target="../media/image21.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33347DA9-BCE3-7B43-8D77-DBA3F7E6AC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6900" y="420779"/>
            <a:ext cx="9387266" cy="9387266"/>
          </a:xfrm>
          <a:prstGeom prst="rect">
            <a:avLst/>
          </a:prstGeom>
        </p:spPr>
      </p:pic>
      <p:pic>
        <p:nvPicPr>
          <p:cNvPr id="4" name="Grafik 3">
            <a:extLst>
              <a:ext uri="{FF2B5EF4-FFF2-40B4-BE49-F238E27FC236}">
                <a16:creationId xmlns:a16="http://schemas.microsoft.com/office/drawing/2014/main" id="{CC873041-A0D2-034A-8344-B2CFD781A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9781" y="4377497"/>
            <a:ext cx="4394161" cy="4622429"/>
          </a:xfrm>
          <a:prstGeom prst="rect">
            <a:avLst/>
          </a:prstGeom>
        </p:spPr>
      </p:pic>
      <p:pic>
        <p:nvPicPr>
          <p:cNvPr id="5" name="Grafik 4">
            <a:extLst>
              <a:ext uri="{FF2B5EF4-FFF2-40B4-BE49-F238E27FC236}">
                <a16:creationId xmlns:a16="http://schemas.microsoft.com/office/drawing/2014/main" id="{7D4450DD-0816-6948-9BCA-6F6FB69C0D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82914" y="6426200"/>
            <a:ext cx="2927267" cy="2623135"/>
          </a:xfrm>
          <a:prstGeom prst="rect">
            <a:avLst/>
          </a:prstGeom>
        </p:spPr>
      </p:pic>
      <p:sp>
        <p:nvSpPr>
          <p:cNvPr id="2" name="Titel 1">
            <a:extLst>
              <a:ext uri="{FF2B5EF4-FFF2-40B4-BE49-F238E27FC236}">
                <a16:creationId xmlns:a16="http://schemas.microsoft.com/office/drawing/2014/main" id="{A531229C-B094-8547-B813-82D2D5EEAD90}"/>
              </a:ext>
            </a:extLst>
          </p:cNvPr>
          <p:cNvSpPr>
            <a:spLocks noGrp="1"/>
          </p:cNvSpPr>
          <p:nvPr>
            <p:ph type="title"/>
          </p:nvPr>
        </p:nvSpPr>
        <p:spPr/>
        <p:txBody>
          <a:bodyPr/>
          <a:lstStyle/>
          <a:p>
            <a:r>
              <a:rPr lang="en-US" dirty="0" err="1">
                <a:solidFill>
                  <a:schemeClr val="tx1"/>
                </a:solidFill>
              </a:rPr>
              <a:t>ecx.io</a:t>
            </a:r>
            <a:r>
              <a:rPr lang="en-US" dirty="0">
                <a:solidFill>
                  <a:schemeClr val="tx1"/>
                </a:solidFill>
              </a:rPr>
              <a:t> </a:t>
            </a:r>
            <a:r>
              <a:rPr lang="en-US" dirty="0"/>
              <a:t>Frontend Bootcamp</a:t>
            </a:r>
            <a:br>
              <a:rPr lang="en-US" dirty="0">
                <a:solidFill>
                  <a:schemeClr val="tx1"/>
                </a:solidFill>
              </a:rPr>
            </a:br>
            <a:r>
              <a:rPr lang="en-US" dirty="0">
                <a:solidFill>
                  <a:schemeClr val="tx1"/>
                </a:solidFill>
              </a:rPr>
              <a:t>—</a:t>
            </a:r>
            <a:br>
              <a:rPr lang="en-US" dirty="0"/>
            </a:br>
            <a:r>
              <a:rPr lang="en-US" sz="3600" dirty="0">
                <a:solidFill>
                  <a:schemeClr val="accent1"/>
                </a:solidFill>
              </a:rPr>
              <a:t>DOM Intro, Events</a:t>
            </a:r>
            <a:br>
              <a:rPr lang="en-US" sz="3600" dirty="0"/>
            </a:br>
            <a:r>
              <a:rPr lang="en-US" sz="3600" dirty="0">
                <a:solidFill>
                  <a:schemeClr val="tx1"/>
                </a:solidFill>
              </a:rPr>
              <a:t>01.07.2021.</a:t>
            </a:r>
            <a:endParaRPr lang="de-DE" dirty="0">
              <a:solidFill>
                <a:schemeClr val="tx1"/>
              </a:solidFill>
            </a:endParaRPr>
          </a:p>
        </p:txBody>
      </p:sp>
    </p:spTree>
    <p:extLst>
      <p:ext uri="{BB962C8B-B14F-4D97-AF65-F5344CB8AC3E}">
        <p14:creationId xmlns:p14="http://schemas.microsoft.com/office/powerpoint/2010/main" val="415681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234E-EFE8-B346-A1CF-8FDEAA03F89C}"/>
              </a:ext>
            </a:extLst>
          </p:cNvPr>
          <p:cNvSpPr>
            <a:spLocks noGrp="1"/>
          </p:cNvSpPr>
          <p:nvPr>
            <p:ph type="title"/>
          </p:nvPr>
        </p:nvSpPr>
        <p:spPr>
          <a:xfrm>
            <a:off x="457200" y="457200"/>
            <a:ext cx="8229600" cy="8553600"/>
          </a:xfrm>
        </p:spPr>
        <p:txBody>
          <a:bodyPr anchor="t">
            <a:normAutofit/>
          </a:bodyPr>
          <a:lstStyle/>
          <a:p>
            <a:r>
              <a:rPr lang="en-HR" dirty="0"/>
              <a:t>Window</a:t>
            </a:r>
          </a:p>
        </p:txBody>
      </p:sp>
      <p:sp>
        <p:nvSpPr>
          <p:cNvPr id="3" name="Text Placeholder 2">
            <a:extLst>
              <a:ext uri="{FF2B5EF4-FFF2-40B4-BE49-F238E27FC236}">
                <a16:creationId xmlns:a16="http://schemas.microsoft.com/office/drawing/2014/main" id="{C081B890-506D-CE45-81AD-DE60431AD4DD}"/>
              </a:ext>
            </a:extLst>
          </p:cNvPr>
          <p:cNvSpPr>
            <a:spLocks noGrp="1"/>
          </p:cNvSpPr>
          <p:nvPr>
            <p:ph type="body" sz="quarter" idx="12"/>
          </p:nvPr>
        </p:nvSpPr>
        <p:spPr>
          <a:xfrm>
            <a:off x="9601200" y="457200"/>
            <a:ext cx="8229600" cy="8553600"/>
          </a:xfrm>
        </p:spPr>
        <p:txBody>
          <a:bodyPr>
            <a:normAutofit/>
          </a:bodyPr>
          <a:lstStyle/>
          <a:p>
            <a:r>
              <a:rPr lang="en-GB" dirty="0"/>
              <a:t>The Window interface represents a window containing a DOM document; the document property points to the DOM document loaded in that window. A window for a given document can be obtained using the </a:t>
            </a:r>
            <a:r>
              <a:rPr lang="en-GB" dirty="0" err="1"/>
              <a:t>document.defaultView</a:t>
            </a:r>
            <a:r>
              <a:rPr lang="en-GB" dirty="0"/>
              <a:t> property.</a:t>
            </a:r>
          </a:p>
        </p:txBody>
      </p:sp>
      <p:sp>
        <p:nvSpPr>
          <p:cNvPr id="5" name="Footer Placeholder 4">
            <a:extLst>
              <a:ext uri="{FF2B5EF4-FFF2-40B4-BE49-F238E27FC236}">
                <a16:creationId xmlns:a16="http://schemas.microsoft.com/office/drawing/2014/main" id="{F76F2EAF-4FB6-0444-BCA3-8BDD50E3F2D8}"/>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1CD721C3-DD84-174B-A8C9-4025E455C791}"/>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10</a:t>
            </a:fld>
            <a:endParaRPr lang="en-US"/>
          </a:p>
        </p:txBody>
      </p:sp>
    </p:spTree>
    <p:extLst>
      <p:ext uri="{BB962C8B-B14F-4D97-AF65-F5344CB8AC3E}">
        <p14:creationId xmlns:p14="http://schemas.microsoft.com/office/powerpoint/2010/main" val="3889588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A6B5-1EB4-B445-A503-B049428AE236}"/>
              </a:ext>
            </a:extLst>
          </p:cNvPr>
          <p:cNvSpPr>
            <a:spLocks noGrp="1"/>
          </p:cNvSpPr>
          <p:nvPr>
            <p:ph type="title"/>
          </p:nvPr>
        </p:nvSpPr>
        <p:spPr/>
        <p:txBody>
          <a:bodyPr/>
          <a:lstStyle/>
          <a:p>
            <a:r>
              <a:rPr lang="en-GB" dirty="0"/>
              <a:t>Accessing the DOM</a:t>
            </a:r>
            <a:endParaRPr lang="en-HR" dirty="0"/>
          </a:p>
        </p:txBody>
      </p:sp>
      <p:sp>
        <p:nvSpPr>
          <p:cNvPr id="3" name="Text Placeholder 2">
            <a:extLst>
              <a:ext uri="{FF2B5EF4-FFF2-40B4-BE49-F238E27FC236}">
                <a16:creationId xmlns:a16="http://schemas.microsoft.com/office/drawing/2014/main" id="{05A4D0C7-7C12-D84C-8A92-82ADAEE58A26}"/>
              </a:ext>
            </a:extLst>
          </p:cNvPr>
          <p:cNvSpPr>
            <a:spLocks noGrp="1"/>
          </p:cNvSpPr>
          <p:nvPr>
            <p:ph type="body" sz="quarter" idx="12"/>
          </p:nvPr>
        </p:nvSpPr>
        <p:spPr/>
        <p:txBody>
          <a:bodyPr/>
          <a:lstStyle/>
          <a:p>
            <a:r>
              <a:rPr lang="en-GB" dirty="0"/>
              <a:t>When you create a script–whether it's inline in a &lt;script&gt; element or included in the web page by means of a script loading instruction–you can immediately begin using the API for the document or window elements to manipulate the document itself or to get at the children of that document, which are the various elements in the web page.</a:t>
            </a:r>
            <a:endParaRPr lang="en-HR" dirty="0"/>
          </a:p>
        </p:txBody>
      </p:sp>
      <p:sp>
        <p:nvSpPr>
          <p:cNvPr id="4" name="Footer Placeholder 3">
            <a:extLst>
              <a:ext uri="{FF2B5EF4-FFF2-40B4-BE49-F238E27FC236}">
                <a16:creationId xmlns:a16="http://schemas.microsoft.com/office/drawing/2014/main" id="{0D18F734-AE39-C840-86F3-BDC623E7B208}"/>
              </a:ext>
            </a:extLst>
          </p:cNvPr>
          <p:cNvSpPr>
            <a:spLocks noGrp="1"/>
          </p:cNvSpPr>
          <p:nvPr>
            <p:ph type="ftr" sz="quarter" idx="10"/>
          </p:nvPr>
        </p:nvSpPr>
        <p:spPr/>
        <p:txBody>
          <a:bodyPr/>
          <a:lstStyle/>
          <a:p>
            <a:r>
              <a:rPr lang="en-US"/>
              <a:t>IBM iX / © IBM Corporation</a:t>
            </a:r>
            <a:endParaRPr lang="en-US" dirty="0"/>
          </a:p>
        </p:txBody>
      </p:sp>
      <p:sp>
        <p:nvSpPr>
          <p:cNvPr id="5" name="Slide Number Placeholder 4">
            <a:extLst>
              <a:ext uri="{FF2B5EF4-FFF2-40B4-BE49-F238E27FC236}">
                <a16:creationId xmlns:a16="http://schemas.microsoft.com/office/drawing/2014/main" id="{BCE60811-876F-B24F-A5DC-05A2CA47BC96}"/>
              </a:ext>
            </a:extLst>
          </p:cNvPr>
          <p:cNvSpPr>
            <a:spLocks noGrp="1"/>
          </p:cNvSpPr>
          <p:nvPr>
            <p:ph type="sldNum" sz="quarter" idx="11"/>
          </p:nvPr>
        </p:nvSpPr>
        <p:spPr/>
        <p:txBody>
          <a:bodyPr/>
          <a:lstStyle/>
          <a:p>
            <a:fld id="{59395FB3-9C97-154F-86B2-7E381B951268}" type="slidenum">
              <a:rPr lang="en-US" smtClean="0"/>
              <a:pPr/>
              <a:t>11</a:t>
            </a:fld>
            <a:endParaRPr lang="en-US" dirty="0"/>
          </a:p>
        </p:txBody>
      </p:sp>
    </p:spTree>
    <p:extLst>
      <p:ext uri="{BB962C8B-B14F-4D97-AF65-F5344CB8AC3E}">
        <p14:creationId xmlns:p14="http://schemas.microsoft.com/office/powerpoint/2010/main" val="83653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B51F-4BC8-CE48-9FAE-5E3D259F6D34}"/>
              </a:ext>
            </a:extLst>
          </p:cNvPr>
          <p:cNvSpPr>
            <a:spLocks noGrp="1"/>
          </p:cNvSpPr>
          <p:nvPr>
            <p:ph type="title"/>
          </p:nvPr>
        </p:nvSpPr>
        <p:spPr>
          <a:xfrm>
            <a:off x="457200" y="457200"/>
            <a:ext cx="17373600" cy="8553450"/>
          </a:xfrm>
        </p:spPr>
        <p:txBody>
          <a:bodyPr anchor="t">
            <a:normAutofit/>
          </a:bodyPr>
          <a:lstStyle/>
          <a:p>
            <a:r>
              <a:rPr lang="en-HR" dirty="0"/>
              <a:t>Demo</a:t>
            </a:r>
          </a:p>
        </p:txBody>
      </p:sp>
      <p:sp>
        <p:nvSpPr>
          <p:cNvPr id="3" name="Footer Placeholder 2">
            <a:extLst>
              <a:ext uri="{FF2B5EF4-FFF2-40B4-BE49-F238E27FC236}">
                <a16:creationId xmlns:a16="http://schemas.microsoft.com/office/drawing/2014/main" id="{536B9D23-F256-104D-9586-BC443F64541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4" name="Slide Number Placeholder 3">
            <a:extLst>
              <a:ext uri="{FF2B5EF4-FFF2-40B4-BE49-F238E27FC236}">
                <a16:creationId xmlns:a16="http://schemas.microsoft.com/office/drawing/2014/main" id="{0F464C08-F2A2-1E4D-A593-EB01F50E4D5C}"/>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12</a:t>
            </a:fld>
            <a:endParaRPr lang="en-US"/>
          </a:p>
        </p:txBody>
      </p:sp>
    </p:spTree>
    <p:extLst>
      <p:ext uri="{BB962C8B-B14F-4D97-AF65-F5344CB8AC3E}">
        <p14:creationId xmlns:p14="http://schemas.microsoft.com/office/powerpoint/2010/main" val="285948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E9E3FF2-72C3-4998-BB4C-5004340AFE52}"/>
              </a:ext>
            </a:extLst>
          </p:cNvPr>
          <p:cNvSpPr>
            <a:spLocks noGrp="1"/>
          </p:cNvSpPr>
          <p:nvPr>
            <p:ph type="title"/>
          </p:nvPr>
        </p:nvSpPr>
        <p:spPr>
          <a:xfrm>
            <a:off x="457200" y="457200"/>
            <a:ext cx="8229600" cy="1601682"/>
          </a:xfrm>
        </p:spPr>
        <p:txBody>
          <a:bodyPr/>
          <a:lstStyle/>
          <a:p>
            <a:r>
              <a:rPr lang="en-GB" dirty="0"/>
              <a:t>Fundamental data types</a:t>
            </a:r>
            <a:br>
              <a:rPr lang="en-GB" b="1" dirty="0"/>
            </a:br>
            <a:endParaRPr lang="en-US" dirty="0"/>
          </a:p>
        </p:txBody>
      </p:sp>
      <p:sp>
        <p:nvSpPr>
          <p:cNvPr id="13" name="Text Placeholder 3">
            <a:extLst>
              <a:ext uri="{FF2B5EF4-FFF2-40B4-BE49-F238E27FC236}">
                <a16:creationId xmlns:a16="http://schemas.microsoft.com/office/drawing/2014/main" id="{1AD39411-34B6-4E97-8430-19F35A3739AD}"/>
              </a:ext>
            </a:extLst>
          </p:cNvPr>
          <p:cNvSpPr>
            <a:spLocks noGrp="1"/>
          </p:cNvSpPr>
          <p:nvPr>
            <p:ph type="body" sz="quarter" idx="12"/>
          </p:nvPr>
        </p:nvSpPr>
        <p:spPr>
          <a:xfrm>
            <a:off x="9601200" y="2574925"/>
            <a:ext cx="8229600" cy="6435725"/>
          </a:xfrm>
        </p:spPr>
        <p:txBody>
          <a:bodyPr/>
          <a:lstStyle/>
          <a:p>
            <a:endParaRPr lang="en-US"/>
          </a:p>
        </p:txBody>
      </p:sp>
      <p:sp>
        <p:nvSpPr>
          <p:cNvPr id="3" name="Footer Placeholder 2">
            <a:extLst>
              <a:ext uri="{FF2B5EF4-FFF2-40B4-BE49-F238E27FC236}">
                <a16:creationId xmlns:a16="http://schemas.microsoft.com/office/drawing/2014/main" id="{8463D9DA-6C81-DE47-966B-7152DA3120F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4" name="Slide Number Placeholder 3">
            <a:extLst>
              <a:ext uri="{FF2B5EF4-FFF2-40B4-BE49-F238E27FC236}">
                <a16:creationId xmlns:a16="http://schemas.microsoft.com/office/drawing/2014/main" id="{B71882A4-8BA7-B54D-AF31-4DFB2E114C2E}"/>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13</a:t>
            </a:fld>
            <a:endParaRPr lang="en-US"/>
          </a:p>
        </p:txBody>
      </p:sp>
      <p:graphicFrame>
        <p:nvGraphicFramePr>
          <p:cNvPr id="5" name="Table 5">
            <a:extLst>
              <a:ext uri="{FF2B5EF4-FFF2-40B4-BE49-F238E27FC236}">
                <a16:creationId xmlns:a16="http://schemas.microsoft.com/office/drawing/2014/main" id="{76506816-E718-444D-B923-CC61708BEE4D}"/>
              </a:ext>
            </a:extLst>
          </p:cNvPr>
          <p:cNvGraphicFramePr>
            <a:graphicFrameLocks noGrp="1"/>
          </p:cNvGraphicFramePr>
          <p:nvPr>
            <p:extLst>
              <p:ext uri="{D42A27DB-BD31-4B8C-83A1-F6EECF244321}">
                <p14:modId xmlns:p14="http://schemas.microsoft.com/office/powerpoint/2010/main" val="3775041290"/>
              </p:ext>
            </p:extLst>
          </p:nvPr>
        </p:nvGraphicFramePr>
        <p:xfrm>
          <a:off x="457267" y="1785355"/>
          <a:ext cx="17373466" cy="8002778"/>
        </p:xfrm>
        <a:graphic>
          <a:graphicData uri="http://schemas.openxmlformats.org/drawingml/2006/table">
            <a:tbl>
              <a:tblPr firstRow="1" bandRow="1">
                <a:tableStyleId>{5C22544A-7EE6-4342-B048-85BDC9FD1C3A}</a:tableStyleId>
              </a:tblPr>
              <a:tblGrid>
                <a:gridCol w="3410262">
                  <a:extLst>
                    <a:ext uri="{9D8B030D-6E8A-4147-A177-3AD203B41FA5}">
                      <a16:colId xmlns:a16="http://schemas.microsoft.com/office/drawing/2014/main" val="2915549378"/>
                    </a:ext>
                  </a:extLst>
                </a:gridCol>
                <a:gridCol w="13963204">
                  <a:extLst>
                    <a:ext uri="{9D8B030D-6E8A-4147-A177-3AD203B41FA5}">
                      <a16:colId xmlns:a16="http://schemas.microsoft.com/office/drawing/2014/main" val="3596865481"/>
                    </a:ext>
                  </a:extLst>
                </a:gridCol>
              </a:tblGrid>
              <a:tr h="370840">
                <a:tc>
                  <a:txBody>
                    <a:bodyPr/>
                    <a:lstStyle/>
                    <a:p>
                      <a:r>
                        <a:rPr lang="en-GB" sz="2856" b="1" i="0" kern="1200" dirty="0">
                          <a:solidFill>
                            <a:schemeClr val="bg1"/>
                          </a:solidFill>
                          <a:effectLst/>
                          <a:latin typeface="+mn-lt"/>
                          <a:ea typeface="+mn-ea"/>
                          <a:cs typeface="+mn-cs"/>
                        </a:rPr>
                        <a:t>Data type (Interface)</a:t>
                      </a:r>
                      <a:endParaRPr lang="en-HR" dirty="0">
                        <a:solidFill>
                          <a:schemeClr val="bg1"/>
                        </a:solidFill>
                      </a:endParaRPr>
                    </a:p>
                  </a:txBody>
                  <a:tcPr/>
                </a:tc>
                <a:tc>
                  <a:txBody>
                    <a:bodyPr/>
                    <a:lstStyle/>
                    <a:p>
                      <a:r>
                        <a:rPr lang="en-GB" sz="2856" b="1" i="0" kern="1200" dirty="0">
                          <a:solidFill>
                            <a:schemeClr val="bg1"/>
                          </a:solidFill>
                          <a:effectLst/>
                          <a:latin typeface="+mn-lt"/>
                          <a:ea typeface="+mn-ea"/>
                          <a:cs typeface="+mn-cs"/>
                        </a:rPr>
                        <a:t>Description</a:t>
                      </a:r>
                      <a:endParaRPr lang="en-HR" dirty="0">
                        <a:solidFill>
                          <a:schemeClr val="bg1"/>
                        </a:solidFill>
                      </a:endParaRPr>
                    </a:p>
                  </a:txBody>
                  <a:tcPr/>
                </a:tc>
                <a:extLst>
                  <a:ext uri="{0D108BD9-81ED-4DB2-BD59-A6C34878D82A}">
                    <a16:rowId xmlns:a16="http://schemas.microsoft.com/office/drawing/2014/main" val="2741448569"/>
                  </a:ext>
                </a:extLst>
              </a:tr>
              <a:tr h="370840">
                <a:tc>
                  <a:txBody>
                    <a:bodyPr/>
                    <a:lstStyle/>
                    <a:p>
                      <a:r>
                        <a:rPr lang="en-GB" sz="2856" b="0" i="0" kern="1200" dirty="0">
                          <a:solidFill>
                            <a:schemeClr val="tx1"/>
                          </a:solidFill>
                          <a:effectLst/>
                          <a:latin typeface="+mn-lt"/>
                          <a:ea typeface="+mn-ea"/>
                          <a:cs typeface="+mn-cs"/>
                        </a:rPr>
                        <a:t>Document</a:t>
                      </a:r>
                      <a:endParaRPr lang="en-HR" dirty="0">
                        <a:solidFill>
                          <a:schemeClr val="tx1"/>
                        </a:solidFill>
                      </a:endParaRPr>
                    </a:p>
                  </a:txBody>
                  <a:tcPr/>
                </a:tc>
                <a:tc>
                  <a:txBody>
                    <a:bodyPr/>
                    <a:lstStyle/>
                    <a:p>
                      <a:r>
                        <a:rPr lang="en-GB" sz="2400" b="0" i="0" kern="1200" dirty="0">
                          <a:solidFill>
                            <a:schemeClr val="tx1"/>
                          </a:solidFill>
                          <a:effectLst/>
                          <a:latin typeface="+mn-lt"/>
                          <a:ea typeface="+mn-ea"/>
                          <a:cs typeface="+mn-cs"/>
                        </a:rPr>
                        <a:t>When a member returns an object of type document, this object is the root document object itself.</a:t>
                      </a:r>
                      <a:endParaRPr lang="en-HR" sz="2400" dirty="0">
                        <a:solidFill>
                          <a:schemeClr val="tx1"/>
                        </a:solidFill>
                      </a:endParaRPr>
                    </a:p>
                  </a:txBody>
                  <a:tcPr/>
                </a:tc>
                <a:extLst>
                  <a:ext uri="{0D108BD9-81ED-4DB2-BD59-A6C34878D82A}">
                    <a16:rowId xmlns:a16="http://schemas.microsoft.com/office/drawing/2014/main" val="779295066"/>
                  </a:ext>
                </a:extLst>
              </a:tr>
              <a:tr h="370840">
                <a:tc>
                  <a:txBody>
                    <a:bodyPr/>
                    <a:lstStyle/>
                    <a:p>
                      <a:r>
                        <a:rPr lang="en-GB" sz="2856" b="0" i="0" kern="1200" dirty="0">
                          <a:solidFill>
                            <a:schemeClr val="tx1"/>
                          </a:solidFill>
                          <a:effectLst/>
                          <a:latin typeface="+mn-lt"/>
                          <a:ea typeface="+mn-ea"/>
                          <a:cs typeface="+mn-cs"/>
                        </a:rPr>
                        <a:t>Node</a:t>
                      </a:r>
                      <a:endParaRPr lang="en-HR" dirty="0">
                        <a:solidFill>
                          <a:schemeClr val="tx1"/>
                        </a:solidFill>
                      </a:endParaRPr>
                    </a:p>
                  </a:txBody>
                  <a:tcPr/>
                </a:tc>
                <a:tc>
                  <a:txBody>
                    <a:bodyPr/>
                    <a:lstStyle/>
                    <a:p>
                      <a:r>
                        <a:rPr lang="en-GB" sz="2400" b="0" i="0" kern="1200" dirty="0">
                          <a:solidFill>
                            <a:schemeClr val="tx1"/>
                          </a:solidFill>
                          <a:effectLst/>
                          <a:latin typeface="+mn-lt"/>
                          <a:ea typeface="+mn-ea"/>
                          <a:cs typeface="+mn-cs"/>
                        </a:rPr>
                        <a:t>Every object located within a document is a node of some kind. In an HTML document, an object can be an element node but also a text node or attribute node.</a:t>
                      </a:r>
                      <a:endParaRPr lang="en-HR" sz="2400" dirty="0">
                        <a:solidFill>
                          <a:schemeClr val="tx1"/>
                        </a:solidFill>
                      </a:endParaRPr>
                    </a:p>
                  </a:txBody>
                  <a:tcPr/>
                </a:tc>
                <a:extLst>
                  <a:ext uri="{0D108BD9-81ED-4DB2-BD59-A6C34878D82A}">
                    <a16:rowId xmlns:a16="http://schemas.microsoft.com/office/drawing/2014/main" val="191239404"/>
                  </a:ext>
                </a:extLst>
              </a:tr>
              <a:tr h="370840">
                <a:tc>
                  <a:txBody>
                    <a:bodyPr/>
                    <a:lstStyle/>
                    <a:p>
                      <a:r>
                        <a:rPr lang="en-GB" sz="2856" b="0" i="0" kern="1200" dirty="0">
                          <a:solidFill>
                            <a:schemeClr val="tx1"/>
                          </a:solidFill>
                          <a:effectLst/>
                          <a:latin typeface="+mn-lt"/>
                          <a:ea typeface="+mn-ea"/>
                          <a:cs typeface="+mn-cs"/>
                        </a:rPr>
                        <a:t>Element</a:t>
                      </a:r>
                      <a:endParaRPr lang="en-HR" dirty="0">
                        <a:solidFill>
                          <a:schemeClr val="tx1"/>
                        </a:solidFill>
                      </a:endParaRPr>
                    </a:p>
                  </a:txBody>
                  <a:tcPr/>
                </a:tc>
                <a:tc>
                  <a:txBody>
                    <a:bodyPr/>
                    <a:lstStyle/>
                    <a:p>
                      <a:r>
                        <a:rPr lang="en-GB" sz="2400" b="0" i="0" kern="1200" dirty="0">
                          <a:solidFill>
                            <a:schemeClr val="tx1"/>
                          </a:solidFill>
                          <a:effectLst/>
                          <a:latin typeface="+mn-lt"/>
                          <a:ea typeface="+mn-ea"/>
                          <a:cs typeface="+mn-cs"/>
                        </a:rPr>
                        <a:t>The element type is based on node. It refers to an element or a node of type element returned by a member of the DOM API. Rather than saying, for example, that the </a:t>
                      </a:r>
                      <a:r>
                        <a:rPr lang="en-GB" sz="2400" b="0" i="0" kern="1200" dirty="0" err="1">
                          <a:solidFill>
                            <a:schemeClr val="tx1"/>
                          </a:solidFill>
                          <a:effectLst/>
                          <a:latin typeface="+mn-lt"/>
                          <a:ea typeface="+mn-ea"/>
                          <a:cs typeface="+mn-cs"/>
                        </a:rPr>
                        <a:t>document.createElement</a:t>
                      </a:r>
                      <a:r>
                        <a:rPr lang="en-GB" sz="2400" b="0" i="0" kern="1200" dirty="0">
                          <a:solidFill>
                            <a:schemeClr val="tx1"/>
                          </a:solidFill>
                          <a:effectLst/>
                          <a:latin typeface="+mn-lt"/>
                          <a:ea typeface="+mn-ea"/>
                          <a:cs typeface="+mn-cs"/>
                        </a:rPr>
                        <a:t>() method returns an object reference to a node, we just say that this method returns the element that has just been created in the DOM. element objects implement the DOM Element interface and also the more basic Node interface, both of which are included together in this reference. In an HTML document, elements are further enhanced by the HTML DOM API's </a:t>
                      </a:r>
                      <a:r>
                        <a:rPr lang="en-GB" sz="2400" b="0" i="0" kern="1200" dirty="0" err="1">
                          <a:solidFill>
                            <a:schemeClr val="tx1"/>
                          </a:solidFill>
                          <a:effectLst/>
                          <a:latin typeface="+mn-lt"/>
                          <a:ea typeface="+mn-ea"/>
                          <a:cs typeface="+mn-cs"/>
                        </a:rPr>
                        <a:t>HTMLElement</a:t>
                      </a:r>
                      <a:r>
                        <a:rPr lang="en-GB" sz="2400" b="0" i="0" kern="1200" dirty="0">
                          <a:solidFill>
                            <a:schemeClr val="tx1"/>
                          </a:solidFill>
                          <a:effectLst/>
                          <a:latin typeface="+mn-lt"/>
                          <a:ea typeface="+mn-ea"/>
                          <a:cs typeface="+mn-cs"/>
                        </a:rPr>
                        <a:t> interface as well as other interfaces describing capabilities of specific kinds of elements.</a:t>
                      </a:r>
                      <a:endParaRPr lang="en-HR" sz="2400" dirty="0">
                        <a:solidFill>
                          <a:schemeClr val="tx1"/>
                        </a:solidFill>
                      </a:endParaRPr>
                    </a:p>
                  </a:txBody>
                  <a:tcPr/>
                </a:tc>
                <a:extLst>
                  <a:ext uri="{0D108BD9-81ED-4DB2-BD59-A6C34878D82A}">
                    <a16:rowId xmlns:a16="http://schemas.microsoft.com/office/drawing/2014/main" val="2121060275"/>
                  </a:ext>
                </a:extLst>
              </a:tr>
              <a:tr h="370840">
                <a:tc>
                  <a:txBody>
                    <a:bodyPr/>
                    <a:lstStyle/>
                    <a:p>
                      <a:r>
                        <a:rPr lang="en-GB" sz="2856" b="0" i="0" kern="1200" dirty="0" err="1">
                          <a:solidFill>
                            <a:schemeClr val="tx1"/>
                          </a:solidFill>
                          <a:effectLst/>
                          <a:latin typeface="+mn-lt"/>
                          <a:ea typeface="+mn-ea"/>
                          <a:cs typeface="+mn-cs"/>
                        </a:rPr>
                        <a:t>NodeList</a:t>
                      </a:r>
                      <a:endParaRPr lang="en-HR" dirty="0">
                        <a:solidFill>
                          <a:schemeClr val="tx1"/>
                        </a:solidFill>
                      </a:endParaRPr>
                    </a:p>
                  </a:txBody>
                  <a:tcPr/>
                </a:tc>
                <a:tc>
                  <a:txBody>
                    <a:bodyPr/>
                    <a:lstStyle/>
                    <a:p>
                      <a:r>
                        <a:rPr lang="en-GB" sz="2400" b="0" i="0" kern="1200" dirty="0">
                          <a:solidFill>
                            <a:schemeClr val="tx1"/>
                          </a:solidFill>
                          <a:effectLst/>
                          <a:latin typeface="+mn-lt"/>
                          <a:ea typeface="+mn-ea"/>
                          <a:cs typeface="+mn-cs"/>
                        </a:rPr>
                        <a:t>A </a:t>
                      </a:r>
                      <a:r>
                        <a:rPr lang="en-GB" sz="2400" b="0" i="0" kern="1200" dirty="0" err="1">
                          <a:solidFill>
                            <a:schemeClr val="tx1"/>
                          </a:solidFill>
                          <a:effectLst/>
                          <a:latin typeface="+mn-lt"/>
                          <a:ea typeface="+mn-ea"/>
                          <a:cs typeface="+mn-cs"/>
                        </a:rPr>
                        <a:t>nodeList</a:t>
                      </a:r>
                      <a:r>
                        <a:rPr lang="en-GB" sz="2400" b="0" i="0" kern="1200" dirty="0">
                          <a:solidFill>
                            <a:schemeClr val="tx1"/>
                          </a:solidFill>
                          <a:effectLst/>
                          <a:latin typeface="+mn-lt"/>
                          <a:ea typeface="+mn-ea"/>
                          <a:cs typeface="+mn-cs"/>
                        </a:rPr>
                        <a:t> is an array of elements, like the kind that is returned by the method </a:t>
                      </a:r>
                      <a:r>
                        <a:rPr lang="en-GB" sz="2400" b="0" i="0" kern="1200" dirty="0" err="1">
                          <a:solidFill>
                            <a:schemeClr val="tx1"/>
                          </a:solidFill>
                          <a:effectLst/>
                          <a:latin typeface="+mn-lt"/>
                          <a:ea typeface="+mn-ea"/>
                          <a:cs typeface="+mn-cs"/>
                        </a:rPr>
                        <a:t>document.querySelectorAll</a:t>
                      </a:r>
                      <a:r>
                        <a:rPr lang="en-GB" sz="2400" b="0" i="0" kern="1200" dirty="0">
                          <a:solidFill>
                            <a:schemeClr val="tx1"/>
                          </a:solidFill>
                          <a:effectLst/>
                          <a:latin typeface="+mn-lt"/>
                          <a:ea typeface="+mn-ea"/>
                          <a:cs typeface="+mn-cs"/>
                        </a:rPr>
                        <a:t>(). Items in a </a:t>
                      </a:r>
                      <a:r>
                        <a:rPr lang="en-GB" sz="2400" b="0" i="0" kern="1200" dirty="0" err="1">
                          <a:solidFill>
                            <a:schemeClr val="tx1"/>
                          </a:solidFill>
                          <a:effectLst/>
                          <a:latin typeface="+mn-lt"/>
                          <a:ea typeface="+mn-ea"/>
                          <a:cs typeface="+mn-cs"/>
                        </a:rPr>
                        <a:t>nodeList</a:t>
                      </a:r>
                      <a:r>
                        <a:rPr lang="en-GB" sz="2400" b="0" i="0" kern="1200" dirty="0">
                          <a:solidFill>
                            <a:schemeClr val="tx1"/>
                          </a:solidFill>
                          <a:effectLst/>
                          <a:latin typeface="+mn-lt"/>
                          <a:ea typeface="+mn-ea"/>
                          <a:cs typeface="+mn-cs"/>
                        </a:rPr>
                        <a:t> are accessed by index in either of two ways:</a:t>
                      </a:r>
                    </a:p>
                    <a:p>
                      <a:r>
                        <a:rPr lang="en-GB" sz="2400" b="0" i="0" kern="1200" dirty="0" err="1">
                          <a:solidFill>
                            <a:schemeClr val="tx1"/>
                          </a:solidFill>
                          <a:effectLst/>
                          <a:latin typeface="+mn-lt"/>
                          <a:ea typeface="+mn-ea"/>
                          <a:cs typeface="+mn-cs"/>
                        </a:rPr>
                        <a:t>list.item</a:t>
                      </a:r>
                      <a:r>
                        <a:rPr lang="en-GB" sz="2400" b="0" i="0" kern="1200" dirty="0">
                          <a:solidFill>
                            <a:schemeClr val="tx1"/>
                          </a:solidFill>
                          <a:effectLst/>
                          <a:latin typeface="+mn-lt"/>
                          <a:ea typeface="+mn-ea"/>
                          <a:cs typeface="+mn-cs"/>
                        </a:rPr>
                        <a:t>(1)</a:t>
                      </a:r>
                    </a:p>
                    <a:p>
                      <a:r>
                        <a:rPr lang="en-GB" sz="2400" b="0" i="0" kern="1200" dirty="0">
                          <a:solidFill>
                            <a:schemeClr val="tx1"/>
                          </a:solidFill>
                          <a:effectLst/>
                          <a:latin typeface="+mn-lt"/>
                          <a:ea typeface="+mn-ea"/>
                          <a:cs typeface="+mn-cs"/>
                        </a:rPr>
                        <a:t>list[1]</a:t>
                      </a:r>
                    </a:p>
                    <a:p>
                      <a:r>
                        <a:rPr lang="en-GB" sz="2400" b="0" i="0" kern="1200" dirty="0">
                          <a:solidFill>
                            <a:schemeClr val="tx1"/>
                          </a:solidFill>
                          <a:effectLst/>
                          <a:latin typeface="+mn-lt"/>
                          <a:ea typeface="+mn-ea"/>
                          <a:cs typeface="+mn-cs"/>
                        </a:rPr>
                        <a:t>These two are equivalent. In the first, item() is the single method on the </a:t>
                      </a:r>
                      <a:r>
                        <a:rPr lang="en-GB" sz="2400" b="0" i="0" kern="1200" dirty="0" err="1">
                          <a:solidFill>
                            <a:schemeClr val="tx1"/>
                          </a:solidFill>
                          <a:effectLst/>
                          <a:latin typeface="+mn-lt"/>
                          <a:ea typeface="+mn-ea"/>
                          <a:cs typeface="+mn-cs"/>
                        </a:rPr>
                        <a:t>nodeList</a:t>
                      </a:r>
                      <a:r>
                        <a:rPr lang="en-GB" sz="2400" b="0" i="0" kern="1200" dirty="0">
                          <a:solidFill>
                            <a:schemeClr val="tx1"/>
                          </a:solidFill>
                          <a:effectLst/>
                          <a:latin typeface="+mn-lt"/>
                          <a:ea typeface="+mn-ea"/>
                          <a:cs typeface="+mn-cs"/>
                        </a:rPr>
                        <a:t> object. The latter uses the typical array syntax to fetch the second item in the list.</a:t>
                      </a:r>
                      <a:endParaRPr lang="en-HR" sz="2400" dirty="0">
                        <a:solidFill>
                          <a:schemeClr val="tx1"/>
                        </a:solidFill>
                      </a:endParaRPr>
                    </a:p>
                  </a:txBody>
                  <a:tcPr/>
                </a:tc>
                <a:extLst>
                  <a:ext uri="{0D108BD9-81ED-4DB2-BD59-A6C34878D82A}">
                    <a16:rowId xmlns:a16="http://schemas.microsoft.com/office/drawing/2014/main" val="2014493025"/>
                  </a:ext>
                </a:extLst>
              </a:tr>
              <a:tr h="370840">
                <a:tc>
                  <a:txBody>
                    <a:bodyPr/>
                    <a:lstStyle/>
                    <a:p>
                      <a:r>
                        <a:rPr lang="en-GB" sz="2856" b="0" i="0" kern="1200" dirty="0">
                          <a:solidFill>
                            <a:schemeClr val="tx1"/>
                          </a:solidFill>
                          <a:effectLst/>
                          <a:latin typeface="+mn-lt"/>
                          <a:ea typeface="+mn-ea"/>
                          <a:cs typeface="+mn-cs"/>
                        </a:rPr>
                        <a:t>Attribute</a:t>
                      </a:r>
                      <a:endParaRPr lang="en-HR" dirty="0">
                        <a:solidFill>
                          <a:schemeClr val="tx1"/>
                        </a:solidFill>
                      </a:endParaRPr>
                    </a:p>
                  </a:txBody>
                  <a:tcPr/>
                </a:tc>
                <a:tc>
                  <a:txBody>
                    <a:bodyPr/>
                    <a:lstStyle/>
                    <a:p>
                      <a:r>
                        <a:rPr lang="en-GB" sz="2400" b="0" i="0" kern="1200" dirty="0">
                          <a:solidFill>
                            <a:schemeClr val="tx1"/>
                          </a:solidFill>
                          <a:effectLst/>
                          <a:latin typeface="+mn-lt"/>
                          <a:ea typeface="+mn-ea"/>
                          <a:cs typeface="+mn-cs"/>
                        </a:rPr>
                        <a:t>When an attribute is returned by a member (e.g., by the </a:t>
                      </a:r>
                      <a:r>
                        <a:rPr lang="en-GB" sz="2400" b="0" i="0" kern="1200" dirty="0" err="1">
                          <a:solidFill>
                            <a:schemeClr val="tx1"/>
                          </a:solidFill>
                          <a:effectLst/>
                          <a:latin typeface="+mn-lt"/>
                          <a:ea typeface="+mn-ea"/>
                          <a:cs typeface="+mn-cs"/>
                        </a:rPr>
                        <a:t>createAttribute</a:t>
                      </a:r>
                      <a:r>
                        <a:rPr lang="en-GB" sz="2400" b="0" i="0" kern="1200" dirty="0">
                          <a:solidFill>
                            <a:schemeClr val="tx1"/>
                          </a:solidFill>
                          <a:effectLst/>
                          <a:latin typeface="+mn-lt"/>
                          <a:ea typeface="+mn-ea"/>
                          <a:cs typeface="+mn-cs"/>
                        </a:rPr>
                        <a:t>() method), it is an object reference that exposes a special (albeit small) interface for attributes. Attributes are nodes in the DOM just like elements are, though you may rarely use them as such.</a:t>
                      </a:r>
                      <a:endParaRPr lang="en-HR" sz="2400" dirty="0">
                        <a:solidFill>
                          <a:schemeClr val="tx1"/>
                        </a:solidFill>
                      </a:endParaRPr>
                    </a:p>
                  </a:txBody>
                  <a:tcPr/>
                </a:tc>
                <a:extLst>
                  <a:ext uri="{0D108BD9-81ED-4DB2-BD59-A6C34878D82A}">
                    <a16:rowId xmlns:a16="http://schemas.microsoft.com/office/drawing/2014/main" val="1255278881"/>
                  </a:ext>
                </a:extLst>
              </a:tr>
            </a:tbl>
          </a:graphicData>
        </a:graphic>
      </p:graphicFrame>
    </p:spTree>
    <p:extLst>
      <p:ext uri="{BB962C8B-B14F-4D97-AF65-F5344CB8AC3E}">
        <p14:creationId xmlns:p14="http://schemas.microsoft.com/office/powerpoint/2010/main" val="318784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4031-4F93-C04E-A659-F154EC1E158B}"/>
              </a:ext>
            </a:extLst>
          </p:cNvPr>
          <p:cNvSpPr>
            <a:spLocks noGrp="1"/>
          </p:cNvSpPr>
          <p:nvPr>
            <p:ph type="title"/>
          </p:nvPr>
        </p:nvSpPr>
        <p:spPr/>
        <p:txBody>
          <a:bodyPr/>
          <a:lstStyle/>
          <a:p>
            <a:r>
              <a:rPr lang="en-HR" dirty="0"/>
              <a:t>DOM interfaces</a:t>
            </a:r>
          </a:p>
        </p:txBody>
      </p:sp>
      <p:sp>
        <p:nvSpPr>
          <p:cNvPr id="3" name="Text Placeholder 2">
            <a:extLst>
              <a:ext uri="{FF2B5EF4-FFF2-40B4-BE49-F238E27FC236}">
                <a16:creationId xmlns:a16="http://schemas.microsoft.com/office/drawing/2014/main" id="{F592F72A-D39B-9D4B-9FC5-031799F361AC}"/>
              </a:ext>
            </a:extLst>
          </p:cNvPr>
          <p:cNvSpPr>
            <a:spLocks noGrp="1"/>
          </p:cNvSpPr>
          <p:nvPr>
            <p:ph type="body" sz="quarter" idx="13"/>
          </p:nvPr>
        </p:nvSpPr>
        <p:spPr/>
        <p:txBody>
          <a:bodyPr/>
          <a:lstStyle/>
          <a:p>
            <a:r>
              <a:rPr lang="en-GB" dirty="0"/>
              <a:t>Many objects borrow from several different interfaces. The table object, for example, implements a specialized </a:t>
            </a:r>
            <a:r>
              <a:rPr lang="en-GB" dirty="0" err="1"/>
              <a:t>HTMLTableElement</a:t>
            </a:r>
            <a:r>
              <a:rPr lang="en-GB" dirty="0"/>
              <a:t> interface, which includes such methods as </a:t>
            </a:r>
            <a:r>
              <a:rPr lang="en-GB" dirty="0" err="1"/>
              <a:t>createCaption</a:t>
            </a:r>
            <a:r>
              <a:rPr lang="en-GB" dirty="0"/>
              <a:t> and </a:t>
            </a:r>
            <a:r>
              <a:rPr lang="en-GB" dirty="0" err="1"/>
              <a:t>insertRow</a:t>
            </a:r>
            <a:r>
              <a:rPr lang="en-GB" dirty="0"/>
              <a:t>. But since it's also an HTML element, table implements the Element interface.</a:t>
            </a:r>
            <a:endParaRPr lang="en-HR" dirty="0"/>
          </a:p>
        </p:txBody>
      </p:sp>
      <p:sp>
        <p:nvSpPr>
          <p:cNvPr id="4" name="Text Placeholder 3">
            <a:extLst>
              <a:ext uri="{FF2B5EF4-FFF2-40B4-BE49-F238E27FC236}">
                <a16:creationId xmlns:a16="http://schemas.microsoft.com/office/drawing/2014/main" id="{88104FB4-C53A-5649-922B-34A250566117}"/>
              </a:ext>
            </a:extLst>
          </p:cNvPr>
          <p:cNvSpPr>
            <a:spLocks noGrp="1"/>
          </p:cNvSpPr>
          <p:nvPr>
            <p:ph type="body" sz="quarter" idx="12"/>
          </p:nvPr>
        </p:nvSpPr>
        <p:spPr/>
        <p:txBody>
          <a:bodyPr/>
          <a:lstStyle/>
          <a:p>
            <a:r>
              <a:rPr lang="en-GB" dirty="0"/>
              <a:t>The window object represents something like the browser, and the document object is the root of the document itself. Element inherits from the generic Node interface, and together these two interfaces provide many of the methods and properties you use on individual elements.</a:t>
            </a:r>
            <a:endParaRPr lang="en-HR" dirty="0"/>
          </a:p>
        </p:txBody>
      </p:sp>
      <p:sp>
        <p:nvSpPr>
          <p:cNvPr id="5" name="Footer Placeholder 4">
            <a:extLst>
              <a:ext uri="{FF2B5EF4-FFF2-40B4-BE49-F238E27FC236}">
                <a16:creationId xmlns:a16="http://schemas.microsoft.com/office/drawing/2014/main" id="{0D994C1A-166D-F541-95AF-7613275EAE90}"/>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A01A4BFD-9B05-0B4F-B441-F4745A070A68}"/>
              </a:ext>
            </a:extLst>
          </p:cNvPr>
          <p:cNvSpPr>
            <a:spLocks noGrp="1"/>
          </p:cNvSpPr>
          <p:nvPr>
            <p:ph type="sldNum" sz="quarter" idx="11"/>
          </p:nvPr>
        </p:nvSpPr>
        <p:spPr/>
        <p:txBody>
          <a:bodyPr/>
          <a:lstStyle/>
          <a:p>
            <a:fld id="{59395FB3-9C97-154F-86B2-7E381B951268}" type="slidenum">
              <a:rPr lang="en-US" smtClean="0"/>
              <a:pPr/>
              <a:t>14</a:t>
            </a:fld>
            <a:endParaRPr lang="en-US" dirty="0"/>
          </a:p>
        </p:txBody>
      </p:sp>
    </p:spTree>
    <p:extLst>
      <p:ext uri="{BB962C8B-B14F-4D97-AF65-F5344CB8AC3E}">
        <p14:creationId xmlns:p14="http://schemas.microsoft.com/office/powerpoint/2010/main" val="53079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BEE6-5E1D-AA40-83EC-014A1843EC72}"/>
              </a:ext>
            </a:extLst>
          </p:cNvPr>
          <p:cNvSpPr>
            <a:spLocks noGrp="1"/>
          </p:cNvSpPr>
          <p:nvPr>
            <p:ph type="title"/>
          </p:nvPr>
        </p:nvSpPr>
        <p:spPr>
          <a:xfrm>
            <a:off x="457200" y="457200"/>
            <a:ext cx="8229600" cy="8553600"/>
          </a:xfrm>
        </p:spPr>
        <p:txBody>
          <a:bodyPr anchor="t">
            <a:normAutofit/>
          </a:bodyPr>
          <a:lstStyle/>
          <a:p>
            <a:r>
              <a:rPr lang="en-GB" dirty="0"/>
              <a:t>Brief list of common APIs in web and XML page scripting using the DOM</a:t>
            </a:r>
            <a:endParaRPr lang="en-HR" dirty="0"/>
          </a:p>
        </p:txBody>
      </p:sp>
      <p:sp>
        <p:nvSpPr>
          <p:cNvPr id="4" name="Text Placeholder 3">
            <a:extLst>
              <a:ext uri="{FF2B5EF4-FFF2-40B4-BE49-F238E27FC236}">
                <a16:creationId xmlns:a16="http://schemas.microsoft.com/office/drawing/2014/main" id="{32FCD1BD-70BA-0340-943F-9E20126CA46E}"/>
              </a:ext>
            </a:extLst>
          </p:cNvPr>
          <p:cNvSpPr>
            <a:spLocks noGrp="1"/>
          </p:cNvSpPr>
          <p:nvPr>
            <p:ph type="body" sz="quarter" idx="12"/>
          </p:nvPr>
        </p:nvSpPr>
        <p:spPr>
          <a:xfrm>
            <a:off x="9601200" y="457200"/>
            <a:ext cx="8229600" cy="8553600"/>
          </a:xfrm>
        </p:spPr>
        <p:txBody>
          <a:bodyPr>
            <a:normAutofit/>
          </a:bodyPr>
          <a:lstStyle/>
          <a:p>
            <a:r>
              <a:rPr lang="en-GB" dirty="0" err="1"/>
              <a:t>document.querySelector</a:t>
            </a:r>
            <a:r>
              <a:rPr lang="en-GB" dirty="0"/>
              <a:t>(selector)</a:t>
            </a:r>
          </a:p>
          <a:p>
            <a:r>
              <a:rPr lang="en-GB" dirty="0" err="1"/>
              <a:t>document.querySelectorAll</a:t>
            </a:r>
            <a:r>
              <a:rPr lang="en-GB" dirty="0"/>
              <a:t>(name)</a:t>
            </a:r>
          </a:p>
          <a:p>
            <a:r>
              <a:rPr lang="en-GB" dirty="0" err="1"/>
              <a:t>document.createElement</a:t>
            </a:r>
            <a:r>
              <a:rPr lang="en-GB" dirty="0"/>
              <a:t>(name)</a:t>
            </a:r>
          </a:p>
          <a:p>
            <a:r>
              <a:rPr lang="en-GB" dirty="0" err="1"/>
              <a:t>parentNode.appendChild</a:t>
            </a:r>
            <a:r>
              <a:rPr lang="en-GB" dirty="0"/>
              <a:t>(node)</a:t>
            </a:r>
          </a:p>
          <a:p>
            <a:r>
              <a:rPr lang="en-GB" dirty="0" err="1"/>
              <a:t>element.innerHTML</a:t>
            </a:r>
            <a:endParaRPr lang="en-GB" dirty="0"/>
          </a:p>
          <a:p>
            <a:r>
              <a:rPr lang="en-GB" dirty="0" err="1"/>
              <a:t>element.style.left</a:t>
            </a:r>
            <a:endParaRPr lang="en-GB" dirty="0"/>
          </a:p>
          <a:p>
            <a:r>
              <a:rPr lang="en-GB" dirty="0" err="1"/>
              <a:t>element.setAttribute</a:t>
            </a:r>
            <a:r>
              <a:rPr lang="en-GB" dirty="0"/>
              <a:t>()</a:t>
            </a:r>
          </a:p>
          <a:p>
            <a:r>
              <a:rPr lang="en-GB" dirty="0" err="1"/>
              <a:t>element.getAttribute</a:t>
            </a:r>
            <a:r>
              <a:rPr lang="en-GB" dirty="0"/>
              <a:t>()</a:t>
            </a:r>
          </a:p>
          <a:p>
            <a:r>
              <a:rPr lang="en-GB" dirty="0" err="1"/>
              <a:t>element.addEventListener</a:t>
            </a:r>
            <a:r>
              <a:rPr lang="en-GB" dirty="0"/>
              <a:t>()</a:t>
            </a:r>
          </a:p>
          <a:p>
            <a:r>
              <a:rPr lang="en-GB" dirty="0" err="1"/>
              <a:t>window.content</a:t>
            </a:r>
            <a:endParaRPr lang="en-GB" dirty="0"/>
          </a:p>
          <a:p>
            <a:r>
              <a:rPr lang="en-GB" dirty="0" err="1"/>
              <a:t>GlobalEventHandlers</a:t>
            </a:r>
            <a:r>
              <a:rPr lang="en-GB" dirty="0"/>
              <a:t>/onload</a:t>
            </a:r>
          </a:p>
          <a:p>
            <a:r>
              <a:rPr lang="en-GB" dirty="0" err="1"/>
              <a:t>window.scrollTo</a:t>
            </a:r>
            <a:r>
              <a:rPr lang="en-GB" dirty="0"/>
              <a:t>()</a:t>
            </a:r>
          </a:p>
          <a:p>
            <a:endParaRPr lang="en-HR" dirty="0"/>
          </a:p>
        </p:txBody>
      </p:sp>
      <p:sp>
        <p:nvSpPr>
          <p:cNvPr id="5" name="Footer Placeholder 4">
            <a:extLst>
              <a:ext uri="{FF2B5EF4-FFF2-40B4-BE49-F238E27FC236}">
                <a16:creationId xmlns:a16="http://schemas.microsoft.com/office/drawing/2014/main" id="{F9507827-7403-534A-ADE8-B4E02DD78377}"/>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7D6F882B-1AB6-654F-B756-59CC7DBA2C65}"/>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15</a:t>
            </a:fld>
            <a:endParaRPr lang="en-US"/>
          </a:p>
        </p:txBody>
      </p:sp>
    </p:spTree>
    <p:extLst>
      <p:ext uri="{BB962C8B-B14F-4D97-AF65-F5344CB8AC3E}">
        <p14:creationId xmlns:p14="http://schemas.microsoft.com/office/powerpoint/2010/main" val="164993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9B23-2950-3C49-8BFD-8ABF4B19053F}"/>
              </a:ext>
            </a:extLst>
          </p:cNvPr>
          <p:cNvSpPr>
            <a:spLocks noGrp="1"/>
          </p:cNvSpPr>
          <p:nvPr>
            <p:ph type="title"/>
          </p:nvPr>
        </p:nvSpPr>
        <p:spPr/>
        <p:txBody>
          <a:bodyPr/>
          <a:lstStyle/>
          <a:p>
            <a:r>
              <a:rPr lang="en-HR" dirty="0"/>
              <a:t>Exercise</a:t>
            </a:r>
          </a:p>
        </p:txBody>
      </p:sp>
      <p:sp>
        <p:nvSpPr>
          <p:cNvPr id="3" name="Text Placeholder 2">
            <a:extLst>
              <a:ext uri="{FF2B5EF4-FFF2-40B4-BE49-F238E27FC236}">
                <a16:creationId xmlns:a16="http://schemas.microsoft.com/office/drawing/2014/main" id="{B38C25DB-420F-8B40-BCA5-BDA14F39611A}"/>
              </a:ext>
            </a:extLst>
          </p:cNvPr>
          <p:cNvSpPr>
            <a:spLocks noGrp="1"/>
          </p:cNvSpPr>
          <p:nvPr>
            <p:ph type="body" sz="quarter" idx="13"/>
          </p:nvPr>
        </p:nvSpPr>
        <p:spPr>
          <a:xfrm>
            <a:off x="457200" y="2574926"/>
            <a:ext cx="12879238" cy="6435724"/>
          </a:xfrm>
        </p:spPr>
        <p:txBody>
          <a:bodyPr/>
          <a:lstStyle/>
          <a:p>
            <a:r>
              <a:rPr lang="en-GB" dirty="0"/>
              <a:t>Go to https://</a:t>
            </a:r>
            <a:r>
              <a:rPr lang="en-GB" dirty="0" err="1"/>
              <a:t>www.ecx.io</a:t>
            </a:r>
            <a:r>
              <a:rPr lang="en-GB" dirty="0"/>
              <a:t>/</a:t>
            </a:r>
            <a:r>
              <a:rPr lang="en-GB" dirty="0" err="1"/>
              <a:t>en</a:t>
            </a:r>
            <a:r>
              <a:rPr lang="en-GB" dirty="0"/>
              <a:t>/</a:t>
            </a:r>
            <a:br>
              <a:rPr lang="en-GB" dirty="0"/>
            </a:br>
            <a:br>
              <a:rPr lang="en-GB" dirty="0"/>
            </a:br>
            <a:r>
              <a:rPr lang="en-GB" dirty="0"/>
              <a:t>1. Query all h2 elements&lt;</a:t>
            </a:r>
            <a:r>
              <a:rPr lang="en-GB" dirty="0" err="1"/>
              <a:t>br</a:t>
            </a:r>
            <a:r>
              <a:rPr lang="en-GB" dirty="0"/>
              <a:t>/&gt;</a:t>
            </a:r>
            <a:br>
              <a:rPr lang="en-GB" dirty="0"/>
            </a:br>
            <a:r>
              <a:rPr lang="en-GB" dirty="0"/>
              <a:t>   1.1. Get second item from the node list&lt;</a:t>
            </a:r>
            <a:r>
              <a:rPr lang="en-GB" dirty="0" err="1"/>
              <a:t>br</a:t>
            </a:r>
            <a:r>
              <a:rPr lang="en-GB" dirty="0"/>
              <a:t>/&gt;</a:t>
            </a:r>
            <a:br>
              <a:rPr lang="en-GB" dirty="0"/>
            </a:br>
            <a:r>
              <a:rPr lang="en-GB" dirty="0"/>
              <a:t>   1.2. Change its font size to 80px</a:t>
            </a:r>
          </a:p>
          <a:p>
            <a:br>
              <a:rPr lang="en-GB" dirty="0"/>
            </a:br>
            <a:r>
              <a:rPr lang="en-GB" dirty="0"/>
              <a:t>2. Get window inner height&lt;</a:t>
            </a:r>
            <a:r>
              <a:rPr lang="en-GB" dirty="0" err="1"/>
              <a:t>br</a:t>
            </a:r>
            <a:r>
              <a:rPr lang="en-GB" dirty="0"/>
              <a:t>/&gt;</a:t>
            </a:r>
            <a:br>
              <a:rPr lang="en-GB" dirty="0"/>
            </a:br>
            <a:r>
              <a:rPr lang="en-GB" dirty="0"/>
              <a:t>    2.1. What's the difference between inner and outer height?</a:t>
            </a:r>
          </a:p>
          <a:p>
            <a:br>
              <a:rPr lang="en-GB" dirty="0"/>
            </a:br>
            <a:r>
              <a:rPr lang="en-GB" dirty="0"/>
              <a:t>3. Get all elements with the class name 'container'&lt;</a:t>
            </a:r>
            <a:r>
              <a:rPr lang="en-GB" dirty="0" err="1"/>
              <a:t>br</a:t>
            </a:r>
            <a:r>
              <a:rPr lang="en-GB" dirty="0"/>
              <a:t>/&gt;</a:t>
            </a:r>
            <a:br>
              <a:rPr lang="en-GB" dirty="0"/>
            </a:br>
            <a:r>
              <a:rPr lang="en-GB" dirty="0"/>
              <a:t>    3.1. Get first element from the list and list all of it's classes</a:t>
            </a:r>
            <a:endParaRPr lang="en-HR" dirty="0"/>
          </a:p>
        </p:txBody>
      </p:sp>
      <p:sp>
        <p:nvSpPr>
          <p:cNvPr id="5" name="Footer Placeholder 4">
            <a:extLst>
              <a:ext uri="{FF2B5EF4-FFF2-40B4-BE49-F238E27FC236}">
                <a16:creationId xmlns:a16="http://schemas.microsoft.com/office/drawing/2014/main" id="{CAEE527F-5A2A-E241-AB8C-CF527A904DBE}"/>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C5BFCB89-F86C-1642-8AEE-26D83898C816}"/>
              </a:ext>
            </a:extLst>
          </p:cNvPr>
          <p:cNvSpPr>
            <a:spLocks noGrp="1"/>
          </p:cNvSpPr>
          <p:nvPr>
            <p:ph type="sldNum" sz="quarter" idx="11"/>
          </p:nvPr>
        </p:nvSpPr>
        <p:spPr/>
        <p:txBody>
          <a:bodyPr/>
          <a:lstStyle/>
          <a:p>
            <a:fld id="{59395FB3-9C97-154F-86B2-7E381B951268}" type="slidenum">
              <a:rPr lang="en-US" smtClean="0"/>
              <a:pPr/>
              <a:t>16</a:t>
            </a:fld>
            <a:endParaRPr lang="en-US" dirty="0"/>
          </a:p>
        </p:txBody>
      </p:sp>
    </p:spTree>
    <p:extLst>
      <p:ext uri="{BB962C8B-B14F-4D97-AF65-F5344CB8AC3E}">
        <p14:creationId xmlns:p14="http://schemas.microsoft.com/office/powerpoint/2010/main" val="261590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Events</a:t>
            </a:r>
            <a:endParaRPr lang="en-US" dirty="0">
              <a:solidFill>
                <a:schemeClr val="bg2"/>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17</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217317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E381-9F78-CB41-AEAD-2AFBB19CB525}"/>
              </a:ext>
            </a:extLst>
          </p:cNvPr>
          <p:cNvSpPr>
            <a:spLocks noGrp="1"/>
          </p:cNvSpPr>
          <p:nvPr>
            <p:ph type="title"/>
          </p:nvPr>
        </p:nvSpPr>
        <p:spPr/>
        <p:txBody>
          <a:bodyPr/>
          <a:lstStyle/>
          <a:p>
            <a:r>
              <a:rPr lang="en-HR" dirty="0"/>
              <a:t>Events</a:t>
            </a:r>
          </a:p>
        </p:txBody>
      </p:sp>
      <p:sp>
        <p:nvSpPr>
          <p:cNvPr id="3" name="Text Placeholder 2">
            <a:extLst>
              <a:ext uri="{FF2B5EF4-FFF2-40B4-BE49-F238E27FC236}">
                <a16:creationId xmlns:a16="http://schemas.microsoft.com/office/drawing/2014/main" id="{46C1600C-EE0C-E44D-92A9-2A1D52CC7F3E}"/>
              </a:ext>
            </a:extLst>
          </p:cNvPr>
          <p:cNvSpPr>
            <a:spLocks noGrp="1"/>
          </p:cNvSpPr>
          <p:nvPr>
            <p:ph type="body" sz="quarter" idx="13"/>
          </p:nvPr>
        </p:nvSpPr>
        <p:spPr/>
        <p:txBody>
          <a:bodyPr/>
          <a:lstStyle/>
          <a:p>
            <a:r>
              <a:rPr lang="en-GB" dirty="0"/>
              <a:t>Events are actions or occurrences that happen in the system you are programming, which the system tells you about so you can respond to them in some way if desired.</a:t>
            </a:r>
            <a:endParaRPr lang="en-HR" dirty="0"/>
          </a:p>
        </p:txBody>
      </p:sp>
      <p:sp>
        <p:nvSpPr>
          <p:cNvPr id="4" name="Text Placeholder 3">
            <a:extLst>
              <a:ext uri="{FF2B5EF4-FFF2-40B4-BE49-F238E27FC236}">
                <a16:creationId xmlns:a16="http://schemas.microsoft.com/office/drawing/2014/main" id="{F7110C03-63BF-5449-AA26-59654F37F217}"/>
              </a:ext>
            </a:extLst>
          </p:cNvPr>
          <p:cNvSpPr>
            <a:spLocks noGrp="1"/>
          </p:cNvSpPr>
          <p:nvPr>
            <p:ph type="body" sz="quarter" idx="12"/>
          </p:nvPr>
        </p:nvSpPr>
        <p:spPr/>
        <p:txBody>
          <a:bodyPr/>
          <a:lstStyle/>
          <a:p>
            <a:r>
              <a:rPr lang="en-GB" dirty="0"/>
              <a:t>Events are fired inside the browser window, and tend to be attached to a specific item that resides in it — this might be a single element, set of elements, the HTML document loaded in the current tab, or the entire browser window.</a:t>
            </a:r>
            <a:endParaRPr lang="en-HR" dirty="0"/>
          </a:p>
        </p:txBody>
      </p:sp>
      <p:sp>
        <p:nvSpPr>
          <p:cNvPr id="5" name="Footer Placeholder 4">
            <a:extLst>
              <a:ext uri="{FF2B5EF4-FFF2-40B4-BE49-F238E27FC236}">
                <a16:creationId xmlns:a16="http://schemas.microsoft.com/office/drawing/2014/main" id="{F381DCF6-93F1-5649-BACD-2BDA41E69DC3}"/>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CE282BA9-A2BD-A34D-9F1B-FCB9689917A7}"/>
              </a:ext>
            </a:extLst>
          </p:cNvPr>
          <p:cNvSpPr>
            <a:spLocks noGrp="1"/>
          </p:cNvSpPr>
          <p:nvPr>
            <p:ph type="sldNum" sz="quarter" idx="11"/>
          </p:nvPr>
        </p:nvSpPr>
        <p:spPr/>
        <p:txBody>
          <a:bodyPr/>
          <a:lstStyle/>
          <a:p>
            <a:fld id="{59395FB3-9C97-154F-86B2-7E381B951268}" type="slidenum">
              <a:rPr lang="en-US" smtClean="0"/>
              <a:pPr/>
              <a:t>18</a:t>
            </a:fld>
            <a:endParaRPr lang="en-US" dirty="0"/>
          </a:p>
        </p:txBody>
      </p:sp>
    </p:spTree>
    <p:extLst>
      <p:ext uri="{BB962C8B-B14F-4D97-AF65-F5344CB8AC3E}">
        <p14:creationId xmlns:p14="http://schemas.microsoft.com/office/powerpoint/2010/main" val="348469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ECCB-57C9-024F-9E51-02C5E93E94F9}"/>
              </a:ext>
            </a:extLst>
          </p:cNvPr>
          <p:cNvSpPr>
            <a:spLocks noGrp="1"/>
          </p:cNvSpPr>
          <p:nvPr>
            <p:ph type="title"/>
          </p:nvPr>
        </p:nvSpPr>
        <p:spPr>
          <a:xfrm>
            <a:off x="457200" y="457200"/>
            <a:ext cx="8229600" cy="1659600"/>
          </a:xfrm>
        </p:spPr>
        <p:txBody>
          <a:bodyPr anchor="t">
            <a:normAutofit/>
          </a:bodyPr>
          <a:lstStyle/>
          <a:p>
            <a:r>
              <a:rPr lang="en-HR" dirty="0"/>
              <a:t>Events</a:t>
            </a:r>
          </a:p>
        </p:txBody>
      </p:sp>
      <p:sp>
        <p:nvSpPr>
          <p:cNvPr id="3" name="Text Placeholder 2">
            <a:extLst>
              <a:ext uri="{FF2B5EF4-FFF2-40B4-BE49-F238E27FC236}">
                <a16:creationId xmlns:a16="http://schemas.microsoft.com/office/drawing/2014/main" id="{6D085D3E-6F21-1E42-890C-59882FDA22A8}"/>
              </a:ext>
            </a:extLst>
          </p:cNvPr>
          <p:cNvSpPr>
            <a:spLocks noGrp="1"/>
          </p:cNvSpPr>
          <p:nvPr>
            <p:ph type="body" sz="quarter" idx="13"/>
          </p:nvPr>
        </p:nvSpPr>
        <p:spPr>
          <a:xfrm>
            <a:off x="457200" y="2574926"/>
            <a:ext cx="8229600" cy="6435724"/>
          </a:xfrm>
        </p:spPr>
        <p:txBody>
          <a:bodyPr>
            <a:normAutofit/>
          </a:bodyPr>
          <a:lstStyle/>
          <a:p>
            <a:r>
              <a:rPr lang="en-GB" dirty="0"/>
              <a:t>Each available event has an </a:t>
            </a:r>
            <a:r>
              <a:rPr lang="en-GB" b="1" dirty="0"/>
              <a:t>event handler</a:t>
            </a:r>
            <a:r>
              <a:rPr lang="en-GB" dirty="0"/>
              <a:t>, which is a block of code that runs when the event fires. When such a block of code is defined to run in response to an event, we say we are </a:t>
            </a:r>
            <a:r>
              <a:rPr lang="en-GB" b="1" dirty="0"/>
              <a:t>registering an event handler</a:t>
            </a:r>
            <a:r>
              <a:rPr lang="en-GB" dirty="0"/>
              <a:t>.</a:t>
            </a:r>
            <a:endParaRPr lang="en-HR" dirty="0"/>
          </a:p>
        </p:txBody>
      </p:sp>
      <p:pic>
        <p:nvPicPr>
          <p:cNvPr id="8" name="Picture 7" descr="Text&#10;&#10;Description automatically generated">
            <a:extLst>
              <a:ext uri="{FF2B5EF4-FFF2-40B4-BE49-F238E27FC236}">
                <a16:creationId xmlns:a16="http://schemas.microsoft.com/office/drawing/2014/main" id="{C8B23A12-ADBD-B04A-8601-E625B9C37700}"/>
              </a:ext>
            </a:extLst>
          </p:cNvPr>
          <p:cNvPicPr>
            <a:picLocks noChangeAspect="1"/>
          </p:cNvPicPr>
          <p:nvPr/>
        </p:nvPicPr>
        <p:blipFill>
          <a:blip r:embed="rId3"/>
          <a:stretch>
            <a:fillRect/>
          </a:stretch>
        </p:blipFill>
        <p:spPr>
          <a:xfrm>
            <a:off x="9144000" y="2896553"/>
            <a:ext cx="9144000" cy="4503418"/>
          </a:xfrm>
          <a:prstGeom prst="rect">
            <a:avLst/>
          </a:prstGeom>
          <a:noFill/>
        </p:spPr>
      </p:pic>
      <p:sp>
        <p:nvSpPr>
          <p:cNvPr id="5" name="Footer Placeholder 4">
            <a:extLst>
              <a:ext uri="{FF2B5EF4-FFF2-40B4-BE49-F238E27FC236}">
                <a16:creationId xmlns:a16="http://schemas.microsoft.com/office/drawing/2014/main" id="{68B78581-C420-A047-BE27-DA4F4B4CA39B}"/>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656AD337-369B-3E43-9FF5-65E0B855A307}"/>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19</a:t>
            </a:fld>
            <a:endParaRPr lang="en-US"/>
          </a:p>
        </p:txBody>
      </p:sp>
    </p:spTree>
    <p:extLst>
      <p:ext uri="{BB962C8B-B14F-4D97-AF65-F5344CB8AC3E}">
        <p14:creationId xmlns:p14="http://schemas.microsoft.com/office/powerpoint/2010/main" val="399522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718FEE-AED2-314F-91C8-B1BD9EC89B8E}"/>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B37FEBE1-70FE-9E4A-B959-AED3353E1698}"/>
              </a:ext>
            </a:extLst>
          </p:cNvPr>
          <p:cNvSpPr>
            <a:spLocks noGrp="1"/>
          </p:cNvSpPr>
          <p:nvPr>
            <p:ph type="ftr" sz="quarter" idx="10"/>
          </p:nvPr>
        </p:nvSpPr>
        <p:spPr/>
        <p:txBody>
          <a:bodyPr/>
          <a:lstStyle/>
          <a:p>
            <a:r>
              <a:rPr lang="en-US"/>
              <a:t>IBM iX / © IBM Corporation</a:t>
            </a:r>
            <a:endParaRPr lang="en-US" dirty="0"/>
          </a:p>
        </p:txBody>
      </p:sp>
      <p:sp>
        <p:nvSpPr>
          <p:cNvPr id="5" name="Foliennummernplatzhalter 4">
            <a:extLst>
              <a:ext uri="{FF2B5EF4-FFF2-40B4-BE49-F238E27FC236}">
                <a16:creationId xmlns:a16="http://schemas.microsoft.com/office/drawing/2014/main" id="{87272684-9C14-0446-9995-01B3DCFBB3BD}"/>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9" name="Textfeld 8">
            <a:extLst>
              <a:ext uri="{FF2B5EF4-FFF2-40B4-BE49-F238E27FC236}">
                <a16:creationId xmlns:a16="http://schemas.microsoft.com/office/drawing/2014/main" id="{B9F6D7D8-F8FF-A247-8C0B-D79E156F77E6}"/>
              </a:ext>
            </a:extLst>
          </p:cNvPr>
          <p:cNvSpPr txBox="1"/>
          <p:nvPr/>
        </p:nvSpPr>
        <p:spPr>
          <a:xfrm>
            <a:off x="457200" y="2575075"/>
            <a:ext cx="8229467" cy="6435725"/>
          </a:xfrm>
          <a:prstGeom prst="rect">
            <a:avLst/>
          </a:prstGeom>
          <a:noFill/>
          <a:ln>
            <a:noFill/>
          </a:ln>
        </p:spPr>
        <p:txBody>
          <a:bodyPr wrap="square" lIns="0" tIns="0" rIns="0" bIns="0" rtlCol="0">
            <a:noAutofit/>
          </a:bodyPr>
          <a:lstStyle/>
          <a:p>
            <a:pPr lvl="0" defTabSz="914400" fontAlgn="base">
              <a:spcAft>
                <a:spcPct val="0"/>
              </a:spcAft>
              <a:buClr>
                <a:srgbClr val="FFFFFF"/>
              </a:buClr>
              <a:buSzPct val="90000"/>
            </a:pPr>
            <a:r>
              <a:rPr lang="de-DE" sz="2800" kern="0" dirty="0">
                <a:solidFill>
                  <a:schemeClr val="tx1">
                    <a:lumMod val="95000"/>
                    <a:lumOff val="5000"/>
                  </a:schemeClr>
                </a:solidFill>
                <a:latin typeface="IBM Plex Sans" panose="020B0503050203000203" pitchFamily="34" charset="0"/>
              </a:rPr>
              <a:t>Intro </a:t>
            </a:r>
            <a:r>
              <a:rPr lang="de-DE" sz="2800" kern="0" dirty="0" err="1">
                <a:solidFill>
                  <a:schemeClr val="tx1">
                    <a:lumMod val="95000"/>
                    <a:lumOff val="5000"/>
                  </a:schemeClr>
                </a:solidFill>
                <a:latin typeface="IBM Plex Sans" panose="020B0503050203000203" pitchFamily="34" charset="0"/>
              </a:rPr>
              <a:t>to</a:t>
            </a:r>
            <a:r>
              <a:rPr lang="de-DE" sz="2800" kern="0" dirty="0">
                <a:solidFill>
                  <a:schemeClr val="tx1">
                    <a:lumMod val="95000"/>
                    <a:lumOff val="5000"/>
                  </a:schemeClr>
                </a:solidFill>
                <a:latin typeface="IBM Plex Sans" panose="020B0503050203000203" pitchFamily="34" charset="0"/>
              </a:rPr>
              <a:t> DOM</a:t>
            </a:r>
          </a:p>
          <a:p>
            <a:pPr lvl="0" defTabSz="914400" fontAlgn="base">
              <a:spcAft>
                <a:spcPct val="0"/>
              </a:spcAft>
              <a:buClr>
                <a:srgbClr val="FFFFFF"/>
              </a:buClr>
              <a:buSzPct val="90000"/>
            </a:pPr>
            <a:endParaRPr lang="de-DE" sz="2800" kern="0" dirty="0">
              <a:solidFill>
                <a:schemeClr val="tx1">
                  <a:lumMod val="95000"/>
                  <a:lumOff val="5000"/>
                </a:schemeClr>
              </a:solidFill>
              <a:latin typeface="IBM Plex Sans" panose="020B0503050203000203" pitchFamily="34" charset="0"/>
            </a:endParaRPr>
          </a:p>
          <a:p>
            <a:pPr lvl="0" defTabSz="914400" fontAlgn="base">
              <a:spcAft>
                <a:spcPct val="0"/>
              </a:spcAft>
              <a:buClr>
                <a:srgbClr val="FFFFFF"/>
              </a:buClr>
              <a:buSzPct val="90000"/>
            </a:pPr>
            <a:r>
              <a:rPr lang="de-DE" sz="2800" kern="0" dirty="0" err="1">
                <a:solidFill>
                  <a:schemeClr val="tx1">
                    <a:lumMod val="95000"/>
                    <a:lumOff val="5000"/>
                  </a:schemeClr>
                </a:solidFill>
                <a:latin typeface="IBM Plex Sans" panose="020B0503050203000203" pitchFamily="34" charset="0"/>
              </a:rPr>
              <a:t>Window</a:t>
            </a:r>
            <a:r>
              <a:rPr lang="de-DE" sz="2800" kern="0" dirty="0">
                <a:solidFill>
                  <a:schemeClr val="tx1">
                    <a:lumMod val="95000"/>
                    <a:lumOff val="5000"/>
                  </a:schemeClr>
                </a:solidFill>
                <a:latin typeface="IBM Plex Sans" panose="020B0503050203000203" pitchFamily="34" charset="0"/>
              </a:rPr>
              <a:t> </a:t>
            </a:r>
            <a:r>
              <a:rPr lang="de-DE" sz="2800" kern="0" dirty="0" err="1">
                <a:solidFill>
                  <a:schemeClr val="tx1">
                    <a:lumMod val="95000"/>
                    <a:lumOff val="5000"/>
                  </a:schemeClr>
                </a:solidFill>
                <a:latin typeface="IBM Plex Sans" panose="020B0503050203000203" pitchFamily="34" charset="0"/>
              </a:rPr>
              <a:t>and</a:t>
            </a:r>
            <a:r>
              <a:rPr lang="de-DE" sz="2800" kern="0" dirty="0">
                <a:solidFill>
                  <a:schemeClr val="tx1">
                    <a:lumMod val="95000"/>
                    <a:lumOff val="5000"/>
                  </a:schemeClr>
                </a:solidFill>
                <a:latin typeface="IBM Plex Sans" panose="020B0503050203000203" pitchFamily="34" charset="0"/>
              </a:rPr>
              <a:t> </a:t>
            </a:r>
            <a:r>
              <a:rPr lang="de-DE" sz="2800" kern="0" dirty="0" err="1">
                <a:solidFill>
                  <a:schemeClr val="tx1">
                    <a:lumMod val="95000"/>
                    <a:lumOff val="5000"/>
                  </a:schemeClr>
                </a:solidFill>
                <a:latin typeface="IBM Plex Sans" panose="020B0503050203000203" pitchFamily="34" charset="0"/>
              </a:rPr>
              <a:t>document</a:t>
            </a:r>
            <a:endParaRPr lang="de-DE" sz="2800" kern="0" dirty="0">
              <a:solidFill>
                <a:schemeClr val="tx1">
                  <a:lumMod val="95000"/>
                  <a:lumOff val="5000"/>
                </a:schemeClr>
              </a:solidFill>
              <a:latin typeface="IBM Plex Sans" panose="020B0503050203000203" pitchFamily="34" charset="0"/>
            </a:endParaRPr>
          </a:p>
          <a:p>
            <a:pPr lvl="0" defTabSz="914400" fontAlgn="base">
              <a:spcAft>
                <a:spcPct val="0"/>
              </a:spcAft>
              <a:buClr>
                <a:srgbClr val="FFFFFF"/>
              </a:buClr>
              <a:buSzPct val="90000"/>
            </a:pPr>
            <a:endParaRPr lang="de-DE" sz="2800" kern="0" dirty="0">
              <a:solidFill>
                <a:schemeClr val="tx1">
                  <a:lumMod val="95000"/>
                  <a:lumOff val="5000"/>
                </a:schemeClr>
              </a:solidFill>
              <a:latin typeface="IBM Plex Sans" panose="020B0503050203000203" pitchFamily="34" charset="0"/>
            </a:endParaRPr>
          </a:p>
          <a:p>
            <a:pPr lvl="0" defTabSz="914400" fontAlgn="base">
              <a:spcAft>
                <a:spcPct val="0"/>
              </a:spcAft>
              <a:buClr>
                <a:srgbClr val="FFFFFF"/>
              </a:buClr>
              <a:buSzPct val="90000"/>
            </a:pPr>
            <a:r>
              <a:rPr lang="de-DE" sz="2800" kern="0" dirty="0">
                <a:solidFill>
                  <a:schemeClr val="tx1">
                    <a:lumMod val="95000"/>
                    <a:lumOff val="5000"/>
                  </a:schemeClr>
                </a:solidFill>
                <a:latin typeface="IBM Plex Sans" panose="020B0503050203000203" pitchFamily="34" charset="0"/>
              </a:rPr>
              <a:t>Events</a:t>
            </a:r>
          </a:p>
        </p:txBody>
      </p:sp>
      <p:pic>
        <p:nvPicPr>
          <p:cNvPr id="10" name="Grafik 24">
            <a:extLst>
              <a:ext uri="{FF2B5EF4-FFF2-40B4-BE49-F238E27FC236}">
                <a16:creationId xmlns:a16="http://schemas.microsoft.com/office/drawing/2014/main" id="{8CF0FDD2-0BE6-B84C-8B14-1E44278EDE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1972" y="3919116"/>
            <a:ext cx="5770530" cy="2458292"/>
          </a:xfrm>
          <a:prstGeom prst="rect">
            <a:avLst/>
          </a:prstGeom>
        </p:spPr>
      </p:pic>
    </p:spTree>
    <p:extLst>
      <p:ext uri="{BB962C8B-B14F-4D97-AF65-F5344CB8AC3E}">
        <p14:creationId xmlns:p14="http://schemas.microsoft.com/office/powerpoint/2010/main" val="871150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BDE5-ECD6-2443-BACF-E21223A8397D}"/>
              </a:ext>
            </a:extLst>
          </p:cNvPr>
          <p:cNvSpPr>
            <a:spLocks noGrp="1"/>
          </p:cNvSpPr>
          <p:nvPr>
            <p:ph type="title"/>
          </p:nvPr>
        </p:nvSpPr>
        <p:spPr/>
        <p:txBody>
          <a:bodyPr/>
          <a:lstStyle/>
          <a:p>
            <a:r>
              <a:rPr lang="en-GB" dirty="0"/>
              <a:t>Inline event handlers — don't use these</a:t>
            </a:r>
            <a:endParaRPr lang="en-HR" dirty="0"/>
          </a:p>
        </p:txBody>
      </p:sp>
      <p:sp>
        <p:nvSpPr>
          <p:cNvPr id="3" name="Text Placeholder 2">
            <a:extLst>
              <a:ext uri="{FF2B5EF4-FFF2-40B4-BE49-F238E27FC236}">
                <a16:creationId xmlns:a16="http://schemas.microsoft.com/office/drawing/2014/main" id="{F66A9FB1-10C4-0B49-97A7-C9C7A8EEE247}"/>
              </a:ext>
            </a:extLst>
          </p:cNvPr>
          <p:cNvSpPr>
            <a:spLocks noGrp="1"/>
          </p:cNvSpPr>
          <p:nvPr>
            <p:ph type="body" sz="quarter" idx="13"/>
          </p:nvPr>
        </p:nvSpPr>
        <p:spPr/>
        <p:txBody>
          <a:bodyPr/>
          <a:lstStyle/>
          <a:p>
            <a:r>
              <a:rPr lang="en-GB" dirty="0"/>
              <a:t>You can find HTML attribute equivalents for many of the event handler properties; however, you shouldn't use these — they are considered bad practice. It might seem easy to use an event handler attribute if you are doing something really quick, but they quickly become unmanageable and inefficient.</a:t>
            </a:r>
            <a:endParaRPr lang="en-HR" dirty="0"/>
          </a:p>
        </p:txBody>
      </p:sp>
      <p:sp>
        <p:nvSpPr>
          <p:cNvPr id="4" name="Text Placeholder 3">
            <a:extLst>
              <a:ext uri="{FF2B5EF4-FFF2-40B4-BE49-F238E27FC236}">
                <a16:creationId xmlns:a16="http://schemas.microsoft.com/office/drawing/2014/main" id="{5D33CC1E-1F53-054A-AA66-24437B0F630E}"/>
              </a:ext>
            </a:extLst>
          </p:cNvPr>
          <p:cNvSpPr>
            <a:spLocks noGrp="1"/>
          </p:cNvSpPr>
          <p:nvPr>
            <p:ph type="body" sz="quarter" idx="12"/>
          </p:nvPr>
        </p:nvSpPr>
        <p:spPr/>
        <p:txBody>
          <a:bodyPr/>
          <a:lstStyle/>
          <a:p>
            <a:endParaRPr lang="en-HR" dirty="0"/>
          </a:p>
        </p:txBody>
      </p:sp>
      <p:sp>
        <p:nvSpPr>
          <p:cNvPr id="5" name="Footer Placeholder 4">
            <a:extLst>
              <a:ext uri="{FF2B5EF4-FFF2-40B4-BE49-F238E27FC236}">
                <a16:creationId xmlns:a16="http://schemas.microsoft.com/office/drawing/2014/main" id="{4977C7CE-C700-FC4E-97F2-12BE7F01AB42}"/>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BC825D95-41FD-8745-B674-3262E6533D9A}"/>
              </a:ext>
            </a:extLst>
          </p:cNvPr>
          <p:cNvSpPr>
            <a:spLocks noGrp="1"/>
          </p:cNvSpPr>
          <p:nvPr>
            <p:ph type="sldNum" sz="quarter" idx="11"/>
          </p:nvPr>
        </p:nvSpPr>
        <p:spPr/>
        <p:txBody>
          <a:bodyPr/>
          <a:lstStyle/>
          <a:p>
            <a:fld id="{59395FB3-9C97-154F-86B2-7E381B951268}" type="slidenum">
              <a:rPr lang="en-US" smtClean="0"/>
              <a:pPr/>
              <a:t>20</a:t>
            </a:fld>
            <a:endParaRPr lang="en-US" dirty="0"/>
          </a:p>
        </p:txBody>
      </p:sp>
      <p:pic>
        <p:nvPicPr>
          <p:cNvPr id="8" name="Picture 7" descr="Text&#10;&#10;Description automatically generated with low confidence">
            <a:extLst>
              <a:ext uri="{FF2B5EF4-FFF2-40B4-BE49-F238E27FC236}">
                <a16:creationId xmlns:a16="http://schemas.microsoft.com/office/drawing/2014/main" id="{95D025DD-C343-7240-A52B-99BADD17BBE7}"/>
              </a:ext>
            </a:extLst>
          </p:cNvPr>
          <p:cNvPicPr>
            <a:picLocks noChangeAspect="1"/>
          </p:cNvPicPr>
          <p:nvPr/>
        </p:nvPicPr>
        <p:blipFill>
          <a:blip r:embed="rId3"/>
          <a:stretch>
            <a:fillRect/>
          </a:stretch>
        </p:blipFill>
        <p:spPr>
          <a:xfrm>
            <a:off x="9601200" y="3968015"/>
            <a:ext cx="8686800" cy="1853759"/>
          </a:xfrm>
          <a:prstGeom prst="rect">
            <a:avLst/>
          </a:prstGeom>
        </p:spPr>
      </p:pic>
    </p:spTree>
    <p:extLst>
      <p:ext uri="{BB962C8B-B14F-4D97-AF65-F5344CB8AC3E}">
        <p14:creationId xmlns:p14="http://schemas.microsoft.com/office/powerpoint/2010/main" val="401558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9B98-5C26-C84D-AFA3-BDED820513DF}"/>
              </a:ext>
            </a:extLst>
          </p:cNvPr>
          <p:cNvSpPr>
            <a:spLocks noGrp="1"/>
          </p:cNvSpPr>
          <p:nvPr>
            <p:ph type="title"/>
          </p:nvPr>
        </p:nvSpPr>
        <p:spPr/>
        <p:txBody>
          <a:bodyPr/>
          <a:lstStyle/>
          <a:p>
            <a:r>
              <a:rPr lang="en-GB" dirty="0"/>
              <a:t>Adding and removing event handlers</a:t>
            </a:r>
            <a:br>
              <a:rPr lang="en-GB" b="1" dirty="0"/>
            </a:br>
            <a:endParaRPr lang="en-HR" dirty="0"/>
          </a:p>
        </p:txBody>
      </p:sp>
      <p:sp>
        <p:nvSpPr>
          <p:cNvPr id="3" name="Text Placeholder 2">
            <a:extLst>
              <a:ext uri="{FF2B5EF4-FFF2-40B4-BE49-F238E27FC236}">
                <a16:creationId xmlns:a16="http://schemas.microsoft.com/office/drawing/2014/main" id="{01FE16BD-D786-7E40-AF99-43B60CA44F08}"/>
              </a:ext>
            </a:extLst>
          </p:cNvPr>
          <p:cNvSpPr>
            <a:spLocks noGrp="1"/>
          </p:cNvSpPr>
          <p:nvPr>
            <p:ph type="body" sz="quarter" idx="13"/>
          </p:nvPr>
        </p:nvSpPr>
        <p:spPr/>
        <p:txBody>
          <a:bodyPr/>
          <a:lstStyle/>
          <a:p>
            <a:r>
              <a:rPr lang="en-GB" dirty="0"/>
              <a:t>The modern mechanism for adding event handlers is the </a:t>
            </a:r>
            <a:r>
              <a:rPr lang="en-GB" dirty="0" err="1"/>
              <a:t>addEventListener</a:t>
            </a:r>
            <a:r>
              <a:rPr lang="en-GB" dirty="0"/>
              <a:t>() method. Using it, we could rewrite our random </a:t>
            </a:r>
            <a:r>
              <a:rPr lang="en-GB" dirty="0" err="1"/>
              <a:t>color</a:t>
            </a:r>
            <a:r>
              <a:rPr lang="en-GB" dirty="0"/>
              <a:t> example.</a:t>
            </a:r>
          </a:p>
          <a:p>
            <a:endParaRPr lang="en-GB" dirty="0"/>
          </a:p>
          <a:p>
            <a:endParaRPr lang="en-GB" dirty="0"/>
          </a:p>
          <a:p>
            <a:r>
              <a:rPr lang="en-GB" dirty="0"/>
              <a:t>This mechanism has some advantages over the older mechanisms discussed. First, there is a counterpart function, </a:t>
            </a:r>
            <a:r>
              <a:rPr lang="en-GB" dirty="0" err="1"/>
              <a:t>removeEventListener</a:t>
            </a:r>
            <a:r>
              <a:rPr lang="en-GB" dirty="0"/>
              <a:t>(), which removes a previously added event handler.</a:t>
            </a:r>
            <a:endParaRPr lang="en-HR" dirty="0"/>
          </a:p>
        </p:txBody>
      </p:sp>
      <p:sp>
        <p:nvSpPr>
          <p:cNvPr id="4" name="Text Placeholder 3">
            <a:extLst>
              <a:ext uri="{FF2B5EF4-FFF2-40B4-BE49-F238E27FC236}">
                <a16:creationId xmlns:a16="http://schemas.microsoft.com/office/drawing/2014/main" id="{5DC9B63F-F8F3-3842-90E5-B2BE7535D94C}"/>
              </a:ext>
            </a:extLst>
          </p:cNvPr>
          <p:cNvSpPr>
            <a:spLocks noGrp="1"/>
          </p:cNvSpPr>
          <p:nvPr>
            <p:ph type="body" sz="quarter" idx="12"/>
          </p:nvPr>
        </p:nvSpPr>
        <p:spPr/>
        <p:txBody>
          <a:bodyPr/>
          <a:lstStyle/>
          <a:p>
            <a:endParaRPr lang="en-HR" dirty="0"/>
          </a:p>
        </p:txBody>
      </p:sp>
      <p:sp>
        <p:nvSpPr>
          <p:cNvPr id="5" name="Footer Placeholder 4">
            <a:extLst>
              <a:ext uri="{FF2B5EF4-FFF2-40B4-BE49-F238E27FC236}">
                <a16:creationId xmlns:a16="http://schemas.microsoft.com/office/drawing/2014/main" id="{11F7AECC-7C9C-884E-B49D-86F8D0C3ADD9}"/>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6723617F-FDC6-014F-894D-9E700D07A46F}"/>
              </a:ext>
            </a:extLst>
          </p:cNvPr>
          <p:cNvSpPr>
            <a:spLocks noGrp="1"/>
          </p:cNvSpPr>
          <p:nvPr>
            <p:ph type="sldNum" sz="quarter" idx="11"/>
          </p:nvPr>
        </p:nvSpPr>
        <p:spPr/>
        <p:txBody>
          <a:bodyPr/>
          <a:lstStyle/>
          <a:p>
            <a:fld id="{59395FB3-9C97-154F-86B2-7E381B951268}" type="slidenum">
              <a:rPr lang="en-US" smtClean="0"/>
              <a:pPr/>
              <a:t>21</a:t>
            </a:fld>
            <a:endParaRPr lang="en-US" dirty="0"/>
          </a:p>
        </p:txBody>
      </p:sp>
      <p:pic>
        <p:nvPicPr>
          <p:cNvPr id="8" name="Picture 7" descr="Text&#10;&#10;Description automatically generated">
            <a:extLst>
              <a:ext uri="{FF2B5EF4-FFF2-40B4-BE49-F238E27FC236}">
                <a16:creationId xmlns:a16="http://schemas.microsoft.com/office/drawing/2014/main" id="{0DE4DBBC-17DA-F94E-9879-77A678C8371D}"/>
              </a:ext>
            </a:extLst>
          </p:cNvPr>
          <p:cNvPicPr>
            <a:picLocks noChangeAspect="1"/>
          </p:cNvPicPr>
          <p:nvPr/>
        </p:nvPicPr>
        <p:blipFill>
          <a:blip r:embed="rId3"/>
          <a:stretch>
            <a:fillRect/>
          </a:stretch>
        </p:blipFill>
        <p:spPr>
          <a:xfrm>
            <a:off x="9413759" y="2793729"/>
            <a:ext cx="8874241" cy="2778935"/>
          </a:xfrm>
          <a:prstGeom prst="rect">
            <a:avLst/>
          </a:prstGeom>
        </p:spPr>
      </p:pic>
      <p:pic>
        <p:nvPicPr>
          <p:cNvPr id="10" name="Picture 9" descr="Text&#10;&#10;Description automatically generated">
            <a:extLst>
              <a:ext uri="{FF2B5EF4-FFF2-40B4-BE49-F238E27FC236}">
                <a16:creationId xmlns:a16="http://schemas.microsoft.com/office/drawing/2014/main" id="{E822A7C8-CF48-FD47-84D9-F068136B9F44}"/>
              </a:ext>
            </a:extLst>
          </p:cNvPr>
          <p:cNvPicPr>
            <a:picLocks noChangeAspect="1"/>
          </p:cNvPicPr>
          <p:nvPr/>
        </p:nvPicPr>
        <p:blipFill>
          <a:blip r:embed="rId4"/>
          <a:stretch>
            <a:fillRect/>
          </a:stretch>
        </p:blipFill>
        <p:spPr>
          <a:xfrm>
            <a:off x="9413759" y="6580697"/>
            <a:ext cx="8842465" cy="1995937"/>
          </a:xfrm>
          <a:prstGeom prst="rect">
            <a:avLst/>
          </a:prstGeom>
        </p:spPr>
      </p:pic>
    </p:spTree>
    <p:extLst>
      <p:ext uri="{BB962C8B-B14F-4D97-AF65-F5344CB8AC3E}">
        <p14:creationId xmlns:p14="http://schemas.microsoft.com/office/powerpoint/2010/main" val="29552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9B98-5C26-C84D-AFA3-BDED820513DF}"/>
              </a:ext>
            </a:extLst>
          </p:cNvPr>
          <p:cNvSpPr>
            <a:spLocks noGrp="1"/>
          </p:cNvSpPr>
          <p:nvPr>
            <p:ph type="title"/>
          </p:nvPr>
        </p:nvSpPr>
        <p:spPr/>
        <p:txBody>
          <a:bodyPr/>
          <a:lstStyle/>
          <a:p>
            <a:r>
              <a:rPr lang="en-GB" dirty="0"/>
              <a:t>Adding and removing event handlers</a:t>
            </a:r>
            <a:br>
              <a:rPr lang="en-GB" b="1" dirty="0"/>
            </a:br>
            <a:endParaRPr lang="en-HR" dirty="0"/>
          </a:p>
        </p:txBody>
      </p:sp>
      <p:sp>
        <p:nvSpPr>
          <p:cNvPr id="3" name="Text Placeholder 2">
            <a:extLst>
              <a:ext uri="{FF2B5EF4-FFF2-40B4-BE49-F238E27FC236}">
                <a16:creationId xmlns:a16="http://schemas.microsoft.com/office/drawing/2014/main" id="{01FE16BD-D786-7E40-AF99-43B60CA44F08}"/>
              </a:ext>
            </a:extLst>
          </p:cNvPr>
          <p:cNvSpPr>
            <a:spLocks noGrp="1"/>
          </p:cNvSpPr>
          <p:nvPr>
            <p:ph type="body" sz="quarter" idx="13"/>
          </p:nvPr>
        </p:nvSpPr>
        <p:spPr/>
        <p:txBody>
          <a:bodyPr/>
          <a:lstStyle/>
          <a:p>
            <a:r>
              <a:rPr lang="en-GB" dirty="0"/>
              <a:t>The second advantage that </a:t>
            </a:r>
            <a:r>
              <a:rPr lang="en-GB" dirty="0" err="1"/>
              <a:t>addEventListener</a:t>
            </a:r>
            <a:r>
              <a:rPr lang="en-GB" dirty="0"/>
              <a:t>() has over the older mechanisms is that it allows you to register multiple handlers for the same listener.</a:t>
            </a:r>
            <a:endParaRPr lang="en-HR" dirty="0"/>
          </a:p>
        </p:txBody>
      </p:sp>
      <p:sp>
        <p:nvSpPr>
          <p:cNvPr id="4" name="Text Placeholder 3">
            <a:extLst>
              <a:ext uri="{FF2B5EF4-FFF2-40B4-BE49-F238E27FC236}">
                <a16:creationId xmlns:a16="http://schemas.microsoft.com/office/drawing/2014/main" id="{5DC9B63F-F8F3-3842-90E5-B2BE7535D94C}"/>
              </a:ext>
            </a:extLst>
          </p:cNvPr>
          <p:cNvSpPr>
            <a:spLocks noGrp="1"/>
          </p:cNvSpPr>
          <p:nvPr>
            <p:ph type="body" sz="quarter" idx="12"/>
          </p:nvPr>
        </p:nvSpPr>
        <p:spPr/>
        <p:txBody>
          <a:bodyPr/>
          <a:lstStyle/>
          <a:p>
            <a:endParaRPr lang="en-HR" dirty="0"/>
          </a:p>
        </p:txBody>
      </p:sp>
      <p:sp>
        <p:nvSpPr>
          <p:cNvPr id="5" name="Footer Placeholder 4">
            <a:extLst>
              <a:ext uri="{FF2B5EF4-FFF2-40B4-BE49-F238E27FC236}">
                <a16:creationId xmlns:a16="http://schemas.microsoft.com/office/drawing/2014/main" id="{11F7AECC-7C9C-884E-B49D-86F8D0C3ADD9}"/>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6723617F-FDC6-014F-894D-9E700D07A46F}"/>
              </a:ext>
            </a:extLst>
          </p:cNvPr>
          <p:cNvSpPr>
            <a:spLocks noGrp="1"/>
          </p:cNvSpPr>
          <p:nvPr>
            <p:ph type="sldNum" sz="quarter" idx="11"/>
          </p:nvPr>
        </p:nvSpPr>
        <p:spPr/>
        <p:txBody>
          <a:bodyPr/>
          <a:lstStyle/>
          <a:p>
            <a:fld id="{59395FB3-9C97-154F-86B2-7E381B951268}" type="slidenum">
              <a:rPr lang="en-US" smtClean="0"/>
              <a:pPr/>
              <a:t>22</a:t>
            </a:fld>
            <a:endParaRPr lang="en-US" dirty="0"/>
          </a:p>
        </p:txBody>
      </p:sp>
      <p:pic>
        <p:nvPicPr>
          <p:cNvPr id="9" name="Picture 8" descr="Text&#10;&#10;Description automatically generated">
            <a:extLst>
              <a:ext uri="{FF2B5EF4-FFF2-40B4-BE49-F238E27FC236}">
                <a16:creationId xmlns:a16="http://schemas.microsoft.com/office/drawing/2014/main" id="{9C7B8FB2-57DD-EC4B-8C38-CEF3E2EBC875}"/>
              </a:ext>
            </a:extLst>
          </p:cNvPr>
          <p:cNvPicPr>
            <a:picLocks noChangeAspect="1"/>
          </p:cNvPicPr>
          <p:nvPr/>
        </p:nvPicPr>
        <p:blipFill>
          <a:blip r:embed="rId3"/>
          <a:stretch>
            <a:fillRect/>
          </a:stretch>
        </p:blipFill>
        <p:spPr>
          <a:xfrm>
            <a:off x="9237235" y="2723760"/>
            <a:ext cx="9050765" cy="2797146"/>
          </a:xfrm>
          <a:prstGeom prst="rect">
            <a:avLst/>
          </a:prstGeom>
        </p:spPr>
      </p:pic>
      <p:pic>
        <p:nvPicPr>
          <p:cNvPr id="12" name="Picture 11" descr="Text&#10;&#10;Description automatically generated">
            <a:extLst>
              <a:ext uri="{FF2B5EF4-FFF2-40B4-BE49-F238E27FC236}">
                <a16:creationId xmlns:a16="http://schemas.microsoft.com/office/drawing/2014/main" id="{1DCF2328-0F46-E34D-B820-938BE74D9FBE}"/>
              </a:ext>
            </a:extLst>
          </p:cNvPr>
          <p:cNvPicPr>
            <a:picLocks noChangeAspect="1"/>
          </p:cNvPicPr>
          <p:nvPr/>
        </p:nvPicPr>
        <p:blipFill>
          <a:blip r:embed="rId4"/>
          <a:stretch>
            <a:fillRect/>
          </a:stretch>
        </p:blipFill>
        <p:spPr>
          <a:xfrm>
            <a:off x="9143999" y="6945103"/>
            <a:ext cx="9144001" cy="2319454"/>
          </a:xfrm>
          <a:prstGeom prst="rect">
            <a:avLst/>
          </a:prstGeom>
        </p:spPr>
      </p:pic>
    </p:spTree>
    <p:extLst>
      <p:ext uri="{BB962C8B-B14F-4D97-AF65-F5344CB8AC3E}">
        <p14:creationId xmlns:p14="http://schemas.microsoft.com/office/powerpoint/2010/main" val="1539278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DAC4-C399-4B4E-868C-99FB1C7D9433}"/>
              </a:ext>
            </a:extLst>
          </p:cNvPr>
          <p:cNvSpPr>
            <a:spLocks noGrp="1"/>
          </p:cNvSpPr>
          <p:nvPr>
            <p:ph type="title"/>
          </p:nvPr>
        </p:nvSpPr>
        <p:spPr/>
        <p:txBody>
          <a:bodyPr/>
          <a:lstStyle/>
          <a:p>
            <a:r>
              <a:rPr lang="en-HR" dirty="0"/>
              <a:t>Exercise</a:t>
            </a:r>
          </a:p>
        </p:txBody>
      </p:sp>
      <p:sp>
        <p:nvSpPr>
          <p:cNvPr id="3" name="Text Placeholder 2">
            <a:extLst>
              <a:ext uri="{FF2B5EF4-FFF2-40B4-BE49-F238E27FC236}">
                <a16:creationId xmlns:a16="http://schemas.microsoft.com/office/drawing/2014/main" id="{1571F8BB-5257-AA47-A35B-853AD7E93550}"/>
              </a:ext>
            </a:extLst>
          </p:cNvPr>
          <p:cNvSpPr>
            <a:spLocks noGrp="1"/>
          </p:cNvSpPr>
          <p:nvPr>
            <p:ph type="body" sz="quarter" idx="13"/>
          </p:nvPr>
        </p:nvSpPr>
        <p:spPr/>
        <p:txBody>
          <a:bodyPr/>
          <a:lstStyle/>
          <a:p>
            <a:pPr marL="514350" indent="-514350">
              <a:buAutoNum type="arabicPeriod"/>
            </a:pPr>
            <a:r>
              <a:rPr lang="en-GB" dirty="0"/>
              <a:t>In the provided </a:t>
            </a:r>
            <a:r>
              <a:rPr lang="en-GB" i="1" dirty="0" err="1"/>
              <a:t>events.html</a:t>
            </a:r>
            <a:r>
              <a:rPr lang="en-GB" dirty="0"/>
              <a:t> write </a:t>
            </a:r>
            <a:r>
              <a:rPr lang="en-GB" dirty="0" err="1"/>
              <a:t>javascript</a:t>
            </a:r>
            <a:r>
              <a:rPr lang="en-GB" dirty="0"/>
              <a:t> code to count button clicks.</a:t>
            </a:r>
          </a:p>
          <a:p>
            <a:pPr marL="514350" indent="-514350">
              <a:buAutoNum type="arabicPeriod"/>
            </a:pPr>
            <a:endParaRPr lang="en-GB" dirty="0"/>
          </a:p>
          <a:p>
            <a:pPr marL="514350" indent="-514350">
              <a:buFont typeface="Wingdings" pitchFamily="2" charset="2"/>
              <a:buAutoNum type="arabicPeriod"/>
            </a:pPr>
            <a:r>
              <a:rPr lang="en-GB" dirty="0"/>
              <a:t>In the provided events2.html write </a:t>
            </a:r>
            <a:r>
              <a:rPr lang="en-GB" dirty="0" err="1"/>
              <a:t>javascript</a:t>
            </a:r>
            <a:r>
              <a:rPr lang="en-GB" dirty="0"/>
              <a:t> code that will output the input value in the console as the user types.</a:t>
            </a:r>
          </a:p>
          <a:p>
            <a:pPr marL="514350" indent="-514350">
              <a:buAutoNum type="arabicPeriod"/>
            </a:pPr>
            <a:endParaRPr lang="en-HR" dirty="0"/>
          </a:p>
        </p:txBody>
      </p:sp>
      <p:sp>
        <p:nvSpPr>
          <p:cNvPr id="4" name="Text Placeholder 3">
            <a:extLst>
              <a:ext uri="{FF2B5EF4-FFF2-40B4-BE49-F238E27FC236}">
                <a16:creationId xmlns:a16="http://schemas.microsoft.com/office/drawing/2014/main" id="{B0A901AA-1F5C-9045-ABA8-0A97EC66895A}"/>
              </a:ext>
            </a:extLst>
          </p:cNvPr>
          <p:cNvSpPr>
            <a:spLocks noGrp="1"/>
          </p:cNvSpPr>
          <p:nvPr>
            <p:ph type="body" sz="quarter" idx="12"/>
          </p:nvPr>
        </p:nvSpPr>
        <p:spPr/>
        <p:txBody>
          <a:bodyPr/>
          <a:lstStyle/>
          <a:p>
            <a:endParaRPr lang="en-HR"/>
          </a:p>
        </p:txBody>
      </p:sp>
      <p:sp>
        <p:nvSpPr>
          <p:cNvPr id="5" name="Footer Placeholder 4">
            <a:extLst>
              <a:ext uri="{FF2B5EF4-FFF2-40B4-BE49-F238E27FC236}">
                <a16:creationId xmlns:a16="http://schemas.microsoft.com/office/drawing/2014/main" id="{CED7841A-6988-2F45-99F1-23199401D0E5}"/>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ABAF7626-B290-6E43-A64D-14BAEA0A3C6E}"/>
              </a:ext>
            </a:extLst>
          </p:cNvPr>
          <p:cNvSpPr>
            <a:spLocks noGrp="1"/>
          </p:cNvSpPr>
          <p:nvPr>
            <p:ph type="sldNum" sz="quarter" idx="11"/>
          </p:nvPr>
        </p:nvSpPr>
        <p:spPr/>
        <p:txBody>
          <a:bodyPr/>
          <a:lstStyle/>
          <a:p>
            <a:fld id="{59395FB3-9C97-154F-86B2-7E381B951268}" type="slidenum">
              <a:rPr lang="en-US" smtClean="0"/>
              <a:pPr/>
              <a:t>23</a:t>
            </a:fld>
            <a:endParaRPr lang="en-US" dirty="0"/>
          </a:p>
        </p:txBody>
      </p:sp>
    </p:spTree>
    <p:extLst>
      <p:ext uri="{BB962C8B-B14F-4D97-AF65-F5344CB8AC3E}">
        <p14:creationId xmlns:p14="http://schemas.microsoft.com/office/powerpoint/2010/main" val="120797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8A40-0888-FA41-8B3B-05467A72487D}"/>
              </a:ext>
            </a:extLst>
          </p:cNvPr>
          <p:cNvSpPr>
            <a:spLocks noGrp="1"/>
          </p:cNvSpPr>
          <p:nvPr>
            <p:ph type="title"/>
          </p:nvPr>
        </p:nvSpPr>
        <p:spPr/>
        <p:txBody>
          <a:bodyPr/>
          <a:lstStyle/>
          <a:p>
            <a:r>
              <a:rPr lang="en-HR" dirty="0"/>
              <a:t>Event objects</a:t>
            </a:r>
          </a:p>
        </p:txBody>
      </p:sp>
      <p:sp>
        <p:nvSpPr>
          <p:cNvPr id="3" name="Text Placeholder 2">
            <a:extLst>
              <a:ext uri="{FF2B5EF4-FFF2-40B4-BE49-F238E27FC236}">
                <a16:creationId xmlns:a16="http://schemas.microsoft.com/office/drawing/2014/main" id="{5F63B4F8-B486-1C48-82BA-D949EDCB1546}"/>
              </a:ext>
            </a:extLst>
          </p:cNvPr>
          <p:cNvSpPr>
            <a:spLocks noGrp="1"/>
          </p:cNvSpPr>
          <p:nvPr>
            <p:ph type="body" sz="quarter" idx="13"/>
          </p:nvPr>
        </p:nvSpPr>
        <p:spPr/>
        <p:txBody>
          <a:bodyPr/>
          <a:lstStyle/>
          <a:p>
            <a:r>
              <a:rPr lang="en-GB" dirty="0"/>
              <a:t>Inside an event handler function you can specify parameter name such as event, </a:t>
            </a:r>
            <a:r>
              <a:rPr lang="en-GB" dirty="0" err="1"/>
              <a:t>evt</a:t>
            </a:r>
            <a:r>
              <a:rPr lang="en-GB" dirty="0"/>
              <a:t> or e (you can use any name you like for the event object). This is called the </a:t>
            </a:r>
            <a:r>
              <a:rPr lang="en-GB" b="1" dirty="0"/>
              <a:t>event object</a:t>
            </a:r>
            <a:r>
              <a:rPr lang="en-GB" dirty="0"/>
              <a:t>, and it is automatically passed to event handlers to provide extra features and information.</a:t>
            </a:r>
            <a:endParaRPr lang="en-HR" dirty="0"/>
          </a:p>
        </p:txBody>
      </p:sp>
      <p:sp>
        <p:nvSpPr>
          <p:cNvPr id="4" name="Text Placeholder 3">
            <a:extLst>
              <a:ext uri="{FF2B5EF4-FFF2-40B4-BE49-F238E27FC236}">
                <a16:creationId xmlns:a16="http://schemas.microsoft.com/office/drawing/2014/main" id="{C465DE4F-2F1F-0F45-83C9-F58EDAF1221E}"/>
              </a:ext>
            </a:extLst>
          </p:cNvPr>
          <p:cNvSpPr>
            <a:spLocks noGrp="1"/>
          </p:cNvSpPr>
          <p:nvPr>
            <p:ph type="body" sz="quarter" idx="12"/>
          </p:nvPr>
        </p:nvSpPr>
        <p:spPr/>
        <p:txBody>
          <a:bodyPr/>
          <a:lstStyle/>
          <a:p>
            <a:endParaRPr lang="en-HR" dirty="0"/>
          </a:p>
        </p:txBody>
      </p:sp>
      <p:sp>
        <p:nvSpPr>
          <p:cNvPr id="5" name="Footer Placeholder 4">
            <a:extLst>
              <a:ext uri="{FF2B5EF4-FFF2-40B4-BE49-F238E27FC236}">
                <a16:creationId xmlns:a16="http://schemas.microsoft.com/office/drawing/2014/main" id="{0CAB406E-7DBB-F440-8383-AC8C5CEAD513}"/>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6CD35C88-0254-5A48-91AE-59C6172638C2}"/>
              </a:ext>
            </a:extLst>
          </p:cNvPr>
          <p:cNvSpPr>
            <a:spLocks noGrp="1"/>
          </p:cNvSpPr>
          <p:nvPr>
            <p:ph type="sldNum" sz="quarter" idx="11"/>
          </p:nvPr>
        </p:nvSpPr>
        <p:spPr/>
        <p:txBody>
          <a:bodyPr/>
          <a:lstStyle/>
          <a:p>
            <a:fld id="{59395FB3-9C97-154F-86B2-7E381B951268}" type="slidenum">
              <a:rPr lang="en-US" smtClean="0"/>
              <a:pPr/>
              <a:t>24</a:t>
            </a:fld>
            <a:endParaRPr lang="en-US" dirty="0"/>
          </a:p>
        </p:txBody>
      </p:sp>
      <p:pic>
        <p:nvPicPr>
          <p:cNvPr id="8" name="Picture 7" descr="Text&#10;&#10;Description automatically generated">
            <a:extLst>
              <a:ext uri="{FF2B5EF4-FFF2-40B4-BE49-F238E27FC236}">
                <a16:creationId xmlns:a16="http://schemas.microsoft.com/office/drawing/2014/main" id="{031AB713-129A-C240-943F-03E4D685F31A}"/>
              </a:ext>
            </a:extLst>
          </p:cNvPr>
          <p:cNvPicPr>
            <a:picLocks noChangeAspect="1"/>
          </p:cNvPicPr>
          <p:nvPr/>
        </p:nvPicPr>
        <p:blipFill>
          <a:blip r:embed="rId3"/>
          <a:stretch>
            <a:fillRect/>
          </a:stretch>
        </p:blipFill>
        <p:spPr>
          <a:xfrm>
            <a:off x="8798037" y="5148262"/>
            <a:ext cx="9489963" cy="2660481"/>
          </a:xfrm>
          <a:prstGeom prst="rect">
            <a:avLst/>
          </a:prstGeom>
        </p:spPr>
      </p:pic>
    </p:spTree>
    <p:extLst>
      <p:ext uri="{BB962C8B-B14F-4D97-AF65-F5344CB8AC3E}">
        <p14:creationId xmlns:p14="http://schemas.microsoft.com/office/powerpoint/2010/main" val="1639860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BF7B-87C8-3341-837F-5E948ACE8969}"/>
              </a:ext>
            </a:extLst>
          </p:cNvPr>
          <p:cNvSpPr>
            <a:spLocks noGrp="1"/>
          </p:cNvSpPr>
          <p:nvPr>
            <p:ph type="title"/>
          </p:nvPr>
        </p:nvSpPr>
        <p:spPr/>
        <p:txBody>
          <a:bodyPr/>
          <a:lstStyle/>
          <a:p>
            <a:r>
              <a:rPr lang="en-GB" dirty="0"/>
              <a:t>Preventing default </a:t>
            </a:r>
            <a:r>
              <a:rPr lang="en-GB" dirty="0" err="1"/>
              <a:t>behavior</a:t>
            </a:r>
            <a:br>
              <a:rPr lang="en-GB" b="1" dirty="0"/>
            </a:br>
            <a:endParaRPr lang="en-HR" dirty="0"/>
          </a:p>
        </p:txBody>
      </p:sp>
      <p:sp>
        <p:nvSpPr>
          <p:cNvPr id="3" name="Text Placeholder 2">
            <a:extLst>
              <a:ext uri="{FF2B5EF4-FFF2-40B4-BE49-F238E27FC236}">
                <a16:creationId xmlns:a16="http://schemas.microsoft.com/office/drawing/2014/main" id="{A5ECEB1D-8231-4A4E-B836-22316DD41272}"/>
              </a:ext>
            </a:extLst>
          </p:cNvPr>
          <p:cNvSpPr>
            <a:spLocks noGrp="1"/>
          </p:cNvSpPr>
          <p:nvPr>
            <p:ph type="body" sz="quarter" idx="13"/>
          </p:nvPr>
        </p:nvSpPr>
        <p:spPr/>
        <p:txBody>
          <a:bodyPr/>
          <a:lstStyle/>
          <a:p>
            <a:r>
              <a:rPr lang="en-GB" dirty="0"/>
              <a:t>The Event interface's </a:t>
            </a:r>
            <a:r>
              <a:rPr lang="en-GB" dirty="0" err="1"/>
              <a:t>preventDefault</a:t>
            </a:r>
            <a:r>
              <a:rPr lang="en-GB" dirty="0"/>
              <a:t>() method tells the user agent that if the event does not get explicitly handled, its default action should not be taken as it normally would be.</a:t>
            </a:r>
            <a:endParaRPr lang="en-HR" dirty="0"/>
          </a:p>
        </p:txBody>
      </p:sp>
      <p:sp>
        <p:nvSpPr>
          <p:cNvPr id="5" name="Footer Placeholder 4">
            <a:extLst>
              <a:ext uri="{FF2B5EF4-FFF2-40B4-BE49-F238E27FC236}">
                <a16:creationId xmlns:a16="http://schemas.microsoft.com/office/drawing/2014/main" id="{881A0D24-EF62-A24F-8DA2-00C796667ECC}"/>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CB4DC802-1029-0C47-998A-1F598E3BEEF9}"/>
              </a:ext>
            </a:extLst>
          </p:cNvPr>
          <p:cNvSpPr>
            <a:spLocks noGrp="1"/>
          </p:cNvSpPr>
          <p:nvPr>
            <p:ph type="sldNum" sz="quarter" idx="11"/>
          </p:nvPr>
        </p:nvSpPr>
        <p:spPr/>
        <p:txBody>
          <a:bodyPr/>
          <a:lstStyle/>
          <a:p>
            <a:fld id="{59395FB3-9C97-154F-86B2-7E381B951268}" type="slidenum">
              <a:rPr lang="en-US" smtClean="0"/>
              <a:pPr/>
              <a:t>25</a:t>
            </a:fld>
            <a:endParaRPr lang="en-US" dirty="0"/>
          </a:p>
        </p:txBody>
      </p:sp>
      <p:sp>
        <p:nvSpPr>
          <p:cNvPr id="8" name="Text Placeholder 7">
            <a:extLst>
              <a:ext uri="{FF2B5EF4-FFF2-40B4-BE49-F238E27FC236}">
                <a16:creationId xmlns:a16="http://schemas.microsoft.com/office/drawing/2014/main" id="{C51114C3-94E8-AE43-9C27-BF24D35CBD18}"/>
              </a:ext>
            </a:extLst>
          </p:cNvPr>
          <p:cNvSpPr>
            <a:spLocks noGrp="1"/>
          </p:cNvSpPr>
          <p:nvPr>
            <p:ph type="body" sz="quarter" idx="12"/>
          </p:nvPr>
        </p:nvSpPr>
        <p:spPr/>
        <p:txBody>
          <a:bodyPr/>
          <a:lstStyle/>
          <a:p>
            <a:endParaRPr lang="en-HR" dirty="0"/>
          </a:p>
        </p:txBody>
      </p:sp>
    </p:spTree>
    <p:extLst>
      <p:ext uri="{BB962C8B-B14F-4D97-AF65-F5344CB8AC3E}">
        <p14:creationId xmlns:p14="http://schemas.microsoft.com/office/powerpoint/2010/main" val="4039913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B51F-4BC8-CE48-9FAE-5E3D259F6D34}"/>
              </a:ext>
            </a:extLst>
          </p:cNvPr>
          <p:cNvSpPr>
            <a:spLocks noGrp="1"/>
          </p:cNvSpPr>
          <p:nvPr>
            <p:ph type="title"/>
          </p:nvPr>
        </p:nvSpPr>
        <p:spPr>
          <a:xfrm>
            <a:off x="457200" y="457200"/>
            <a:ext cx="17373600" cy="8553450"/>
          </a:xfrm>
        </p:spPr>
        <p:txBody>
          <a:bodyPr anchor="t">
            <a:normAutofit/>
          </a:bodyPr>
          <a:lstStyle/>
          <a:p>
            <a:r>
              <a:rPr lang="en-HR" dirty="0"/>
              <a:t>Demo</a:t>
            </a:r>
          </a:p>
        </p:txBody>
      </p:sp>
      <p:sp>
        <p:nvSpPr>
          <p:cNvPr id="3" name="Footer Placeholder 2">
            <a:extLst>
              <a:ext uri="{FF2B5EF4-FFF2-40B4-BE49-F238E27FC236}">
                <a16:creationId xmlns:a16="http://schemas.microsoft.com/office/drawing/2014/main" id="{536B9D23-F256-104D-9586-BC443F64541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4" name="Slide Number Placeholder 3">
            <a:extLst>
              <a:ext uri="{FF2B5EF4-FFF2-40B4-BE49-F238E27FC236}">
                <a16:creationId xmlns:a16="http://schemas.microsoft.com/office/drawing/2014/main" id="{0F464C08-F2A2-1E4D-A593-EB01F50E4D5C}"/>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26</a:t>
            </a:fld>
            <a:endParaRPr lang="en-US"/>
          </a:p>
        </p:txBody>
      </p:sp>
    </p:spTree>
    <p:extLst>
      <p:ext uri="{BB962C8B-B14F-4D97-AF65-F5344CB8AC3E}">
        <p14:creationId xmlns:p14="http://schemas.microsoft.com/office/powerpoint/2010/main" val="63938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26E3-815A-274B-BAF7-0A9944B0566D}"/>
              </a:ext>
            </a:extLst>
          </p:cNvPr>
          <p:cNvSpPr>
            <a:spLocks noGrp="1"/>
          </p:cNvSpPr>
          <p:nvPr>
            <p:ph type="title"/>
          </p:nvPr>
        </p:nvSpPr>
        <p:spPr/>
        <p:txBody>
          <a:bodyPr/>
          <a:lstStyle/>
          <a:p>
            <a:r>
              <a:rPr lang="en-GB" dirty="0"/>
              <a:t>Event bubbling and capture</a:t>
            </a:r>
            <a:br>
              <a:rPr lang="en-GB" b="1" dirty="0"/>
            </a:br>
            <a:endParaRPr lang="en-HR" dirty="0"/>
          </a:p>
        </p:txBody>
      </p:sp>
      <p:sp>
        <p:nvSpPr>
          <p:cNvPr id="3" name="Text Placeholder 2">
            <a:extLst>
              <a:ext uri="{FF2B5EF4-FFF2-40B4-BE49-F238E27FC236}">
                <a16:creationId xmlns:a16="http://schemas.microsoft.com/office/drawing/2014/main" id="{107EEBBB-683B-AE48-8931-3A0D8AF6DE86}"/>
              </a:ext>
            </a:extLst>
          </p:cNvPr>
          <p:cNvSpPr>
            <a:spLocks noGrp="1"/>
          </p:cNvSpPr>
          <p:nvPr>
            <p:ph type="body" sz="quarter" idx="13"/>
          </p:nvPr>
        </p:nvSpPr>
        <p:spPr/>
        <p:txBody>
          <a:bodyPr/>
          <a:lstStyle/>
          <a:p>
            <a:r>
              <a:rPr lang="en-GB" dirty="0"/>
              <a:t>Event bubbling and capture are two mechanisms that describe what happens when two handlers of the same event type are activated on one element.</a:t>
            </a:r>
          </a:p>
          <a:p>
            <a:endParaRPr lang="en-GB" dirty="0"/>
          </a:p>
          <a:p>
            <a:r>
              <a:rPr lang="en-GB" dirty="0"/>
              <a:t>The standard DOM Events describes 3 phases of event propagation:</a:t>
            </a:r>
          </a:p>
          <a:p>
            <a:endParaRPr lang="en-GB" dirty="0"/>
          </a:p>
          <a:p>
            <a:pPr marL="514350" indent="-514350">
              <a:buFont typeface="+mj-lt"/>
              <a:buAutoNum type="arabicPeriod"/>
            </a:pPr>
            <a:r>
              <a:rPr lang="en-GB" dirty="0"/>
              <a:t>Capturing phase – the event goes down to the element.</a:t>
            </a:r>
          </a:p>
          <a:p>
            <a:pPr marL="514350" indent="-514350">
              <a:buFont typeface="+mj-lt"/>
              <a:buAutoNum type="arabicPeriod"/>
            </a:pPr>
            <a:r>
              <a:rPr lang="en-GB" dirty="0"/>
              <a:t>Target phase – the event reached the target element.</a:t>
            </a:r>
          </a:p>
          <a:p>
            <a:pPr marL="514350" indent="-514350">
              <a:buFont typeface="+mj-lt"/>
              <a:buAutoNum type="arabicPeriod"/>
            </a:pPr>
            <a:r>
              <a:rPr lang="en-GB" dirty="0"/>
              <a:t>Bubbling phase – the event bubbles up from the element.</a:t>
            </a:r>
          </a:p>
          <a:p>
            <a:endParaRPr lang="en-HR" dirty="0"/>
          </a:p>
        </p:txBody>
      </p:sp>
      <p:sp>
        <p:nvSpPr>
          <p:cNvPr id="4" name="Text Placeholder 3">
            <a:extLst>
              <a:ext uri="{FF2B5EF4-FFF2-40B4-BE49-F238E27FC236}">
                <a16:creationId xmlns:a16="http://schemas.microsoft.com/office/drawing/2014/main" id="{DA15DF92-953D-3641-8575-E388DA7430B0}"/>
              </a:ext>
            </a:extLst>
          </p:cNvPr>
          <p:cNvSpPr>
            <a:spLocks noGrp="1"/>
          </p:cNvSpPr>
          <p:nvPr>
            <p:ph type="body" sz="quarter" idx="12"/>
          </p:nvPr>
        </p:nvSpPr>
        <p:spPr/>
        <p:txBody>
          <a:bodyPr/>
          <a:lstStyle/>
          <a:p>
            <a:endParaRPr lang="en-HR" dirty="0"/>
          </a:p>
        </p:txBody>
      </p:sp>
      <p:sp>
        <p:nvSpPr>
          <p:cNvPr id="5" name="Footer Placeholder 4">
            <a:extLst>
              <a:ext uri="{FF2B5EF4-FFF2-40B4-BE49-F238E27FC236}">
                <a16:creationId xmlns:a16="http://schemas.microsoft.com/office/drawing/2014/main" id="{67802F00-CC53-AC41-9EE0-59D51F7255E9}"/>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8822D9F3-FADD-824E-AB80-DC15E083829B}"/>
              </a:ext>
            </a:extLst>
          </p:cNvPr>
          <p:cNvSpPr>
            <a:spLocks noGrp="1"/>
          </p:cNvSpPr>
          <p:nvPr>
            <p:ph type="sldNum" sz="quarter" idx="11"/>
          </p:nvPr>
        </p:nvSpPr>
        <p:spPr/>
        <p:txBody>
          <a:bodyPr/>
          <a:lstStyle/>
          <a:p>
            <a:fld id="{59395FB3-9C97-154F-86B2-7E381B951268}" type="slidenum">
              <a:rPr lang="en-US" smtClean="0"/>
              <a:pPr/>
              <a:t>27</a:t>
            </a:fld>
            <a:endParaRPr lang="en-US" dirty="0"/>
          </a:p>
        </p:txBody>
      </p:sp>
      <p:pic>
        <p:nvPicPr>
          <p:cNvPr id="9" name="Graphic 8">
            <a:extLst>
              <a:ext uri="{FF2B5EF4-FFF2-40B4-BE49-F238E27FC236}">
                <a16:creationId xmlns:a16="http://schemas.microsoft.com/office/drawing/2014/main" id="{E860C7EF-28AF-CF40-B6A9-F36E09D5A5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68485" y="860296"/>
            <a:ext cx="7962181" cy="8575932"/>
          </a:xfrm>
          <a:prstGeom prst="rect">
            <a:avLst/>
          </a:prstGeom>
        </p:spPr>
      </p:pic>
    </p:spTree>
    <p:extLst>
      <p:ext uri="{BB962C8B-B14F-4D97-AF65-F5344CB8AC3E}">
        <p14:creationId xmlns:p14="http://schemas.microsoft.com/office/powerpoint/2010/main" val="300290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8E97-BFE8-784E-8C39-FDBE49C16E61}"/>
              </a:ext>
            </a:extLst>
          </p:cNvPr>
          <p:cNvSpPr>
            <a:spLocks noGrp="1"/>
          </p:cNvSpPr>
          <p:nvPr>
            <p:ph type="title"/>
          </p:nvPr>
        </p:nvSpPr>
        <p:spPr/>
        <p:txBody>
          <a:bodyPr/>
          <a:lstStyle/>
          <a:p>
            <a:r>
              <a:rPr lang="en-HR" dirty="0"/>
              <a:t>Bubbling</a:t>
            </a:r>
          </a:p>
        </p:txBody>
      </p:sp>
      <p:sp>
        <p:nvSpPr>
          <p:cNvPr id="3" name="Text Placeholder 2">
            <a:extLst>
              <a:ext uri="{FF2B5EF4-FFF2-40B4-BE49-F238E27FC236}">
                <a16:creationId xmlns:a16="http://schemas.microsoft.com/office/drawing/2014/main" id="{1CAD44D7-EE89-5B4A-B1E0-141DDFF1608A}"/>
              </a:ext>
            </a:extLst>
          </p:cNvPr>
          <p:cNvSpPr>
            <a:spLocks noGrp="1"/>
          </p:cNvSpPr>
          <p:nvPr>
            <p:ph type="body" sz="quarter" idx="13"/>
          </p:nvPr>
        </p:nvSpPr>
        <p:spPr/>
        <p:txBody>
          <a:bodyPr/>
          <a:lstStyle/>
          <a:p>
            <a:r>
              <a:rPr lang="en-GB" dirty="0"/>
              <a:t>When an event happens on an element, it first runs the handlers on it, then on its parent, then all the way up on other ancestors.</a:t>
            </a:r>
            <a:endParaRPr lang="en-HR" dirty="0"/>
          </a:p>
        </p:txBody>
      </p:sp>
      <p:sp>
        <p:nvSpPr>
          <p:cNvPr id="4" name="Text Placeholder 3">
            <a:extLst>
              <a:ext uri="{FF2B5EF4-FFF2-40B4-BE49-F238E27FC236}">
                <a16:creationId xmlns:a16="http://schemas.microsoft.com/office/drawing/2014/main" id="{35222CAE-6932-3F4C-B5B8-9B89A1F70338}"/>
              </a:ext>
            </a:extLst>
          </p:cNvPr>
          <p:cNvSpPr>
            <a:spLocks noGrp="1"/>
          </p:cNvSpPr>
          <p:nvPr>
            <p:ph type="body" sz="quarter" idx="12"/>
          </p:nvPr>
        </p:nvSpPr>
        <p:spPr/>
        <p:txBody>
          <a:bodyPr/>
          <a:lstStyle/>
          <a:p>
            <a:r>
              <a:rPr lang="en-GB" dirty="0"/>
              <a:t>The most deeply nested element that caused the event is called a target element, accessible as </a:t>
            </a:r>
            <a:r>
              <a:rPr lang="en-GB" dirty="0" err="1"/>
              <a:t>event.target</a:t>
            </a:r>
            <a:r>
              <a:rPr lang="en-GB" dirty="0"/>
              <a:t>.</a:t>
            </a:r>
          </a:p>
          <a:p>
            <a:pPr marL="457200" indent="-457200">
              <a:buFont typeface="Arial" panose="020B0604020202020204" pitchFamily="34" charset="0"/>
              <a:buChar char="•"/>
            </a:pPr>
            <a:r>
              <a:rPr lang="en-GB" i="1" dirty="0" err="1"/>
              <a:t>event.target</a:t>
            </a:r>
            <a:r>
              <a:rPr lang="en-GB" i="1" dirty="0"/>
              <a:t> </a:t>
            </a:r>
            <a:r>
              <a:rPr lang="en-GB" dirty="0"/>
              <a:t>– is the “target” element that initiated the event, it doesn’t change through the bubbling process.</a:t>
            </a:r>
          </a:p>
          <a:p>
            <a:pPr marL="457200" indent="-457200">
              <a:buFont typeface="Arial" panose="020B0604020202020204" pitchFamily="34" charset="0"/>
              <a:buChar char="•"/>
            </a:pPr>
            <a:r>
              <a:rPr lang="en-GB" i="1" dirty="0"/>
              <a:t>this</a:t>
            </a:r>
            <a:r>
              <a:rPr lang="en-GB" dirty="0"/>
              <a:t> or </a:t>
            </a:r>
            <a:r>
              <a:rPr lang="en-GB" i="1" dirty="0" err="1"/>
              <a:t>event.currentTarget</a:t>
            </a:r>
            <a:r>
              <a:rPr lang="en-GB" i="1" dirty="0"/>
              <a:t> </a:t>
            </a:r>
            <a:r>
              <a:rPr lang="en-GB" dirty="0"/>
              <a:t>– is the “current” element, the one that has a currently running handler on it</a:t>
            </a:r>
          </a:p>
          <a:p>
            <a:endParaRPr lang="en-HR" dirty="0"/>
          </a:p>
        </p:txBody>
      </p:sp>
      <p:sp>
        <p:nvSpPr>
          <p:cNvPr id="5" name="Footer Placeholder 4">
            <a:extLst>
              <a:ext uri="{FF2B5EF4-FFF2-40B4-BE49-F238E27FC236}">
                <a16:creationId xmlns:a16="http://schemas.microsoft.com/office/drawing/2014/main" id="{F7DC96F1-215C-C240-A335-90A6F2DF39D8}"/>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A7815545-D818-264A-ABCF-424531023B8F}"/>
              </a:ext>
            </a:extLst>
          </p:cNvPr>
          <p:cNvSpPr>
            <a:spLocks noGrp="1"/>
          </p:cNvSpPr>
          <p:nvPr>
            <p:ph type="sldNum" sz="quarter" idx="11"/>
          </p:nvPr>
        </p:nvSpPr>
        <p:spPr/>
        <p:txBody>
          <a:bodyPr/>
          <a:lstStyle/>
          <a:p>
            <a:fld id="{59395FB3-9C97-154F-86B2-7E381B951268}" type="slidenum">
              <a:rPr lang="en-US" smtClean="0"/>
              <a:pPr/>
              <a:t>28</a:t>
            </a:fld>
            <a:endParaRPr lang="en-US" dirty="0"/>
          </a:p>
        </p:txBody>
      </p:sp>
    </p:spTree>
    <p:extLst>
      <p:ext uri="{BB962C8B-B14F-4D97-AF65-F5344CB8AC3E}">
        <p14:creationId xmlns:p14="http://schemas.microsoft.com/office/powerpoint/2010/main" val="2842551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B51F-4BC8-CE48-9FAE-5E3D259F6D34}"/>
              </a:ext>
            </a:extLst>
          </p:cNvPr>
          <p:cNvSpPr>
            <a:spLocks noGrp="1"/>
          </p:cNvSpPr>
          <p:nvPr>
            <p:ph type="title"/>
          </p:nvPr>
        </p:nvSpPr>
        <p:spPr>
          <a:xfrm>
            <a:off x="457200" y="457200"/>
            <a:ext cx="17373600" cy="8553450"/>
          </a:xfrm>
        </p:spPr>
        <p:txBody>
          <a:bodyPr anchor="t">
            <a:normAutofit/>
          </a:bodyPr>
          <a:lstStyle/>
          <a:p>
            <a:r>
              <a:rPr lang="en-HR" dirty="0"/>
              <a:t>Demo</a:t>
            </a:r>
          </a:p>
        </p:txBody>
      </p:sp>
      <p:sp>
        <p:nvSpPr>
          <p:cNvPr id="3" name="Footer Placeholder 2">
            <a:extLst>
              <a:ext uri="{FF2B5EF4-FFF2-40B4-BE49-F238E27FC236}">
                <a16:creationId xmlns:a16="http://schemas.microsoft.com/office/drawing/2014/main" id="{536B9D23-F256-104D-9586-BC443F64541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4" name="Slide Number Placeholder 3">
            <a:extLst>
              <a:ext uri="{FF2B5EF4-FFF2-40B4-BE49-F238E27FC236}">
                <a16:creationId xmlns:a16="http://schemas.microsoft.com/office/drawing/2014/main" id="{0F464C08-F2A2-1E4D-A593-EB01F50E4D5C}"/>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29</a:t>
            </a:fld>
            <a:endParaRPr lang="en-US"/>
          </a:p>
        </p:txBody>
      </p:sp>
    </p:spTree>
    <p:extLst>
      <p:ext uri="{BB962C8B-B14F-4D97-AF65-F5344CB8AC3E}">
        <p14:creationId xmlns:p14="http://schemas.microsoft.com/office/powerpoint/2010/main" val="204888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Intro to DOM</a:t>
            </a:r>
            <a:endParaRPr lang="en-US" dirty="0">
              <a:solidFill>
                <a:schemeClr val="bg2"/>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3023955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153D-6653-3049-94F0-8AE18C28D703}"/>
              </a:ext>
            </a:extLst>
          </p:cNvPr>
          <p:cNvSpPr>
            <a:spLocks noGrp="1"/>
          </p:cNvSpPr>
          <p:nvPr>
            <p:ph type="title"/>
          </p:nvPr>
        </p:nvSpPr>
        <p:spPr/>
        <p:txBody>
          <a:bodyPr/>
          <a:lstStyle/>
          <a:p>
            <a:r>
              <a:rPr lang="en-GB" dirty="0"/>
              <a:t>Stopping bubbling</a:t>
            </a:r>
            <a:endParaRPr lang="en-HR" dirty="0"/>
          </a:p>
        </p:txBody>
      </p:sp>
      <p:sp>
        <p:nvSpPr>
          <p:cNvPr id="3" name="Text Placeholder 2">
            <a:extLst>
              <a:ext uri="{FF2B5EF4-FFF2-40B4-BE49-F238E27FC236}">
                <a16:creationId xmlns:a16="http://schemas.microsoft.com/office/drawing/2014/main" id="{20A0F5FE-096F-964F-972D-C5FE733B0A07}"/>
              </a:ext>
            </a:extLst>
          </p:cNvPr>
          <p:cNvSpPr>
            <a:spLocks noGrp="1"/>
          </p:cNvSpPr>
          <p:nvPr>
            <p:ph type="body" sz="quarter" idx="13"/>
          </p:nvPr>
        </p:nvSpPr>
        <p:spPr/>
        <p:txBody>
          <a:bodyPr/>
          <a:lstStyle/>
          <a:p>
            <a:r>
              <a:rPr lang="en-GB" dirty="0"/>
              <a:t>The method to stop bubbling is </a:t>
            </a:r>
            <a:r>
              <a:rPr lang="en-GB" dirty="0" err="1"/>
              <a:t>event.stopPropagation</a:t>
            </a:r>
            <a:r>
              <a:rPr lang="en-GB" dirty="0"/>
              <a:t>()</a:t>
            </a:r>
          </a:p>
          <a:p>
            <a:endParaRPr lang="en-GB" dirty="0"/>
          </a:p>
          <a:p>
            <a:endParaRPr lang="en-GB" dirty="0"/>
          </a:p>
          <a:p>
            <a:r>
              <a:rPr lang="en-GB" b="1" dirty="0"/>
              <a:t>NOTE: Don’t stop bubbling without a need!</a:t>
            </a:r>
            <a:endParaRPr lang="en-HR" dirty="0"/>
          </a:p>
        </p:txBody>
      </p:sp>
      <p:sp>
        <p:nvSpPr>
          <p:cNvPr id="4" name="Text Placeholder 3">
            <a:extLst>
              <a:ext uri="{FF2B5EF4-FFF2-40B4-BE49-F238E27FC236}">
                <a16:creationId xmlns:a16="http://schemas.microsoft.com/office/drawing/2014/main" id="{BADFEF0E-8114-7749-BA8C-37BE3C904210}"/>
              </a:ext>
            </a:extLst>
          </p:cNvPr>
          <p:cNvSpPr>
            <a:spLocks noGrp="1"/>
          </p:cNvSpPr>
          <p:nvPr>
            <p:ph type="body" sz="quarter" idx="12"/>
          </p:nvPr>
        </p:nvSpPr>
        <p:spPr/>
        <p:txBody>
          <a:bodyPr/>
          <a:lstStyle/>
          <a:p>
            <a:r>
              <a:rPr lang="en-GB" dirty="0"/>
              <a:t>Bubbling is convenient. Don’t stop it without a real need: obvious and architecturally well thought out.</a:t>
            </a:r>
          </a:p>
          <a:p>
            <a:r>
              <a:rPr lang="en-GB" dirty="0"/>
              <a:t>Sometimes </a:t>
            </a:r>
            <a:r>
              <a:rPr lang="en-GB" dirty="0" err="1"/>
              <a:t>event.stopPropagation</a:t>
            </a:r>
            <a:r>
              <a:rPr lang="en-GB" dirty="0"/>
              <a:t>() creates hidden pitfalls that later may become problems.</a:t>
            </a:r>
          </a:p>
        </p:txBody>
      </p:sp>
      <p:sp>
        <p:nvSpPr>
          <p:cNvPr id="5" name="Footer Placeholder 4">
            <a:extLst>
              <a:ext uri="{FF2B5EF4-FFF2-40B4-BE49-F238E27FC236}">
                <a16:creationId xmlns:a16="http://schemas.microsoft.com/office/drawing/2014/main" id="{5E4BEF20-A48D-1641-A8EB-E37F995ED496}"/>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DD882DE3-EBB3-7046-B2B2-A8846E6187C1}"/>
              </a:ext>
            </a:extLst>
          </p:cNvPr>
          <p:cNvSpPr>
            <a:spLocks noGrp="1"/>
          </p:cNvSpPr>
          <p:nvPr>
            <p:ph type="sldNum" sz="quarter" idx="11"/>
          </p:nvPr>
        </p:nvSpPr>
        <p:spPr/>
        <p:txBody>
          <a:bodyPr/>
          <a:lstStyle/>
          <a:p>
            <a:fld id="{59395FB3-9C97-154F-86B2-7E381B951268}" type="slidenum">
              <a:rPr lang="en-US" smtClean="0"/>
              <a:pPr/>
              <a:t>30</a:t>
            </a:fld>
            <a:endParaRPr lang="en-US" dirty="0"/>
          </a:p>
        </p:txBody>
      </p:sp>
    </p:spTree>
    <p:extLst>
      <p:ext uri="{BB962C8B-B14F-4D97-AF65-F5344CB8AC3E}">
        <p14:creationId xmlns:p14="http://schemas.microsoft.com/office/powerpoint/2010/main" val="2954849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7667-DBCA-4B44-B81C-606254E8F6AD}"/>
              </a:ext>
            </a:extLst>
          </p:cNvPr>
          <p:cNvSpPr>
            <a:spLocks noGrp="1"/>
          </p:cNvSpPr>
          <p:nvPr>
            <p:ph type="title"/>
          </p:nvPr>
        </p:nvSpPr>
        <p:spPr/>
        <p:txBody>
          <a:bodyPr/>
          <a:lstStyle/>
          <a:p>
            <a:r>
              <a:rPr lang="en-HR" dirty="0"/>
              <a:t>Capturing</a:t>
            </a:r>
          </a:p>
        </p:txBody>
      </p:sp>
      <p:sp>
        <p:nvSpPr>
          <p:cNvPr id="3" name="Text Placeholder 2">
            <a:extLst>
              <a:ext uri="{FF2B5EF4-FFF2-40B4-BE49-F238E27FC236}">
                <a16:creationId xmlns:a16="http://schemas.microsoft.com/office/drawing/2014/main" id="{1DA2BC82-79C4-D248-974B-0BA682688918}"/>
              </a:ext>
            </a:extLst>
          </p:cNvPr>
          <p:cNvSpPr>
            <a:spLocks noGrp="1"/>
          </p:cNvSpPr>
          <p:nvPr>
            <p:ph type="body" sz="quarter" idx="13"/>
          </p:nvPr>
        </p:nvSpPr>
        <p:spPr/>
        <p:txBody>
          <a:bodyPr/>
          <a:lstStyle/>
          <a:p>
            <a:r>
              <a:rPr lang="en-GB" dirty="0"/>
              <a:t>It is rarely used in real code, but sometimes can be useful. Normally it is invisible to us.</a:t>
            </a:r>
          </a:p>
          <a:p>
            <a:r>
              <a:rPr lang="en-GB" dirty="0"/>
              <a:t>Handlers added using </a:t>
            </a:r>
            <a:r>
              <a:rPr lang="en-GB" i="1" dirty="0"/>
              <a:t>on&lt;event&gt;- </a:t>
            </a:r>
            <a:r>
              <a:rPr lang="en-GB" dirty="0"/>
              <a:t>property or using HTML attributes or using two-argument </a:t>
            </a:r>
            <a:r>
              <a:rPr lang="en-GB" i="1" dirty="0" err="1"/>
              <a:t>addEventListener</a:t>
            </a:r>
            <a:r>
              <a:rPr lang="en-GB" i="1" dirty="0"/>
              <a:t>(event, handler) </a:t>
            </a:r>
            <a:r>
              <a:rPr lang="en-GB" dirty="0"/>
              <a:t>don’t know anything about capturing, they only run on the 2nd and 3rd phases.</a:t>
            </a:r>
          </a:p>
          <a:p>
            <a:r>
              <a:rPr lang="en-GB" dirty="0"/>
              <a:t>To catch an event on the capturing phase, we need to set the handler capture option to true</a:t>
            </a:r>
          </a:p>
          <a:p>
            <a:endParaRPr lang="en-HR" dirty="0"/>
          </a:p>
        </p:txBody>
      </p:sp>
      <p:sp>
        <p:nvSpPr>
          <p:cNvPr id="4" name="Text Placeholder 3">
            <a:extLst>
              <a:ext uri="{FF2B5EF4-FFF2-40B4-BE49-F238E27FC236}">
                <a16:creationId xmlns:a16="http://schemas.microsoft.com/office/drawing/2014/main" id="{CC34D0AC-8F3A-3649-B7D5-6B01C60322BD}"/>
              </a:ext>
            </a:extLst>
          </p:cNvPr>
          <p:cNvSpPr>
            <a:spLocks noGrp="1"/>
          </p:cNvSpPr>
          <p:nvPr>
            <p:ph type="body" sz="quarter" idx="12"/>
          </p:nvPr>
        </p:nvSpPr>
        <p:spPr/>
        <p:txBody>
          <a:bodyPr/>
          <a:lstStyle/>
          <a:p>
            <a:endParaRPr lang="en-HR" dirty="0"/>
          </a:p>
        </p:txBody>
      </p:sp>
      <p:sp>
        <p:nvSpPr>
          <p:cNvPr id="5" name="Footer Placeholder 4">
            <a:extLst>
              <a:ext uri="{FF2B5EF4-FFF2-40B4-BE49-F238E27FC236}">
                <a16:creationId xmlns:a16="http://schemas.microsoft.com/office/drawing/2014/main" id="{A97E3149-6FEE-B843-A1F7-86A19AC1DEF5}"/>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82CF8403-9FE9-6541-AE9F-B40D422091B9}"/>
              </a:ext>
            </a:extLst>
          </p:cNvPr>
          <p:cNvSpPr>
            <a:spLocks noGrp="1"/>
          </p:cNvSpPr>
          <p:nvPr>
            <p:ph type="sldNum" sz="quarter" idx="11"/>
          </p:nvPr>
        </p:nvSpPr>
        <p:spPr/>
        <p:txBody>
          <a:bodyPr/>
          <a:lstStyle/>
          <a:p>
            <a:fld id="{59395FB3-9C97-154F-86B2-7E381B951268}" type="slidenum">
              <a:rPr lang="en-US" smtClean="0"/>
              <a:pPr/>
              <a:t>31</a:t>
            </a:fld>
            <a:endParaRPr lang="en-US" dirty="0"/>
          </a:p>
        </p:txBody>
      </p:sp>
      <p:pic>
        <p:nvPicPr>
          <p:cNvPr id="8" name="Picture 7" descr="Text&#10;&#10;Description automatically generated">
            <a:extLst>
              <a:ext uri="{FF2B5EF4-FFF2-40B4-BE49-F238E27FC236}">
                <a16:creationId xmlns:a16="http://schemas.microsoft.com/office/drawing/2014/main" id="{0E543B69-D122-4D43-ABC1-4D7303CCB53B}"/>
              </a:ext>
            </a:extLst>
          </p:cNvPr>
          <p:cNvPicPr>
            <a:picLocks noChangeAspect="1"/>
          </p:cNvPicPr>
          <p:nvPr/>
        </p:nvPicPr>
        <p:blipFill>
          <a:blip r:embed="rId3"/>
          <a:stretch>
            <a:fillRect/>
          </a:stretch>
        </p:blipFill>
        <p:spPr>
          <a:xfrm>
            <a:off x="9541187" y="3804219"/>
            <a:ext cx="8724381" cy="2510317"/>
          </a:xfrm>
          <a:prstGeom prst="rect">
            <a:avLst/>
          </a:prstGeom>
        </p:spPr>
      </p:pic>
    </p:spTree>
    <p:extLst>
      <p:ext uri="{BB962C8B-B14F-4D97-AF65-F5344CB8AC3E}">
        <p14:creationId xmlns:p14="http://schemas.microsoft.com/office/powerpoint/2010/main" val="952678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B51F-4BC8-CE48-9FAE-5E3D259F6D34}"/>
              </a:ext>
            </a:extLst>
          </p:cNvPr>
          <p:cNvSpPr>
            <a:spLocks noGrp="1"/>
          </p:cNvSpPr>
          <p:nvPr>
            <p:ph type="title"/>
          </p:nvPr>
        </p:nvSpPr>
        <p:spPr>
          <a:xfrm>
            <a:off x="457200" y="457200"/>
            <a:ext cx="17373600" cy="8553450"/>
          </a:xfrm>
        </p:spPr>
        <p:txBody>
          <a:bodyPr anchor="t">
            <a:normAutofit/>
          </a:bodyPr>
          <a:lstStyle/>
          <a:p>
            <a:r>
              <a:rPr lang="en-HR" dirty="0"/>
              <a:t>Demo</a:t>
            </a:r>
          </a:p>
        </p:txBody>
      </p:sp>
      <p:sp>
        <p:nvSpPr>
          <p:cNvPr id="3" name="Footer Placeholder 2">
            <a:extLst>
              <a:ext uri="{FF2B5EF4-FFF2-40B4-BE49-F238E27FC236}">
                <a16:creationId xmlns:a16="http://schemas.microsoft.com/office/drawing/2014/main" id="{536B9D23-F256-104D-9586-BC443F64541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4" name="Slide Number Placeholder 3">
            <a:extLst>
              <a:ext uri="{FF2B5EF4-FFF2-40B4-BE49-F238E27FC236}">
                <a16:creationId xmlns:a16="http://schemas.microsoft.com/office/drawing/2014/main" id="{0F464C08-F2A2-1E4D-A593-EB01F50E4D5C}"/>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32</a:t>
            </a:fld>
            <a:endParaRPr lang="en-US"/>
          </a:p>
        </p:txBody>
      </p:sp>
    </p:spTree>
    <p:extLst>
      <p:ext uri="{BB962C8B-B14F-4D97-AF65-F5344CB8AC3E}">
        <p14:creationId xmlns:p14="http://schemas.microsoft.com/office/powerpoint/2010/main" val="574655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C758-6AD1-8646-AEFB-751CAB3D06E3}"/>
              </a:ext>
            </a:extLst>
          </p:cNvPr>
          <p:cNvSpPr>
            <a:spLocks noGrp="1"/>
          </p:cNvSpPr>
          <p:nvPr>
            <p:ph type="title"/>
          </p:nvPr>
        </p:nvSpPr>
        <p:spPr/>
        <p:txBody>
          <a:bodyPr/>
          <a:lstStyle/>
          <a:p>
            <a:r>
              <a:rPr lang="en-HR" dirty="0"/>
              <a:t>Event delegation</a:t>
            </a:r>
          </a:p>
        </p:txBody>
      </p:sp>
      <p:sp>
        <p:nvSpPr>
          <p:cNvPr id="3" name="Text Placeholder 2">
            <a:extLst>
              <a:ext uri="{FF2B5EF4-FFF2-40B4-BE49-F238E27FC236}">
                <a16:creationId xmlns:a16="http://schemas.microsoft.com/office/drawing/2014/main" id="{676448D1-66DD-F248-90CB-032872A1F564}"/>
              </a:ext>
            </a:extLst>
          </p:cNvPr>
          <p:cNvSpPr>
            <a:spLocks noGrp="1"/>
          </p:cNvSpPr>
          <p:nvPr>
            <p:ph type="body" sz="quarter" idx="13"/>
          </p:nvPr>
        </p:nvSpPr>
        <p:spPr>
          <a:xfrm>
            <a:off x="457200" y="2574926"/>
            <a:ext cx="17373466" cy="6435724"/>
          </a:xfrm>
        </p:spPr>
        <p:txBody>
          <a:bodyPr/>
          <a:lstStyle/>
          <a:p>
            <a:r>
              <a:rPr lang="en-GB" dirty="0"/>
              <a:t>Bubbling also allows us to take advantage of </a:t>
            </a:r>
            <a:r>
              <a:rPr lang="en-GB" b="1" dirty="0"/>
              <a:t>event delegation</a:t>
            </a:r>
            <a:r>
              <a:rPr lang="en-GB" dirty="0"/>
              <a:t> — this concept relies on the fact that if you want some code to run when you select any one of a large number of child elements, you can set the event listener on their parent and have events that happen on them bubble up to their parent rather than having to set the event listener on every child individually.</a:t>
            </a:r>
            <a:endParaRPr lang="en-HR" dirty="0"/>
          </a:p>
        </p:txBody>
      </p:sp>
      <p:sp>
        <p:nvSpPr>
          <p:cNvPr id="5" name="Footer Placeholder 4">
            <a:extLst>
              <a:ext uri="{FF2B5EF4-FFF2-40B4-BE49-F238E27FC236}">
                <a16:creationId xmlns:a16="http://schemas.microsoft.com/office/drawing/2014/main" id="{31F9ADDA-2B9D-2C4D-A511-3477B2ED6A84}"/>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1FC43B59-5BD1-1E45-9076-33D2BD501831}"/>
              </a:ext>
            </a:extLst>
          </p:cNvPr>
          <p:cNvSpPr>
            <a:spLocks noGrp="1"/>
          </p:cNvSpPr>
          <p:nvPr>
            <p:ph type="sldNum" sz="quarter" idx="11"/>
          </p:nvPr>
        </p:nvSpPr>
        <p:spPr/>
        <p:txBody>
          <a:bodyPr/>
          <a:lstStyle/>
          <a:p>
            <a:fld id="{59395FB3-9C97-154F-86B2-7E381B951268}" type="slidenum">
              <a:rPr lang="en-US" smtClean="0"/>
              <a:pPr/>
              <a:t>33</a:t>
            </a:fld>
            <a:endParaRPr lang="en-US" dirty="0"/>
          </a:p>
        </p:txBody>
      </p:sp>
    </p:spTree>
    <p:extLst>
      <p:ext uri="{BB962C8B-B14F-4D97-AF65-F5344CB8AC3E}">
        <p14:creationId xmlns:p14="http://schemas.microsoft.com/office/powerpoint/2010/main" val="175133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B51F-4BC8-CE48-9FAE-5E3D259F6D34}"/>
              </a:ext>
            </a:extLst>
          </p:cNvPr>
          <p:cNvSpPr>
            <a:spLocks noGrp="1"/>
          </p:cNvSpPr>
          <p:nvPr>
            <p:ph type="title"/>
          </p:nvPr>
        </p:nvSpPr>
        <p:spPr>
          <a:xfrm>
            <a:off x="457200" y="457200"/>
            <a:ext cx="17373600" cy="8553450"/>
          </a:xfrm>
        </p:spPr>
        <p:txBody>
          <a:bodyPr anchor="t">
            <a:normAutofit/>
          </a:bodyPr>
          <a:lstStyle/>
          <a:p>
            <a:r>
              <a:rPr lang="en-HR" dirty="0"/>
              <a:t>Demo</a:t>
            </a:r>
          </a:p>
        </p:txBody>
      </p:sp>
      <p:sp>
        <p:nvSpPr>
          <p:cNvPr id="3" name="Footer Placeholder 2">
            <a:extLst>
              <a:ext uri="{FF2B5EF4-FFF2-40B4-BE49-F238E27FC236}">
                <a16:creationId xmlns:a16="http://schemas.microsoft.com/office/drawing/2014/main" id="{536B9D23-F256-104D-9586-BC443F64541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4" name="Slide Number Placeholder 3">
            <a:extLst>
              <a:ext uri="{FF2B5EF4-FFF2-40B4-BE49-F238E27FC236}">
                <a16:creationId xmlns:a16="http://schemas.microsoft.com/office/drawing/2014/main" id="{0F464C08-F2A2-1E4D-A593-EB01F50E4D5C}"/>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34</a:t>
            </a:fld>
            <a:endParaRPr lang="en-US"/>
          </a:p>
        </p:txBody>
      </p:sp>
    </p:spTree>
    <p:extLst>
      <p:ext uri="{BB962C8B-B14F-4D97-AF65-F5344CB8AC3E}">
        <p14:creationId xmlns:p14="http://schemas.microsoft.com/office/powerpoint/2010/main" val="4283121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5A7A-AAC3-884D-91CB-74C68656DF59}"/>
              </a:ext>
            </a:extLst>
          </p:cNvPr>
          <p:cNvSpPr>
            <a:spLocks noGrp="1"/>
          </p:cNvSpPr>
          <p:nvPr>
            <p:ph type="title"/>
          </p:nvPr>
        </p:nvSpPr>
        <p:spPr/>
        <p:txBody>
          <a:bodyPr/>
          <a:lstStyle/>
          <a:p>
            <a:r>
              <a:rPr lang="en-HR" dirty="0"/>
              <a:t>Reference links</a:t>
            </a:r>
          </a:p>
        </p:txBody>
      </p:sp>
      <p:sp>
        <p:nvSpPr>
          <p:cNvPr id="3" name="Text Placeholder 2">
            <a:extLst>
              <a:ext uri="{FF2B5EF4-FFF2-40B4-BE49-F238E27FC236}">
                <a16:creationId xmlns:a16="http://schemas.microsoft.com/office/drawing/2014/main" id="{AE8F5847-5CBD-4344-BD06-F68DB2DE6CEE}"/>
              </a:ext>
            </a:extLst>
          </p:cNvPr>
          <p:cNvSpPr>
            <a:spLocks noGrp="1"/>
          </p:cNvSpPr>
          <p:nvPr>
            <p:ph type="body" sz="quarter" idx="13"/>
          </p:nvPr>
        </p:nvSpPr>
        <p:spPr/>
        <p:txBody>
          <a:bodyPr/>
          <a:lstStyle/>
          <a:p>
            <a:pPr marL="457200" indent="-457200">
              <a:buFont typeface="Arial" panose="020B0604020202020204" pitchFamily="34" charset="0"/>
              <a:buChar char="•"/>
            </a:pPr>
            <a:r>
              <a:rPr lang="en-GB" dirty="0" err="1"/>
              <a:t>Javascript</a:t>
            </a:r>
            <a:endParaRPr lang="en-GB" dirty="0"/>
          </a:p>
          <a:p>
            <a:pPr marL="860430" lvl="2" indent="-457200">
              <a:buFont typeface="Arial" panose="020B0604020202020204" pitchFamily="34" charset="0"/>
              <a:buChar char="•"/>
            </a:pPr>
            <a:r>
              <a:rPr lang="en-GB" dirty="0">
                <a:hlinkClick r:id="rId2"/>
              </a:rPr>
              <a:t>https://developer.mozilla.org/en-US/docs/Web/JavaScript</a:t>
            </a:r>
            <a:endParaRPr lang="en-GB" dirty="0"/>
          </a:p>
          <a:p>
            <a:pPr lvl="2"/>
            <a:endParaRPr lang="en-GB" dirty="0"/>
          </a:p>
          <a:p>
            <a:pPr marL="457200" lvl="1" indent="-457200">
              <a:buFont typeface="Arial" panose="020B0604020202020204" pitchFamily="34" charset="0"/>
              <a:buChar char="•"/>
            </a:pPr>
            <a:r>
              <a:rPr lang="en-GB" dirty="0"/>
              <a:t>JavaScript HTML DOM</a:t>
            </a:r>
          </a:p>
          <a:p>
            <a:pPr marL="860430" lvl="2" indent="-457200">
              <a:buFont typeface="Arial" panose="020B0604020202020204" pitchFamily="34" charset="0"/>
              <a:buChar char="•"/>
            </a:pPr>
            <a:r>
              <a:rPr lang="en-GB" dirty="0">
                <a:hlinkClick r:id="rId3"/>
              </a:rPr>
              <a:t>https://www.w3schools.com/js/js_htmldom.asp</a:t>
            </a:r>
            <a:endParaRPr lang="en-GB" dirty="0"/>
          </a:p>
          <a:p>
            <a:pPr marL="860430" lvl="2" indent="-457200">
              <a:buFont typeface="Arial" panose="020B0604020202020204" pitchFamily="34" charset="0"/>
              <a:buChar char="•"/>
            </a:pPr>
            <a:endParaRPr lang="en-GB" dirty="0"/>
          </a:p>
          <a:p>
            <a:pPr marL="457200" lvl="1" indent="-457200">
              <a:buFont typeface="Arial" panose="020B0604020202020204" pitchFamily="34" charset="0"/>
              <a:buChar char="•"/>
            </a:pPr>
            <a:r>
              <a:rPr lang="en-GB" dirty="0"/>
              <a:t>Handling Events</a:t>
            </a:r>
          </a:p>
          <a:p>
            <a:pPr marL="860430" lvl="2" indent="-457200">
              <a:buFont typeface="Arial" panose="020B0604020202020204" pitchFamily="34" charset="0"/>
              <a:buChar char="•"/>
            </a:pPr>
            <a:r>
              <a:rPr lang="en-GB" dirty="0">
                <a:hlinkClick r:id="rId4"/>
              </a:rPr>
              <a:t>https://</a:t>
            </a:r>
            <a:r>
              <a:rPr lang="en-GB" dirty="0" err="1">
                <a:hlinkClick r:id="rId4"/>
              </a:rPr>
              <a:t>eloquentjavascript.net</a:t>
            </a:r>
            <a:r>
              <a:rPr lang="en-GB" dirty="0">
                <a:hlinkClick r:id="rId4"/>
              </a:rPr>
              <a:t>/15_event.html</a:t>
            </a:r>
            <a:endParaRPr lang="en-HR" dirty="0"/>
          </a:p>
        </p:txBody>
      </p:sp>
      <p:sp>
        <p:nvSpPr>
          <p:cNvPr id="4" name="Text Placeholder 3">
            <a:extLst>
              <a:ext uri="{FF2B5EF4-FFF2-40B4-BE49-F238E27FC236}">
                <a16:creationId xmlns:a16="http://schemas.microsoft.com/office/drawing/2014/main" id="{3EFF1839-27D8-9E44-B5F0-4E38461507CD}"/>
              </a:ext>
            </a:extLst>
          </p:cNvPr>
          <p:cNvSpPr>
            <a:spLocks noGrp="1"/>
          </p:cNvSpPr>
          <p:nvPr>
            <p:ph type="body" sz="quarter" idx="12"/>
          </p:nvPr>
        </p:nvSpPr>
        <p:spPr/>
        <p:txBody>
          <a:bodyPr/>
          <a:lstStyle/>
          <a:p>
            <a:endParaRPr lang="en-HR"/>
          </a:p>
        </p:txBody>
      </p:sp>
      <p:sp>
        <p:nvSpPr>
          <p:cNvPr id="5" name="Footer Placeholder 4">
            <a:extLst>
              <a:ext uri="{FF2B5EF4-FFF2-40B4-BE49-F238E27FC236}">
                <a16:creationId xmlns:a16="http://schemas.microsoft.com/office/drawing/2014/main" id="{9116BA2D-5FD7-ED43-A1FC-14543C81477D}"/>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9A8354C1-D7F4-AA4D-848C-877D4D20CE2E}"/>
              </a:ext>
            </a:extLst>
          </p:cNvPr>
          <p:cNvSpPr>
            <a:spLocks noGrp="1"/>
          </p:cNvSpPr>
          <p:nvPr>
            <p:ph type="sldNum" sz="quarter" idx="11"/>
          </p:nvPr>
        </p:nvSpPr>
        <p:spPr/>
        <p:txBody>
          <a:bodyPr/>
          <a:lstStyle/>
          <a:p>
            <a:fld id="{59395FB3-9C97-154F-86B2-7E381B951268}" type="slidenum">
              <a:rPr lang="en-US" smtClean="0"/>
              <a:pPr/>
              <a:t>35</a:t>
            </a:fld>
            <a:endParaRPr lang="en-US" dirty="0"/>
          </a:p>
        </p:txBody>
      </p:sp>
    </p:spTree>
    <p:extLst>
      <p:ext uri="{BB962C8B-B14F-4D97-AF65-F5344CB8AC3E}">
        <p14:creationId xmlns:p14="http://schemas.microsoft.com/office/powerpoint/2010/main" val="633452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4DA5-7D64-4C47-B620-901CBE7AD582}"/>
              </a:ext>
            </a:extLst>
          </p:cNvPr>
          <p:cNvSpPr>
            <a:spLocks noGrp="1"/>
          </p:cNvSpPr>
          <p:nvPr>
            <p:ph type="title"/>
          </p:nvPr>
        </p:nvSpPr>
        <p:spPr/>
        <p:txBody>
          <a:bodyPr/>
          <a:lstStyle/>
          <a:p>
            <a:r>
              <a:rPr lang="en-HR" dirty="0"/>
              <a:t>Friday exercise – Todo app</a:t>
            </a:r>
          </a:p>
        </p:txBody>
      </p:sp>
      <p:sp>
        <p:nvSpPr>
          <p:cNvPr id="4" name="Text Placeholder 3">
            <a:extLst>
              <a:ext uri="{FF2B5EF4-FFF2-40B4-BE49-F238E27FC236}">
                <a16:creationId xmlns:a16="http://schemas.microsoft.com/office/drawing/2014/main" id="{B422D102-0EBC-4442-8336-449F2910D452}"/>
              </a:ext>
            </a:extLst>
          </p:cNvPr>
          <p:cNvSpPr>
            <a:spLocks noGrp="1"/>
          </p:cNvSpPr>
          <p:nvPr>
            <p:ph type="body" sz="quarter" idx="12"/>
          </p:nvPr>
        </p:nvSpPr>
        <p:spPr>
          <a:xfrm>
            <a:off x="8686800" y="1349115"/>
            <a:ext cx="9144000" cy="8235552"/>
          </a:xfrm>
        </p:spPr>
        <p:txBody>
          <a:bodyPr/>
          <a:lstStyle/>
          <a:p>
            <a:r>
              <a:rPr lang="en-GB" b="1" dirty="0"/>
              <a:t>Acceptance Criteria</a:t>
            </a:r>
          </a:p>
          <a:p>
            <a:endParaRPr lang="en-GB" dirty="0"/>
          </a:p>
          <a:p>
            <a:r>
              <a:rPr lang="en-GB" sz="2400" dirty="0"/>
              <a:t>There is a label with text: ”</a:t>
            </a:r>
            <a:r>
              <a:rPr lang="en-GB" sz="2400" dirty="0" err="1"/>
              <a:t>Todo</a:t>
            </a:r>
            <a:r>
              <a:rPr lang="en-GB" sz="2400" dirty="0"/>
              <a:t>”</a:t>
            </a:r>
            <a:br>
              <a:rPr lang="en-GB" sz="2400" dirty="0"/>
            </a:br>
            <a:r>
              <a:rPr lang="en-GB" sz="2400" dirty="0"/>
              <a:t>Below the label is the input field</a:t>
            </a:r>
            <a:br>
              <a:rPr lang="en-GB" sz="2400" dirty="0"/>
            </a:br>
            <a:r>
              <a:rPr lang="en-GB" sz="2400" dirty="0"/>
              <a:t>Below the input field is the Submit button</a:t>
            </a:r>
            <a:br>
              <a:rPr lang="en-GB" sz="2400" dirty="0"/>
            </a:br>
            <a:endParaRPr lang="en-GB" sz="2400" dirty="0"/>
          </a:p>
          <a:p>
            <a:r>
              <a:rPr lang="en-GB" sz="2400" dirty="0"/>
              <a:t>When a user submits his </a:t>
            </a:r>
            <a:r>
              <a:rPr lang="en-GB" sz="2400" dirty="0" err="1"/>
              <a:t>todo</a:t>
            </a:r>
            <a:r>
              <a:rPr lang="en-GB" sz="2400" dirty="0"/>
              <a:t> it should be added below the button.</a:t>
            </a:r>
          </a:p>
          <a:p>
            <a:pPr marL="342900" indent="-342900">
              <a:buFont typeface="Arial" panose="020B0604020202020204" pitchFamily="34" charset="0"/>
              <a:buChar char="•"/>
            </a:pPr>
            <a:r>
              <a:rPr lang="en-GB" sz="2400" dirty="0"/>
              <a:t>if the input field is empty and submit button clicked show alert message “Input field can't be empty”</a:t>
            </a:r>
          </a:p>
          <a:p>
            <a:endParaRPr lang="en-GB" sz="2400" dirty="0"/>
          </a:p>
          <a:p>
            <a:r>
              <a:rPr lang="en-GB" sz="2400" dirty="0"/>
              <a:t>Each </a:t>
            </a:r>
            <a:r>
              <a:rPr lang="en-GB" sz="2400" dirty="0" err="1"/>
              <a:t>todo</a:t>
            </a:r>
            <a:r>
              <a:rPr lang="en-GB" sz="2400" dirty="0"/>
              <a:t> item has a red X on the right side and bottom line.</a:t>
            </a:r>
          </a:p>
          <a:p>
            <a:pPr marL="342900" indent="-342900">
              <a:buFont typeface="Arial" panose="020B0604020202020204" pitchFamily="34" charset="0"/>
              <a:buChar char="•"/>
            </a:pPr>
            <a:r>
              <a:rPr lang="en-GB" sz="2400" dirty="0"/>
              <a:t>when the user clicks the X button show confirm dialog with text "Are you sure?”</a:t>
            </a:r>
          </a:p>
          <a:p>
            <a:pPr marL="342900" indent="-342900">
              <a:buFont typeface="Arial" panose="020B0604020202020204" pitchFamily="34" charset="0"/>
              <a:buChar char="•"/>
            </a:pPr>
            <a:r>
              <a:rPr lang="en-GB" sz="2400" dirty="0"/>
              <a:t>if confirmed delete the item from the list, otherwise do nothing</a:t>
            </a:r>
          </a:p>
          <a:p>
            <a:pPr marL="342900" indent="-342900">
              <a:buFont typeface="Arial" panose="020B0604020202020204" pitchFamily="34" charset="0"/>
              <a:buChar char="•"/>
            </a:pPr>
            <a:endParaRPr lang="en-GB" sz="2400" dirty="0"/>
          </a:p>
          <a:p>
            <a:r>
              <a:rPr lang="en-GB" sz="2400" dirty="0"/>
              <a:t>Please see attached design example, feel free to design it as you want.</a:t>
            </a:r>
          </a:p>
          <a:p>
            <a:endParaRPr lang="en-HR" dirty="0"/>
          </a:p>
        </p:txBody>
      </p:sp>
      <p:sp>
        <p:nvSpPr>
          <p:cNvPr id="5" name="Footer Placeholder 4">
            <a:extLst>
              <a:ext uri="{FF2B5EF4-FFF2-40B4-BE49-F238E27FC236}">
                <a16:creationId xmlns:a16="http://schemas.microsoft.com/office/drawing/2014/main" id="{BCD88227-80DD-FF43-AB4E-174A575AB9AE}"/>
              </a:ext>
            </a:extLst>
          </p:cNvPr>
          <p:cNvSpPr>
            <a:spLocks noGrp="1"/>
          </p:cNvSpPr>
          <p:nvPr>
            <p:ph type="ftr" sz="quarter" idx="10"/>
          </p:nvPr>
        </p:nvSpPr>
        <p:spPr/>
        <p:txBody>
          <a:bodyPr/>
          <a:lstStyle/>
          <a:p>
            <a:r>
              <a:rPr lang="en-US"/>
              <a:t>IBM iX / © IBM Corporation</a:t>
            </a:r>
            <a:endParaRPr lang="en-US" dirty="0"/>
          </a:p>
        </p:txBody>
      </p:sp>
      <p:sp>
        <p:nvSpPr>
          <p:cNvPr id="6" name="Slide Number Placeholder 5">
            <a:extLst>
              <a:ext uri="{FF2B5EF4-FFF2-40B4-BE49-F238E27FC236}">
                <a16:creationId xmlns:a16="http://schemas.microsoft.com/office/drawing/2014/main" id="{C29483B7-0E1A-3C47-B177-7773E73C95E2}"/>
              </a:ext>
            </a:extLst>
          </p:cNvPr>
          <p:cNvSpPr>
            <a:spLocks noGrp="1"/>
          </p:cNvSpPr>
          <p:nvPr>
            <p:ph type="sldNum" sz="quarter" idx="11"/>
          </p:nvPr>
        </p:nvSpPr>
        <p:spPr/>
        <p:txBody>
          <a:bodyPr/>
          <a:lstStyle/>
          <a:p>
            <a:fld id="{59395FB3-9C97-154F-86B2-7E381B951268}" type="slidenum">
              <a:rPr lang="en-US" smtClean="0"/>
              <a:pPr/>
              <a:t>36</a:t>
            </a:fld>
            <a:endParaRPr lang="en-US" dirty="0"/>
          </a:p>
        </p:txBody>
      </p:sp>
      <p:graphicFrame>
        <p:nvGraphicFramePr>
          <p:cNvPr id="7" name="Table 7">
            <a:extLst>
              <a:ext uri="{FF2B5EF4-FFF2-40B4-BE49-F238E27FC236}">
                <a16:creationId xmlns:a16="http://schemas.microsoft.com/office/drawing/2014/main" id="{034DDF28-02BF-2B45-990A-1F80327EA74C}"/>
              </a:ext>
            </a:extLst>
          </p:cNvPr>
          <p:cNvGraphicFramePr>
            <a:graphicFrameLocks noGrp="1"/>
          </p:cNvGraphicFramePr>
          <p:nvPr>
            <p:extLst>
              <p:ext uri="{D42A27DB-BD31-4B8C-83A1-F6EECF244321}">
                <p14:modId xmlns:p14="http://schemas.microsoft.com/office/powerpoint/2010/main" val="2686038114"/>
              </p:ext>
            </p:extLst>
          </p:nvPr>
        </p:nvGraphicFramePr>
        <p:xfrm>
          <a:off x="457200" y="2236258"/>
          <a:ext cx="7187784" cy="1601682"/>
        </p:xfrm>
        <a:graphic>
          <a:graphicData uri="http://schemas.openxmlformats.org/drawingml/2006/table">
            <a:tbl>
              <a:tblPr bandRow="1">
                <a:tableStyleId>{073A0DAA-6AF3-43AB-8588-CEC1D06C72B9}</a:tableStyleId>
              </a:tblPr>
              <a:tblGrid>
                <a:gridCol w="2258456">
                  <a:extLst>
                    <a:ext uri="{9D8B030D-6E8A-4147-A177-3AD203B41FA5}">
                      <a16:colId xmlns:a16="http://schemas.microsoft.com/office/drawing/2014/main" val="779267175"/>
                    </a:ext>
                  </a:extLst>
                </a:gridCol>
                <a:gridCol w="4929328">
                  <a:extLst>
                    <a:ext uri="{9D8B030D-6E8A-4147-A177-3AD203B41FA5}">
                      <a16:colId xmlns:a16="http://schemas.microsoft.com/office/drawing/2014/main" val="3620359089"/>
                    </a:ext>
                  </a:extLst>
                </a:gridCol>
              </a:tblGrid>
              <a:tr h="533894">
                <a:tc>
                  <a:txBody>
                    <a:bodyPr/>
                    <a:lstStyle/>
                    <a:p>
                      <a:pPr algn="l"/>
                      <a:r>
                        <a:rPr lang="en-GB" sz="2400" b="1" i="0" kern="1200" dirty="0">
                          <a:solidFill>
                            <a:schemeClr val="tx1"/>
                          </a:solidFill>
                          <a:effectLst/>
                          <a:latin typeface="+mn-lt"/>
                          <a:ea typeface="+mn-ea"/>
                          <a:cs typeface="+mn-cs"/>
                        </a:rPr>
                        <a:t>As a</a:t>
                      </a:r>
                      <a:endParaRPr lang="en-HR" sz="2400" dirty="0">
                        <a:solidFill>
                          <a:schemeClr val="tx1"/>
                        </a:solidFill>
                      </a:endParaRPr>
                    </a:p>
                  </a:txBody>
                  <a:tcPr anchor="ctr"/>
                </a:tc>
                <a:tc>
                  <a:txBody>
                    <a:bodyPr/>
                    <a:lstStyle/>
                    <a:p>
                      <a:pPr algn="l"/>
                      <a:r>
                        <a:rPr lang="en-GB" sz="2400" b="0" i="0" kern="1200" dirty="0">
                          <a:solidFill>
                            <a:schemeClr val="tx1"/>
                          </a:solidFill>
                          <a:effectLst/>
                          <a:latin typeface="+mn-lt"/>
                          <a:ea typeface="+mn-ea"/>
                          <a:cs typeface="+mn-cs"/>
                        </a:rPr>
                        <a:t>website editor</a:t>
                      </a:r>
                      <a:endParaRPr lang="en-HR" sz="2400" dirty="0">
                        <a:solidFill>
                          <a:schemeClr val="tx1"/>
                        </a:solidFill>
                      </a:endParaRPr>
                    </a:p>
                  </a:txBody>
                  <a:tcPr anchor="ctr"/>
                </a:tc>
                <a:extLst>
                  <a:ext uri="{0D108BD9-81ED-4DB2-BD59-A6C34878D82A}">
                    <a16:rowId xmlns:a16="http://schemas.microsoft.com/office/drawing/2014/main" val="3486105628"/>
                  </a:ext>
                </a:extLst>
              </a:tr>
              <a:tr h="533894">
                <a:tc>
                  <a:txBody>
                    <a:bodyPr/>
                    <a:lstStyle/>
                    <a:p>
                      <a:pPr algn="l"/>
                      <a:r>
                        <a:rPr lang="en-GB" sz="2400" b="1" i="0" kern="1200" dirty="0">
                          <a:solidFill>
                            <a:schemeClr val="tx1"/>
                          </a:solidFill>
                          <a:effectLst/>
                          <a:latin typeface="+mn-lt"/>
                          <a:ea typeface="+mn-ea"/>
                          <a:cs typeface="+mn-cs"/>
                        </a:rPr>
                        <a:t>I want to</a:t>
                      </a:r>
                      <a:endParaRPr lang="en-HR" sz="2400" dirty="0">
                        <a:solidFill>
                          <a:schemeClr val="tx1"/>
                        </a:solidFill>
                      </a:endParaRPr>
                    </a:p>
                  </a:txBody>
                  <a:tcPr anchor="ctr"/>
                </a:tc>
                <a:tc>
                  <a:txBody>
                    <a:bodyPr/>
                    <a:lstStyle/>
                    <a:p>
                      <a:pPr algn="l"/>
                      <a:r>
                        <a:rPr lang="en-GB" sz="2400" dirty="0">
                          <a:solidFill>
                            <a:schemeClr val="tx1"/>
                          </a:solidFill>
                          <a:effectLst/>
                        </a:rPr>
                        <a:t>create my list of tasks</a:t>
                      </a:r>
                    </a:p>
                  </a:txBody>
                  <a:tcPr marL="123825" marR="123825" marT="57150" marB="57150" anchor="ctr"/>
                </a:tc>
                <a:extLst>
                  <a:ext uri="{0D108BD9-81ED-4DB2-BD59-A6C34878D82A}">
                    <a16:rowId xmlns:a16="http://schemas.microsoft.com/office/drawing/2014/main" val="711033144"/>
                  </a:ext>
                </a:extLst>
              </a:tr>
              <a:tr h="533894">
                <a:tc>
                  <a:txBody>
                    <a:bodyPr/>
                    <a:lstStyle/>
                    <a:p>
                      <a:pPr algn="l"/>
                      <a:r>
                        <a:rPr lang="en-GB" sz="2400" b="1" i="0" kern="1200" dirty="0">
                          <a:solidFill>
                            <a:schemeClr val="tx1"/>
                          </a:solidFill>
                          <a:effectLst/>
                          <a:latin typeface="+mn-lt"/>
                          <a:ea typeface="+mn-ea"/>
                          <a:cs typeface="+mn-cs"/>
                        </a:rPr>
                        <a:t>so that</a:t>
                      </a:r>
                      <a:endParaRPr lang="en-HR" sz="2400" dirty="0">
                        <a:solidFill>
                          <a:schemeClr val="tx1"/>
                        </a:solidFill>
                      </a:endParaRPr>
                    </a:p>
                  </a:txBody>
                  <a:tcPr anchor="ctr"/>
                </a:tc>
                <a:tc>
                  <a:txBody>
                    <a:bodyPr/>
                    <a:lstStyle/>
                    <a:p>
                      <a:pPr algn="l"/>
                      <a:r>
                        <a:rPr lang="en-GB" sz="2400" b="0" i="0" kern="1200" dirty="0">
                          <a:solidFill>
                            <a:schemeClr val="tx1"/>
                          </a:solidFill>
                          <a:effectLst/>
                          <a:latin typeface="+mn-lt"/>
                          <a:ea typeface="+mn-ea"/>
                          <a:cs typeface="+mn-cs"/>
                        </a:rPr>
                        <a:t>I don’t forget what I have to do</a:t>
                      </a:r>
                      <a:endParaRPr lang="en-HR" sz="2400" dirty="0">
                        <a:solidFill>
                          <a:schemeClr val="tx1"/>
                        </a:solidFill>
                      </a:endParaRPr>
                    </a:p>
                  </a:txBody>
                  <a:tcPr anchor="ctr"/>
                </a:tc>
                <a:extLst>
                  <a:ext uri="{0D108BD9-81ED-4DB2-BD59-A6C34878D82A}">
                    <a16:rowId xmlns:a16="http://schemas.microsoft.com/office/drawing/2014/main" val="3040265879"/>
                  </a:ext>
                </a:extLst>
              </a:tr>
            </a:tbl>
          </a:graphicData>
        </a:graphic>
      </p:graphicFrame>
    </p:spTree>
    <p:extLst>
      <p:ext uri="{BB962C8B-B14F-4D97-AF65-F5344CB8AC3E}">
        <p14:creationId xmlns:p14="http://schemas.microsoft.com/office/powerpoint/2010/main" val="1367693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986DA-8B89-8A48-8B5D-4B008BEBDC50}"/>
              </a:ext>
            </a:extLst>
          </p:cNvPr>
          <p:cNvSpPr>
            <a:spLocks noGrp="1"/>
          </p:cNvSpPr>
          <p:nvPr>
            <p:ph type="title"/>
          </p:nvPr>
        </p:nvSpPr>
        <p:spPr/>
        <p:txBody>
          <a:bodyPr/>
          <a:lstStyle/>
          <a:p>
            <a:r>
              <a:rPr lang="en-HR" dirty="0"/>
              <a:t>Friday exercise – Todo app</a:t>
            </a:r>
          </a:p>
        </p:txBody>
      </p:sp>
      <p:sp>
        <p:nvSpPr>
          <p:cNvPr id="3" name="Footer Placeholder 2">
            <a:extLst>
              <a:ext uri="{FF2B5EF4-FFF2-40B4-BE49-F238E27FC236}">
                <a16:creationId xmlns:a16="http://schemas.microsoft.com/office/drawing/2014/main" id="{62678491-4AB1-E543-9C65-827DAC06A6AF}"/>
              </a:ext>
            </a:extLst>
          </p:cNvPr>
          <p:cNvSpPr>
            <a:spLocks noGrp="1"/>
          </p:cNvSpPr>
          <p:nvPr>
            <p:ph type="ftr" sz="quarter" idx="10"/>
          </p:nvPr>
        </p:nvSpPr>
        <p:spPr/>
        <p:txBody>
          <a:bodyPr/>
          <a:lstStyle/>
          <a:p>
            <a:r>
              <a:rPr lang="en-US"/>
              <a:t>IBM iX / © IBM Corporation</a:t>
            </a:r>
            <a:endParaRPr lang="en-US" dirty="0"/>
          </a:p>
        </p:txBody>
      </p:sp>
      <p:sp>
        <p:nvSpPr>
          <p:cNvPr id="4" name="Slide Number Placeholder 3">
            <a:extLst>
              <a:ext uri="{FF2B5EF4-FFF2-40B4-BE49-F238E27FC236}">
                <a16:creationId xmlns:a16="http://schemas.microsoft.com/office/drawing/2014/main" id="{FD2EF4DB-0CDE-554D-9E48-AD42087950ED}"/>
              </a:ext>
            </a:extLst>
          </p:cNvPr>
          <p:cNvSpPr>
            <a:spLocks noGrp="1"/>
          </p:cNvSpPr>
          <p:nvPr>
            <p:ph type="sldNum" sz="quarter" idx="11"/>
          </p:nvPr>
        </p:nvSpPr>
        <p:spPr/>
        <p:txBody>
          <a:bodyPr/>
          <a:lstStyle/>
          <a:p>
            <a:fld id="{59395FB3-9C97-154F-86B2-7E381B951268}" type="slidenum">
              <a:rPr lang="en-US" smtClean="0"/>
              <a:pPr/>
              <a:t>37</a:t>
            </a:fld>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CE155F11-105D-4F4B-A3C8-486B1669F14B}"/>
              </a:ext>
            </a:extLst>
          </p:cNvPr>
          <p:cNvPicPr>
            <a:picLocks noChangeAspect="1"/>
          </p:cNvPicPr>
          <p:nvPr/>
        </p:nvPicPr>
        <p:blipFill>
          <a:blip r:embed="rId2"/>
          <a:stretch>
            <a:fillRect/>
          </a:stretch>
        </p:blipFill>
        <p:spPr>
          <a:xfrm>
            <a:off x="457200" y="1841081"/>
            <a:ext cx="4323309" cy="330606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DF37DB6A-CEEC-5346-BC8A-6EFA989797A2}"/>
              </a:ext>
            </a:extLst>
          </p:cNvPr>
          <p:cNvPicPr>
            <a:picLocks noChangeAspect="1"/>
          </p:cNvPicPr>
          <p:nvPr/>
        </p:nvPicPr>
        <p:blipFill>
          <a:blip r:embed="rId3"/>
          <a:stretch>
            <a:fillRect/>
          </a:stretch>
        </p:blipFill>
        <p:spPr>
          <a:xfrm>
            <a:off x="5352007" y="1841081"/>
            <a:ext cx="3334793" cy="4838719"/>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3F5968E3-1B6D-F14D-950C-CA55BCBDA301}"/>
              </a:ext>
            </a:extLst>
          </p:cNvPr>
          <p:cNvPicPr>
            <a:picLocks noChangeAspect="1"/>
          </p:cNvPicPr>
          <p:nvPr/>
        </p:nvPicPr>
        <p:blipFill>
          <a:blip r:embed="rId4"/>
          <a:stretch>
            <a:fillRect/>
          </a:stretch>
        </p:blipFill>
        <p:spPr>
          <a:xfrm>
            <a:off x="11158189" y="6027668"/>
            <a:ext cx="5638534" cy="3107459"/>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3D82758C-7350-3749-A347-E3DE6840ED12}"/>
              </a:ext>
            </a:extLst>
          </p:cNvPr>
          <p:cNvPicPr>
            <a:picLocks noChangeAspect="1"/>
          </p:cNvPicPr>
          <p:nvPr/>
        </p:nvPicPr>
        <p:blipFill>
          <a:blip r:embed="rId5"/>
          <a:stretch>
            <a:fillRect/>
          </a:stretch>
        </p:blipFill>
        <p:spPr>
          <a:xfrm>
            <a:off x="11280511" y="1610857"/>
            <a:ext cx="5785382" cy="2615999"/>
          </a:xfrm>
          <a:prstGeom prst="rect">
            <a:avLst/>
          </a:prstGeom>
        </p:spPr>
      </p:pic>
    </p:spTree>
    <p:extLst>
      <p:ext uri="{BB962C8B-B14F-4D97-AF65-F5344CB8AC3E}">
        <p14:creationId xmlns:p14="http://schemas.microsoft.com/office/powerpoint/2010/main" val="1356000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2B88AD-0F28-CC42-9148-B1BAB3F61304}"/>
              </a:ext>
            </a:extLst>
          </p:cNvPr>
          <p:cNvSpPr>
            <a:spLocks noGrp="1"/>
          </p:cNvSpPr>
          <p:nvPr>
            <p:ph type="title"/>
          </p:nvPr>
        </p:nvSpPr>
        <p:spPr/>
        <p:txBody>
          <a:bodyPr/>
          <a:lstStyle/>
          <a:p>
            <a:r>
              <a:rPr lang="de-DE" dirty="0" err="1"/>
              <a:t>Thank</a:t>
            </a:r>
            <a:r>
              <a:rPr lang="de-DE" dirty="0"/>
              <a:t> </a:t>
            </a:r>
            <a:r>
              <a:rPr lang="de-DE" dirty="0" err="1"/>
              <a:t>you</a:t>
            </a:r>
            <a:endParaRPr lang="de-DE" dirty="0"/>
          </a:p>
        </p:txBody>
      </p:sp>
      <p:sp>
        <p:nvSpPr>
          <p:cNvPr id="3" name="Textplatzhalter 2">
            <a:extLst>
              <a:ext uri="{FF2B5EF4-FFF2-40B4-BE49-F238E27FC236}">
                <a16:creationId xmlns:a16="http://schemas.microsoft.com/office/drawing/2014/main" id="{C5FC0A0D-6CF5-9044-93D5-6C8EF0347141}"/>
              </a:ext>
            </a:extLst>
          </p:cNvPr>
          <p:cNvSpPr>
            <a:spLocks noGrp="1"/>
          </p:cNvSpPr>
          <p:nvPr>
            <p:ph type="body" sz="quarter" idx="13"/>
          </p:nvPr>
        </p:nvSpPr>
        <p:spPr/>
        <p:txBody>
          <a:bodyPr/>
          <a:lstStyle/>
          <a:p>
            <a:endParaRPr lang="de-DE" dirty="0"/>
          </a:p>
        </p:txBody>
      </p:sp>
      <p:sp>
        <p:nvSpPr>
          <p:cNvPr id="4" name="Textplatzhalter 3">
            <a:extLst>
              <a:ext uri="{FF2B5EF4-FFF2-40B4-BE49-F238E27FC236}">
                <a16:creationId xmlns:a16="http://schemas.microsoft.com/office/drawing/2014/main" id="{12335D80-B56E-4146-AFB9-9B7228D8AEA7}"/>
              </a:ext>
            </a:extLst>
          </p:cNvPr>
          <p:cNvSpPr>
            <a:spLocks noGrp="1"/>
          </p:cNvSpPr>
          <p:nvPr>
            <p:ph type="body" sz="quarter" idx="14"/>
          </p:nvPr>
        </p:nvSpPr>
        <p:spPr/>
        <p:txBody>
          <a:bodyPr/>
          <a:lstStyle/>
          <a:p>
            <a:r>
              <a:rPr lang="de-DE" dirty="0"/>
              <a:t>© Copyright IBM Corporation 2019. </a:t>
            </a:r>
          </a:p>
          <a:p>
            <a:r>
              <a:rPr lang="de-DE" dirty="0"/>
              <a:t>All </a:t>
            </a:r>
            <a:r>
              <a:rPr lang="de-DE" dirty="0" err="1"/>
              <a:t>rights</a:t>
            </a:r>
            <a:r>
              <a:rPr lang="de-DE" dirty="0"/>
              <a:t> </a:t>
            </a:r>
            <a:r>
              <a:rPr lang="de-DE" dirty="0" err="1"/>
              <a:t>reserved</a:t>
            </a:r>
            <a:r>
              <a:rPr lang="de-DE" dirty="0"/>
              <a:t>. The </a:t>
            </a:r>
            <a:r>
              <a:rPr lang="de-DE" dirty="0" err="1"/>
              <a:t>information</a:t>
            </a:r>
            <a:r>
              <a:rPr lang="de-DE" dirty="0"/>
              <a:t> </a:t>
            </a:r>
            <a:r>
              <a:rPr lang="de-DE" dirty="0" err="1"/>
              <a:t>contained</a:t>
            </a:r>
            <a:r>
              <a:rPr lang="de-DE" dirty="0"/>
              <a:t> in </a:t>
            </a:r>
            <a:r>
              <a:rPr lang="de-DE" dirty="0" err="1"/>
              <a:t>these</a:t>
            </a:r>
            <a:r>
              <a:rPr lang="de-DE" dirty="0"/>
              <a:t> </a:t>
            </a:r>
            <a:r>
              <a:rPr lang="de-DE" dirty="0" err="1"/>
              <a:t>materials</a:t>
            </a:r>
            <a:r>
              <a:rPr lang="de-DE" dirty="0"/>
              <a:t> </a:t>
            </a:r>
            <a:r>
              <a:rPr lang="de-DE" dirty="0" err="1"/>
              <a:t>is</a:t>
            </a:r>
            <a:r>
              <a:rPr lang="de-DE" dirty="0"/>
              <a:t> </a:t>
            </a:r>
            <a:r>
              <a:rPr lang="de-DE" dirty="0" err="1"/>
              <a:t>provided</a:t>
            </a:r>
            <a:r>
              <a:rPr lang="de-DE" dirty="0"/>
              <a:t> </a:t>
            </a:r>
            <a:r>
              <a:rPr lang="de-DE" dirty="0" err="1"/>
              <a:t>for</a:t>
            </a:r>
            <a:r>
              <a:rPr lang="de-DE" dirty="0"/>
              <a:t> </a:t>
            </a:r>
            <a:r>
              <a:rPr lang="de-DE" dirty="0" err="1"/>
              <a:t>informational</a:t>
            </a:r>
            <a:r>
              <a:rPr lang="de-DE" dirty="0"/>
              <a:t> </a:t>
            </a:r>
            <a:r>
              <a:rPr lang="de-DE" dirty="0" err="1"/>
              <a:t>purposes</a:t>
            </a:r>
            <a:r>
              <a:rPr lang="de-DE" dirty="0"/>
              <a:t> </a:t>
            </a:r>
            <a:r>
              <a:rPr lang="de-DE" dirty="0" err="1"/>
              <a:t>only</a:t>
            </a:r>
            <a:r>
              <a:rPr lang="de-DE" dirty="0"/>
              <a:t>, </a:t>
            </a:r>
            <a:r>
              <a:rPr lang="de-DE" dirty="0" err="1"/>
              <a:t>and</a:t>
            </a:r>
            <a:r>
              <a:rPr lang="de-DE" dirty="0"/>
              <a:t> </a:t>
            </a:r>
            <a:r>
              <a:rPr lang="de-DE" dirty="0" err="1"/>
              <a:t>is</a:t>
            </a:r>
            <a:r>
              <a:rPr lang="de-DE" dirty="0"/>
              <a:t> </a:t>
            </a:r>
            <a:r>
              <a:rPr lang="de-DE" dirty="0" err="1"/>
              <a:t>provided</a:t>
            </a:r>
            <a:r>
              <a:rPr lang="de-DE" dirty="0"/>
              <a:t> AS IS </a:t>
            </a:r>
            <a:r>
              <a:rPr lang="de-DE" dirty="0" err="1"/>
              <a:t>without</a:t>
            </a:r>
            <a:r>
              <a:rPr lang="de-DE" dirty="0"/>
              <a:t> </a:t>
            </a:r>
            <a:r>
              <a:rPr lang="de-DE" dirty="0" err="1"/>
              <a:t>warranty</a:t>
            </a:r>
            <a:r>
              <a:rPr lang="de-DE" dirty="0"/>
              <a:t> </a:t>
            </a:r>
            <a:r>
              <a:rPr lang="de-DE" dirty="0" err="1"/>
              <a:t>of</a:t>
            </a:r>
            <a:r>
              <a:rPr lang="de-DE" dirty="0"/>
              <a:t> </a:t>
            </a:r>
            <a:r>
              <a:rPr lang="de-DE" dirty="0" err="1"/>
              <a:t>any</a:t>
            </a:r>
            <a:r>
              <a:rPr lang="de-DE" dirty="0"/>
              <a:t> </a:t>
            </a:r>
            <a:r>
              <a:rPr lang="de-DE" dirty="0" err="1"/>
              <a:t>kind</a:t>
            </a:r>
            <a:r>
              <a:rPr lang="de-DE" dirty="0"/>
              <a:t>, express </a:t>
            </a:r>
            <a:r>
              <a:rPr lang="de-DE" dirty="0" err="1"/>
              <a:t>or</a:t>
            </a:r>
            <a:r>
              <a:rPr lang="de-DE" dirty="0"/>
              <a:t> </a:t>
            </a:r>
            <a:r>
              <a:rPr lang="de-DE" dirty="0" err="1"/>
              <a:t>implied</a:t>
            </a:r>
            <a:r>
              <a:rPr lang="de-DE" dirty="0"/>
              <a:t>. </a:t>
            </a:r>
            <a:r>
              <a:rPr lang="de-DE" dirty="0" err="1"/>
              <a:t>Any</a:t>
            </a:r>
            <a:r>
              <a:rPr lang="de-DE" dirty="0"/>
              <a:t> </a:t>
            </a:r>
            <a:r>
              <a:rPr lang="de-DE" dirty="0" err="1"/>
              <a:t>statement</a:t>
            </a:r>
            <a:r>
              <a:rPr lang="de-DE" dirty="0"/>
              <a:t> </a:t>
            </a:r>
            <a:r>
              <a:rPr lang="de-DE" dirty="0" err="1"/>
              <a:t>of</a:t>
            </a:r>
            <a:r>
              <a:rPr lang="de-DE" dirty="0"/>
              <a:t> </a:t>
            </a:r>
            <a:r>
              <a:rPr lang="de-DE" dirty="0" err="1"/>
              <a:t>direction</a:t>
            </a:r>
            <a:r>
              <a:rPr lang="de-DE" dirty="0"/>
              <a:t> </a:t>
            </a:r>
            <a:r>
              <a:rPr lang="de-DE" dirty="0" err="1"/>
              <a:t>represents</a:t>
            </a:r>
            <a:r>
              <a:rPr lang="de-DE" dirty="0"/>
              <a:t> </a:t>
            </a:r>
            <a:r>
              <a:rPr lang="de-DE" dirty="0" err="1"/>
              <a:t>IBM’s</a:t>
            </a:r>
            <a:r>
              <a:rPr lang="de-DE" dirty="0"/>
              <a:t> </a:t>
            </a:r>
            <a:r>
              <a:rPr lang="de-DE" dirty="0" err="1"/>
              <a:t>current</a:t>
            </a:r>
            <a:r>
              <a:rPr lang="de-DE" dirty="0"/>
              <a:t> </a:t>
            </a:r>
            <a:r>
              <a:rPr lang="de-DE" dirty="0" err="1"/>
              <a:t>intent</a:t>
            </a:r>
            <a:r>
              <a:rPr lang="de-DE" dirty="0"/>
              <a:t>, </a:t>
            </a:r>
            <a:r>
              <a:rPr lang="de-DE" dirty="0" err="1"/>
              <a:t>is</a:t>
            </a:r>
            <a:r>
              <a:rPr lang="de-DE" dirty="0"/>
              <a:t> </a:t>
            </a:r>
            <a:r>
              <a:rPr lang="de-DE" dirty="0" err="1"/>
              <a:t>subject</a:t>
            </a:r>
            <a:r>
              <a:rPr lang="de-DE" dirty="0"/>
              <a:t> </a:t>
            </a:r>
            <a:r>
              <a:rPr lang="de-DE" dirty="0" err="1"/>
              <a:t>to</a:t>
            </a:r>
            <a:r>
              <a:rPr lang="de-DE" dirty="0"/>
              <a:t> </a:t>
            </a:r>
            <a:r>
              <a:rPr lang="de-DE" dirty="0" err="1"/>
              <a:t>change</a:t>
            </a:r>
            <a:r>
              <a:rPr lang="de-DE" dirty="0"/>
              <a:t> </a:t>
            </a:r>
            <a:r>
              <a:rPr lang="de-DE" dirty="0" err="1"/>
              <a:t>or</a:t>
            </a:r>
            <a:r>
              <a:rPr lang="de-DE" dirty="0"/>
              <a:t> </a:t>
            </a:r>
            <a:r>
              <a:rPr lang="de-DE" dirty="0" err="1"/>
              <a:t>withdrawal</a:t>
            </a:r>
            <a:r>
              <a:rPr lang="de-DE" dirty="0"/>
              <a:t>, </a:t>
            </a:r>
            <a:r>
              <a:rPr lang="de-DE" dirty="0" err="1"/>
              <a:t>and</a:t>
            </a:r>
            <a:r>
              <a:rPr lang="de-DE" dirty="0"/>
              <a:t> </a:t>
            </a:r>
            <a:r>
              <a:rPr lang="de-DE" dirty="0" err="1"/>
              <a:t>represent</a:t>
            </a:r>
            <a:r>
              <a:rPr lang="de-DE" dirty="0"/>
              <a:t> </a:t>
            </a:r>
            <a:r>
              <a:rPr lang="de-DE" dirty="0" err="1"/>
              <a:t>only</a:t>
            </a:r>
            <a:r>
              <a:rPr lang="de-DE" dirty="0"/>
              <a:t> </a:t>
            </a:r>
            <a:r>
              <a:rPr lang="de-DE" dirty="0" err="1"/>
              <a:t>goals</a:t>
            </a:r>
            <a:r>
              <a:rPr lang="de-DE" dirty="0"/>
              <a:t> </a:t>
            </a:r>
            <a:r>
              <a:rPr lang="de-DE" dirty="0" err="1"/>
              <a:t>and</a:t>
            </a:r>
            <a:r>
              <a:rPr lang="de-DE" dirty="0"/>
              <a:t> </a:t>
            </a:r>
            <a:r>
              <a:rPr lang="de-DE" dirty="0" err="1"/>
              <a:t>objectives</a:t>
            </a:r>
            <a:r>
              <a:rPr lang="de-DE" dirty="0"/>
              <a:t>. IBM, </a:t>
            </a:r>
            <a:r>
              <a:rPr lang="de-DE" dirty="0" err="1"/>
              <a:t>the</a:t>
            </a:r>
            <a:r>
              <a:rPr lang="de-DE" dirty="0"/>
              <a:t> IBM logo, </a:t>
            </a:r>
            <a:r>
              <a:rPr lang="de-DE" dirty="0" err="1"/>
              <a:t>and</a:t>
            </a:r>
            <a:r>
              <a:rPr lang="de-DE" dirty="0"/>
              <a:t> </a:t>
            </a:r>
            <a:r>
              <a:rPr lang="de-DE" dirty="0" err="1"/>
              <a:t>ibm.com</a:t>
            </a:r>
            <a:r>
              <a:rPr lang="de-DE" dirty="0"/>
              <a:t> </a:t>
            </a:r>
            <a:r>
              <a:rPr lang="de-DE" dirty="0" err="1"/>
              <a:t>are</a:t>
            </a:r>
            <a:r>
              <a:rPr lang="de-DE" dirty="0"/>
              <a:t> </a:t>
            </a:r>
            <a:r>
              <a:rPr lang="de-DE" dirty="0" err="1"/>
              <a:t>trademarks</a:t>
            </a:r>
            <a:r>
              <a:rPr lang="de-DE" dirty="0"/>
              <a:t> </a:t>
            </a:r>
            <a:r>
              <a:rPr lang="de-DE" dirty="0" err="1"/>
              <a:t>of</a:t>
            </a:r>
            <a:r>
              <a:rPr lang="de-DE" dirty="0"/>
              <a:t> IBM Corp., registered in </a:t>
            </a:r>
            <a:r>
              <a:rPr lang="de-DE" dirty="0" err="1"/>
              <a:t>many</a:t>
            </a:r>
            <a:r>
              <a:rPr lang="de-DE" dirty="0"/>
              <a:t> </a:t>
            </a:r>
            <a:r>
              <a:rPr lang="de-DE" dirty="0" err="1"/>
              <a:t>jurisdictions</a:t>
            </a:r>
            <a:r>
              <a:rPr lang="de-DE" dirty="0"/>
              <a:t> </a:t>
            </a:r>
            <a:r>
              <a:rPr lang="de-DE" dirty="0" err="1"/>
              <a:t>worldwide</a:t>
            </a:r>
            <a:r>
              <a:rPr lang="de-DE" dirty="0"/>
              <a:t>. Other </a:t>
            </a:r>
            <a:r>
              <a:rPr lang="de-DE" dirty="0" err="1"/>
              <a:t>product</a:t>
            </a:r>
            <a:r>
              <a:rPr lang="de-DE" dirty="0"/>
              <a:t> </a:t>
            </a:r>
            <a:r>
              <a:rPr lang="de-DE" dirty="0" err="1"/>
              <a:t>and</a:t>
            </a:r>
            <a:r>
              <a:rPr lang="de-DE" dirty="0"/>
              <a:t> </a:t>
            </a:r>
            <a:r>
              <a:rPr lang="de-DE" dirty="0" err="1"/>
              <a:t>service</a:t>
            </a:r>
            <a:r>
              <a:rPr lang="de-DE" dirty="0"/>
              <a:t> </a:t>
            </a:r>
            <a:r>
              <a:rPr lang="de-DE" dirty="0" err="1"/>
              <a:t>names</a:t>
            </a:r>
            <a:r>
              <a:rPr lang="de-DE" dirty="0"/>
              <a:t> </a:t>
            </a:r>
            <a:r>
              <a:rPr lang="de-DE" dirty="0" err="1"/>
              <a:t>might</a:t>
            </a:r>
            <a:r>
              <a:rPr lang="de-DE" dirty="0"/>
              <a:t> </a:t>
            </a:r>
            <a:r>
              <a:rPr lang="de-DE" dirty="0" err="1"/>
              <a:t>be</a:t>
            </a:r>
            <a:r>
              <a:rPr lang="de-DE" dirty="0"/>
              <a:t> </a:t>
            </a:r>
            <a:r>
              <a:rPr lang="de-DE" dirty="0" err="1"/>
              <a:t>trademarks</a:t>
            </a:r>
            <a:r>
              <a:rPr lang="de-DE" dirty="0"/>
              <a:t> </a:t>
            </a:r>
            <a:r>
              <a:rPr lang="de-DE" dirty="0" err="1"/>
              <a:t>of</a:t>
            </a:r>
            <a:r>
              <a:rPr lang="de-DE" dirty="0"/>
              <a:t> IBM </a:t>
            </a:r>
            <a:r>
              <a:rPr lang="de-DE" dirty="0" err="1"/>
              <a:t>or</a:t>
            </a:r>
            <a:r>
              <a:rPr lang="de-DE" dirty="0"/>
              <a:t> </a:t>
            </a:r>
            <a:r>
              <a:rPr lang="de-DE" dirty="0" err="1"/>
              <a:t>other</a:t>
            </a:r>
            <a:r>
              <a:rPr lang="de-DE" dirty="0"/>
              <a:t> </a:t>
            </a:r>
            <a:r>
              <a:rPr lang="de-DE" dirty="0" err="1"/>
              <a:t>companies</a:t>
            </a:r>
            <a:r>
              <a:rPr lang="de-DE" dirty="0"/>
              <a:t>. </a:t>
            </a:r>
          </a:p>
          <a:p>
            <a:r>
              <a:rPr lang="de-DE" dirty="0"/>
              <a:t>A </a:t>
            </a:r>
            <a:r>
              <a:rPr lang="de-DE" dirty="0" err="1"/>
              <a:t>current</a:t>
            </a:r>
            <a:r>
              <a:rPr lang="de-DE" dirty="0"/>
              <a:t> </a:t>
            </a:r>
            <a:r>
              <a:rPr lang="de-DE" dirty="0" err="1"/>
              <a:t>list</a:t>
            </a:r>
            <a:r>
              <a:rPr lang="de-DE" dirty="0"/>
              <a:t> </a:t>
            </a:r>
            <a:r>
              <a:rPr lang="de-DE" dirty="0" err="1"/>
              <a:t>of</a:t>
            </a:r>
            <a:r>
              <a:rPr lang="de-DE" dirty="0"/>
              <a:t> IBM </a:t>
            </a:r>
            <a:r>
              <a:rPr lang="de-DE" dirty="0" err="1"/>
              <a:t>trademarks</a:t>
            </a:r>
            <a:r>
              <a:rPr lang="de-DE" dirty="0"/>
              <a:t> </a:t>
            </a:r>
            <a:r>
              <a:rPr lang="de-DE" dirty="0" err="1"/>
              <a:t>is</a:t>
            </a:r>
            <a:r>
              <a:rPr lang="de-DE" dirty="0"/>
              <a:t> </a:t>
            </a:r>
            <a:r>
              <a:rPr lang="de-DE" dirty="0" err="1"/>
              <a:t>available</a:t>
            </a:r>
            <a:r>
              <a:rPr lang="de-DE" dirty="0"/>
              <a:t> at </a:t>
            </a:r>
            <a:r>
              <a:rPr lang="de-DE" dirty="0">
                <a:hlinkClick r:id="rId2"/>
              </a:rPr>
              <a:t>Copyright and trademark information</a:t>
            </a:r>
            <a:r>
              <a:rPr lang="de-DE" dirty="0"/>
              <a:t>.</a:t>
            </a:r>
          </a:p>
          <a:p>
            <a:endParaRPr lang="de-DE" dirty="0"/>
          </a:p>
          <a:p>
            <a:endParaRPr lang="de-DE" dirty="0"/>
          </a:p>
        </p:txBody>
      </p:sp>
    </p:spTree>
    <p:extLst>
      <p:ext uri="{BB962C8B-B14F-4D97-AF65-F5344CB8AC3E}">
        <p14:creationId xmlns:p14="http://schemas.microsoft.com/office/powerpoint/2010/main" val="2813493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9D45-19EA-B349-B205-6DCA3C0B1C89}"/>
              </a:ext>
            </a:extLst>
          </p:cNvPr>
          <p:cNvSpPr>
            <a:spLocks noGrp="1"/>
          </p:cNvSpPr>
          <p:nvPr>
            <p:ph type="title"/>
          </p:nvPr>
        </p:nvSpPr>
        <p:spPr>
          <a:xfrm>
            <a:off x="457200" y="457200"/>
            <a:ext cx="8229600" cy="8553600"/>
          </a:xfrm>
        </p:spPr>
        <p:txBody>
          <a:bodyPr anchor="t">
            <a:normAutofit/>
          </a:bodyPr>
          <a:lstStyle/>
          <a:p>
            <a:r>
              <a:rPr lang="en-HR" dirty="0"/>
              <a:t>DOM</a:t>
            </a:r>
          </a:p>
        </p:txBody>
      </p:sp>
      <p:sp>
        <p:nvSpPr>
          <p:cNvPr id="3" name="Text Placeholder 2">
            <a:extLst>
              <a:ext uri="{FF2B5EF4-FFF2-40B4-BE49-F238E27FC236}">
                <a16:creationId xmlns:a16="http://schemas.microsoft.com/office/drawing/2014/main" id="{D5FFF55A-2A76-2341-92A3-E5DC3BC90DBD}"/>
              </a:ext>
            </a:extLst>
          </p:cNvPr>
          <p:cNvSpPr>
            <a:spLocks noGrp="1"/>
          </p:cNvSpPr>
          <p:nvPr>
            <p:ph type="body" sz="quarter" idx="12"/>
          </p:nvPr>
        </p:nvSpPr>
        <p:spPr>
          <a:xfrm>
            <a:off x="9601200" y="457200"/>
            <a:ext cx="8229600" cy="8553600"/>
          </a:xfrm>
        </p:spPr>
        <p:txBody>
          <a:bodyPr>
            <a:normAutofit/>
          </a:bodyPr>
          <a:lstStyle/>
          <a:p>
            <a:r>
              <a:rPr lang="en-GB" dirty="0"/>
              <a:t>The Document Object Model (DOM) is a programming interface for HTML and XML documents. It represents the page so that programs can change the document structure, style, and content.</a:t>
            </a:r>
            <a:endParaRPr lang="en-HR" dirty="0"/>
          </a:p>
        </p:txBody>
      </p:sp>
      <p:sp>
        <p:nvSpPr>
          <p:cNvPr id="5" name="Footer Placeholder 4">
            <a:extLst>
              <a:ext uri="{FF2B5EF4-FFF2-40B4-BE49-F238E27FC236}">
                <a16:creationId xmlns:a16="http://schemas.microsoft.com/office/drawing/2014/main" id="{23336740-21DC-7649-A5ED-2B7A1EBE8DD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18511F31-2CCC-6D43-9310-5A6362EE72EB}"/>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4</a:t>
            </a:fld>
            <a:endParaRPr lang="en-US"/>
          </a:p>
        </p:txBody>
      </p:sp>
    </p:spTree>
    <p:extLst>
      <p:ext uri="{BB962C8B-B14F-4D97-AF65-F5344CB8AC3E}">
        <p14:creationId xmlns:p14="http://schemas.microsoft.com/office/powerpoint/2010/main" val="248582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9D45-19EA-B349-B205-6DCA3C0B1C89}"/>
              </a:ext>
            </a:extLst>
          </p:cNvPr>
          <p:cNvSpPr>
            <a:spLocks noGrp="1"/>
          </p:cNvSpPr>
          <p:nvPr>
            <p:ph type="title"/>
          </p:nvPr>
        </p:nvSpPr>
        <p:spPr>
          <a:xfrm>
            <a:off x="457200" y="457200"/>
            <a:ext cx="8229600" cy="8553600"/>
          </a:xfrm>
        </p:spPr>
        <p:txBody>
          <a:bodyPr anchor="t">
            <a:normAutofit/>
          </a:bodyPr>
          <a:lstStyle/>
          <a:p>
            <a:r>
              <a:rPr lang="en-GB" dirty="0"/>
              <a:t>The DOM represents a document with a logical tree. Each branch of the tree ends in a node, and each node contains objects. DOM methods allow programmatic access to the tree. With them, you can change the document's structure, style, or content.</a:t>
            </a:r>
            <a:endParaRPr lang="en-HR" dirty="0"/>
          </a:p>
        </p:txBody>
      </p:sp>
      <p:pic>
        <p:nvPicPr>
          <p:cNvPr id="7" name="Picture 6" descr="A screenshot of a computer&#10;&#10;Description automatically generated with low confidence">
            <a:extLst>
              <a:ext uri="{FF2B5EF4-FFF2-40B4-BE49-F238E27FC236}">
                <a16:creationId xmlns:a16="http://schemas.microsoft.com/office/drawing/2014/main" id="{02FC3A3E-9959-9643-8737-B474DB8CFADB}"/>
              </a:ext>
            </a:extLst>
          </p:cNvPr>
          <p:cNvPicPr>
            <a:picLocks noChangeAspect="1"/>
          </p:cNvPicPr>
          <p:nvPr/>
        </p:nvPicPr>
        <p:blipFill>
          <a:blip r:embed="rId3"/>
          <a:stretch>
            <a:fillRect/>
          </a:stretch>
        </p:blipFill>
        <p:spPr>
          <a:xfrm>
            <a:off x="9144000" y="410438"/>
            <a:ext cx="9144000" cy="9475649"/>
          </a:xfrm>
          <a:prstGeom prst="rect">
            <a:avLst/>
          </a:prstGeom>
          <a:noFill/>
        </p:spPr>
      </p:pic>
      <p:sp>
        <p:nvSpPr>
          <p:cNvPr id="5" name="Footer Placeholder 4">
            <a:extLst>
              <a:ext uri="{FF2B5EF4-FFF2-40B4-BE49-F238E27FC236}">
                <a16:creationId xmlns:a16="http://schemas.microsoft.com/office/drawing/2014/main" id="{23336740-21DC-7649-A5ED-2B7A1EBE8DD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18511F31-2CCC-6D43-9310-5A6362EE72EB}"/>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5</a:t>
            </a:fld>
            <a:endParaRPr lang="en-US"/>
          </a:p>
        </p:txBody>
      </p:sp>
    </p:spTree>
    <p:extLst>
      <p:ext uri="{BB962C8B-B14F-4D97-AF65-F5344CB8AC3E}">
        <p14:creationId xmlns:p14="http://schemas.microsoft.com/office/powerpoint/2010/main" val="203492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9D45-19EA-B349-B205-6DCA3C0B1C89}"/>
              </a:ext>
            </a:extLst>
          </p:cNvPr>
          <p:cNvSpPr>
            <a:spLocks noGrp="1"/>
          </p:cNvSpPr>
          <p:nvPr>
            <p:ph type="title"/>
          </p:nvPr>
        </p:nvSpPr>
        <p:spPr>
          <a:xfrm>
            <a:off x="457200" y="457200"/>
            <a:ext cx="8229600" cy="8553600"/>
          </a:xfrm>
        </p:spPr>
        <p:txBody>
          <a:bodyPr anchor="t">
            <a:normAutofit/>
          </a:bodyPr>
          <a:lstStyle/>
          <a:p>
            <a:r>
              <a:rPr lang="en-GB" dirty="0"/>
              <a:t>The standard DOM specifies that the </a:t>
            </a:r>
            <a:r>
              <a:rPr lang="en-GB" i="1" dirty="0" err="1"/>
              <a:t>querySelectorAll</a:t>
            </a:r>
            <a:r>
              <a:rPr lang="en-GB" dirty="0"/>
              <a:t> method in the code must return a list of all the &lt;p&gt; elements in the document</a:t>
            </a:r>
            <a:endParaRPr lang="en-HR" dirty="0"/>
          </a:p>
        </p:txBody>
      </p:sp>
      <p:sp>
        <p:nvSpPr>
          <p:cNvPr id="5" name="Footer Placeholder 4">
            <a:extLst>
              <a:ext uri="{FF2B5EF4-FFF2-40B4-BE49-F238E27FC236}">
                <a16:creationId xmlns:a16="http://schemas.microsoft.com/office/drawing/2014/main" id="{23336740-21DC-7649-A5ED-2B7A1EBE8DD0}"/>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18511F31-2CCC-6D43-9310-5A6362EE72EB}"/>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6</a:t>
            </a:fld>
            <a:endParaRPr lang="en-US"/>
          </a:p>
        </p:txBody>
      </p:sp>
      <p:sp>
        <p:nvSpPr>
          <p:cNvPr id="7" name="Text Placeholder 6">
            <a:extLst>
              <a:ext uri="{FF2B5EF4-FFF2-40B4-BE49-F238E27FC236}">
                <a16:creationId xmlns:a16="http://schemas.microsoft.com/office/drawing/2014/main" id="{F83110EF-7245-BD4A-B84D-833839E3B74D}"/>
              </a:ext>
            </a:extLst>
          </p:cNvPr>
          <p:cNvSpPr>
            <a:spLocks noGrp="1"/>
          </p:cNvSpPr>
          <p:nvPr>
            <p:ph type="body" sz="quarter" idx="12"/>
          </p:nvPr>
        </p:nvSpPr>
        <p:spPr/>
        <p:txBody>
          <a:bodyPr/>
          <a:lstStyle/>
          <a:p>
            <a:endParaRPr lang="en-HR" dirty="0"/>
          </a:p>
        </p:txBody>
      </p:sp>
      <p:pic>
        <p:nvPicPr>
          <p:cNvPr id="9" name="Picture 8" descr="Text&#10;&#10;Description automatically generated">
            <a:extLst>
              <a:ext uri="{FF2B5EF4-FFF2-40B4-BE49-F238E27FC236}">
                <a16:creationId xmlns:a16="http://schemas.microsoft.com/office/drawing/2014/main" id="{0C0E21A0-20FB-2B41-A72E-2A68BD45D082}"/>
              </a:ext>
            </a:extLst>
          </p:cNvPr>
          <p:cNvPicPr>
            <a:picLocks noChangeAspect="1"/>
          </p:cNvPicPr>
          <p:nvPr/>
        </p:nvPicPr>
        <p:blipFill>
          <a:blip r:embed="rId2"/>
          <a:stretch>
            <a:fillRect/>
          </a:stretch>
        </p:blipFill>
        <p:spPr>
          <a:xfrm>
            <a:off x="9657260" y="3409605"/>
            <a:ext cx="8173406" cy="2648789"/>
          </a:xfrm>
          <a:prstGeom prst="rect">
            <a:avLst/>
          </a:prstGeom>
        </p:spPr>
      </p:pic>
    </p:spTree>
    <p:extLst>
      <p:ext uri="{BB962C8B-B14F-4D97-AF65-F5344CB8AC3E}">
        <p14:creationId xmlns:p14="http://schemas.microsoft.com/office/powerpoint/2010/main" val="211114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B6D4-B10A-BF41-B7AE-ADAC782D8B5B}"/>
              </a:ext>
            </a:extLst>
          </p:cNvPr>
          <p:cNvSpPr>
            <a:spLocks noGrp="1"/>
          </p:cNvSpPr>
          <p:nvPr>
            <p:ph type="title"/>
          </p:nvPr>
        </p:nvSpPr>
        <p:spPr>
          <a:xfrm>
            <a:off x="457200" y="457200"/>
            <a:ext cx="17373600" cy="8553450"/>
          </a:xfrm>
        </p:spPr>
        <p:txBody>
          <a:bodyPr anchor="t">
            <a:normAutofit/>
          </a:bodyPr>
          <a:lstStyle/>
          <a:p>
            <a:r>
              <a:rPr lang="en-GB" sz="4800" b="0" dirty="0"/>
              <a:t>DOM and JavaScript</a:t>
            </a:r>
            <a:br>
              <a:rPr lang="en-GB" sz="4800" b="1" dirty="0"/>
            </a:br>
            <a:br>
              <a:rPr lang="en-GB" sz="4800" dirty="0"/>
            </a:br>
            <a:r>
              <a:rPr lang="en-GB" sz="4800" b="0" dirty="0"/>
              <a:t>The DOM is not a programming language, but without it, the JavaScript language wouldn't have any model or notion of web pages, HTML documents, XML documents, and their component parts (e.g. elements).</a:t>
            </a:r>
            <a:br>
              <a:rPr lang="en-GB" sz="4800" b="0" dirty="0"/>
            </a:br>
            <a:br>
              <a:rPr lang="en-GB" sz="4800" b="0" dirty="0"/>
            </a:br>
            <a:r>
              <a:rPr lang="en-GB" sz="4800" b="0" dirty="0"/>
              <a:t>The DOM was designed to be independent of any particular programming language, making the structural representation of the document available from a single, consistent API. Implementations of the DOM can be built for any language.</a:t>
            </a:r>
            <a:endParaRPr lang="en-HR" sz="4800" b="0" dirty="0"/>
          </a:p>
        </p:txBody>
      </p:sp>
      <p:sp>
        <p:nvSpPr>
          <p:cNvPr id="4" name="Footer Placeholder 3">
            <a:extLst>
              <a:ext uri="{FF2B5EF4-FFF2-40B4-BE49-F238E27FC236}">
                <a16:creationId xmlns:a16="http://schemas.microsoft.com/office/drawing/2014/main" id="{7E2C5CC7-8358-8C43-8795-9EF2A82A8F32}"/>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5" name="Slide Number Placeholder 4">
            <a:extLst>
              <a:ext uri="{FF2B5EF4-FFF2-40B4-BE49-F238E27FC236}">
                <a16:creationId xmlns:a16="http://schemas.microsoft.com/office/drawing/2014/main" id="{C2321C43-2CB2-574A-8257-93E9034ED2EB}"/>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7</a:t>
            </a:fld>
            <a:endParaRPr lang="en-US"/>
          </a:p>
        </p:txBody>
      </p:sp>
    </p:spTree>
    <p:extLst>
      <p:ext uri="{BB962C8B-B14F-4D97-AF65-F5344CB8AC3E}">
        <p14:creationId xmlns:p14="http://schemas.microsoft.com/office/powerpoint/2010/main" val="109373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Window and document</a:t>
            </a:r>
            <a:endParaRPr lang="en-US" dirty="0">
              <a:solidFill>
                <a:schemeClr val="bg2"/>
              </a:solidFill>
            </a:endParaRPr>
          </a:p>
        </p:txBody>
      </p:sp>
      <p:sp>
        <p:nvSpPr>
          <p:cNvPr id="3" name="Footer Placeholder"/>
          <p:cNvSpPr>
            <a:spLocks noGrp="1"/>
          </p:cNvSpPr>
          <p:nvPr>
            <p:ph type="ftr" sz="quarter" idx="10"/>
          </p:nvPr>
        </p:nvSpPr>
        <p:spPr/>
        <p:txBody>
          <a:bodyPr/>
          <a:lstStyle/>
          <a:p>
            <a:r>
              <a:rPr lang="en-US"/>
              <a:t>IBM iX / ©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8</a:t>
            </a:fld>
            <a:endParaRPr lang="en-US" dirty="0"/>
          </a:p>
        </p:txBody>
      </p:sp>
      <p:pic>
        <p:nvPicPr>
          <p:cNvPr id="5" name="Grafik 4">
            <a:extLst>
              <a:ext uri="{FF2B5EF4-FFF2-40B4-BE49-F238E27FC236}">
                <a16:creationId xmlns:a16="http://schemas.microsoft.com/office/drawing/2014/main" id="{6F6A581A-318F-E34E-A657-4A2FC97C81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4600" y="3863975"/>
            <a:ext cx="9144000" cy="9144000"/>
          </a:xfrm>
          <a:prstGeom prst="rect">
            <a:avLst/>
          </a:prstGeom>
        </p:spPr>
      </p:pic>
      <p:pic>
        <p:nvPicPr>
          <p:cNvPr id="6" name="Grafik 5">
            <a:extLst>
              <a:ext uri="{FF2B5EF4-FFF2-40B4-BE49-F238E27FC236}">
                <a16:creationId xmlns:a16="http://schemas.microsoft.com/office/drawing/2014/main" id="{6E50F401-978D-BE4F-999F-345555F284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966672" y="-1001527"/>
            <a:ext cx="4394161" cy="4622429"/>
          </a:xfrm>
          <a:prstGeom prst="rect">
            <a:avLst/>
          </a:prstGeom>
        </p:spPr>
      </p:pic>
    </p:spTree>
    <p:extLst>
      <p:ext uri="{BB962C8B-B14F-4D97-AF65-F5344CB8AC3E}">
        <p14:creationId xmlns:p14="http://schemas.microsoft.com/office/powerpoint/2010/main" val="81032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234E-EFE8-B346-A1CF-8FDEAA03F89C}"/>
              </a:ext>
            </a:extLst>
          </p:cNvPr>
          <p:cNvSpPr>
            <a:spLocks noGrp="1"/>
          </p:cNvSpPr>
          <p:nvPr>
            <p:ph type="title"/>
          </p:nvPr>
        </p:nvSpPr>
        <p:spPr>
          <a:xfrm>
            <a:off x="457200" y="457200"/>
            <a:ext cx="8229600" cy="8553600"/>
          </a:xfrm>
        </p:spPr>
        <p:txBody>
          <a:bodyPr anchor="t">
            <a:normAutofit/>
          </a:bodyPr>
          <a:lstStyle/>
          <a:p>
            <a:r>
              <a:rPr lang="en-HR" dirty="0"/>
              <a:t>Document</a:t>
            </a:r>
          </a:p>
        </p:txBody>
      </p:sp>
      <p:sp>
        <p:nvSpPr>
          <p:cNvPr id="3" name="Text Placeholder 2">
            <a:extLst>
              <a:ext uri="{FF2B5EF4-FFF2-40B4-BE49-F238E27FC236}">
                <a16:creationId xmlns:a16="http://schemas.microsoft.com/office/drawing/2014/main" id="{C081B890-506D-CE45-81AD-DE60431AD4DD}"/>
              </a:ext>
            </a:extLst>
          </p:cNvPr>
          <p:cNvSpPr>
            <a:spLocks noGrp="1"/>
          </p:cNvSpPr>
          <p:nvPr>
            <p:ph type="body" sz="quarter" idx="12"/>
          </p:nvPr>
        </p:nvSpPr>
        <p:spPr>
          <a:xfrm>
            <a:off x="9601200" y="457200"/>
            <a:ext cx="8229600" cy="8553600"/>
          </a:xfrm>
        </p:spPr>
        <p:txBody>
          <a:bodyPr>
            <a:normAutofit/>
          </a:bodyPr>
          <a:lstStyle/>
          <a:p>
            <a:r>
              <a:rPr lang="en-GB" dirty="0"/>
              <a:t>The Document interface represents any web page loaded in the browser and serves as an entry point into the web page's content, which is the DOM tree. The DOM tree includes elements such as &lt;body&gt; and &lt;table&gt;, among many others. It provides functionality globally to the document, like how to obtain the page's URL and create new elements in the document.</a:t>
            </a:r>
            <a:endParaRPr lang="en-HR" dirty="0"/>
          </a:p>
        </p:txBody>
      </p:sp>
      <p:sp>
        <p:nvSpPr>
          <p:cNvPr id="5" name="Footer Placeholder 4">
            <a:extLst>
              <a:ext uri="{FF2B5EF4-FFF2-40B4-BE49-F238E27FC236}">
                <a16:creationId xmlns:a16="http://schemas.microsoft.com/office/drawing/2014/main" id="{F76F2EAF-4FB6-0444-BCA3-8BDD50E3F2D8}"/>
              </a:ext>
            </a:extLst>
          </p:cNvPr>
          <p:cNvSpPr>
            <a:spLocks noGrp="1"/>
          </p:cNvSpPr>
          <p:nvPr>
            <p:ph type="ftr" sz="quarter" idx="10"/>
          </p:nvPr>
        </p:nvSpPr>
        <p:spPr>
          <a:xfrm>
            <a:off x="457333" y="9584667"/>
            <a:ext cx="8229470" cy="333683"/>
          </a:xfrm>
        </p:spPr>
        <p:txBody>
          <a:bodyPr anchor="ctr">
            <a:normAutofit/>
          </a:bodyPr>
          <a:lstStyle/>
          <a:p>
            <a:pPr>
              <a:spcAft>
                <a:spcPts val="600"/>
              </a:spcAft>
            </a:pPr>
            <a:r>
              <a:rPr lang="en-US"/>
              <a:t>IBM iX / © IBM Corporation</a:t>
            </a:r>
          </a:p>
        </p:txBody>
      </p:sp>
      <p:sp>
        <p:nvSpPr>
          <p:cNvPr id="6" name="Slide Number Placeholder 5">
            <a:extLst>
              <a:ext uri="{FF2B5EF4-FFF2-40B4-BE49-F238E27FC236}">
                <a16:creationId xmlns:a16="http://schemas.microsoft.com/office/drawing/2014/main" id="{1CD721C3-DD84-174B-A8C9-4025E455C791}"/>
              </a:ext>
            </a:extLst>
          </p:cNvPr>
          <p:cNvSpPr>
            <a:spLocks noGrp="1"/>
          </p:cNvSpPr>
          <p:nvPr>
            <p:ph type="sldNum" sz="quarter" idx="11"/>
          </p:nvPr>
        </p:nvSpPr>
        <p:spPr>
          <a:xfrm>
            <a:off x="14173202" y="9584667"/>
            <a:ext cx="3657464" cy="333683"/>
          </a:xfrm>
        </p:spPr>
        <p:txBody>
          <a:bodyPr anchor="ctr">
            <a:normAutofit/>
          </a:bodyPr>
          <a:lstStyle/>
          <a:p>
            <a:pPr>
              <a:spcAft>
                <a:spcPts val="600"/>
              </a:spcAft>
            </a:pPr>
            <a:fld id="{59395FB3-9C97-154F-86B2-7E381B951268}" type="slidenum">
              <a:rPr lang="en-US" smtClean="0"/>
              <a:pPr>
                <a:spcAft>
                  <a:spcPts val="600"/>
                </a:spcAft>
              </a:pPr>
              <a:t>9</a:t>
            </a:fld>
            <a:endParaRPr lang="en-US"/>
          </a:p>
        </p:txBody>
      </p:sp>
    </p:spTree>
    <p:extLst>
      <p:ext uri="{BB962C8B-B14F-4D97-AF65-F5344CB8AC3E}">
        <p14:creationId xmlns:p14="http://schemas.microsoft.com/office/powerpoint/2010/main" val="1137349835"/>
      </p:ext>
    </p:extLst>
  </p:cSld>
  <p:clrMapOvr>
    <a:masterClrMapping/>
  </p:clrMapOvr>
</p:sld>
</file>

<file path=ppt/theme/theme1.xml><?xml version="1.0" encoding="utf-8"?>
<a:theme xmlns:a="http://schemas.openxmlformats.org/drawingml/2006/main" name="IBM 2019 Master template (black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72000" tIns="72000" rIns="72000" bIns="72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39700B1B-504B-F041-A025-0A7822F09061}"/>
    </a:ext>
  </a:extLst>
</a:theme>
</file>

<file path=ppt/theme/theme2.xml><?xml version="1.0" encoding="utf-8"?>
<a:theme xmlns:a="http://schemas.openxmlformats.org/drawingml/2006/main" name="IBM 2019 Master template (blu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99D29BA-02AD-194B-9347-CD32F0128EFD}"/>
    </a:ext>
  </a:extLst>
</a:theme>
</file>

<file path=ppt/theme/theme3.xml><?xml version="1.0" encoding="utf-8"?>
<a:theme xmlns:a="http://schemas.openxmlformats.org/drawingml/2006/main" name="IBM 2019 Master template (white background)">
  <a:themeElements>
    <a:clrScheme name="IBM iX Colors 1">
      <a:dk1>
        <a:srgbClr val="FFFFFF"/>
      </a:dk1>
      <a:lt1>
        <a:srgbClr val="000000"/>
      </a:lt1>
      <a:dk2>
        <a:srgbClr val="0061FE"/>
      </a:dk2>
      <a:lt2>
        <a:srgbClr val="F3F3F3"/>
      </a:lt2>
      <a:accent1>
        <a:srgbClr val="0061FF"/>
      </a:accent1>
      <a:accent2>
        <a:srgbClr val="6F6F6F"/>
      </a:accent2>
      <a:accent3>
        <a:srgbClr val="0530AD"/>
      </a:accent3>
      <a:accent4>
        <a:srgbClr val="6EA6FF"/>
      </a:accent4>
      <a:accent5>
        <a:srgbClr val="C9DEFF"/>
      </a:accent5>
      <a:accent6>
        <a:srgbClr val="3C3C3C"/>
      </a:accent6>
      <a:hlink>
        <a:srgbClr val="0061FF"/>
      </a:hlink>
      <a:folHlink>
        <a:srgbClr val="0061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err="1" smtClean="0">
            <a:ln>
              <a:noFill/>
            </a:ln>
            <a:solidFill>
              <a:schemeClr val="bg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accent2"/>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ln>
          <a:noFill/>
        </a:ln>
      </a:spPr>
      <a:bodyPr wrap="square" lIns="0" tIns="0" rIns="0" bIns="0" rtlCol="0">
        <a:spAutoFit/>
      </a:bodyPr>
      <a:lstStyle>
        <a:defPPr algn="l">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1" id="{3293EC15-773F-5D41-A210-98ADD9723F6F}" vid="{743231AE-FF1B-EA41-86ED-230B4150C97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26051</TotalTime>
  <Words>3219</Words>
  <Application>Microsoft Macintosh PowerPoint</Application>
  <PresentationFormat>Custom</PresentationFormat>
  <Paragraphs>273</Paragraphs>
  <Slides>38</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38</vt:i4>
      </vt:variant>
    </vt:vector>
  </HeadingPairs>
  <TitlesOfParts>
    <vt:vector size="47" baseType="lpstr">
      <vt:lpstr>.AppleSystemUIFont</vt:lpstr>
      <vt:lpstr>Arial</vt:lpstr>
      <vt:lpstr>HelvNeue Light for IBM</vt:lpstr>
      <vt:lpstr>IBM Plex Sans</vt:lpstr>
      <vt:lpstr>System Font Regular</vt:lpstr>
      <vt:lpstr>Wingdings</vt:lpstr>
      <vt:lpstr>IBM 2019 Master template (black background)</vt:lpstr>
      <vt:lpstr>IBM 2019 Master template (blue background)</vt:lpstr>
      <vt:lpstr>IBM 2019 Master template (white background)</vt:lpstr>
      <vt:lpstr>ecx.io Frontend Bootcamp — DOM Intro, Events 01.07.2021.</vt:lpstr>
      <vt:lpstr>Agenda</vt:lpstr>
      <vt:lpstr>Intro to DOM</vt:lpstr>
      <vt:lpstr>DOM</vt:lpstr>
      <vt:lpstr>The DOM represents a document with a logical tree. Each branch of the tree ends in a node, and each node contains objects. DOM methods allow programmatic access to the tree. With them, you can change the document's structure, style, or content.</vt:lpstr>
      <vt:lpstr>The standard DOM specifies that the querySelectorAll method in the code must return a list of all the &lt;p&gt; elements in the document</vt:lpstr>
      <vt:lpstr>DOM and JavaScript  The DOM is not a programming language, but without it, the JavaScript language wouldn't have any model or notion of web pages, HTML documents, XML documents, and their component parts (e.g. elements).  The DOM was designed to be independent of any particular programming language, making the structural representation of the document available from a single, consistent API. Implementations of the DOM can be built for any language.</vt:lpstr>
      <vt:lpstr>Window and document</vt:lpstr>
      <vt:lpstr>Document</vt:lpstr>
      <vt:lpstr>Window</vt:lpstr>
      <vt:lpstr>Accessing the DOM</vt:lpstr>
      <vt:lpstr>Demo</vt:lpstr>
      <vt:lpstr>Fundamental data types </vt:lpstr>
      <vt:lpstr>DOM interfaces</vt:lpstr>
      <vt:lpstr>Brief list of common APIs in web and XML page scripting using the DOM</vt:lpstr>
      <vt:lpstr>Exercise</vt:lpstr>
      <vt:lpstr>Events</vt:lpstr>
      <vt:lpstr>Events</vt:lpstr>
      <vt:lpstr>Events</vt:lpstr>
      <vt:lpstr>Inline event handlers — don't use these</vt:lpstr>
      <vt:lpstr>Adding and removing event handlers </vt:lpstr>
      <vt:lpstr>Adding and removing event handlers </vt:lpstr>
      <vt:lpstr>Exercise</vt:lpstr>
      <vt:lpstr>Event objects</vt:lpstr>
      <vt:lpstr>Preventing default behavior </vt:lpstr>
      <vt:lpstr>Demo</vt:lpstr>
      <vt:lpstr>Event bubbling and capture </vt:lpstr>
      <vt:lpstr>Bubbling</vt:lpstr>
      <vt:lpstr>Demo</vt:lpstr>
      <vt:lpstr>Stopping bubbling</vt:lpstr>
      <vt:lpstr>Capturing</vt:lpstr>
      <vt:lpstr>Demo</vt:lpstr>
      <vt:lpstr>Event delegation</vt:lpstr>
      <vt:lpstr>Demo</vt:lpstr>
      <vt:lpstr>Reference links</vt:lpstr>
      <vt:lpstr>Friday exercise – Todo app</vt:lpstr>
      <vt:lpstr>Friday exercise – Todo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ecx.io Frontend Bootcamp — Name of client company Workstream or date</dc:title>
  <dc:creator>Mario Perokovic - ecxio</dc:creator>
  <cp:lastModifiedBy>Ivan Skurdija - ecxio</cp:lastModifiedBy>
  <cp:revision>45</cp:revision>
  <cp:lastPrinted>2019-11-28T09:46:16Z</cp:lastPrinted>
  <dcterms:created xsi:type="dcterms:W3CDTF">2021-04-20T12:14:04Z</dcterms:created>
  <dcterms:modified xsi:type="dcterms:W3CDTF">2021-06-15T06:14:45Z</dcterms:modified>
</cp:coreProperties>
</file>