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9" r:id="rId8"/>
    <p:sldId id="265" r:id="rId9"/>
    <p:sldId id="262" r:id="rId10"/>
    <p:sldId id="266" r:id="rId11"/>
    <p:sldId id="264" r:id="rId12"/>
    <p:sldId id="267" r:id="rId13"/>
    <p:sldId id="263" r:id="rId14"/>
    <p:sldId id="268" r:id="rId15"/>
    <p:sldId id="26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90022-B398-4E22-B2FC-D51C0E4AD76E}" v="13" dt="2021-03-26T08:11:05.190"/>
    <p1510:client id="{62B8C2D1-3B7F-480E-AED2-C1C98560F85C}" v="12" dt="2021-03-25T19:43:52.486"/>
    <p1510:client id="{80D1B79F-E071-B000-C7F8-BFDD4E5F8A82}" v="1510" dt="2021-03-25T20:31:35.281"/>
    <p1510:client id="{9670730C-C667-401C-A5FF-0E5DAFC5E0A6}" v="133" dt="2021-03-25T19:42:39.766"/>
    <p1510:client id="{AD383860-798B-4F62-ACE0-064DAC12D52E}" v="1369" dt="2021-03-25T20:43:33.838"/>
    <p1510:client id="{CA5BEDE1-F732-8410-7652-05B29CD9F01B}" v="187" dt="2021-03-25T19:10:50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s Kamarauskas" userId="S::matas.kamarauskas@mif.stud.vu.lt::e835a0e4-235c-49fd-8d44-472f73285f13" providerId="AD" clId="Web-{CA5BEDE1-F732-8410-7652-05B29CD9F01B}"/>
    <pc:docChg chg="addSld modSld">
      <pc:chgData name="Matas Kamarauskas" userId="S::matas.kamarauskas@mif.stud.vu.lt::e835a0e4-235c-49fd-8d44-472f73285f13" providerId="AD" clId="Web-{CA5BEDE1-F732-8410-7652-05B29CD9F01B}" dt="2021-03-25T19:10:50.761" v="95" actId="14100"/>
      <pc:docMkLst>
        <pc:docMk/>
      </pc:docMkLst>
      <pc:sldChg chg="modSp">
        <pc:chgData name="Matas Kamarauskas" userId="S::matas.kamarauskas@mif.stud.vu.lt::e835a0e4-235c-49fd-8d44-472f73285f13" providerId="AD" clId="Web-{CA5BEDE1-F732-8410-7652-05B29CD9F01B}" dt="2021-03-25T19:10:38.761" v="92" actId="14100"/>
        <pc:sldMkLst>
          <pc:docMk/>
          <pc:sldMk cId="1499048699" sldId="260"/>
        </pc:sldMkLst>
        <pc:spChg chg="mod">
          <ac:chgData name="Matas Kamarauskas" userId="S::matas.kamarauskas@mif.stud.vu.lt::e835a0e4-235c-49fd-8d44-472f73285f13" providerId="AD" clId="Web-{CA5BEDE1-F732-8410-7652-05B29CD9F01B}" dt="2021-03-25T19:01:51.725" v="61" actId="20577"/>
          <ac:spMkLst>
            <pc:docMk/>
            <pc:sldMk cId="1499048699" sldId="260"/>
            <ac:spMk id="2" creationId="{00000000-0000-0000-0000-000000000000}"/>
          </ac:spMkLst>
        </pc:spChg>
        <pc:spChg chg="mod">
          <ac:chgData name="Matas Kamarauskas" userId="S::matas.kamarauskas@mif.stud.vu.lt::e835a0e4-235c-49fd-8d44-472f73285f13" providerId="AD" clId="Web-{CA5BEDE1-F732-8410-7652-05B29CD9F01B}" dt="2021-03-25T19:10:38.761" v="92" actId="14100"/>
          <ac:spMkLst>
            <pc:docMk/>
            <pc:sldMk cId="1499048699" sldId="260"/>
            <ac:spMk id="3" creationId="{00000000-0000-0000-0000-000000000000}"/>
          </ac:spMkLst>
        </pc:spChg>
      </pc:sldChg>
      <pc:sldChg chg="modSp new">
        <pc:chgData name="Matas Kamarauskas" userId="S::matas.kamarauskas@mif.stud.vu.lt::e835a0e4-235c-49fd-8d44-472f73285f13" providerId="AD" clId="Web-{CA5BEDE1-F732-8410-7652-05B29CD9F01B}" dt="2021-03-25T19:10:43.433" v="93" actId="14100"/>
        <pc:sldMkLst>
          <pc:docMk/>
          <pc:sldMk cId="2168607101" sldId="262"/>
        </pc:sldMkLst>
        <pc:spChg chg="mod">
          <ac:chgData name="Matas Kamarauskas" userId="S::matas.kamarauskas@mif.stud.vu.lt::e835a0e4-235c-49fd-8d44-472f73285f13" providerId="AD" clId="Web-{CA5BEDE1-F732-8410-7652-05B29CD9F01B}" dt="2021-03-25T19:10:25.886" v="91" actId="20577"/>
          <ac:spMkLst>
            <pc:docMk/>
            <pc:sldMk cId="2168607101" sldId="262"/>
            <ac:spMk id="2" creationId="{55BDAD6C-EB2D-4EAE-A1E3-DE0D3A77938F}"/>
          </ac:spMkLst>
        </pc:spChg>
        <pc:spChg chg="mod">
          <ac:chgData name="Matas Kamarauskas" userId="S::matas.kamarauskas@mif.stud.vu.lt::e835a0e4-235c-49fd-8d44-472f73285f13" providerId="AD" clId="Web-{CA5BEDE1-F732-8410-7652-05B29CD9F01B}" dt="2021-03-25T19:10:43.433" v="93" actId="14100"/>
          <ac:spMkLst>
            <pc:docMk/>
            <pc:sldMk cId="2168607101" sldId="262"/>
            <ac:spMk id="3" creationId="{5B3F91CE-544E-4D00-AA1C-2B7A7CE94764}"/>
          </ac:spMkLst>
        </pc:spChg>
      </pc:sldChg>
      <pc:sldChg chg="modSp new">
        <pc:chgData name="Matas Kamarauskas" userId="S::matas.kamarauskas@mif.stud.vu.lt::e835a0e4-235c-49fd-8d44-472f73285f13" providerId="AD" clId="Web-{CA5BEDE1-F732-8410-7652-05B29CD9F01B}" dt="2021-03-25T19:10:50.761" v="95" actId="14100"/>
        <pc:sldMkLst>
          <pc:docMk/>
          <pc:sldMk cId="1395865588" sldId="263"/>
        </pc:sldMkLst>
        <pc:spChg chg="mod">
          <ac:chgData name="Matas Kamarauskas" userId="S::matas.kamarauskas@mif.stud.vu.lt::e835a0e4-235c-49fd-8d44-472f73285f13" providerId="AD" clId="Web-{CA5BEDE1-F732-8410-7652-05B29CD9F01B}" dt="2021-03-25T19:02:36.038" v="66" actId="14100"/>
          <ac:spMkLst>
            <pc:docMk/>
            <pc:sldMk cId="1395865588" sldId="263"/>
            <ac:spMk id="2" creationId="{669BDE9A-0543-494C-A912-112BB5DF372F}"/>
          </ac:spMkLst>
        </pc:spChg>
        <pc:spChg chg="mod">
          <ac:chgData name="Matas Kamarauskas" userId="S::matas.kamarauskas@mif.stud.vu.lt::e835a0e4-235c-49fd-8d44-472f73285f13" providerId="AD" clId="Web-{CA5BEDE1-F732-8410-7652-05B29CD9F01B}" dt="2021-03-25T19:10:50.761" v="95" actId="14100"/>
          <ac:spMkLst>
            <pc:docMk/>
            <pc:sldMk cId="1395865588" sldId="263"/>
            <ac:spMk id="3" creationId="{F9AEDFAC-740C-4A04-8B5B-DDD236E53842}"/>
          </ac:spMkLst>
        </pc:spChg>
      </pc:sldChg>
      <pc:sldChg chg="modSp new">
        <pc:chgData name="Matas Kamarauskas" userId="S::matas.kamarauskas@mif.stud.vu.lt::e835a0e4-235c-49fd-8d44-472f73285f13" providerId="AD" clId="Web-{CA5BEDE1-F732-8410-7652-05B29CD9F01B}" dt="2021-03-25T19:10:47.292" v="94" actId="14100"/>
        <pc:sldMkLst>
          <pc:docMk/>
          <pc:sldMk cId="1110517517" sldId="264"/>
        </pc:sldMkLst>
        <pc:spChg chg="mod">
          <ac:chgData name="Matas Kamarauskas" userId="S::matas.kamarauskas@mif.stud.vu.lt::e835a0e4-235c-49fd-8d44-472f73285f13" providerId="AD" clId="Web-{CA5BEDE1-F732-8410-7652-05B29CD9F01B}" dt="2021-03-25T19:02:14.303" v="63" actId="14100"/>
          <ac:spMkLst>
            <pc:docMk/>
            <pc:sldMk cId="1110517517" sldId="264"/>
            <ac:spMk id="2" creationId="{A791A23A-FE2A-4564-B8E9-0627B4DC3CE5}"/>
          </ac:spMkLst>
        </pc:spChg>
        <pc:spChg chg="mod">
          <ac:chgData name="Matas Kamarauskas" userId="S::matas.kamarauskas@mif.stud.vu.lt::e835a0e4-235c-49fd-8d44-472f73285f13" providerId="AD" clId="Web-{CA5BEDE1-F732-8410-7652-05B29CD9F01B}" dt="2021-03-25T19:10:47.292" v="94" actId="14100"/>
          <ac:spMkLst>
            <pc:docMk/>
            <pc:sldMk cId="1110517517" sldId="264"/>
            <ac:spMk id="3" creationId="{57F24E11-EF98-417B-9C42-26BA508783A1}"/>
          </ac:spMkLst>
        </pc:spChg>
      </pc:sldChg>
    </pc:docChg>
  </pc:docChgLst>
  <pc:docChgLst>
    <pc:chgData name="Matas Kamarauskas" userId="S::matas.kamarauskas@mif.stud.vu.lt::e835a0e4-235c-49fd-8d44-472f73285f13" providerId="AD" clId="Web-{80D1B79F-E071-B000-C7F8-BFDD4E5F8A82}"/>
    <pc:docChg chg="addSld delSld modSld addMainMaster delMainMaster">
      <pc:chgData name="Matas Kamarauskas" userId="S::matas.kamarauskas@mif.stud.vu.lt::e835a0e4-235c-49fd-8d44-472f73285f13" providerId="AD" clId="Web-{80D1B79F-E071-B000-C7F8-BFDD4E5F8A82}" dt="2021-03-25T20:31:35.281" v="793" actId="1076"/>
      <pc:docMkLst>
        <pc:docMk/>
      </pc:docMkLst>
      <pc:sldChg chg="modSp mod modClrScheme chgLayout">
        <pc:chgData name="Matas Kamarauskas" userId="S::matas.kamarauskas@mif.stud.vu.lt::e835a0e4-235c-49fd-8d44-472f73285f13" providerId="AD" clId="Web-{80D1B79F-E071-B000-C7F8-BFDD4E5F8A82}" dt="2021-03-25T19:48:47.698" v="44"/>
        <pc:sldMkLst>
          <pc:docMk/>
          <pc:sldMk cId="2978165279" sldId="256"/>
        </pc:sldMkLst>
        <pc:spChg chg="mod ord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2978165279" sldId="256"/>
            <ac:spMk id="2" creationId="{00000000-0000-0000-0000-000000000000}"/>
          </ac:spMkLst>
        </pc:spChg>
        <pc:spChg chg="mod ord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2978165279" sldId="256"/>
            <ac:spMk id="3" creationId="{00000000-0000-0000-0000-000000000000}"/>
          </ac:spMkLst>
        </pc:spChg>
      </pc:sldChg>
      <pc:sldChg chg="modSp mod modClrScheme chgLayout">
        <pc:chgData name="Matas Kamarauskas" userId="S::matas.kamarauskas@mif.stud.vu.lt::e835a0e4-235c-49fd-8d44-472f73285f13" providerId="AD" clId="Web-{80D1B79F-E071-B000-C7F8-BFDD4E5F8A82}" dt="2021-03-25T19:48:47.698" v="44"/>
        <pc:sldMkLst>
          <pc:docMk/>
          <pc:sldMk cId="3313254797" sldId="257"/>
        </pc:sldMkLst>
        <pc:spChg chg="mod ord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3313254797" sldId="257"/>
            <ac:spMk id="2" creationId="{00000000-0000-0000-0000-000000000000}"/>
          </ac:spMkLst>
        </pc:spChg>
        <pc:spChg chg="mod ord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3313254797" sldId="257"/>
            <ac:spMk id="3" creationId="{00000000-0000-0000-0000-000000000000}"/>
          </ac:spMkLst>
        </pc:spChg>
      </pc:sldChg>
      <pc:sldChg chg="modSp mod modClrScheme chgLayout">
        <pc:chgData name="Matas Kamarauskas" userId="S::matas.kamarauskas@mif.stud.vu.lt::e835a0e4-235c-49fd-8d44-472f73285f13" providerId="AD" clId="Web-{80D1B79F-E071-B000-C7F8-BFDD4E5F8A82}" dt="2021-03-25T20:28:26.372" v="721" actId="20577"/>
        <pc:sldMkLst>
          <pc:docMk/>
          <pc:sldMk cId="1081983011" sldId="258"/>
        </pc:sldMkLst>
        <pc:spChg chg="mod ord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1081983011" sldId="258"/>
            <ac:spMk id="2" creationId="{00000000-0000-0000-0000-000000000000}"/>
          </ac:spMkLst>
        </pc:spChg>
        <pc:spChg chg="mod ord">
          <ac:chgData name="Matas Kamarauskas" userId="S::matas.kamarauskas@mif.stud.vu.lt::e835a0e4-235c-49fd-8d44-472f73285f13" providerId="AD" clId="Web-{80D1B79F-E071-B000-C7F8-BFDD4E5F8A82}" dt="2021-03-25T20:28:26.372" v="721" actId="20577"/>
          <ac:spMkLst>
            <pc:docMk/>
            <pc:sldMk cId="1081983011" sldId="258"/>
            <ac:spMk id="3" creationId="{00000000-0000-0000-0000-000000000000}"/>
          </ac:spMkLst>
        </pc:spChg>
      </pc:sldChg>
      <pc:sldChg chg="modSp mod modClrScheme chgLayout">
        <pc:chgData name="Matas Kamarauskas" userId="S::matas.kamarauskas@mif.stud.vu.lt::e835a0e4-235c-49fd-8d44-472f73285f13" providerId="AD" clId="Web-{80D1B79F-E071-B000-C7F8-BFDD4E5F8A82}" dt="2021-03-25T19:48:47.698" v="44"/>
        <pc:sldMkLst>
          <pc:docMk/>
          <pc:sldMk cId="4146517684" sldId="259"/>
        </pc:sldMkLst>
        <pc:spChg chg="mod ord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4146517684" sldId="259"/>
            <ac:spMk id="2" creationId="{00000000-0000-0000-0000-000000000000}"/>
          </ac:spMkLst>
        </pc:spChg>
        <pc:spChg chg="mod ord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4146517684" sldId="259"/>
            <ac:spMk id="3" creationId="{00000000-0000-0000-0000-000000000000}"/>
          </ac:spMkLst>
        </pc:spChg>
      </pc:sldChg>
      <pc:sldChg chg="modSp mod modClrScheme chgLayout">
        <pc:chgData name="Matas Kamarauskas" userId="S::matas.kamarauskas@mif.stud.vu.lt::e835a0e4-235c-49fd-8d44-472f73285f13" providerId="AD" clId="Web-{80D1B79F-E071-B000-C7F8-BFDD4E5F8A82}" dt="2021-03-25T19:48:47.698" v="44"/>
        <pc:sldMkLst>
          <pc:docMk/>
          <pc:sldMk cId="3677069822" sldId="261"/>
        </pc:sldMkLst>
        <pc:spChg chg="mod ord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3677069822" sldId="261"/>
            <ac:spMk id="2" creationId="{00000000-0000-0000-0000-000000000000}"/>
          </ac:spMkLst>
        </pc:spChg>
        <pc:spChg chg="mod ord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3677069822" sldId="261"/>
            <ac:spMk id="3" creationId="{00000000-0000-0000-0000-000000000000}"/>
          </ac:spMkLst>
        </pc:spChg>
      </pc:sldChg>
      <pc:sldChg chg="addSp delSp modSp mod modClrScheme delDesignElem chgLayout">
        <pc:chgData name="Matas Kamarauskas" userId="S::matas.kamarauskas@mif.stud.vu.lt::e835a0e4-235c-49fd-8d44-472f73285f13" providerId="AD" clId="Web-{80D1B79F-E071-B000-C7F8-BFDD4E5F8A82}" dt="2021-03-25T20:30:46.827" v="781" actId="20577"/>
        <pc:sldMkLst>
          <pc:docMk/>
          <pc:sldMk cId="2168607101" sldId="262"/>
        </pc:sldMkLst>
        <pc:spChg chg="mod ord">
          <ac:chgData name="Matas Kamarauskas" userId="S::matas.kamarauskas@mif.stud.vu.lt::e835a0e4-235c-49fd-8d44-472f73285f13" providerId="AD" clId="Web-{80D1B79F-E071-B000-C7F8-BFDD4E5F8A82}" dt="2021-03-25T20:29:47.545" v="753" actId="20577"/>
          <ac:spMkLst>
            <pc:docMk/>
            <pc:sldMk cId="2168607101" sldId="262"/>
            <ac:spMk id="2" creationId="{55BDAD6C-EB2D-4EAE-A1E3-DE0D3A77938F}"/>
          </ac:spMkLst>
        </pc:spChg>
        <pc:spChg chg="add del mod">
          <ac:chgData name="Matas Kamarauskas" userId="S::matas.kamarauskas@mif.stud.vu.lt::e835a0e4-235c-49fd-8d44-472f73285f13" providerId="AD" clId="Web-{80D1B79F-E071-B000-C7F8-BFDD4E5F8A82}" dt="2021-03-25T20:07:41.245" v="389"/>
          <ac:spMkLst>
            <pc:docMk/>
            <pc:sldMk cId="2168607101" sldId="262"/>
            <ac:spMk id="3" creationId="{B446872E-550E-4FDC-9B76-69BDD8EB0A3F}"/>
          </ac:spMkLst>
        </pc:spChg>
        <pc:spChg chg="add mod">
          <ac:chgData name="Matas Kamarauskas" userId="S::matas.kamarauskas@mif.stud.vu.lt::e835a0e4-235c-49fd-8d44-472f73285f13" providerId="AD" clId="Web-{80D1B79F-E071-B000-C7F8-BFDD4E5F8A82}" dt="2021-03-25T20:30:46.827" v="781" actId="20577"/>
          <ac:spMkLst>
            <pc:docMk/>
            <pc:sldMk cId="2168607101" sldId="262"/>
            <ac:spMk id="5" creationId="{5B60C43D-978F-48EF-A412-179210249802}"/>
          </ac:spMkLst>
        </pc:spChg>
        <pc:spChg chg="add del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2168607101" sldId="262"/>
            <ac:spMk id="9" creationId="{1707FC24-6981-43D9-B525-C7832BA22463}"/>
          </ac:spMkLst>
        </pc:spChg>
        <pc:picChg chg="mod ord">
          <ac:chgData name="Matas Kamarauskas" userId="S::matas.kamarauskas@mif.stud.vu.lt::e835a0e4-235c-49fd-8d44-472f73285f13" providerId="AD" clId="Web-{80D1B79F-E071-B000-C7F8-BFDD4E5F8A82}" dt="2021-03-25T20:07:58.964" v="394" actId="1076"/>
          <ac:picMkLst>
            <pc:docMk/>
            <pc:sldMk cId="2168607101" sldId="262"/>
            <ac:picMk id="4" creationId="{89E33116-6900-4B79-90C2-170527B072A8}"/>
          </ac:picMkLst>
        </pc:picChg>
      </pc:sldChg>
      <pc:sldChg chg="addSp delSp modSp mod modClrScheme delDesignElem chgLayout">
        <pc:chgData name="Matas Kamarauskas" userId="S::matas.kamarauskas@mif.stud.vu.lt::e835a0e4-235c-49fd-8d44-472f73285f13" providerId="AD" clId="Web-{80D1B79F-E071-B000-C7F8-BFDD4E5F8A82}" dt="2021-03-25T20:30:10.592" v="755" actId="14100"/>
        <pc:sldMkLst>
          <pc:docMk/>
          <pc:sldMk cId="1395865588" sldId="263"/>
        </pc:sldMkLst>
        <pc:spChg chg="mod ord">
          <ac:chgData name="Matas Kamarauskas" userId="S::matas.kamarauskas@mif.stud.vu.lt::e835a0e4-235c-49fd-8d44-472f73285f13" providerId="AD" clId="Web-{80D1B79F-E071-B000-C7F8-BFDD4E5F8A82}" dt="2021-03-25T20:18:33.832" v="609" actId="14100"/>
          <ac:spMkLst>
            <pc:docMk/>
            <pc:sldMk cId="1395865588" sldId="263"/>
            <ac:spMk id="2" creationId="{669BDE9A-0543-494C-A912-112BB5DF372F}"/>
          </ac:spMkLst>
        </pc:spChg>
        <pc:spChg chg="add mod">
          <ac:chgData name="Matas Kamarauskas" userId="S::matas.kamarauskas@mif.stud.vu.lt::e835a0e4-235c-49fd-8d44-472f73285f13" providerId="AD" clId="Web-{80D1B79F-E071-B000-C7F8-BFDD4E5F8A82}" dt="2021-03-25T20:20:54.694" v="680" actId="20577"/>
          <ac:spMkLst>
            <pc:docMk/>
            <pc:sldMk cId="1395865588" sldId="263"/>
            <ac:spMk id="3" creationId="{AC71436F-87C7-4AEA-82D9-CC303F94B33A}"/>
          </ac:spMkLst>
        </pc:spChg>
        <pc:spChg chg="add del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1395865588" sldId="263"/>
            <ac:spMk id="9" creationId="{AB45A142-4255-493C-8284-5D566C121B10}"/>
          </ac:spMkLst>
        </pc:spChg>
        <pc:picChg chg="mod ord">
          <ac:chgData name="Matas Kamarauskas" userId="S::matas.kamarauskas@mif.stud.vu.lt::e835a0e4-235c-49fd-8d44-472f73285f13" providerId="AD" clId="Web-{80D1B79F-E071-B000-C7F8-BFDD4E5F8A82}" dt="2021-03-25T20:30:10.592" v="755" actId="14100"/>
          <ac:picMkLst>
            <pc:docMk/>
            <pc:sldMk cId="1395865588" sldId="263"/>
            <ac:picMk id="4" creationId="{13733590-EB5F-4F74-B24A-7A692288CA43}"/>
          </ac:picMkLst>
        </pc:picChg>
        <pc:cxnChg chg="add del">
          <ac:chgData name="Matas Kamarauskas" userId="S::matas.kamarauskas@mif.stud.vu.lt::e835a0e4-235c-49fd-8d44-472f73285f13" providerId="AD" clId="Web-{80D1B79F-E071-B000-C7F8-BFDD4E5F8A82}" dt="2021-03-25T19:48:47.698" v="44"/>
          <ac:cxnSpMkLst>
            <pc:docMk/>
            <pc:sldMk cId="1395865588" sldId="263"/>
            <ac:cxnSpMk id="11" creationId="{38FB9660-F42F-4313-BBC4-47C007FE484C}"/>
          </ac:cxnSpMkLst>
        </pc:cxnChg>
      </pc:sldChg>
      <pc:sldChg chg="addSp delSp modSp mod modClrScheme delDesignElem chgLayout">
        <pc:chgData name="Matas Kamarauskas" userId="S::matas.kamarauskas@mif.stud.vu.lt::e835a0e4-235c-49fd-8d44-472f73285f13" providerId="AD" clId="Web-{80D1B79F-E071-B000-C7F8-BFDD4E5F8A82}" dt="2021-03-25T20:17:06.675" v="585" actId="20577"/>
        <pc:sldMkLst>
          <pc:docMk/>
          <pc:sldMk cId="1110517517" sldId="264"/>
        </pc:sldMkLst>
        <pc:spChg chg="mod ord">
          <ac:chgData name="Matas Kamarauskas" userId="S::matas.kamarauskas@mif.stud.vu.lt::e835a0e4-235c-49fd-8d44-472f73285f13" providerId="AD" clId="Web-{80D1B79F-E071-B000-C7F8-BFDD4E5F8A82}" dt="2021-03-25T20:09:35.200" v="413" actId="14100"/>
          <ac:spMkLst>
            <pc:docMk/>
            <pc:sldMk cId="1110517517" sldId="264"/>
            <ac:spMk id="2" creationId="{A791A23A-FE2A-4564-B8E9-0627B4DC3CE5}"/>
          </ac:spMkLst>
        </pc:spChg>
        <pc:spChg chg="add mod">
          <ac:chgData name="Matas Kamarauskas" userId="S::matas.kamarauskas@mif.stud.vu.lt::e835a0e4-235c-49fd-8d44-472f73285f13" providerId="AD" clId="Web-{80D1B79F-E071-B000-C7F8-BFDD4E5F8A82}" dt="2021-03-25T20:17:06.675" v="585" actId="20577"/>
          <ac:spMkLst>
            <pc:docMk/>
            <pc:sldMk cId="1110517517" sldId="264"/>
            <ac:spMk id="3" creationId="{18B82921-C36B-41CA-BE84-FC845A8DB24C}"/>
          </ac:spMkLst>
        </pc:spChg>
        <pc:spChg chg="add del mod">
          <ac:chgData name="Matas Kamarauskas" userId="S::matas.kamarauskas@mif.stud.vu.lt::e835a0e4-235c-49fd-8d44-472f73285f13" providerId="AD" clId="Web-{80D1B79F-E071-B000-C7F8-BFDD4E5F8A82}" dt="2021-03-25T20:11:03.654" v="422"/>
          <ac:spMkLst>
            <pc:docMk/>
            <pc:sldMk cId="1110517517" sldId="264"/>
            <ac:spMk id="5" creationId="{99CD40BA-DE00-47C6-B2F1-F3A9743DE306}"/>
          </ac:spMkLst>
        </pc:spChg>
        <pc:spChg chg="add del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1110517517" sldId="264"/>
            <ac:spMk id="9" creationId="{1707FC24-6981-43D9-B525-C7832BA22463}"/>
          </ac:spMkLst>
        </pc:spChg>
        <pc:picChg chg="mod ord">
          <ac:chgData name="Matas Kamarauskas" userId="S::matas.kamarauskas@mif.stud.vu.lt::e835a0e4-235c-49fd-8d44-472f73285f13" providerId="AD" clId="Web-{80D1B79F-E071-B000-C7F8-BFDD4E5F8A82}" dt="2021-03-25T20:11:15.639" v="426" actId="1076"/>
          <ac:picMkLst>
            <pc:docMk/>
            <pc:sldMk cId="1110517517" sldId="264"/>
            <ac:picMk id="4" creationId="{340D66AB-2D72-4787-9D25-67B878D7F420}"/>
          </ac:picMkLst>
        </pc:picChg>
      </pc:sldChg>
      <pc:sldChg chg="modSp mod modClrScheme chgLayout">
        <pc:chgData name="Matas Kamarauskas" userId="S::matas.kamarauskas@mif.stud.vu.lt::e835a0e4-235c-49fd-8d44-472f73285f13" providerId="AD" clId="Web-{80D1B79F-E071-B000-C7F8-BFDD4E5F8A82}" dt="2021-03-25T20:08:23.714" v="396" actId="20577"/>
        <pc:sldMkLst>
          <pc:docMk/>
          <pc:sldMk cId="2585476361" sldId="265"/>
        </pc:sldMkLst>
        <pc:spChg chg="mod ord">
          <ac:chgData name="Matas Kamarauskas" userId="S::matas.kamarauskas@mif.stud.vu.lt::e835a0e4-235c-49fd-8d44-472f73285f13" providerId="AD" clId="Web-{80D1B79F-E071-B000-C7F8-BFDD4E5F8A82}" dt="2021-03-25T20:08:23.714" v="396" actId="20577"/>
          <ac:spMkLst>
            <pc:docMk/>
            <pc:sldMk cId="2585476361" sldId="265"/>
            <ac:spMk id="2" creationId="{36B35631-BDD5-49CD-9F6F-C0CE4594E87A}"/>
          </ac:spMkLst>
        </pc:spChg>
      </pc:sldChg>
      <pc:sldChg chg="modSp mod modClrScheme chgLayout">
        <pc:chgData name="Matas Kamarauskas" userId="S::matas.kamarauskas@mif.stud.vu.lt::e835a0e4-235c-49fd-8d44-472f73285f13" providerId="AD" clId="Web-{80D1B79F-E071-B000-C7F8-BFDD4E5F8A82}" dt="2021-03-25T20:08:31.746" v="398" actId="20577"/>
        <pc:sldMkLst>
          <pc:docMk/>
          <pc:sldMk cId="3453653725" sldId="266"/>
        </pc:sldMkLst>
        <pc:spChg chg="mod ord">
          <ac:chgData name="Matas Kamarauskas" userId="S::matas.kamarauskas@mif.stud.vu.lt::e835a0e4-235c-49fd-8d44-472f73285f13" providerId="AD" clId="Web-{80D1B79F-E071-B000-C7F8-BFDD4E5F8A82}" dt="2021-03-25T20:08:31.746" v="398" actId="20577"/>
          <ac:spMkLst>
            <pc:docMk/>
            <pc:sldMk cId="3453653725" sldId="266"/>
            <ac:spMk id="2" creationId="{59A44622-9B44-42C5-AD5F-1987FF8439BD}"/>
          </ac:spMkLst>
        </pc:spChg>
      </pc:sldChg>
      <pc:sldChg chg="modSp mod modClrScheme chgLayout">
        <pc:chgData name="Matas Kamarauskas" userId="S::matas.kamarauskas@mif.stud.vu.lt::e835a0e4-235c-49fd-8d44-472f73285f13" providerId="AD" clId="Web-{80D1B79F-E071-B000-C7F8-BFDD4E5F8A82}" dt="2021-03-25T20:18:14.004" v="608" actId="20577"/>
        <pc:sldMkLst>
          <pc:docMk/>
          <pc:sldMk cId="991731238" sldId="267"/>
        </pc:sldMkLst>
        <pc:spChg chg="mod ord">
          <ac:chgData name="Matas Kamarauskas" userId="S::matas.kamarauskas@mif.stud.vu.lt::e835a0e4-235c-49fd-8d44-472f73285f13" providerId="AD" clId="Web-{80D1B79F-E071-B000-C7F8-BFDD4E5F8A82}" dt="2021-03-25T20:18:14.004" v="608" actId="20577"/>
          <ac:spMkLst>
            <pc:docMk/>
            <pc:sldMk cId="991731238" sldId="267"/>
            <ac:spMk id="2" creationId="{17F39AA9-789F-4A93-B985-8F70DFEEA1C0}"/>
          </ac:spMkLst>
        </pc:spChg>
      </pc:sldChg>
      <pc:sldChg chg="modSp mod modClrScheme chgLayout">
        <pc:chgData name="Matas Kamarauskas" userId="S::matas.kamarauskas@mif.stud.vu.lt::e835a0e4-235c-49fd-8d44-472f73285f13" providerId="AD" clId="Web-{80D1B79F-E071-B000-C7F8-BFDD4E5F8A82}" dt="2021-03-25T20:31:35.281" v="793" actId="1076"/>
        <pc:sldMkLst>
          <pc:docMk/>
          <pc:sldMk cId="955254633" sldId="268"/>
        </pc:sldMkLst>
        <pc:spChg chg="mod ord">
          <ac:chgData name="Matas Kamarauskas" userId="S::matas.kamarauskas@mif.stud.vu.lt::e835a0e4-235c-49fd-8d44-472f73285f13" providerId="AD" clId="Web-{80D1B79F-E071-B000-C7F8-BFDD4E5F8A82}" dt="2021-03-25T20:31:26.718" v="792" actId="20577"/>
          <ac:spMkLst>
            <pc:docMk/>
            <pc:sldMk cId="955254633" sldId="268"/>
            <ac:spMk id="2" creationId="{74F594A8-4E75-4FE4-A2DA-3C5EEC955561}"/>
          </ac:spMkLst>
        </pc:spChg>
        <pc:picChg chg="mod">
          <ac:chgData name="Matas Kamarauskas" userId="S::matas.kamarauskas@mif.stud.vu.lt::e835a0e4-235c-49fd-8d44-472f73285f13" providerId="AD" clId="Web-{80D1B79F-E071-B000-C7F8-BFDD4E5F8A82}" dt="2021-03-25T20:31:35.281" v="793" actId="1076"/>
          <ac:picMkLst>
            <pc:docMk/>
            <pc:sldMk cId="955254633" sldId="268"/>
            <ac:picMk id="4" creationId="{C18DABA0-B0AD-407D-9C08-4896E9E1E4D1}"/>
          </ac:picMkLst>
        </pc:picChg>
      </pc:sldChg>
      <pc:sldChg chg="addSp delSp modSp mod modClrScheme delDesignElem chgLayout">
        <pc:chgData name="Matas Kamarauskas" userId="S::matas.kamarauskas@mif.stud.vu.lt::e835a0e4-235c-49fd-8d44-472f73285f13" providerId="AD" clId="Web-{80D1B79F-E071-B000-C7F8-BFDD4E5F8A82}" dt="2021-03-25T20:10:35.904" v="421" actId="14100"/>
        <pc:sldMkLst>
          <pc:docMk/>
          <pc:sldMk cId="2295071495" sldId="269"/>
        </pc:sldMkLst>
        <pc:spChg chg="mod ord">
          <ac:chgData name="Matas Kamarauskas" userId="S::matas.kamarauskas@mif.stud.vu.lt::e835a0e4-235c-49fd-8d44-472f73285f13" providerId="AD" clId="Web-{80D1B79F-E071-B000-C7F8-BFDD4E5F8A82}" dt="2021-03-25T19:59:24.238" v="181" actId="14100"/>
          <ac:spMkLst>
            <pc:docMk/>
            <pc:sldMk cId="2295071495" sldId="269"/>
            <ac:spMk id="2" creationId="{8BD6F514-58B0-4C0E-B5B5-5441CC715C1C}"/>
          </ac:spMkLst>
        </pc:spChg>
        <pc:spChg chg="mod ord">
          <ac:chgData name="Matas Kamarauskas" userId="S::matas.kamarauskas@mif.stud.vu.lt::e835a0e4-235c-49fd-8d44-472f73285f13" providerId="AD" clId="Web-{80D1B79F-E071-B000-C7F8-BFDD4E5F8A82}" dt="2021-03-25T20:10:35.904" v="421" actId="14100"/>
          <ac:spMkLst>
            <pc:docMk/>
            <pc:sldMk cId="2295071495" sldId="269"/>
            <ac:spMk id="8" creationId="{4A378DDA-705C-4766-B903-A38A0FD9F6AD}"/>
          </ac:spMkLst>
        </pc:spChg>
        <pc:spChg chg="add del">
          <ac:chgData name="Matas Kamarauskas" userId="S::matas.kamarauskas@mif.stud.vu.lt::e835a0e4-235c-49fd-8d44-472f73285f13" providerId="AD" clId="Web-{80D1B79F-E071-B000-C7F8-BFDD4E5F8A82}" dt="2021-03-25T19:48:47.698" v="44"/>
          <ac:spMkLst>
            <pc:docMk/>
            <pc:sldMk cId="2295071495" sldId="269"/>
            <ac:spMk id="11" creationId="{CEB41C5C-0F34-4DDA-9D7C-5E717F35F60C}"/>
          </ac:spMkLst>
        </pc:spChg>
        <pc:picChg chg="mod">
          <ac:chgData name="Matas Kamarauskas" userId="S::matas.kamarauskas@mif.stud.vu.lt::e835a0e4-235c-49fd-8d44-472f73285f13" providerId="AD" clId="Web-{80D1B79F-E071-B000-C7F8-BFDD4E5F8A82}" dt="2021-03-25T20:10:30.341" v="420" actId="1076"/>
          <ac:picMkLst>
            <pc:docMk/>
            <pc:sldMk cId="2295071495" sldId="269"/>
            <ac:picMk id="4" creationId="{2B017537-0D2E-4279-8B07-1BA63481EA37}"/>
          </ac:picMkLst>
        </pc:picChg>
        <pc:cxnChg chg="add del">
          <ac:chgData name="Matas Kamarauskas" userId="S::matas.kamarauskas@mif.stud.vu.lt::e835a0e4-235c-49fd-8d44-472f73285f13" providerId="AD" clId="Web-{80D1B79F-E071-B000-C7F8-BFDD4E5F8A82}" dt="2021-03-25T19:48:47.698" v="44"/>
          <ac:cxnSpMkLst>
            <pc:docMk/>
            <pc:sldMk cId="2295071495" sldId="269"/>
            <ac:cxnSpMk id="13" creationId="{57E1E5E6-F385-4E9C-B201-BA5BDE5CAD52}"/>
          </ac:cxnSpMkLst>
        </pc:cxnChg>
      </pc:sldChg>
      <pc:sldChg chg="add del replId">
        <pc:chgData name="Matas Kamarauskas" userId="S::matas.kamarauskas@mif.stud.vu.lt::e835a0e4-235c-49fd-8d44-472f73285f13" providerId="AD" clId="Web-{80D1B79F-E071-B000-C7F8-BFDD4E5F8A82}" dt="2021-03-25T20:05:59.822" v="320"/>
        <pc:sldMkLst>
          <pc:docMk/>
          <pc:sldMk cId="152292398" sldId="270"/>
        </pc:sldMkLst>
      </pc:sldChg>
      <pc:sldMasterChg chg="add del addSldLayout delSldLayout">
        <pc:chgData name="Matas Kamarauskas" userId="S::matas.kamarauskas@mif.stud.vu.lt::e835a0e4-235c-49fd-8d44-472f73285f13" providerId="AD" clId="Web-{80D1B79F-E071-B000-C7F8-BFDD4E5F8A82}" dt="2021-03-25T19:48:47.698" v="44"/>
        <pc:sldMasterMkLst>
          <pc:docMk/>
          <pc:sldMasterMk cId="2637618122" sldId="2147483648"/>
        </pc:sldMasterMkLst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3019007771" sldId="2147483649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3194197127" sldId="2147483650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1408777475" sldId="2147483651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3286769484" sldId="2147483652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2148185935" sldId="2147483653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48129597" sldId="2147483654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117202540" sldId="2147483655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1959852297" sldId="2147483656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2648532014" sldId="2147483657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4045627375" sldId="2147483658"/>
          </pc:sldLayoutMkLst>
        </pc:sldLayoutChg>
        <pc:sldLayoutChg chg="add del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2637618122" sldId="2147483648"/>
            <pc:sldLayoutMk cId="1019916065" sldId="2147483659"/>
          </pc:sldLayoutMkLst>
        </pc:sldLayoutChg>
      </pc:sldMasterChg>
      <pc:sldMasterChg chg="add del addSldLayout delSldLayout modSldLayout">
        <pc:chgData name="Matas Kamarauskas" userId="S::matas.kamarauskas@mif.stud.vu.lt::e835a0e4-235c-49fd-8d44-472f73285f13" providerId="AD" clId="Web-{80D1B79F-E071-B000-C7F8-BFDD4E5F8A82}" dt="2021-03-25T19:48:20.088" v="24"/>
        <pc:sldMasterMkLst>
          <pc:docMk/>
          <pc:sldMasterMk cId="2088644785" sldId="2147483660"/>
        </pc:sldMasterMkLst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1744789180" sldId="2147483661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1146546978" sldId="2147483662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2808960594" sldId="2147483663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1045753966" sldId="2147483664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4174617172" sldId="2147483665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3746045034" sldId="2147483666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1141009629" sldId="2147483667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717201989" sldId="2147483668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1581699471" sldId="2147483669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1038027863" sldId="2147483670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20.088" v="24"/>
          <pc:sldLayoutMkLst>
            <pc:docMk/>
            <pc:sldMasterMk cId="2088644785" sldId="2147483660"/>
            <pc:sldLayoutMk cId="2667458499" sldId="2147483671"/>
          </pc:sldLayoutMkLst>
        </pc:sldLayoutChg>
      </pc:sldMasterChg>
      <pc:sldMasterChg chg="add addSldLayout modSldLayout">
        <pc:chgData name="Matas Kamarauskas" userId="S::matas.kamarauskas@mif.stud.vu.lt::e835a0e4-235c-49fd-8d44-472f73285f13" providerId="AD" clId="Web-{80D1B79F-E071-B000-C7F8-BFDD4E5F8A82}" dt="2021-03-25T19:48:47.698" v="44"/>
        <pc:sldMasterMkLst>
          <pc:docMk/>
          <pc:sldMasterMk cId="3164395409" sldId="2147483660"/>
        </pc:sldMasterMkLst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3142196113" sldId="2147483661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1400487376" sldId="2147483662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4121398859" sldId="2147483663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1157238942" sldId="2147483664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772917899" sldId="2147483665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1592073820" sldId="2147483666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2706200688" sldId="2147483667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1327358413" sldId="2147483668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1838361326" sldId="2147483669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490747433" sldId="2147483670"/>
          </pc:sldLayoutMkLst>
        </pc:sldLayoutChg>
        <pc:sldLayoutChg chg="add mod replId">
          <pc:chgData name="Matas Kamarauskas" userId="S::matas.kamarauskas@mif.stud.vu.lt::e835a0e4-235c-49fd-8d44-472f73285f13" providerId="AD" clId="Web-{80D1B79F-E071-B000-C7F8-BFDD4E5F8A82}" dt="2021-03-25T19:48:47.698" v="44"/>
          <pc:sldLayoutMkLst>
            <pc:docMk/>
            <pc:sldMasterMk cId="3164395409" sldId="2147483660"/>
            <pc:sldLayoutMk cId="3173408834" sldId="2147483671"/>
          </pc:sldLayoutMkLst>
        </pc:sldLayoutChg>
      </pc:sldMasterChg>
      <pc:sldMasterChg chg="add del addSldLayout delSldLayout modSldLayout">
        <pc:chgData name="Matas Kamarauskas" userId="S::matas.kamarauskas@mif.stud.vu.lt::e835a0e4-235c-49fd-8d44-472f73285f13" providerId="AD" clId="Web-{80D1B79F-E071-B000-C7F8-BFDD4E5F8A82}" dt="2021-03-25T19:48:16.556" v="21"/>
        <pc:sldMasterMkLst>
          <pc:docMk/>
          <pc:sldMasterMk cId="434948709" sldId="2147483672"/>
        </pc:sldMasterMkLst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218885178" sldId="2147483673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195281058" sldId="2147483674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704552089" sldId="2147483675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1702640190" sldId="2147483676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357346498" sldId="2147483677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3855302968" sldId="2147483678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3115382057" sldId="2147483679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671554472" sldId="2147483680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1468211935" sldId="2147483681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4035976086" sldId="2147483682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6.556" v="21"/>
          <pc:sldLayoutMkLst>
            <pc:docMk/>
            <pc:sldMasterMk cId="434948709" sldId="2147483672"/>
            <pc:sldLayoutMk cId="2136795692" sldId="2147483683"/>
          </pc:sldLayoutMkLst>
        </pc:sldLayoutChg>
      </pc:sldMasterChg>
      <pc:sldMasterChg chg="add del addSldLayout delSldLayout modSldLayout">
        <pc:chgData name="Matas Kamarauskas" userId="S::matas.kamarauskas@mif.stud.vu.lt::e835a0e4-235c-49fd-8d44-472f73285f13" providerId="AD" clId="Web-{80D1B79F-E071-B000-C7F8-BFDD4E5F8A82}" dt="2021-03-25T19:48:14.010" v="20"/>
        <pc:sldMasterMkLst>
          <pc:docMk/>
          <pc:sldMasterMk cId="1975295974" sldId="2147483684"/>
        </pc:sldMasterMkLst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2694481444" sldId="2147483685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661441548" sldId="2147483686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2188611313" sldId="2147483687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3845366769" sldId="2147483688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1913165148" sldId="2147483689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3582870613" sldId="2147483690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1024138036" sldId="2147483691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274907812" sldId="2147483692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1343552094" sldId="2147483693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2881085778" sldId="2147483694"/>
          </pc:sldLayoutMkLst>
        </pc:sldLayoutChg>
        <pc:sldLayoutChg chg="add del mod replId">
          <pc:chgData name="Matas Kamarauskas" userId="S::matas.kamarauskas@mif.stud.vu.lt::e835a0e4-235c-49fd-8d44-472f73285f13" providerId="AD" clId="Web-{80D1B79F-E071-B000-C7F8-BFDD4E5F8A82}" dt="2021-03-25T19:48:14.010" v="20"/>
          <pc:sldLayoutMkLst>
            <pc:docMk/>
            <pc:sldMasterMk cId="1975295974" sldId="2147483684"/>
            <pc:sldLayoutMk cId="4212764736" sldId="2147483695"/>
          </pc:sldLayoutMkLst>
        </pc:sldLayoutChg>
      </pc:sldMasterChg>
    </pc:docChg>
  </pc:docChgLst>
  <pc:docChgLst>
    <pc:chgData name="Matas Amšiejus" userId="S::matas.amsiejus@mif.stud.vu.lt::74f82241-7354-4d51-b5b3-57b161182023" providerId="AD" clId="Web-{10390022-B398-4E22-B2FC-D51C0E4AD76E}"/>
    <pc:docChg chg="modSld">
      <pc:chgData name="Matas Amšiejus" userId="S::matas.amsiejus@mif.stud.vu.lt::74f82241-7354-4d51-b5b3-57b161182023" providerId="AD" clId="Web-{10390022-B398-4E22-B2FC-D51C0E4AD76E}" dt="2021-03-26T08:11:02.377" v="5" actId="20577"/>
      <pc:docMkLst>
        <pc:docMk/>
      </pc:docMkLst>
      <pc:sldChg chg="modSp">
        <pc:chgData name="Matas Amšiejus" userId="S::matas.amsiejus@mif.stud.vu.lt::74f82241-7354-4d51-b5b3-57b161182023" providerId="AD" clId="Web-{10390022-B398-4E22-B2FC-D51C0E4AD76E}" dt="2021-03-26T08:11:02.377" v="5" actId="20577"/>
        <pc:sldMkLst>
          <pc:docMk/>
          <pc:sldMk cId="1110517517" sldId="264"/>
        </pc:sldMkLst>
        <pc:spChg chg="mod">
          <ac:chgData name="Matas Amšiejus" userId="S::matas.amsiejus@mif.stud.vu.lt::74f82241-7354-4d51-b5b3-57b161182023" providerId="AD" clId="Web-{10390022-B398-4E22-B2FC-D51C0E4AD76E}" dt="2021-03-26T08:11:02.377" v="5" actId="20577"/>
          <ac:spMkLst>
            <pc:docMk/>
            <pc:sldMk cId="1110517517" sldId="264"/>
            <ac:spMk id="3" creationId="{18B82921-C36B-41CA-BE84-FC845A8DB24C}"/>
          </ac:spMkLst>
        </pc:spChg>
      </pc:sldChg>
    </pc:docChg>
  </pc:docChgLst>
  <pc:docChgLst>
    <pc:chgData name="Matas Amšiejus" userId="S::matas.amsiejus@mif.stud.vu.lt::74f82241-7354-4d51-b5b3-57b161182023" providerId="AD" clId="Web-{62B8C2D1-3B7F-480E-AED2-C1C98560F85C}"/>
    <pc:docChg chg="addSld delSld modSld">
      <pc:chgData name="Matas Amšiejus" userId="S::matas.amsiejus@mif.stud.vu.lt::74f82241-7354-4d51-b5b3-57b161182023" providerId="AD" clId="Web-{62B8C2D1-3B7F-480E-AED2-C1C98560F85C}" dt="2021-03-25T19:43:52.486" v="8" actId="1076"/>
      <pc:docMkLst>
        <pc:docMk/>
      </pc:docMkLst>
      <pc:sldChg chg="delSp del">
        <pc:chgData name="Matas Amšiejus" userId="S::matas.amsiejus@mif.stud.vu.lt::74f82241-7354-4d51-b5b3-57b161182023" providerId="AD" clId="Web-{62B8C2D1-3B7F-480E-AED2-C1C98560F85C}" dt="2021-03-25T19:43:19.611" v="1"/>
        <pc:sldMkLst>
          <pc:docMk/>
          <pc:sldMk cId="1499048699" sldId="260"/>
        </pc:sldMkLst>
        <pc:picChg chg="del">
          <ac:chgData name="Matas Amšiejus" userId="S::matas.amsiejus@mif.stud.vu.lt::74f82241-7354-4d51-b5b3-57b161182023" providerId="AD" clId="Web-{62B8C2D1-3B7F-480E-AED2-C1C98560F85C}" dt="2021-03-25T19:43:17.439" v="0"/>
          <ac:picMkLst>
            <pc:docMk/>
            <pc:sldMk cId="1499048699" sldId="260"/>
            <ac:picMk id="4" creationId="{1322E287-93B9-48A2-A9B9-F983A6F90A1C}"/>
          </ac:picMkLst>
        </pc:picChg>
      </pc:sldChg>
      <pc:sldChg chg="addSp delSp modSp new mod setBg">
        <pc:chgData name="Matas Amšiejus" userId="S::matas.amsiejus@mif.stud.vu.lt::74f82241-7354-4d51-b5b3-57b161182023" providerId="AD" clId="Web-{62B8C2D1-3B7F-480E-AED2-C1C98560F85C}" dt="2021-03-25T19:43:52.486" v="8" actId="1076"/>
        <pc:sldMkLst>
          <pc:docMk/>
          <pc:sldMk cId="2295071495" sldId="269"/>
        </pc:sldMkLst>
        <pc:spChg chg="mod">
          <ac:chgData name="Matas Amšiejus" userId="S::matas.amsiejus@mif.stud.vu.lt::74f82241-7354-4d51-b5b3-57b161182023" providerId="AD" clId="Web-{62B8C2D1-3B7F-480E-AED2-C1C98560F85C}" dt="2021-03-25T19:43:47.533" v="6"/>
          <ac:spMkLst>
            <pc:docMk/>
            <pc:sldMk cId="2295071495" sldId="269"/>
            <ac:spMk id="2" creationId="{8BD6F514-58B0-4C0E-B5B5-5441CC715C1C}"/>
          </ac:spMkLst>
        </pc:spChg>
        <pc:spChg chg="del mod">
          <ac:chgData name="Matas Amšiejus" userId="S::matas.amsiejus@mif.stud.vu.lt::74f82241-7354-4d51-b5b3-57b161182023" providerId="AD" clId="Web-{62B8C2D1-3B7F-480E-AED2-C1C98560F85C}" dt="2021-03-25T19:43:42.627" v="5"/>
          <ac:spMkLst>
            <pc:docMk/>
            <pc:sldMk cId="2295071495" sldId="269"/>
            <ac:spMk id="3" creationId="{C878D443-47B4-4757-8823-057D3E958E1E}"/>
          </ac:spMkLst>
        </pc:spChg>
        <pc:spChg chg="add">
          <ac:chgData name="Matas Amšiejus" userId="S::matas.amsiejus@mif.stud.vu.lt::74f82241-7354-4d51-b5b3-57b161182023" providerId="AD" clId="Web-{62B8C2D1-3B7F-480E-AED2-C1C98560F85C}" dt="2021-03-25T19:43:47.533" v="6"/>
          <ac:spMkLst>
            <pc:docMk/>
            <pc:sldMk cId="2295071495" sldId="269"/>
            <ac:spMk id="8" creationId="{4A378DDA-705C-4766-B903-A38A0FD9F6AD}"/>
          </ac:spMkLst>
        </pc:spChg>
        <pc:spChg chg="add">
          <ac:chgData name="Matas Amšiejus" userId="S::matas.amsiejus@mif.stud.vu.lt::74f82241-7354-4d51-b5b3-57b161182023" providerId="AD" clId="Web-{62B8C2D1-3B7F-480E-AED2-C1C98560F85C}" dt="2021-03-25T19:43:47.533" v="6"/>
          <ac:spMkLst>
            <pc:docMk/>
            <pc:sldMk cId="2295071495" sldId="269"/>
            <ac:spMk id="11" creationId="{CEB41C5C-0F34-4DDA-9D7C-5E717F35F60C}"/>
          </ac:spMkLst>
        </pc:spChg>
        <pc:picChg chg="add mod ord">
          <ac:chgData name="Matas Amšiejus" userId="S::matas.amsiejus@mif.stud.vu.lt::74f82241-7354-4d51-b5b3-57b161182023" providerId="AD" clId="Web-{62B8C2D1-3B7F-480E-AED2-C1C98560F85C}" dt="2021-03-25T19:43:52.486" v="8" actId="1076"/>
          <ac:picMkLst>
            <pc:docMk/>
            <pc:sldMk cId="2295071495" sldId="269"/>
            <ac:picMk id="4" creationId="{2B017537-0D2E-4279-8B07-1BA63481EA37}"/>
          </ac:picMkLst>
        </pc:picChg>
        <pc:cxnChg chg="add">
          <ac:chgData name="Matas Amšiejus" userId="S::matas.amsiejus@mif.stud.vu.lt::74f82241-7354-4d51-b5b3-57b161182023" providerId="AD" clId="Web-{62B8C2D1-3B7F-480E-AED2-C1C98560F85C}" dt="2021-03-25T19:43:47.533" v="6"/>
          <ac:cxnSpMkLst>
            <pc:docMk/>
            <pc:sldMk cId="2295071495" sldId="269"/>
            <ac:cxnSpMk id="13" creationId="{57E1E5E6-F385-4E9C-B201-BA5BDE5CAD52}"/>
          </ac:cxnSpMkLst>
        </pc:cxnChg>
      </pc:sldChg>
    </pc:docChg>
  </pc:docChgLst>
  <pc:docChgLst>
    <pc:chgData name="Matas Amšiejus" userId="S::matas.amsiejus@mif.stud.vu.lt::74f82241-7354-4d51-b5b3-57b161182023" providerId="AD" clId="Web-{9670730C-C667-401C-A5FF-0E5DAFC5E0A6}"/>
    <pc:docChg chg="addSld modSld">
      <pc:chgData name="Matas Amšiejus" userId="S::matas.amsiejus@mif.stud.vu.lt::74f82241-7354-4d51-b5b3-57b161182023" providerId="AD" clId="Web-{9670730C-C667-401C-A5FF-0E5DAFC5E0A6}" dt="2021-03-25T19:42:39.766" v="84" actId="1076"/>
      <pc:docMkLst>
        <pc:docMk/>
      </pc:docMkLst>
      <pc:sldChg chg="modSp">
        <pc:chgData name="Matas Amšiejus" userId="S::matas.amsiejus@mif.stud.vu.lt::74f82241-7354-4d51-b5b3-57b161182023" providerId="AD" clId="Web-{9670730C-C667-401C-A5FF-0E5DAFC5E0A6}" dt="2021-03-25T19:38:27.486" v="17" actId="20577"/>
        <pc:sldMkLst>
          <pc:docMk/>
          <pc:sldMk cId="3313254797" sldId="257"/>
        </pc:sldMkLst>
        <pc:spChg chg="mod">
          <ac:chgData name="Matas Amšiejus" userId="S::matas.amsiejus@mif.stud.vu.lt::74f82241-7354-4d51-b5b3-57b161182023" providerId="AD" clId="Web-{9670730C-C667-401C-A5FF-0E5DAFC5E0A6}" dt="2021-03-25T19:38:27.486" v="17" actId="20577"/>
          <ac:spMkLst>
            <pc:docMk/>
            <pc:sldMk cId="3313254797" sldId="257"/>
            <ac:spMk id="3" creationId="{00000000-0000-0000-0000-000000000000}"/>
          </ac:spMkLst>
        </pc:spChg>
      </pc:sldChg>
      <pc:sldChg chg="addSp delSp modSp mod setBg">
        <pc:chgData name="Matas Amšiejus" userId="S::matas.amsiejus@mif.stud.vu.lt::74f82241-7354-4d51-b5b3-57b161182023" providerId="AD" clId="Web-{9670730C-C667-401C-A5FF-0E5DAFC5E0A6}" dt="2021-03-25T19:39:08.379" v="21"/>
        <pc:sldMkLst>
          <pc:docMk/>
          <pc:sldMk cId="1499048699" sldId="260"/>
        </pc:sldMkLst>
        <pc:spChg chg="mod">
          <ac:chgData name="Matas Amšiejus" userId="S::matas.amsiejus@mif.stud.vu.lt::74f82241-7354-4d51-b5b3-57b161182023" providerId="AD" clId="Web-{9670730C-C667-401C-A5FF-0E5DAFC5E0A6}" dt="2021-03-25T19:39:08.379" v="21"/>
          <ac:spMkLst>
            <pc:docMk/>
            <pc:sldMk cId="1499048699" sldId="260"/>
            <ac:spMk id="2" creationId="{00000000-0000-0000-0000-000000000000}"/>
          </ac:spMkLst>
        </pc:spChg>
        <pc:spChg chg="del">
          <ac:chgData name="Matas Amšiejus" userId="S::matas.amsiejus@mif.stud.vu.lt::74f82241-7354-4d51-b5b3-57b161182023" providerId="AD" clId="Web-{9670730C-C667-401C-A5FF-0E5DAFC5E0A6}" dt="2021-03-25T19:38:40.721" v="18"/>
          <ac:spMkLst>
            <pc:docMk/>
            <pc:sldMk cId="1499048699" sldId="260"/>
            <ac:spMk id="3" creationId="{00000000-0000-0000-0000-000000000000}"/>
          </ac:spMkLst>
        </pc:spChg>
        <pc:spChg chg="add">
          <ac:chgData name="Matas Amšiejus" userId="S::matas.amsiejus@mif.stud.vu.lt::74f82241-7354-4d51-b5b3-57b161182023" providerId="AD" clId="Web-{9670730C-C667-401C-A5FF-0E5DAFC5E0A6}" dt="2021-03-25T19:39:08.379" v="21"/>
          <ac:spMkLst>
            <pc:docMk/>
            <pc:sldMk cId="1499048699" sldId="260"/>
            <ac:spMk id="6" creationId="{131BAD53-4E89-4F62-BBB7-26359763ED39}"/>
          </ac:spMkLst>
        </pc:spChg>
        <pc:spChg chg="add">
          <ac:chgData name="Matas Amšiejus" userId="S::matas.amsiejus@mif.stud.vu.lt::74f82241-7354-4d51-b5b3-57b161182023" providerId="AD" clId="Web-{9670730C-C667-401C-A5FF-0E5DAFC5E0A6}" dt="2021-03-25T19:39:08.379" v="21"/>
          <ac:spMkLst>
            <pc:docMk/>
            <pc:sldMk cId="1499048699" sldId="260"/>
            <ac:spMk id="8" creationId="{D24E6246-7DD6-4801-AE33-6B3F0C791528}"/>
          </ac:spMkLst>
        </pc:spChg>
        <pc:spChg chg="add del">
          <ac:chgData name="Matas Amšiejus" userId="S::matas.amsiejus@mif.stud.vu.lt::74f82241-7354-4d51-b5b3-57b161182023" providerId="AD" clId="Web-{9670730C-C667-401C-A5FF-0E5DAFC5E0A6}" dt="2021-03-25T19:39:08.363" v="20"/>
          <ac:spMkLst>
            <pc:docMk/>
            <pc:sldMk cId="1499048699" sldId="260"/>
            <ac:spMk id="9" creationId="{16C5FA50-8D52-4617-AF91-5C7B1C8352F1}"/>
          </ac:spMkLst>
        </pc:spChg>
        <pc:spChg chg="add del">
          <ac:chgData name="Matas Amšiejus" userId="S::matas.amsiejus@mif.stud.vu.lt::74f82241-7354-4d51-b5b3-57b161182023" providerId="AD" clId="Web-{9670730C-C667-401C-A5FF-0E5DAFC5E0A6}" dt="2021-03-25T19:39:08.363" v="20"/>
          <ac:spMkLst>
            <pc:docMk/>
            <pc:sldMk cId="1499048699" sldId="260"/>
            <ac:spMk id="11" creationId="{E223798C-12AD-4B0C-A50C-D676347D67CF}"/>
          </ac:spMkLst>
        </pc:spChg>
        <pc:spChg chg="add">
          <ac:chgData name="Matas Amšiejus" userId="S::matas.amsiejus@mif.stud.vu.lt::74f82241-7354-4d51-b5b3-57b161182023" providerId="AD" clId="Web-{9670730C-C667-401C-A5FF-0E5DAFC5E0A6}" dt="2021-03-25T19:39:08.379" v="21"/>
          <ac:spMkLst>
            <pc:docMk/>
            <pc:sldMk cId="1499048699" sldId="260"/>
            <ac:spMk id="13" creationId="{62756DA2-40EB-4C6F-B962-5822FFB54FB6}"/>
          </ac:spMkLst>
        </pc:spChg>
        <pc:picChg chg="add mod ord">
          <ac:chgData name="Matas Amšiejus" userId="S::matas.amsiejus@mif.stud.vu.lt::74f82241-7354-4d51-b5b3-57b161182023" providerId="AD" clId="Web-{9670730C-C667-401C-A5FF-0E5DAFC5E0A6}" dt="2021-03-25T19:39:08.379" v="21"/>
          <ac:picMkLst>
            <pc:docMk/>
            <pc:sldMk cId="1499048699" sldId="260"/>
            <ac:picMk id="4" creationId="{1322E287-93B9-48A2-A9B9-F983A6F90A1C}"/>
          </ac:picMkLst>
        </pc:picChg>
      </pc:sldChg>
      <pc:sldChg chg="addSp delSp modSp mod setBg">
        <pc:chgData name="Matas Amšiejus" userId="S::matas.amsiejus@mif.stud.vu.lt::74f82241-7354-4d51-b5b3-57b161182023" providerId="AD" clId="Web-{9670730C-C667-401C-A5FF-0E5DAFC5E0A6}" dt="2021-03-25T19:40:03.304" v="35"/>
        <pc:sldMkLst>
          <pc:docMk/>
          <pc:sldMk cId="2168607101" sldId="262"/>
        </pc:sldMkLst>
        <pc:spChg chg="mod">
          <ac:chgData name="Matas Amšiejus" userId="S::matas.amsiejus@mif.stud.vu.lt::74f82241-7354-4d51-b5b3-57b161182023" providerId="AD" clId="Web-{9670730C-C667-401C-A5FF-0E5DAFC5E0A6}" dt="2021-03-25T19:40:03.304" v="35"/>
          <ac:spMkLst>
            <pc:docMk/>
            <pc:sldMk cId="2168607101" sldId="262"/>
            <ac:spMk id="2" creationId="{55BDAD6C-EB2D-4EAE-A1E3-DE0D3A77938F}"/>
          </ac:spMkLst>
        </pc:spChg>
        <pc:spChg chg="del">
          <ac:chgData name="Matas Amšiejus" userId="S::matas.amsiejus@mif.stud.vu.lt::74f82241-7354-4d51-b5b3-57b161182023" providerId="AD" clId="Web-{9670730C-C667-401C-A5FF-0E5DAFC5E0A6}" dt="2021-03-25T19:39:56.835" v="33"/>
          <ac:spMkLst>
            <pc:docMk/>
            <pc:sldMk cId="2168607101" sldId="262"/>
            <ac:spMk id="3" creationId="{5B3F91CE-544E-4D00-AA1C-2B7A7CE94764}"/>
          </ac:spMkLst>
        </pc:spChg>
        <pc:spChg chg="add">
          <ac:chgData name="Matas Amšiejus" userId="S::matas.amsiejus@mif.stud.vu.lt::74f82241-7354-4d51-b5b3-57b161182023" providerId="AD" clId="Web-{9670730C-C667-401C-A5FF-0E5DAFC5E0A6}" dt="2021-03-25T19:40:03.304" v="35"/>
          <ac:spMkLst>
            <pc:docMk/>
            <pc:sldMk cId="2168607101" sldId="262"/>
            <ac:spMk id="9" creationId="{1707FC24-6981-43D9-B525-C7832BA22463}"/>
          </ac:spMkLst>
        </pc:spChg>
        <pc:picChg chg="add mod ord">
          <ac:chgData name="Matas Amšiejus" userId="S::matas.amsiejus@mif.stud.vu.lt::74f82241-7354-4d51-b5b3-57b161182023" providerId="AD" clId="Web-{9670730C-C667-401C-A5FF-0E5DAFC5E0A6}" dt="2021-03-25T19:40:03.304" v="35"/>
          <ac:picMkLst>
            <pc:docMk/>
            <pc:sldMk cId="2168607101" sldId="262"/>
            <ac:picMk id="4" creationId="{89E33116-6900-4B79-90C2-170527B072A8}"/>
          </ac:picMkLst>
        </pc:picChg>
      </pc:sldChg>
      <pc:sldChg chg="addSp delSp modSp mod setBg">
        <pc:chgData name="Matas Amšiejus" userId="S::matas.amsiejus@mif.stud.vu.lt::74f82241-7354-4d51-b5b3-57b161182023" providerId="AD" clId="Web-{9670730C-C667-401C-A5FF-0E5DAFC5E0A6}" dt="2021-03-25T19:42:03.170" v="71"/>
        <pc:sldMkLst>
          <pc:docMk/>
          <pc:sldMk cId="1395865588" sldId="263"/>
        </pc:sldMkLst>
        <pc:spChg chg="mod">
          <ac:chgData name="Matas Amšiejus" userId="S::matas.amsiejus@mif.stud.vu.lt::74f82241-7354-4d51-b5b3-57b161182023" providerId="AD" clId="Web-{9670730C-C667-401C-A5FF-0E5DAFC5E0A6}" dt="2021-03-25T19:42:03.170" v="71"/>
          <ac:spMkLst>
            <pc:docMk/>
            <pc:sldMk cId="1395865588" sldId="263"/>
            <ac:spMk id="2" creationId="{669BDE9A-0543-494C-A912-112BB5DF372F}"/>
          </ac:spMkLst>
        </pc:spChg>
        <pc:spChg chg="del">
          <ac:chgData name="Matas Amšiejus" userId="S::matas.amsiejus@mif.stud.vu.lt::74f82241-7354-4d51-b5b3-57b161182023" providerId="AD" clId="Web-{9670730C-C667-401C-A5FF-0E5DAFC5E0A6}" dt="2021-03-25T19:41:53.904" v="68"/>
          <ac:spMkLst>
            <pc:docMk/>
            <pc:sldMk cId="1395865588" sldId="263"/>
            <ac:spMk id="3" creationId="{F9AEDFAC-740C-4A04-8B5B-DDD236E53842}"/>
          </ac:spMkLst>
        </pc:spChg>
        <pc:spChg chg="add">
          <ac:chgData name="Matas Amšiejus" userId="S::matas.amsiejus@mif.stud.vu.lt::74f82241-7354-4d51-b5b3-57b161182023" providerId="AD" clId="Web-{9670730C-C667-401C-A5FF-0E5DAFC5E0A6}" dt="2021-03-25T19:42:03.170" v="71"/>
          <ac:spMkLst>
            <pc:docMk/>
            <pc:sldMk cId="1395865588" sldId="263"/>
            <ac:spMk id="9" creationId="{AB45A142-4255-493C-8284-5D566C121B10}"/>
          </ac:spMkLst>
        </pc:spChg>
        <pc:picChg chg="add mod ord">
          <ac:chgData name="Matas Amšiejus" userId="S::matas.amsiejus@mif.stud.vu.lt::74f82241-7354-4d51-b5b3-57b161182023" providerId="AD" clId="Web-{9670730C-C667-401C-A5FF-0E5DAFC5E0A6}" dt="2021-03-25T19:42:03.170" v="71"/>
          <ac:picMkLst>
            <pc:docMk/>
            <pc:sldMk cId="1395865588" sldId="263"/>
            <ac:picMk id="4" creationId="{13733590-EB5F-4F74-B24A-7A692288CA43}"/>
          </ac:picMkLst>
        </pc:picChg>
        <pc:cxnChg chg="add">
          <ac:chgData name="Matas Amšiejus" userId="S::matas.amsiejus@mif.stud.vu.lt::74f82241-7354-4d51-b5b3-57b161182023" providerId="AD" clId="Web-{9670730C-C667-401C-A5FF-0E5DAFC5E0A6}" dt="2021-03-25T19:42:03.170" v="71"/>
          <ac:cxnSpMkLst>
            <pc:docMk/>
            <pc:sldMk cId="1395865588" sldId="263"/>
            <ac:cxnSpMk id="11" creationId="{38FB9660-F42F-4313-BBC4-47C007FE484C}"/>
          </ac:cxnSpMkLst>
        </pc:cxnChg>
      </pc:sldChg>
      <pc:sldChg chg="addSp delSp modSp mod setBg">
        <pc:chgData name="Matas Amšiejus" userId="S::matas.amsiejus@mif.stud.vu.lt::74f82241-7354-4d51-b5b3-57b161182023" providerId="AD" clId="Web-{9670730C-C667-401C-A5FF-0E5DAFC5E0A6}" dt="2021-03-25T19:41:08.964" v="52" actId="1076"/>
        <pc:sldMkLst>
          <pc:docMk/>
          <pc:sldMk cId="1110517517" sldId="264"/>
        </pc:sldMkLst>
        <pc:spChg chg="mod">
          <ac:chgData name="Matas Amšiejus" userId="S::matas.amsiejus@mif.stud.vu.lt::74f82241-7354-4d51-b5b3-57b161182023" providerId="AD" clId="Web-{9670730C-C667-401C-A5FF-0E5DAFC5E0A6}" dt="2021-03-25T19:40:59.761" v="50"/>
          <ac:spMkLst>
            <pc:docMk/>
            <pc:sldMk cId="1110517517" sldId="264"/>
            <ac:spMk id="2" creationId="{A791A23A-FE2A-4564-B8E9-0627B4DC3CE5}"/>
          </ac:spMkLst>
        </pc:spChg>
        <pc:spChg chg="del">
          <ac:chgData name="Matas Amšiejus" userId="S::matas.amsiejus@mif.stud.vu.lt::74f82241-7354-4d51-b5b3-57b161182023" providerId="AD" clId="Web-{9670730C-C667-401C-A5FF-0E5DAFC5E0A6}" dt="2021-03-25T19:40:54.276" v="49"/>
          <ac:spMkLst>
            <pc:docMk/>
            <pc:sldMk cId="1110517517" sldId="264"/>
            <ac:spMk id="3" creationId="{57F24E11-EF98-417B-9C42-26BA508783A1}"/>
          </ac:spMkLst>
        </pc:spChg>
        <pc:spChg chg="add">
          <ac:chgData name="Matas Amšiejus" userId="S::matas.amsiejus@mif.stud.vu.lt::74f82241-7354-4d51-b5b3-57b161182023" providerId="AD" clId="Web-{9670730C-C667-401C-A5FF-0E5DAFC5E0A6}" dt="2021-03-25T19:40:59.761" v="50"/>
          <ac:spMkLst>
            <pc:docMk/>
            <pc:sldMk cId="1110517517" sldId="264"/>
            <ac:spMk id="9" creationId="{1707FC24-6981-43D9-B525-C7832BA22463}"/>
          </ac:spMkLst>
        </pc:spChg>
        <pc:picChg chg="add mod ord">
          <ac:chgData name="Matas Amšiejus" userId="S::matas.amsiejus@mif.stud.vu.lt::74f82241-7354-4d51-b5b3-57b161182023" providerId="AD" clId="Web-{9670730C-C667-401C-A5FF-0E5DAFC5E0A6}" dt="2021-03-25T19:41:08.964" v="52" actId="1076"/>
          <ac:picMkLst>
            <pc:docMk/>
            <pc:sldMk cId="1110517517" sldId="264"/>
            <ac:picMk id="4" creationId="{340D66AB-2D72-4787-9D25-67B878D7F420}"/>
          </ac:picMkLst>
        </pc:picChg>
      </pc:sldChg>
      <pc:sldChg chg="addSp delSp modSp new">
        <pc:chgData name="Matas Amšiejus" userId="S::matas.amsiejus@mif.stud.vu.lt::74f82241-7354-4d51-b5b3-57b161182023" providerId="AD" clId="Web-{9670730C-C667-401C-A5FF-0E5DAFC5E0A6}" dt="2021-03-25T19:39:47.459" v="32" actId="1076"/>
        <pc:sldMkLst>
          <pc:docMk/>
          <pc:sldMk cId="2585476361" sldId="265"/>
        </pc:sldMkLst>
        <pc:spChg chg="mod">
          <ac:chgData name="Matas Amšiejus" userId="S::matas.amsiejus@mif.stud.vu.lt::74f82241-7354-4d51-b5b3-57b161182023" providerId="AD" clId="Web-{9670730C-C667-401C-A5FF-0E5DAFC5E0A6}" dt="2021-03-25T19:39:27.255" v="26" actId="20577"/>
          <ac:spMkLst>
            <pc:docMk/>
            <pc:sldMk cId="2585476361" sldId="265"/>
            <ac:spMk id="2" creationId="{36B35631-BDD5-49CD-9F6F-C0CE4594E87A}"/>
          </ac:spMkLst>
        </pc:spChg>
        <pc:spChg chg="del">
          <ac:chgData name="Matas Amšiejus" userId="S::matas.amsiejus@mif.stud.vu.lt::74f82241-7354-4d51-b5b3-57b161182023" providerId="AD" clId="Web-{9670730C-C667-401C-A5FF-0E5DAFC5E0A6}" dt="2021-03-25T19:39:30.239" v="27"/>
          <ac:spMkLst>
            <pc:docMk/>
            <pc:sldMk cId="2585476361" sldId="265"/>
            <ac:spMk id="3" creationId="{302087B5-A452-40C7-AB8C-85652742F816}"/>
          </ac:spMkLst>
        </pc:spChg>
        <pc:picChg chg="add mod">
          <ac:chgData name="Matas Amšiejus" userId="S::matas.amsiejus@mif.stud.vu.lt::74f82241-7354-4d51-b5b3-57b161182023" providerId="AD" clId="Web-{9670730C-C667-401C-A5FF-0E5DAFC5E0A6}" dt="2021-03-25T19:39:47.459" v="32" actId="1076"/>
          <ac:picMkLst>
            <pc:docMk/>
            <pc:sldMk cId="2585476361" sldId="265"/>
            <ac:picMk id="4" creationId="{7719D41A-875E-4CC4-A52A-2F106A07CD73}"/>
          </ac:picMkLst>
        </pc:picChg>
      </pc:sldChg>
      <pc:sldChg chg="addSp delSp modSp new">
        <pc:chgData name="Matas Amšiejus" userId="S::matas.amsiejus@mif.stud.vu.lt::74f82241-7354-4d51-b5b3-57b161182023" providerId="AD" clId="Web-{9670730C-C667-401C-A5FF-0E5DAFC5E0A6}" dt="2021-03-25T19:40:40.197" v="48" actId="1076"/>
        <pc:sldMkLst>
          <pc:docMk/>
          <pc:sldMk cId="3453653725" sldId="266"/>
        </pc:sldMkLst>
        <pc:spChg chg="mod">
          <ac:chgData name="Matas Amšiejus" userId="S::matas.amsiejus@mif.stud.vu.lt::74f82241-7354-4d51-b5b3-57b161182023" providerId="AD" clId="Web-{9670730C-C667-401C-A5FF-0E5DAFC5E0A6}" dt="2021-03-25T19:40:22.868" v="42" actId="20577"/>
          <ac:spMkLst>
            <pc:docMk/>
            <pc:sldMk cId="3453653725" sldId="266"/>
            <ac:spMk id="2" creationId="{59A44622-9B44-42C5-AD5F-1987FF8439BD}"/>
          </ac:spMkLst>
        </pc:spChg>
        <pc:spChg chg="del">
          <ac:chgData name="Matas Amšiejus" userId="S::matas.amsiejus@mif.stud.vu.lt::74f82241-7354-4d51-b5b3-57b161182023" providerId="AD" clId="Web-{9670730C-C667-401C-A5FF-0E5DAFC5E0A6}" dt="2021-03-25T19:40:26.446" v="43"/>
          <ac:spMkLst>
            <pc:docMk/>
            <pc:sldMk cId="3453653725" sldId="266"/>
            <ac:spMk id="3" creationId="{DFA3E19A-D093-4CE6-8E20-E3A991D8A5CD}"/>
          </ac:spMkLst>
        </pc:spChg>
        <pc:picChg chg="add mod">
          <ac:chgData name="Matas Amšiejus" userId="S::matas.amsiejus@mif.stud.vu.lt::74f82241-7354-4d51-b5b3-57b161182023" providerId="AD" clId="Web-{9670730C-C667-401C-A5FF-0E5DAFC5E0A6}" dt="2021-03-25T19:40:40.197" v="48" actId="1076"/>
          <ac:picMkLst>
            <pc:docMk/>
            <pc:sldMk cId="3453653725" sldId="266"/>
            <ac:picMk id="4" creationId="{A0296E67-905F-48F4-900F-3C2797AD1CB9}"/>
          </ac:picMkLst>
        </pc:picChg>
      </pc:sldChg>
      <pc:sldChg chg="addSp delSp modSp new">
        <pc:chgData name="Matas Amšiejus" userId="S::matas.amsiejus@mif.stud.vu.lt::74f82241-7354-4d51-b5b3-57b161182023" providerId="AD" clId="Web-{9670730C-C667-401C-A5FF-0E5DAFC5E0A6}" dt="2021-03-25T19:41:37.841" v="67" actId="1076"/>
        <pc:sldMkLst>
          <pc:docMk/>
          <pc:sldMk cId="991731238" sldId="267"/>
        </pc:sldMkLst>
        <pc:spChg chg="mod">
          <ac:chgData name="Matas Amšiejus" userId="S::matas.amsiejus@mif.stud.vu.lt::74f82241-7354-4d51-b5b3-57b161182023" providerId="AD" clId="Web-{9670730C-C667-401C-A5FF-0E5DAFC5E0A6}" dt="2021-03-25T19:41:20.480" v="59" actId="20577"/>
          <ac:spMkLst>
            <pc:docMk/>
            <pc:sldMk cId="991731238" sldId="267"/>
            <ac:spMk id="2" creationId="{17F39AA9-789F-4A93-B985-8F70DFEEA1C0}"/>
          </ac:spMkLst>
        </pc:spChg>
        <pc:spChg chg="del">
          <ac:chgData name="Matas Amšiejus" userId="S::matas.amsiejus@mif.stud.vu.lt::74f82241-7354-4d51-b5b3-57b161182023" providerId="AD" clId="Web-{9670730C-C667-401C-A5FF-0E5DAFC5E0A6}" dt="2021-03-25T19:41:21.606" v="60"/>
          <ac:spMkLst>
            <pc:docMk/>
            <pc:sldMk cId="991731238" sldId="267"/>
            <ac:spMk id="3" creationId="{2C992F83-200B-4CFA-A1C3-C02611750BA8}"/>
          </ac:spMkLst>
        </pc:spChg>
        <pc:picChg chg="add mod">
          <ac:chgData name="Matas Amšiejus" userId="S::matas.amsiejus@mif.stud.vu.lt::74f82241-7354-4d51-b5b3-57b161182023" providerId="AD" clId="Web-{9670730C-C667-401C-A5FF-0E5DAFC5E0A6}" dt="2021-03-25T19:41:37.841" v="67" actId="1076"/>
          <ac:picMkLst>
            <pc:docMk/>
            <pc:sldMk cId="991731238" sldId="267"/>
            <ac:picMk id="4" creationId="{84D847F5-1074-483E-A417-6EA9E565DA90}"/>
          </ac:picMkLst>
        </pc:picChg>
      </pc:sldChg>
      <pc:sldChg chg="addSp delSp modSp new">
        <pc:chgData name="Matas Amšiejus" userId="S::matas.amsiejus@mif.stud.vu.lt::74f82241-7354-4d51-b5b3-57b161182023" providerId="AD" clId="Web-{9670730C-C667-401C-A5FF-0E5DAFC5E0A6}" dt="2021-03-25T19:42:39.766" v="84" actId="1076"/>
        <pc:sldMkLst>
          <pc:docMk/>
          <pc:sldMk cId="955254633" sldId="268"/>
        </pc:sldMkLst>
        <pc:spChg chg="mod">
          <ac:chgData name="Matas Amšiejus" userId="S::matas.amsiejus@mif.stud.vu.lt::74f82241-7354-4d51-b5b3-57b161182023" providerId="AD" clId="Web-{9670730C-C667-401C-A5FF-0E5DAFC5E0A6}" dt="2021-03-25T19:42:20.328" v="76" actId="20577"/>
          <ac:spMkLst>
            <pc:docMk/>
            <pc:sldMk cId="955254633" sldId="268"/>
            <ac:spMk id="2" creationId="{74F594A8-4E75-4FE4-A2DA-3C5EEC955561}"/>
          </ac:spMkLst>
        </pc:spChg>
        <pc:spChg chg="del">
          <ac:chgData name="Matas Amšiejus" userId="S::matas.amsiejus@mif.stud.vu.lt::74f82241-7354-4d51-b5b3-57b161182023" providerId="AD" clId="Web-{9670730C-C667-401C-A5FF-0E5DAFC5E0A6}" dt="2021-03-25T19:42:22.875" v="77"/>
          <ac:spMkLst>
            <pc:docMk/>
            <pc:sldMk cId="955254633" sldId="268"/>
            <ac:spMk id="3" creationId="{1B8F457C-5B63-4DF5-B15B-804B96370E66}"/>
          </ac:spMkLst>
        </pc:spChg>
        <pc:picChg chg="add mod">
          <ac:chgData name="Matas Amšiejus" userId="S::matas.amsiejus@mif.stud.vu.lt::74f82241-7354-4d51-b5b3-57b161182023" providerId="AD" clId="Web-{9670730C-C667-401C-A5FF-0E5DAFC5E0A6}" dt="2021-03-25T19:42:39.766" v="84" actId="1076"/>
          <ac:picMkLst>
            <pc:docMk/>
            <pc:sldMk cId="955254633" sldId="268"/>
            <ac:picMk id="4" creationId="{C18DABA0-B0AD-407D-9C08-4896E9E1E4D1}"/>
          </ac:picMkLst>
        </pc:picChg>
      </pc:sldChg>
    </pc:docChg>
  </pc:docChgLst>
  <pc:docChgLst>
    <pc:chgData name="Matas Amšiejus" userId="S::matas.amsiejus@mif.stud.vu.lt::74f82241-7354-4d51-b5b3-57b161182023" providerId="AD" clId="Web-{AD383860-798B-4F62-ACE0-064DAC12D52E}"/>
    <pc:docChg chg="modSld">
      <pc:chgData name="Matas Amšiejus" userId="S::matas.amsiejus@mif.stud.vu.lt::74f82241-7354-4d51-b5b3-57b161182023" providerId="AD" clId="Web-{AD383860-798B-4F62-ACE0-064DAC12D52E}" dt="2021-03-25T20:43:33.838" v="679" actId="20577"/>
      <pc:docMkLst>
        <pc:docMk/>
      </pc:docMkLst>
      <pc:sldChg chg="modSp">
        <pc:chgData name="Matas Amšiejus" userId="S::matas.amsiejus@mif.stud.vu.lt::74f82241-7354-4d51-b5b3-57b161182023" providerId="AD" clId="Web-{AD383860-798B-4F62-ACE0-064DAC12D52E}" dt="2021-03-25T20:23:39.647" v="2" actId="20577"/>
        <pc:sldMkLst>
          <pc:docMk/>
          <pc:sldMk cId="2978165279" sldId="256"/>
        </pc:sldMkLst>
        <pc:spChg chg="mod">
          <ac:chgData name="Matas Amšiejus" userId="S::matas.amsiejus@mif.stud.vu.lt::74f82241-7354-4d51-b5b3-57b161182023" providerId="AD" clId="Web-{AD383860-798B-4F62-ACE0-064DAC12D52E}" dt="2021-03-25T20:23:39.647" v="2" actId="20577"/>
          <ac:spMkLst>
            <pc:docMk/>
            <pc:sldMk cId="2978165279" sldId="256"/>
            <ac:spMk id="2" creationId="{00000000-0000-0000-0000-000000000000}"/>
          </ac:spMkLst>
        </pc:spChg>
      </pc:sldChg>
      <pc:sldChg chg="modSp">
        <pc:chgData name="Matas Amšiejus" userId="S::matas.amsiejus@mif.stud.vu.lt::74f82241-7354-4d51-b5b3-57b161182023" providerId="AD" clId="Web-{AD383860-798B-4F62-ACE0-064DAC12D52E}" dt="2021-03-25T20:27:48.792" v="78" actId="20577"/>
        <pc:sldMkLst>
          <pc:docMk/>
          <pc:sldMk cId="3313254797" sldId="257"/>
        </pc:sldMkLst>
        <pc:spChg chg="mod">
          <ac:chgData name="Matas Amšiejus" userId="S::matas.amsiejus@mif.stud.vu.lt::74f82241-7354-4d51-b5b3-57b161182023" providerId="AD" clId="Web-{AD383860-798B-4F62-ACE0-064DAC12D52E}" dt="2021-03-25T20:27:48.792" v="78" actId="20577"/>
          <ac:spMkLst>
            <pc:docMk/>
            <pc:sldMk cId="3313254797" sldId="257"/>
            <ac:spMk id="3" creationId="{00000000-0000-0000-0000-000000000000}"/>
          </ac:spMkLst>
        </pc:spChg>
      </pc:sldChg>
      <pc:sldChg chg="modSp">
        <pc:chgData name="Matas Amšiejus" userId="S::matas.amsiejus@mif.stud.vu.lt::74f82241-7354-4d51-b5b3-57b161182023" providerId="AD" clId="Web-{AD383860-798B-4F62-ACE0-064DAC12D52E}" dt="2021-03-25T20:29:36.246" v="93" actId="20577"/>
        <pc:sldMkLst>
          <pc:docMk/>
          <pc:sldMk cId="1081983011" sldId="258"/>
        </pc:sldMkLst>
        <pc:spChg chg="mod">
          <ac:chgData name="Matas Amšiejus" userId="S::matas.amsiejus@mif.stud.vu.lt::74f82241-7354-4d51-b5b3-57b161182023" providerId="AD" clId="Web-{AD383860-798B-4F62-ACE0-064DAC12D52E}" dt="2021-03-25T20:28:02.260" v="80" actId="20577"/>
          <ac:spMkLst>
            <pc:docMk/>
            <pc:sldMk cId="1081983011" sldId="258"/>
            <ac:spMk id="2" creationId="{00000000-0000-0000-0000-000000000000}"/>
          </ac:spMkLst>
        </pc:spChg>
        <pc:spChg chg="mod">
          <ac:chgData name="Matas Amšiejus" userId="S::matas.amsiejus@mif.stud.vu.lt::74f82241-7354-4d51-b5b3-57b161182023" providerId="AD" clId="Web-{AD383860-798B-4F62-ACE0-064DAC12D52E}" dt="2021-03-25T20:29:36.246" v="93" actId="20577"/>
          <ac:spMkLst>
            <pc:docMk/>
            <pc:sldMk cId="1081983011" sldId="258"/>
            <ac:spMk id="3" creationId="{00000000-0000-0000-0000-000000000000}"/>
          </ac:spMkLst>
        </pc:spChg>
      </pc:sldChg>
      <pc:sldChg chg="modSp">
        <pc:chgData name="Matas Amšiejus" userId="S::matas.amsiejus@mif.stud.vu.lt::74f82241-7354-4d51-b5b3-57b161182023" providerId="AD" clId="Web-{AD383860-798B-4F62-ACE0-064DAC12D52E}" dt="2021-03-25T20:39:05.537" v="472" actId="20577"/>
        <pc:sldMkLst>
          <pc:docMk/>
          <pc:sldMk cId="2168607101" sldId="262"/>
        </pc:sldMkLst>
        <pc:spChg chg="mod">
          <ac:chgData name="Matas Amšiejus" userId="S::matas.amsiejus@mif.stud.vu.lt::74f82241-7354-4d51-b5b3-57b161182023" providerId="AD" clId="Web-{AD383860-798B-4F62-ACE0-064DAC12D52E}" dt="2021-03-25T20:39:05.537" v="472" actId="20577"/>
          <ac:spMkLst>
            <pc:docMk/>
            <pc:sldMk cId="2168607101" sldId="262"/>
            <ac:spMk id="5" creationId="{5B60C43D-978F-48EF-A412-179210249802}"/>
          </ac:spMkLst>
        </pc:spChg>
      </pc:sldChg>
      <pc:sldChg chg="modSp">
        <pc:chgData name="Matas Amšiejus" userId="S::matas.amsiejus@mif.stud.vu.lt::74f82241-7354-4d51-b5b3-57b161182023" providerId="AD" clId="Web-{AD383860-798B-4F62-ACE0-064DAC12D52E}" dt="2021-03-25T20:43:33.838" v="679" actId="20577"/>
        <pc:sldMkLst>
          <pc:docMk/>
          <pc:sldMk cId="1395865588" sldId="263"/>
        </pc:sldMkLst>
        <pc:spChg chg="mod">
          <ac:chgData name="Matas Amšiejus" userId="S::matas.amsiejus@mif.stud.vu.lt::74f82241-7354-4d51-b5b3-57b161182023" providerId="AD" clId="Web-{AD383860-798B-4F62-ACE0-064DAC12D52E}" dt="2021-03-25T20:43:33.838" v="679" actId="20577"/>
          <ac:spMkLst>
            <pc:docMk/>
            <pc:sldMk cId="1395865588" sldId="263"/>
            <ac:spMk id="3" creationId="{AC71436F-87C7-4AEA-82D9-CC303F94B33A}"/>
          </ac:spMkLst>
        </pc:spChg>
      </pc:sldChg>
      <pc:sldChg chg="modSp">
        <pc:chgData name="Matas Amšiejus" userId="S::matas.amsiejus@mif.stud.vu.lt::74f82241-7354-4d51-b5b3-57b161182023" providerId="AD" clId="Web-{AD383860-798B-4F62-ACE0-064DAC12D52E}" dt="2021-03-25T20:38:10.443" v="456" actId="20577"/>
        <pc:sldMkLst>
          <pc:docMk/>
          <pc:sldMk cId="1110517517" sldId="264"/>
        </pc:sldMkLst>
        <pc:spChg chg="mod">
          <ac:chgData name="Matas Amšiejus" userId="S::matas.amsiejus@mif.stud.vu.lt::74f82241-7354-4d51-b5b3-57b161182023" providerId="AD" clId="Web-{AD383860-798B-4F62-ACE0-064DAC12D52E}" dt="2021-03-25T20:38:10.443" v="456" actId="20577"/>
          <ac:spMkLst>
            <pc:docMk/>
            <pc:sldMk cId="1110517517" sldId="264"/>
            <ac:spMk id="3" creationId="{18B82921-C36B-41CA-BE84-FC845A8DB24C}"/>
          </ac:spMkLst>
        </pc:spChg>
      </pc:sldChg>
      <pc:sldChg chg="modSp">
        <pc:chgData name="Matas Amšiejus" userId="S::matas.amsiejus@mif.stud.vu.lt::74f82241-7354-4d51-b5b3-57b161182023" providerId="AD" clId="Web-{AD383860-798B-4F62-ACE0-064DAC12D52E}" dt="2021-03-25T20:42:43.760" v="663" actId="20577"/>
        <pc:sldMkLst>
          <pc:docMk/>
          <pc:sldMk cId="2295071495" sldId="269"/>
        </pc:sldMkLst>
        <pc:spChg chg="mod">
          <ac:chgData name="Matas Amšiejus" userId="S::matas.amsiejus@mif.stud.vu.lt::74f82241-7354-4d51-b5b3-57b161182023" providerId="AD" clId="Web-{AD383860-798B-4F62-ACE0-064DAC12D52E}" dt="2021-03-25T20:42:43.760" v="663" actId="20577"/>
          <ac:spMkLst>
            <pc:docMk/>
            <pc:sldMk cId="2295071495" sldId="269"/>
            <ac:spMk id="8" creationId="{4A378DDA-705C-4766-B903-A38A0FD9F6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4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0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9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3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1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0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5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6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9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itra.lt/lt/paslaugos/duomenu-teikimas/atviri-duomenys-1/transporto-priemones-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1" y="1122363"/>
            <a:ext cx="10731730" cy="1695652"/>
          </a:xfrm>
        </p:spPr>
        <p:txBody>
          <a:bodyPr>
            <a:noAutofit/>
          </a:bodyPr>
          <a:lstStyle/>
          <a:p>
            <a:r>
              <a:rPr lang="lt-LT" sz="4400"/>
              <a:t>Duomenų vizualizavimas naudojant žemėlapius​</a:t>
            </a:r>
            <a:br>
              <a:rPr lang="lt-LT" sz="4400"/>
            </a:br>
            <a:r>
              <a:rPr lang="lt-LT" sz="4400"/>
              <a:t>Laboratorinis darbas​ </a:t>
            </a:r>
            <a:r>
              <a:rPr lang="lt-LT" sz="4400" err="1"/>
              <a:t>nr.</a:t>
            </a:r>
            <a:r>
              <a:rPr lang="lt-LT" sz="4400"/>
              <a:t> 3</a:t>
            </a:r>
            <a:endParaRPr lang="lt-LT" sz="44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lt-LT"/>
              <a:t>Vilniaus Universitetas</a:t>
            </a:r>
          </a:p>
          <a:p>
            <a:pPr fontAlgn="base"/>
            <a:r>
              <a:rPr lang="lt-LT"/>
              <a:t>Matematikos ir informatikos fakultetas</a:t>
            </a:r>
          </a:p>
          <a:p>
            <a:pPr fontAlgn="base"/>
            <a:r>
              <a:rPr lang="lt-LT"/>
              <a:t>duomenų mokslo 2k, 2gr.</a:t>
            </a:r>
            <a:r>
              <a:rPr lang="en-US"/>
              <a:t>​</a:t>
            </a:r>
            <a:endParaRPr lang="en-US" b="0" i="0">
              <a:effectLst/>
            </a:endParaRPr>
          </a:p>
          <a:p>
            <a:pPr fontAlgn="base"/>
            <a:r>
              <a:rPr lang="lt-LT" sz="2000">
                <a:solidFill>
                  <a:schemeClr val="tx1">
                    <a:lumMod val="50000"/>
                    <a:lumOff val="50000"/>
                  </a:schemeClr>
                </a:solidFill>
              </a:rPr>
              <a:t>Parengė Matas Kamarauskas, Matas Amšiejus, Roland Gulbinovič, Antanas Užpelkis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​</a:t>
            </a:r>
            <a:endParaRPr lang="en-US" sz="2000" b="0" i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16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DE9A-0543-494C-A912-112BB5DF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58455"/>
            <a:ext cx="5421683" cy="12800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latin typeface="+mj-lt"/>
                <a:ea typeface="+mj-ea"/>
                <a:cs typeface="+mj-cs"/>
              </a:rPr>
              <a:t>4.</a:t>
            </a:r>
            <a:r>
              <a:rPr lang="en-US" sz="3600"/>
              <a:t> </a:t>
            </a:r>
            <a:r>
              <a:rPr lang="en-US" sz="3600" err="1"/>
              <a:t>Automobilių</a:t>
            </a:r>
            <a:r>
              <a:rPr lang="en-US" sz="3600"/>
              <a:t> </a:t>
            </a:r>
            <a:r>
              <a:rPr lang="en-US" sz="3600" err="1"/>
              <a:t>amžius</a:t>
            </a:r>
            <a:r>
              <a:rPr lang="en-US" sz="3600"/>
              <a:t> </a:t>
            </a:r>
            <a:endParaRPr lang="en-US" sz="3600" kern="120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13733590-EB5F-4F74-B24A-7A692288C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82359"/>
            <a:ext cx="6804065" cy="5550073"/>
          </a:xfrm>
          <a:prstGeom prst="rect">
            <a:avLst/>
          </a:prstGeom>
        </p:spPr>
      </p:pic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C71436F-87C7-4AEA-82D9-CC303F94B33A}"/>
              </a:ext>
            </a:extLst>
          </p:cNvPr>
          <p:cNvSpPr txBox="1">
            <a:spLocks/>
          </p:cNvSpPr>
          <p:nvPr/>
        </p:nvSpPr>
        <p:spPr>
          <a:xfrm>
            <a:off x="337544" y="1338723"/>
            <a:ext cx="5173960" cy="427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>
                <a:cs typeface="Calibri"/>
              </a:rPr>
              <a:t>Mažiau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apgyvendintos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teritorijose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yra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registruota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daugiau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senesnių</a:t>
            </a:r>
            <a:r>
              <a:rPr lang="en-US" sz="2000">
                <a:cs typeface="Calibri"/>
              </a:rPr>
              <a:t> </a:t>
            </a:r>
            <a:r>
              <a:rPr lang="en-US" sz="2000" err="1">
                <a:cs typeface="Calibri"/>
              </a:rPr>
              <a:t>mašinų</a:t>
            </a:r>
            <a:r>
              <a:rPr lang="en-US" sz="2000">
                <a:cs typeface="Calibri"/>
              </a:rPr>
              <a:t>.</a:t>
            </a:r>
          </a:p>
          <a:p>
            <a:r>
              <a:rPr lang="en-US" sz="2000" err="1">
                <a:cs typeface="Calibri"/>
              </a:rPr>
              <a:t>Vilniuje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ir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Neringoje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mašinos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yra</a:t>
            </a:r>
            <a:r>
              <a:rPr lang="en-US" sz="2000">
                <a:cs typeface="Calibri"/>
              </a:rPr>
              <a:t> </a:t>
            </a:r>
            <a:r>
              <a:rPr lang="en-US" sz="2000" err="1">
                <a:cs typeface="Calibri"/>
              </a:rPr>
              <a:t>palyginus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naujos</a:t>
            </a:r>
            <a:r>
              <a:rPr lang="en-US" sz="200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586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94A8-4E75-4FE4-A2DA-3C5EEC95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4. Kodas</a:t>
            </a:r>
            <a:endParaRPr lang="en-US" err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18DABA0-B0AD-407D-9C08-4896E9E1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55" y="1959976"/>
            <a:ext cx="11528611" cy="12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5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Išvados: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/>
              <a:t>Regitros duomenys buvo labai netvarkingi ir kai kurie netgi klaidingi.</a:t>
            </a:r>
          </a:p>
          <a:p>
            <a:r>
              <a:rPr lang="lt-LT"/>
              <a:t>Automobilių specifikacijų tendencijos yra labai panašiai išsidėsčiusios visoje Lietuvoje.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06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Šaltiniai: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/>
              <a:t>Duomenys: </a:t>
            </a:r>
            <a:r>
              <a:rPr lang="lt-LT">
                <a:hlinkClick r:id="rId2"/>
              </a:rPr>
              <a:t>https://www.regitra.lt/lt/paslaugos/duomenu-teikimas/atviri-duomenys-1/transporto-priemones-3</a:t>
            </a:r>
            <a:endParaRPr lang="lt-LT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51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Duomenys: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09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lt-LT" sz="2000"/>
              <a:t>Regitros įregistruotų transporto priemonių duomenys (2021-03-16):</a:t>
            </a:r>
          </a:p>
          <a:p>
            <a:r>
              <a:rPr lang="lt-LT" sz="2000"/>
              <a:t>Duomenų buvo didelis kiekis su daug neteisingų arba neegzistuojančių reikšmių. Tad išmesdami nekorektiškas reikšmes atsirinkome tik šiuos mus dominčius duomenis apie lengvuosius (M1 klasės) automobilius:</a:t>
            </a:r>
            <a:endParaRPr lang="lt-LT" sz="200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lt-LT" sz="2000"/>
              <a:t>Markę,</a:t>
            </a:r>
            <a:endParaRPr lang="lt-LT" sz="200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lt-LT" sz="2000"/>
              <a:t>Galią,</a:t>
            </a:r>
            <a:endParaRPr lang="lt-LT" sz="2000">
              <a:cs typeface="Calibri" panose="020F0502020204030204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lt-LT" sz="2000"/>
              <a:t>Amžių,</a:t>
            </a:r>
            <a:endParaRPr lang="lt-LT" sz="200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lt-LT" sz="2000"/>
              <a:t>Registracijos vietą.</a:t>
            </a:r>
            <a:endParaRPr lang="lt-LT" sz="2400"/>
          </a:p>
          <a:p>
            <a:pPr lvl="1"/>
            <a:endParaRPr lang="lt-LT"/>
          </a:p>
          <a:p>
            <a:pPr lvl="1"/>
            <a:endParaRPr lang="lt-LT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25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Užduotys ir tikslai: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lt-LT"/>
              <a:t>Sutvarkyti duomenis.</a:t>
            </a:r>
          </a:p>
          <a:p>
            <a:r>
              <a:rPr lang="lt-LT"/>
              <a:t>Pavaizduoti lengvųjų automobilių pasiskirstymo, markės, amžiaus, galios tendencijas Lietuvos žemėlapyje.</a:t>
            </a:r>
            <a:endParaRPr lang="lt-LT">
              <a:cs typeface="Calibri"/>
            </a:endParaRPr>
          </a:p>
          <a:p>
            <a:r>
              <a:rPr lang="lt-LT"/>
              <a:t>Pamatyti mašinų skirtumus tarp didmiesčių ir kaimų.</a:t>
            </a:r>
            <a:endParaRPr lang="lt-LT">
              <a:cs typeface="Calibri"/>
            </a:endParaRPr>
          </a:p>
          <a:p>
            <a:r>
              <a:rPr lang="lt-LT"/>
              <a:t>Atrasti vietas kur registruojamos brangiausios mašinos.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98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F514-58B0-4C0E-B5B5-5441CC71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11639"/>
            <a:ext cx="9453848" cy="916350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1. </a:t>
            </a:r>
            <a:r>
              <a:rPr lang="en-US" sz="3600" err="1">
                <a:cs typeface="Calibri Light"/>
              </a:rPr>
              <a:t>Automobilių</a:t>
            </a:r>
            <a:r>
              <a:rPr lang="en-US" sz="3600">
                <a:cs typeface="Calibri Light"/>
              </a:rPr>
              <a:t> </a:t>
            </a:r>
            <a:r>
              <a:rPr lang="en-US" sz="3600" err="1">
                <a:cs typeface="Calibri Light"/>
              </a:rPr>
              <a:t>markės</a:t>
            </a:r>
            <a:endParaRPr lang="en-US" sz="3600" err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378DDA-705C-4766-B903-A38A0FD9F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408" y="1443107"/>
            <a:ext cx="4380643" cy="4451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cs typeface="Calibri"/>
              </a:rPr>
              <a:t>Didmiesčiuose</a:t>
            </a:r>
            <a:r>
              <a:rPr lang="en-US" sz="2000">
                <a:cs typeface="Calibri"/>
              </a:rPr>
              <a:t> </a:t>
            </a:r>
            <a:r>
              <a:rPr lang="en-US" sz="2000" err="1">
                <a:cs typeface="Calibri"/>
              </a:rPr>
              <a:t>labiau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yra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registruojamos</a:t>
            </a:r>
            <a:r>
              <a:rPr lang="en-US" sz="2000">
                <a:cs typeface="Calibri"/>
              </a:rPr>
              <a:t> Toyota </a:t>
            </a:r>
            <a:r>
              <a:rPr lang="en-US" sz="2000" err="1">
                <a:cs typeface="Calibri"/>
              </a:rPr>
              <a:t>markės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mašinos</a:t>
            </a:r>
            <a:r>
              <a:rPr lang="en-US" sz="2000">
                <a:cs typeface="Calibri"/>
              </a:rPr>
              <a:t>, </a:t>
            </a:r>
            <a:r>
              <a:rPr lang="en-US" sz="2000" err="1">
                <a:cs typeface="Calibri"/>
              </a:rPr>
              <a:t>kituose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miesteliuose</a:t>
            </a:r>
            <a:r>
              <a:rPr lang="en-US" sz="2000">
                <a:cs typeface="Calibri"/>
              </a:rPr>
              <a:t> Volkswagen, o </a:t>
            </a:r>
            <a:r>
              <a:rPr lang="en-US" sz="2000" err="1">
                <a:cs typeface="Calibri"/>
              </a:rPr>
              <a:t>rajonuose</a:t>
            </a:r>
            <a:r>
              <a:rPr lang="en-US" sz="2000">
                <a:cs typeface="Calibri"/>
              </a:rPr>
              <a:t>, </a:t>
            </a:r>
            <a:r>
              <a:rPr lang="en-US" sz="2000" err="1">
                <a:cs typeface="Calibri"/>
              </a:rPr>
              <a:t>esančiuose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šalia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valstybės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sienos</a:t>
            </a:r>
            <a:r>
              <a:rPr lang="en-US" sz="2000">
                <a:cs typeface="Calibri"/>
              </a:rPr>
              <a:t>, </a:t>
            </a:r>
            <a:r>
              <a:rPr lang="en-US" sz="2000" err="1">
                <a:cs typeface="Calibri"/>
              </a:rPr>
              <a:t>dažniausiai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matome</a:t>
            </a:r>
            <a:r>
              <a:rPr lang="en-US" sz="2000">
                <a:cs typeface="Calibri"/>
              </a:rPr>
              <a:t> Audi</a:t>
            </a:r>
          </a:p>
          <a:p>
            <a:r>
              <a:rPr lang="en-US" sz="2000" err="1">
                <a:cs typeface="Calibri"/>
              </a:rPr>
              <a:t>Lietuvoje</a:t>
            </a:r>
            <a:r>
              <a:rPr lang="en-US" sz="2000">
                <a:cs typeface="Calibri"/>
              </a:rPr>
              <a:t> </a:t>
            </a:r>
            <a:r>
              <a:rPr lang="en-US" sz="2000" err="1">
                <a:cs typeface="Calibri"/>
              </a:rPr>
              <a:t>populiariausios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išlieka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vokiečių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gamybos</a:t>
            </a:r>
            <a:r>
              <a:rPr lang="en-US" sz="2000">
                <a:cs typeface="Calibri"/>
              </a:rPr>
              <a:t> mašinos.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2B017537-0D2E-4279-8B07-1BA63481E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7" y="1332182"/>
            <a:ext cx="7719465" cy="51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7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5631-BDD5-49CD-9F6F-C0CE4594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1. Kodas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719D41A-875E-4CC4-A52A-2F106A07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83" y="1917437"/>
            <a:ext cx="11192435" cy="119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7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AD6C-EB2D-4EAE-A1E3-DE0D3A77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52389"/>
            <a:ext cx="9186080" cy="1271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latin typeface="+mj-lt"/>
                <a:ea typeface="+mj-ea"/>
                <a:cs typeface="+mj-cs"/>
              </a:rPr>
              <a:t>2. </a:t>
            </a:r>
            <a:r>
              <a:rPr lang="en-US" sz="3600" err="1"/>
              <a:t>Automobilių</a:t>
            </a:r>
            <a:r>
              <a:rPr lang="en-US" sz="3600"/>
              <a:t> </a:t>
            </a:r>
            <a:r>
              <a:rPr lang="en-US" sz="3600" err="1"/>
              <a:t>kiekiai</a:t>
            </a:r>
            <a:r>
              <a:rPr lang="en-US" sz="3600"/>
              <a:t> </a:t>
            </a:r>
            <a:r>
              <a:rPr lang="en-US" sz="3600" err="1"/>
              <a:t>savivaldybėse</a:t>
            </a:r>
            <a:endParaRPr lang="en-US" sz="3600" kern="1200" err="1">
              <a:solidFill>
                <a:srgbClr val="000000"/>
              </a:solidFill>
              <a:latin typeface="+mj-lt"/>
              <a:cs typeface="Calibri Light"/>
            </a:endParaRP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9E33116-6900-4B79-90C2-170527B07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438" y="1035857"/>
            <a:ext cx="4869877" cy="5928421"/>
          </a:xfrm>
          <a:prstGeom prst="rect">
            <a:avLst/>
          </a:prstGeom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B60C43D-978F-48EF-A412-179210249802}"/>
              </a:ext>
            </a:extLst>
          </p:cNvPr>
          <p:cNvSpPr txBox="1">
            <a:spLocks/>
          </p:cNvSpPr>
          <p:nvPr/>
        </p:nvSpPr>
        <p:spPr>
          <a:xfrm>
            <a:off x="6350038" y="1620559"/>
            <a:ext cx="5434918" cy="427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cs typeface="Calibri"/>
              </a:rPr>
              <a:t>Kaip </a:t>
            </a:r>
            <a:r>
              <a:rPr lang="en-US" sz="2000" err="1">
                <a:cs typeface="Calibri"/>
              </a:rPr>
              <a:t>ir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tikėjomės</a:t>
            </a:r>
            <a:r>
              <a:rPr lang="en-US" sz="2000">
                <a:cs typeface="Calibri"/>
              </a:rPr>
              <a:t>, </a:t>
            </a:r>
            <a:r>
              <a:rPr lang="en-US" sz="2000" err="1">
                <a:cs typeface="Calibri"/>
              </a:rPr>
              <a:t>automobiliai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yra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daugiausia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registruojami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didmiesčiuose</a:t>
            </a:r>
            <a:r>
              <a:rPr lang="en-US" sz="2000">
                <a:cs typeface="Calibri"/>
              </a:rPr>
              <a:t>.</a:t>
            </a:r>
            <a:endParaRPr lang="en-US"/>
          </a:p>
          <a:p>
            <a:r>
              <a:rPr lang="en-US" sz="2000">
                <a:cs typeface="Calibri"/>
              </a:rPr>
              <a:t>Taip pat </a:t>
            </a:r>
            <a:r>
              <a:rPr lang="en-US" sz="2000" err="1">
                <a:cs typeface="Calibri"/>
              </a:rPr>
              <a:t>matome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labai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didelį</a:t>
            </a:r>
            <a:r>
              <a:rPr lang="en-US" sz="2000">
                <a:cs typeface="Calibri"/>
              </a:rPr>
              <a:t> </a:t>
            </a:r>
            <a:r>
              <a:rPr lang="en-US" sz="2000" err="1">
                <a:cs typeface="Calibri"/>
              </a:rPr>
              <a:t>miestelių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ir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didmiesčių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duomenų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išsiskyrimą</a:t>
            </a:r>
            <a:r>
              <a:rPr lang="en-US" sz="200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60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4622-9B44-42C5-AD5F-1987FF84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2. Kodas</a:t>
            </a:r>
            <a:endParaRPr lang="en-US" err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0296E67-905F-48F4-900F-3C2797AD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3" y="1506983"/>
            <a:ext cx="11304494" cy="481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5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A23A-FE2A-4564-B8E9-0627B4DC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" y="1828"/>
            <a:ext cx="6963035" cy="13299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latin typeface="+mj-lt"/>
                <a:ea typeface="+mj-ea"/>
                <a:cs typeface="+mj-cs"/>
              </a:rPr>
              <a:t>3. </a:t>
            </a:r>
            <a:r>
              <a:rPr lang="en-US" sz="3600" kern="1200" err="1">
                <a:latin typeface="+mj-lt"/>
                <a:ea typeface="+mj-ea"/>
                <a:cs typeface="+mj-cs"/>
              </a:rPr>
              <a:t>Automobilių</a:t>
            </a:r>
            <a:r>
              <a:rPr lang="en-US" sz="3600" kern="1200">
                <a:latin typeface="+mj-lt"/>
                <a:ea typeface="+mj-ea"/>
                <a:cs typeface="+mj-cs"/>
              </a:rPr>
              <a:t> </a:t>
            </a:r>
            <a:r>
              <a:rPr lang="en-US" sz="3600" kern="1200" err="1">
                <a:latin typeface="+mj-lt"/>
                <a:ea typeface="+mj-ea"/>
                <a:cs typeface="+mj-cs"/>
              </a:rPr>
              <a:t>galios</a:t>
            </a:r>
            <a:r>
              <a:rPr lang="en-US" sz="3600"/>
              <a:t> </a:t>
            </a:r>
            <a:endParaRPr lang="en-US" sz="3600" kern="1200">
              <a:latin typeface="+mj-lt"/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40D66AB-2D72-4787-9D25-67B878D7F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9848" y="122013"/>
            <a:ext cx="5553310" cy="6457360"/>
          </a:xfrm>
          <a:prstGeom prst="rect">
            <a:avLst/>
          </a:prstGeom>
        </p:spPr>
      </p:pic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18B82921-C36B-41CA-BE84-FC845A8DB24C}"/>
              </a:ext>
            </a:extLst>
          </p:cNvPr>
          <p:cNvSpPr txBox="1">
            <a:spLocks/>
          </p:cNvSpPr>
          <p:nvPr/>
        </p:nvSpPr>
        <p:spPr>
          <a:xfrm>
            <a:off x="327106" y="1338723"/>
            <a:ext cx="5434918" cy="427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>
                <a:cs typeface="Calibri"/>
              </a:rPr>
              <a:t>Pastebėjome</a:t>
            </a:r>
            <a:r>
              <a:rPr lang="en-US" sz="2000">
                <a:cs typeface="Calibri"/>
              </a:rPr>
              <a:t> </a:t>
            </a:r>
            <a:r>
              <a:rPr lang="en-US" sz="2000" err="1">
                <a:cs typeface="Calibri"/>
              </a:rPr>
              <a:t>ypatingai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didelį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galios</a:t>
            </a:r>
            <a:r>
              <a:rPr lang="en-US" sz="2000">
                <a:cs typeface="Calibri"/>
              </a:rPr>
              <a:t> </a:t>
            </a:r>
            <a:r>
              <a:rPr lang="en-US" sz="2000" err="1">
                <a:cs typeface="Calibri"/>
              </a:rPr>
              <a:t>vidurkį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turi</a:t>
            </a:r>
            <a:r>
              <a:rPr lang="en-US" sz="2000">
                <a:cs typeface="Calibri"/>
              </a:rPr>
              <a:t> Neringos </a:t>
            </a:r>
            <a:r>
              <a:rPr lang="en-US" sz="2000" err="1">
                <a:cs typeface="Calibri"/>
              </a:rPr>
              <a:t>savivaldybė</a:t>
            </a:r>
            <a:r>
              <a:rPr lang="en-US" sz="2000">
                <a:cs typeface="Calibri"/>
              </a:rPr>
              <a:t>. </a:t>
            </a:r>
            <a:r>
              <a:rPr lang="en-US" sz="2000" err="1">
                <a:cs typeface="Calibri"/>
              </a:rPr>
              <a:t>Ši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vieta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yra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populiarus</a:t>
            </a:r>
            <a:r>
              <a:rPr lang="en-US" sz="2000">
                <a:cs typeface="Calibri"/>
              </a:rPr>
              <a:t> Lietuvos </a:t>
            </a:r>
            <a:r>
              <a:rPr lang="en-US" sz="2000" err="1">
                <a:cs typeface="Calibri"/>
              </a:rPr>
              <a:t>kurortas</a:t>
            </a:r>
            <a:r>
              <a:rPr lang="en-US" sz="2000">
                <a:cs typeface="Calibri"/>
              </a:rPr>
              <a:t>, </a:t>
            </a:r>
            <a:r>
              <a:rPr lang="en-US" sz="2000" err="1">
                <a:cs typeface="Calibri"/>
              </a:rPr>
              <a:t>kuriame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įsikūrę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daug</a:t>
            </a:r>
            <a:r>
              <a:rPr lang="en-US" sz="2000">
                <a:cs typeface="Calibri"/>
              </a:rPr>
              <a:t>  </a:t>
            </a:r>
            <a:r>
              <a:rPr lang="en-US" sz="2000" err="1">
                <a:cs typeface="Calibri"/>
              </a:rPr>
              <a:t>pasiturinčių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asmenų</a:t>
            </a:r>
            <a:r>
              <a:rPr lang="en-US" sz="2000">
                <a:cs typeface="Calibri"/>
              </a:rPr>
              <a:t>. Tai </a:t>
            </a:r>
            <a:r>
              <a:rPr lang="en-US" sz="2000" err="1">
                <a:cs typeface="Calibri"/>
              </a:rPr>
              <a:t>gali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nulemti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didesnį</a:t>
            </a:r>
            <a:r>
              <a:rPr lang="en-US" sz="2000">
                <a:cs typeface="Calibri"/>
              </a:rPr>
              <a:t> kiekį prabangių automobilių, </a:t>
            </a:r>
            <a:r>
              <a:rPr lang="en-US" sz="2000" err="1">
                <a:cs typeface="Calibri"/>
              </a:rPr>
              <a:t>kurių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galia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paprastai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yra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didesnė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nei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įprastų</a:t>
            </a:r>
            <a:r>
              <a:rPr lang="en-US" sz="2000">
                <a:cs typeface="Calibri"/>
              </a:rPr>
              <a:t>.</a:t>
            </a:r>
          </a:p>
          <a:p>
            <a:r>
              <a:rPr lang="en-US" sz="2000" err="1">
                <a:cs typeface="Calibri"/>
              </a:rPr>
              <a:t>Smulkesni</a:t>
            </a:r>
            <a:r>
              <a:rPr lang="en-US" sz="2000">
                <a:cs typeface="Calibri"/>
              </a:rPr>
              <a:t> Lietuvos </a:t>
            </a:r>
            <a:r>
              <a:rPr lang="en-US" sz="2000" err="1">
                <a:cs typeface="Calibri"/>
              </a:rPr>
              <a:t>regionai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pasižymi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mažesnės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galios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mašinomis</a:t>
            </a:r>
            <a:r>
              <a:rPr lang="en-US" sz="2000">
                <a:cs typeface="Calibri"/>
              </a:rPr>
              <a:t>, o </a:t>
            </a:r>
            <a:r>
              <a:rPr lang="en-US" sz="2000" err="1">
                <a:cs typeface="Calibri"/>
              </a:rPr>
              <a:t>didžiuosiuose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miestuose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ir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aplink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juos</a:t>
            </a:r>
            <a:r>
              <a:rPr lang="en-US" sz="2000">
                <a:cs typeface="Calibri"/>
              </a:rPr>
              <a:t> </a:t>
            </a:r>
            <a:r>
              <a:rPr lang="en-US" sz="2000" err="1">
                <a:cs typeface="Calibri"/>
              </a:rPr>
              <a:t>galia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didesnė</a:t>
            </a:r>
            <a:r>
              <a:rPr lang="en-US" sz="200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51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9AA9-789F-4A93-B985-8F70DFEE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Kodas</a:t>
            </a:r>
            <a:endParaRPr lang="en-US" err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4D847F5-1074-483E-A417-6EA9E565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5" y="1909483"/>
            <a:ext cx="11528610" cy="20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3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40223AF4D9334883D5ADD20987C50A" ma:contentTypeVersion="9" ma:contentTypeDescription="Create a new document." ma:contentTypeScope="" ma:versionID="8a99eaff954e5ac4c36525ebc52dbbfb">
  <xsd:schema xmlns:xsd="http://www.w3.org/2001/XMLSchema" xmlns:xs="http://www.w3.org/2001/XMLSchema" xmlns:p="http://schemas.microsoft.com/office/2006/metadata/properties" xmlns:ns2="475c63ca-b043-4c12-b3fa-976b6f8c754a" targetNamespace="http://schemas.microsoft.com/office/2006/metadata/properties" ma:root="true" ma:fieldsID="839d30556ae916ab5e2a355995c67497" ns2:_="">
    <xsd:import namespace="475c63ca-b043-4c12-b3fa-976b6f8c75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c63ca-b043-4c12-b3fa-976b6f8c7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71F45F-B96D-4F54-A1F6-B26A6BD4A1A1}">
  <ds:schemaRefs>
    <ds:schemaRef ds:uri="475c63ca-b043-4c12-b3fa-976b6f8c75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6ACCCCC-AB86-4B7B-87DE-B59F7827AE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EEB071-71A2-4B88-A331-7916E61444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Duomenų vizualizavimas naudojant žemėlapius​ Laboratorinis darbas​ nr. 3</vt:lpstr>
      <vt:lpstr>Duomenys:</vt:lpstr>
      <vt:lpstr>Užduotys ir tikslai:</vt:lpstr>
      <vt:lpstr>1. Automobilių markės</vt:lpstr>
      <vt:lpstr>1. Kodas</vt:lpstr>
      <vt:lpstr>2. Automobilių kiekiai savivaldybėse</vt:lpstr>
      <vt:lpstr>2. Kodas</vt:lpstr>
      <vt:lpstr>3. Automobilių galios </vt:lpstr>
      <vt:lpstr>3. Kodas</vt:lpstr>
      <vt:lpstr>4. Automobilių amžius </vt:lpstr>
      <vt:lpstr>4. Kodas</vt:lpstr>
      <vt:lpstr>Išvados:</vt:lpstr>
      <vt:lpstr>Šaltiniai: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revision>1</cp:revision>
  <dcterms:created xsi:type="dcterms:W3CDTF">2021-03-25T18:27:44Z</dcterms:created>
  <dcterms:modified xsi:type="dcterms:W3CDTF">2021-03-26T08:11:44Z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0x0101002040223AF4D9334883D5ADD20987C50A</vt:lpwstr>
  </property>
</Properties>
</file>