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77" r:id="rId8"/>
    <p:sldId id="265" r:id="rId9"/>
    <p:sldId id="266" r:id="rId10"/>
    <p:sldId id="267" r:id="rId11"/>
    <p:sldId id="279" r:id="rId12"/>
    <p:sldId id="268" r:id="rId13"/>
    <p:sldId id="269" r:id="rId14"/>
    <p:sldId id="270" r:id="rId15"/>
    <p:sldId id="281" r:id="rId16"/>
    <p:sldId id="271" r:id="rId17"/>
    <p:sldId id="272" r:id="rId18"/>
    <p:sldId id="273" r:id="rId19"/>
    <p:sldId id="282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9F91C-0909-4BF8-BCB1-923CC9B3CD52}" v="1" dt="2022-05-25T17:18:40.887"/>
    <p1510:client id="{423769E6-3F72-48C7-92A0-EDA2ECEAF033}" v="7" dt="2022-05-25T08:03:50.797"/>
    <p1510:client id="{4722A488-01DB-4747-AD80-AE0E1F415BDD}" v="4" dt="2022-05-26T05:26:27.601"/>
    <p1510:client id="{60F2755B-8A18-4FE5-B2F9-8910C37DE2C9}" v="16" dt="2022-05-26T05:16:22.508"/>
    <p1510:client id="{A4CC4877-2044-4D78-8CD1-7399C5F63A61}" v="71" dt="2022-05-25T17:23:30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 Gulbinovič" userId="S::roland.gulbinovic@mif.stud.vu.lt::566f7a0d-42b9-4197-8eb6-a35909c33993" providerId="AD" clId="Web-{423769E6-3F72-48C7-92A0-EDA2ECEAF033}"/>
    <pc:docChg chg="modSld">
      <pc:chgData name="Roland Gulbinovič" userId="S::roland.gulbinovic@mif.stud.vu.lt::566f7a0d-42b9-4197-8eb6-a35909c33993" providerId="AD" clId="Web-{423769E6-3F72-48C7-92A0-EDA2ECEAF033}" dt="2022-05-25T08:03:50.797" v="5" actId="1076"/>
      <pc:docMkLst>
        <pc:docMk/>
      </pc:docMkLst>
      <pc:sldChg chg="addSp modSp">
        <pc:chgData name="Roland Gulbinovič" userId="S::roland.gulbinovic@mif.stud.vu.lt::566f7a0d-42b9-4197-8eb6-a35909c33993" providerId="AD" clId="Web-{423769E6-3F72-48C7-92A0-EDA2ECEAF033}" dt="2022-05-25T08:03:50.797" v="5" actId="1076"/>
        <pc:sldMkLst>
          <pc:docMk/>
          <pc:sldMk cId="2234104941" sldId="272"/>
        </pc:sldMkLst>
        <pc:picChg chg="add mod">
          <ac:chgData name="Roland Gulbinovič" userId="S::roland.gulbinovic@mif.stud.vu.lt::566f7a0d-42b9-4197-8eb6-a35909c33993" providerId="AD" clId="Web-{423769E6-3F72-48C7-92A0-EDA2ECEAF033}" dt="2022-05-25T08:03:50.797" v="5" actId="1076"/>
          <ac:picMkLst>
            <pc:docMk/>
            <pc:sldMk cId="2234104941" sldId="272"/>
            <ac:picMk id="3" creationId="{8C3D21C6-2979-115D-A598-A9D485B9149D}"/>
          </ac:picMkLst>
        </pc:picChg>
        <pc:picChg chg="mod">
          <ac:chgData name="Roland Gulbinovič" userId="S::roland.gulbinovic@mif.stud.vu.lt::566f7a0d-42b9-4197-8eb6-a35909c33993" providerId="AD" clId="Web-{423769E6-3F72-48C7-92A0-EDA2ECEAF033}" dt="2022-05-25T08:03:49.016" v="4" actId="14100"/>
          <ac:picMkLst>
            <pc:docMk/>
            <pc:sldMk cId="2234104941" sldId="272"/>
            <ac:picMk id="4" creationId="{47B38927-35CD-13DE-D38A-79795DC5E33D}"/>
          </ac:picMkLst>
        </pc:picChg>
      </pc:sldChg>
    </pc:docChg>
  </pc:docChgLst>
  <pc:docChgLst>
    <pc:chgData name="Matas Amšiejus" userId="S::matas.amsiejus@mif.stud.vu.lt::74f82241-7354-4d51-b5b3-57b161182023" providerId="AD" clId="Web-{4722A488-01DB-4747-AD80-AE0E1F415BDD}"/>
    <pc:docChg chg="modSld">
      <pc:chgData name="Matas Amšiejus" userId="S::matas.amsiejus@mif.stud.vu.lt::74f82241-7354-4d51-b5b3-57b161182023" providerId="AD" clId="Web-{4722A488-01DB-4747-AD80-AE0E1F415BDD}" dt="2022-05-26T05:26:27.601" v="3" actId="20577"/>
      <pc:docMkLst>
        <pc:docMk/>
      </pc:docMkLst>
      <pc:sldChg chg="modSp">
        <pc:chgData name="Matas Amšiejus" userId="S::matas.amsiejus@mif.stud.vu.lt::74f82241-7354-4d51-b5b3-57b161182023" providerId="AD" clId="Web-{4722A488-01DB-4747-AD80-AE0E1F415BDD}" dt="2022-05-26T05:26:27.601" v="3" actId="20577"/>
        <pc:sldMkLst>
          <pc:docMk/>
          <pc:sldMk cId="3800945804" sldId="261"/>
        </pc:sldMkLst>
        <pc:spChg chg="mod">
          <ac:chgData name="Matas Amšiejus" userId="S::matas.amsiejus@mif.stud.vu.lt::74f82241-7354-4d51-b5b3-57b161182023" providerId="AD" clId="Web-{4722A488-01DB-4747-AD80-AE0E1F415BDD}" dt="2022-05-26T05:26:27.601" v="3" actId="20577"/>
          <ac:spMkLst>
            <pc:docMk/>
            <pc:sldMk cId="3800945804" sldId="261"/>
            <ac:spMk id="3" creationId="{C616C234-0589-4CDF-9F64-65C31A12DC0E}"/>
          </ac:spMkLst>
        </pc:spChg>
      </pc:sldChg>
    </pc:docChg>
  </pc:docChgLst>
  <pc:docChgLst>
    <pc:chgData name="Roland Gulbinovič" userId="S::roland.gulbinovic@mif.stud.vu.lt::566f7a0d-42b9-4197-8eb6-a35909c33993" providerId="AD" clId="Web-{A4CC4877-2044-4D78-8CD1-7399C5F63A61}"/>
    <pc:docChg chg="addSld delSld modSld">
      <pc:chgData name="Roland Gulbinovič" userId="S::roland.gulbinovic@mif.stud.vu.lt::566f7a0d-42b9-4197-8eb6-a35909c33993" providerId="AD" clId="Web-{A4CC4877-2044-4D78-8CD1-7399C5F63A61}" dt="2022-05-25T17:23:30.049" v="67" actId="1076"/>
      <pc:docMkLst>
        <pc:docMk/>
      </pc:docMkLst>
      <pc:sldChg chg="addSp delSp modSp">
        <pc:chgData name="Roland Gulbinovič" userId="S::roland.gulbinovic@mif.stud.vu.lt::566f7a0d-42b9-4197-8eb6-a35909c33993" providerId="AD" clId="Web-{A4CC4877-2044-4D78-8CD1-7399C5F63A61}" dt="2022-05-25T17:22:41.844" v="50"/>
        <pc:sldMkLst>
          <pc:docMk/>
          <pc:sldMk cId="1168990086" sldId="270"/>
        </pc:sldMkLst>
        <pc:picChg chg="add del mod">
          <ac:chgData name="Roland Gulbinovič" userId="S::roland.gulbinovic@mif.stud.vu.lt::566f7a0d-42b9-4197-8eb6-a35909c33993" providerId="AD" clId="Web-{A4CC4877-2044-4D78-8CD1-7399C5F63A61}" dt="2022-05-25T17:22:41.844" v="50"/>
          <ac:picMkLst>
            <pc:docMk/>
            <pc:sldMk cId="1168990086" sldId="270"/>
            <ac:picMk id="3" creationId="{2E13A7BF-AE9E-1B50-561C-6F027B9053D2}"/>
          </ac:picMkLst>
        </pc:picChg>
      </pc:sldChg>
      <pc:sldChg chg="addSp delSp modSp">
        <pc:chgData name="Roland Gulbinovič" userId="S::roland.gulbinovic@mif.stud.vu.lt::566f7a0d-42b9-4197-8eb6-a35909c33993" providerId="AD" clId="Web-{A4CC4877-2044-4D78-8CD1-7399C5F63A61}" dt="2022-05-25T17:21:56.031" v="39" actId="1076"/>
        <pc:sldMkLst>
          <pc:docMk/>
          <pc:sldMk cId="2862265859" sldId="277"/>
        </pc:sldMkLst>
        <pc:spChg chg="mod">
          <ac:chgData name="Roland Gulbinovič" userId="S::roland.gulbinovic@mif.stud.vu.lt::566f7a0d-42b9-4197-8eb6-a35909c33993" providerId="AD" clId="Web-{A4CC4877-2044-4D78-8CD1-7399C5F63A61}" dt="2022-05-25T17:20:24.809" v="19" actId="20577"/>
          <ac:spMkLst>
            <pc:docMk/>
            <pc:sldMk cId="2862265859" sldId="277"/>
            <ac:spMk id="2" creationId="{D8BE468D-2A8E-F03E-F3CE-95C606D485E7}"/>
          </ac:spMkLst>
        </pc:spChg>
        <pc:spChg chg="del">
          <ac:chgData name="Roland Gulbinovič" userId="S::roland.gulbinovic@mif.stud.vu.lt::566f7a0d-42b9-4197-8eb6-a35909c33993" providerId="AD" clId="Web-{A4CC4877-2044-4D78-8CD1-7399C5F63A61}" dt="2022-05-25T17:20:33.903" v="20"/>
          <ac:spMkLst>
            <pc:docMk/>
            <pc:sldMk cId="2862265859" sldId="277"/>
            <ac:spMk id="3" creationId="{AEE62485-1888-FD0F-8115-65C48BBF9597}"/>
          </ac:spMkLst>
        </pc:spChg>
        <pc:spChg chg="add del mod">
          <ac:chgData name="Roland Gulbinovič" userId="S::roland.gulbinovic@mif.stud.vu.lt::566f7a0d-42b9-4197-8eb6-a35909c33993" providerId="AD" clId="Web-{A4CC4877-2044-4D78-8CD1-7399C5F63A61}" dt="2022-05-25T17:21:05.842" v="27"/>
          <ac:spMkLst>
            <pc:docMk/>
            <pc:sldMk cId="2862265859" sldId="277"/>
            <ac:spMk id="6" creationId="{22F50C20-3897-8BB7-D40B-F17BEF3AEABC}"/>
          </ac:spMkLst>
        </pc:spChg>
        <pc:spChg chg="add del mod">
          <ac:chgData name="Roland Gulbinovič" userId="S::roland.gulbinovic@mif.stud.vu.lt::566f7a0d-42b9-4197-8eb6-a35909c33993" providerId="AD" clId="Web-{A4CC4877-2044-4D78-8CD1-7399C5F63A61}" dt="2022-05-25T17:21:45.030" v="35"/>
          <ac:spMkLst>
            <pc:docMk/>
            <pc:sldMk cId="2862265859" sldId="277"/>
            <ac:spMk id="9" creationId="{BB570B37-B232-0CFA-D407-362374A52A9F}"/>
          </ac:spMkLst>
        </pc:spChg>
        <pc:picChg chg="add del mod ord">
          <ac:chgData name="Roland Gulbinovič" userId="S::roland.gulbinovic@mif.stud.vu.lt::566f7a0d-42b9-4197-8eb6-a35909c33993" providerId="AD" clId="Web-{A4CC4877-2044-4D78-8CD1-7399C5F63A61}" dt="2022-05-25T17:20:45.310" v="26"/>
          <ac:picMkLst>
            <pc:docMk/>
            <pc:sldMk cId="2862265859" sldId="277"/>
            <ac:picMk id="4" creationId="{46228275-ECEC-D0D2-8104-271F31F22E6A}"/>
          </ac:picMkLst>
        </pc:picChg>
        <pc:picChg chg="add del mod ord">
          <ac:chgData name="Roland Gulbinovič" userId="S::roland.gulbinovic@mif.stud.vu.lt::566f7a0d-42b9-4197-8eb6-a35909c33993" providerId="AD" clId="Web-{A4CC4877-2044-4D78-8CD1-7399C5F63A61}" dt="2022-05-25T17:21:31.858" v="34"/>
          <ac:picMkLst>
            <pc:docMk/>
            <pc:sldMk cId="2862265859" sldId="277"/>
            <ac:picMk id="7" creationId="{DBF271E6-3110-AA4C-CF9B-37F0730EED9D}"/>
          </ac:picMkLst>
        </pc:picChg>
        <pc:picChg chg="add mod ord">
          <ac:chgData name="Roland Gulbinovič" userId="S::roland.gulbinovic@mif.stud.vu.lt::566f7a0d-42b9-4197-8eb6-a35909c33993" providerId="AD" clId="Web-{A4CC4877-2044-4D78-8CD1-7399C5F63A61}" dt="2022-05-25T17:21:56.031" v="39" actId="1076"/>
          <ac:picMkLst>
            <pc:docMk/>
            <pc:sldMk cId="2862265859" sldId="277"/>
            <ac:picMk id="10" creationId="{7BD168BF-2AEC-B552-7258-E00C9876FBDF}"/>
          </ac:picMkLst>
        </pc:picChg>
      </pc:sldChg>
      <pc:sldChg chg="new del">
        <pc:chgData name="Roland Gulbinovič" userId="S::roland.gulbinovic@mif.stud.vu.lt::566f7a0d-42b9-4197-8eb6-a35909c33993" providerId="AD" clId="Web-{A4CC4877-2044-4D78-8CD1-7399C5F63A61}" dt="2022-05-25T17:22:09.265" v="42"/>
        <pc:sldMkLst>
          <pc:docMk/>
          <pc:sldMk cId="2808524618" sldId="278"/>
        </pc:sldMkLst>
      </pc:sldChg>
      <pc:sldChg chg="addSp delSp modSp add replId">
        <pc:chgData name="Roland Gulbinovič" userId="S::roland.gulbinovic@mif.stud.vu.lt::566f7a0d-42b9-4197-8eb6-a35909c33993" providerId="AD" clId="Web-{A4CC4877-2044-4D78-8CD1-7399C5F63A61}" dt="2022-05-25T17:22:27.578" v="48" actId="1076"/>
        <pc:sldMkLst>
          <pc:docMk/>
          <pc:sldMk cId="129132846" sldId="279"/>
        </pc:sldMkLst>
        <pc:spChg chg="add del mod">
          <ac:chgData name="Roland Gulbinovič" userId="S::roland.gulbinovic@mif.stud.vu.lt::566f7a0d-42b9-4197-8eb6-a35909c33993" providerId="AD" clId="Web-{A4CC4877-2044-4D78-8CD1-7399C5F63A61}" dt="2022-05-25T17:22:23.188" v="44"/>
          <ac:spMkLst>
            <pc:docMk/>
            <pc:sldMk cId="129132846" sldId="279"/>
            <ac:spMk id="4" creationId="{B0DAE673-F95B-208D-2D89-DD6ACA9DF262}"/>
          </ac:spMkLst>
        </pc:spChg>
        <pc:picChg chg="add mod ord">
          <ac:chgData name="Roland Gulbinovič" userId="S::roland.gulbinovic@mif.stud.vu.lt::566f7a0d-42b9-4197-8eb6-a35909c33993" providerId="AD" clId="Web-{A4CC4877-2044-4D78-8CD1-7399C5F63A61}" dt="2022-05-25T17:22:27.578" v="48" actId="1076"/>
          <ac:picMkLst>
            <pc:docMk/>
            <pc:sldMk cId="129132846" sldId="279"/>
            <ac:picMk id="5" creationId="{4F95BA25-0352-E1BE-9DCA-E1F7158C295D}"/>
          </ac:picMkLst>
        </pc:picChg>
        <pc:picChg chg="del">
          <ac:chgData name="Roland Gulbinovič" userId="S::roland.gulbinovic@mif.stud.vu.lt::566f7a0d-42b9-4197-8eb6-a35909c33993" providerId="AD" clId="Web-{A4CC4877-2044-4D78-8CD1-7399C5F63A61}" dt="2022-05-25T17:22:13.109" v="43"/>
          <ac:picMkLst>
            <pc:docMk/>
            <pc:sldMk cId="129132846" sldId="279"/>
            <ac:picMk id="10" creationId="{7BD168BF-2AEC-B552-7258-E00C9876FBDF}"/>
          </ac:picMkLst>
        </pc:picChg>
      </pc:sldChg>
      <pc:sldChg chg="new del">
        <pc:chgData name="Roland Gulbinovič" userId="S::roland.gulbinovic@mif.stud.vu.lt::566f7a0d-42b9-4197-8eb6-a35909c33993" providerId="AD" clId="Web-{A4CC4877-2044-4D78-8CD1-7399C5F63A61}" dt="2022-05-25T17:22:55.985" v="53"/>
        <pc:sldMkLst>
          <pc:docMk/>
          <pc:sldMk cId="839466527" sldId="280"/>
        </pc:sldMkLst>
      </pc:sldChg>
      <pc:sldChg chg="addSp delSp modSp add replId">
        <pc:chgData name="Roland Gulbinovič" userId="S::roland.gulbinovic@mif.stud.vu.lt::566f7a0d-42b9-4197-8eb6-a35909c33993" providerId="AD" clId="Web-{A4CC4877-2044-4D78-8CD1-7399C5F63A61}" dt="2022-05-25T17:23:11.439" v="61"/>
        <pc:sldMkLst>
          <pc:docMk/>
          <pc:sldMk cId="2579606707" sldId="281"/>
        </pc:sldMkLst>
        <pc:spChg chg="add del mod">
          <ac:chgData name="Roland Gulbinovič" userId="S::roland.gulbinovic@mif.stud.vu.lt::566f7a0d-42b9-4197-8eb6-a35909c33993" providerId="AD" clId="Web-{A4CC4877-2044-4D78-8CD1-7399C5F63A61}" dt="2022-05-25T17:23:11.439" v="61"/>
          <ac:spMkLst>
            <pc:docMk/>
            <pc:sldMk cId="2579606707" sldId="281"/>
            <ac:spMk id="6" creationId="{482EAAF0-BEBD-36BB-8130-8479A3D7E755}"/>
          </ac:spMkLst>
        </pc:spChg>
        <pc:picChg chg="add mod">
          <ac:chgData name="Roland Gulbinovič" userId="S::roland.gulbinovic@mif.stud.vu.lt::566f7a0d-42b9-4197-8eb6-a35909c33993" providerId="AD" clId="Web-{A4CC4877-2044-4D78-8CD1-7399C5F63A61}" dt="2022-05-25T17:23:09.767" v="60" actId="1076"/>
          <ac:picMkLst>
            <pc:docMk/>
            <pc:sldMk cId="2579606707" sldId="281"/>
            <ac:picMk id="3" creationId="{E79BC664-7320-5AE8-BCDF-13C52B9DAEFF}"/>
          </ac:picMkLst>
        </pc:picChg>
        <pc:picChg chg="del">
          <ac:chgData name="Roland Gulbinovič" userId="S::roland.gulbinovic@mif.stud.vu.lt::566f7a0d-42b9-4197-8eb6-a35909c33993" providerId="AD" clId="Web-{A4CC4877-2044-4D78-8CD1-7399C5F63A61}" dt="2022-05-25T17:23:01.032" v="55"/>
          <ac:picMkLst>
            <pc:docMk/>
            <pc:sldMk cId="2579606707" sldId="281"/>
            <ac:picMk id="5" creationId="{4F95BA25-0352-E1BE-9DCA-E1F7158C295D}"/>
          </ac:picMkLst>
        </pc:picChg>
      </pc:sldChg>
      <pc:sldChg chg="addSp delSp modSp add replId">
        <pc:chgData name="Roland Gulbinovič" userId="S::roland.gulbinovic@mif.stud.vu.lt::566f7a0d-42b9-4197-8eb6-a35909c33993" providerId="AD" clId="Web-{A4CC4877-2044-4D78-8CD1-7399C5F63A61}" dt="2022-05-25T17:23:30.049" v="67" actId="1076"/>
        <pc:sldMkLst>
          <pc:docMk/>
          <pc:sldMk cId="3124467994" sldId="282"/>
        </pc:sldMkLst>
        <pc:picChg chg="del">
          <ac:chgData name="Roland Gulbinovič" userId="S::roland.gulbinovic@mif.stud.vu.lt::566f7a0d-42b9-4197-8eb6-a35909c33993" providerId="AD" clId="Web-{A4CC4877-2044-4D78-8CD1-7399C5F63A61}" dt="2022-05-25T17:23:25.924" v="63"/>
          <ac:picMkLst>
            <pc:docMk/>
            <pc:sldMk cId="3124467994" sldId="282"/>
            <ac:picMk id="3" creationId="{E79BC664-7320-5AE8-BCDF-13C52B9DAEFF}"/>
          </ac:picMkLst>
        </pc:picChg>
        <pc:picChg chg="add mod">
          <ac:chgData name="Roland Gulbinovič" userId="S::roland.gulbinovic@mif.stud.vu.lt::566f7a0d-42b9-4197-8eb6-a35909c33993" providerId="AD" clId="Web-{A4CC4877-2044-4D78-8CD1-7399C5F63A61}" dt="2022-05-25T17:23:30.049" v="67" actId="1076"/>
          <ac:picMkLst>
            <pc:docMk/>
            <pc:sldMk cId="3124467994" sldId="282"/>
            <ac:picMk id="4" creationId="{50BC021A-36A8-3F30-54DF-F9FC586603C9}"/>
          </ac:picMkLst>
        </pc:picChg>
      </pc:sldChg>
    </pc:docChg>
  </pc:docChgLst>
  <pc:docChgLst>
    <pc:chgData name="Roland Gulbinovič" userId="S::roland.gulbinovic@mif.stud.vu.lt::566f7a0d-42b9-4197-8eb6-a35909c33993" providerId="AD" clId="Web-{2E09F91C-0909-4BF8-BCB1-923CC9B3CD52}"/>
    <pc:docChg chg="addSld">
      <pc:chgData name="Roland Gulbinovič" userId="S::roland.gulbinovic@mif.stud.vu.lt::566f7a0d-42b9-4197-8eb6-a35909c33993" providerId="AD" clId="Web-{2E09F91C-0909-4BF8-BCB1-923CC9B3CD52}" dt="2022-05-25T17:18:40.887" v="0"/>
      <pc:docMkLst>
        <pc:docMk/>
      </pc:docMkLst>
      <pc:sldChg chg="new">
        <pc:chgData name="Roland Gulbinovič" userId="S::roland.gulbinovic@mif.stud.vu.lt::566f7a0d-42b9-4197-8eb6-a35909c33993" providerId="AD" clId="Web-{2E09F91C-0909-4BF8-BCB1-923CC9B3CD52}" dt="2022-05-25T17:18:40.887" v="0"/>
        <pc:sldMkLst>
          <pc:docMk/>
          <pc:sldMk cId="2862265859" sldId="277"/>
        </pc:sldMkLst>
      </pc:sldChg>
    </pc:docChg>
  </pc:docChgLst>
  <pc:docChgLst>
    <pc:chgData name="Roland Gulbinovič" userId="S::roland.gulbinovic@mif.stud.vu.lt::566f7a0d-42b9-4197-8eb6-a35909c33993" providerId="AD" clId="Web-{60F2755B-8A18-4FE5-B2F9-8910C37DE2C9}"/>
    <pc:docChg chg="modSld">
      <pc:chgData name="Roland Gulbinovič" userId="S::roland.gulbinovic@mif.stud.vu.lt::566f7a0d-42b9-4197-8eb6-a35909c33993" providerId="AD" clId="Web-{60F2755B-8A18-4FE5-B2F9-8910C37DE2C9}" dt="2022-05-26T05:16:22.508" v="17" actId="20577"/>
      <pc:docMkLst>
        <pc:docMk/>
      </pc:docMkLst>
      <pc:sldChg chg="modSp">
        <pc:chgData name="Roland Gulbinovič" userId="S::roland.gulbinovic@mif.stud.vu.lt::566f7a0d-42b9-4197-8eb6-a35909c33993" providerId="AD" clId="Web-{60F2755B-8A18-4FE5-B2F9-8910C37DE2C9}" dt="2022-05-26T05:16:22.508" v="17" actId="20577"/>
        <pc:sldMkLst>
          <pc:docMk/>
          <pc:sldMk cId="148407810" sldId="276"/>
        </pc:sldMkLst>
        <pc:spChg chg="mod">
          <ac:chgData name="Roland Gulbinovič" userId="S::roland.gulbinovic@mif.stud.vu.lt::566f7a0d-42b9-4197-8eb6-a35909c33993" providerId="AD" clId="Web-{60F2755B-8A18-4FE5-B2F9-8910C37DE2C9}" dt="2022-05-26T05:16:22.508" v="17" actId="20577"/>
          <ac:spMkLst>
            <pc:docMk/>
            <pc:sldMk cId="148407810" sldId="276"/>
            <ac:spMk id="3" creationId="{9942AB3B-929B-98E4-7217-6FE41F0A89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3B2D-6307-AEDC-D7F2-07419A9C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57C2B-288C-E815-716A-D8FEEA832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3391-5A46-7398-09CC-1A02C1E6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D066-4CD3-409D-8C49-F09C42956AE2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6255-89AB-DE54-2CE3-96A953AC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30E9-0D3F-42F6-1E85-FB022B9C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D3C8-E8F5-4B1A-9C64-FA72EC88460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5615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4D88-7247-A213-73CC-0109F1F4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E1948-E1B2-B721-4E11-1202E520E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F5D7-2AFD-3EA0-88F8-41016230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D066-4CD3-409D-8C49-F09C42956AE2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27D18-E3D9-33A3-500F-79B9CEB1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91287-2E54-7B7E-48F5-D21E17AB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D3C8-E8F5-4B1A-9C64-FA72EC88460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431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6EE8A-129B-2DA2-62A2-04550610F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10C8A-91EA-83E5-69DC-9AB2FE202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F1AB-D769-496A-503B-6972254B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D066-4CD3-409D-8C49-F09C42956AE2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224DB-5F2A-6607-DF77-536C816C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31DBD-A4A6-752B-939E-B621A9E8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D3C8-E8F5-4B1A-9C64-FA72EC88460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423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1F30-448D-5B8D-F1D6-ADC60A3C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3479-91F4-0777-6772-6ECAFC86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DFB05-2B27-6769-DD83-B3F69F9E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D066-4CD3-409D-8C49-F09C42956AE2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DB516-6204-9132-EE9C-14261833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52A2-F716-BDE7-640C-A4176FF2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D3C8-E8F5-4B1A-9C64-FA72EC88460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40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89FD-F159-D4B5-C68D-F6286CBC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4BE35-0DBE-9CD3-98FA-BD2116A15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B7D6-C255-F20F-FBC7-AC7872AD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D066-4CD3-409D-8C49-F09C42956AE2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E20FE-BFB9-A174-722B-BE951FD9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3FDC-D0D9-B0FE-20A0-7FBFCA8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D3C8-E8F5-4B1A-9C64-FA72EC88460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20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CC42-E402-2098-5B9A-1EF643F8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E39-226D-BA35-AF32-9B0F1F726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C7E93-4CDD-4100-98E3-E40FBA77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9BC29-6C12-7BD4-3B75-75D0ADD4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D066-4CD3-409D-8C49-F09C42956AE2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D6F1-E6FF-0D0F-C840-FFC18533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FE605-ABBC-F29B-E544-EE6EA076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D3C8-E8F5-4B1A-9C64-FA72EC88460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4939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4230-53CC-E0BF-8139-42A3A01E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BA038-7941-A0D9-A83C-16CC6A55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A6744-6DEC-0E91-B719-6176F182B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A142E-0DA9-9A0F-4D5F-842F3296D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4C3DE-4870-3AE3-321B-75DA41B9E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0ED2C-DCD0-FBD2-A5AC-FDD03CC3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D066-4CD3-409D-8C49-F09C42956AE2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5F1DD-9AEA-3053-9B74-F366F52D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1F026-C7ED-34A0-3B59-D9D02D52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D3C8-E8F5-4B1A-9C64-FA72EC88460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0464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4547-9EF8-E97F-89D0-2575D15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6AE72-C920-62D0-7F49-0DBD409B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D066-4CD3-409D-8C49-F09C42956AE2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F504C-90B8-DA66-D2C9-94BF7BA7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7980D-9D9E-C6B4-FBD3-337A739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D3C8-E8F5-4B1A-9C64-FA72EC88460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065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B2955-ED7A-98D4-8EDF-461FC1F7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D066-4CD3-409D-8C49-F09C42956AE2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E92B1-B232-5857-15A9-ACFEEA3E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70C23-91AA-DFDC-F355-97C93982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D3C8-E8F5-4B1A-9C64-FA72EC88460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9969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4DC-2AE7-031F-3FD3-E6408E72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51601-E3BE-619C-A26A-ABD71DC8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BF4A6-4247-309F-4406-CEF6B7D8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9A06C-497E-B17C-54B1-017B6BEC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D066-4CD3-409D-8C49-F09C42956AE2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26EB6-F75C-EA6E-3F67-39A216ED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5A5D6-5675-89F0-26DD-CB48FECE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D3C8-E8F5-4B1A-9C64-FA72EC88460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689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3405-44A7-9D91-2CC5-AE7C7B9D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76764-DEC0-ED0A-82C9-CC9F700E1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9AEDE-CEBD-D74B-792A-B31988610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576BA-3B1C-556D-2557-E298258F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D066-4CD3-409D-8C49-F09C42956AE2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7D32-F9C7-D78C-BC33-CFB76B06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564AD-AF39-B09C-20C9-C2A62633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D3C8-E8F5-4B1A-9C64-FA72EC88460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034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89ABB-B8F0-3C91-F903-DE07754C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03648-1EE8-E537-CE89-4D3484F1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F2E3-A4FE-C0F8-C5FF-8ABA0BFB5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D066-4CD3-409D-8C49-F09C42956AE2}" type="datetimeFigureOut">
              <a:rPr lang="lt-LT" smtClean="0"/>
              <a:t>2022-05-25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2B2E-26C1-07F2-F29F-D9915D1B9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C08B-0D93-9253-B370-BD83C6CFA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D3C8-E8F5-4B1A-9C64-FA72EC88460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4058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69C-06E7-4E21-B8E8-C73F304CA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13745"/>
            <a:ext cx="9144000" cy="2387600"/>
          </a:xfrm>
        </p:spPr>
        <p:txBody>
          <a:bodyPr/>
          <a:lstStyle/>
          <a:p>
            <a:r>
              <a:rPr lang="lt-LT">
                <a:cs typeface="Calibri Light"/>
              </a:rPr>
              <a:t>Papildomi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duome</a:t>
            </a:r>
            <a:r>
              <a:rPr lang="lt-LT" err="1">
                <a:cs typeface="Calibri Light"/>
              </a:rPr>
              <a:t>nų</a:t>
            </a:r>
            <a:r>
              <a:rPr lang="lt-LT">
                <a:cs typeface="Calibri Light"/>
              </a:rPr>
              <a:t> vizualizavimo skyriai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F0FDA-E5DC-4EC0-A3B5-59DF995E8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180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lt">
                <a:ea typeface="+mn-lt"/>
                <a:cs typeface="+mn-lt"/>
              </a:rPr>
              <a:t>Vilniaus Universitetas</a:t>
            </a:r>
            <a:endParaRPr lang="en-US"/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lt">
                <a:solidFill>
                  <a:schemeClr val="dk1"/>
                </a:solidFill>
                <a:ea typeface="+mn-lt"/>
                <a:cs typeface="+mn-lt"/>
              </a:rPr>
              <a:t>MIF, duomenų mokslas 3k, 2gr.</a:t>
            </a:r>
            <a:endParaRPr lang="en-US">
              <a:solidFill>
                <a:schemeClr val="dk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lt">
                <a:ea typeface="+mn-lt"/>
                <a:cs typeface="+mn-lt"/>
              </a:rPr>
              <a:t>Darbą parengė </a:t>
            </a:r>
            <a:r>
              <a:rPr lang="pl-PL" err="1">
                <a:ea typeface="+mn-lt"/>
                <a:cs typeface="+mn-lt"/>
              </a:rPr>
              <a:t>Matas</a:t>
            </a:r>
            <a:r>
              <a:rPr lang="pl-PL">
                <a:ea typeface="+mn-lt"/>
                <a:cs typeface="+mn-lt"/>
              </a:rPr>
              <a:t> Am</a:t>
            </a:r>
            <a:r>
              <a:rPr lang="lt-LT" err="1">
                <a:ea typeface="+mn-lt"/>
                <a:cs typeface="+mn-lt"/>
              </a:rPr>
              <a:t>šiejus</a:t>
            </a:r>
            <a:r>
              <a:rPr lang="lt">
                <a:ea typeface="+mn-lt"/>
                <a:cs typeface="+mn-lt"/>
              </a:rPr>
              <a:t>, Roland Gulbinovič</a:t>
            </a:r>
            <a:endParaRPr lang="en-US">
              <a:ea typeface="+mn-lt"/>
              <a:cs typeface="+mn-lt"/>
            </a:endParaRPr>
          </a:p>
          <a:p>
            <a:endParaRPr lang="lt-LT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EC7CF-1213-40E9-AB22-D62BCB0590E9}"/>
              </a:ext>
            </a:extLst>
          </p:cNvPr>
          <p:cNvSpPr txBox="1"/>
          <p:nvPr/>
        </p:nvSpPr>
        <p:spPr>
          <a:xfrm>
            <a:off x="4256107" y="3509963"/>
            <a:ext cx="367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/>
              <a:t>Praktinė užduotis </a:t>
            </a:r>
            <a:r>
              <a:rPr lang="lt-LT" sz="2800" err="1"/>
              <a:t>nr</a:t>
            </a:r>
            <a:r>
              <a:rPr lang="pl-PL" sz="2800"/>
              <a:t>.</a:t>
            </a:r>
            <a:r>
              <a:rPr lang="lt-LT" sz="2800"/>
              <a:t> </a:t>
            </a:r>
            <a:r>
              <a:rPr lang="en-US" sz="2800"/>
              <a:t>4</a:t>
            </a:r>
            <a:endParaRPr lang="lt-LT" sz="2800"/>
          </a:p>
        </p:txBody>
      </p:sp>
    </p:spTree>
    <p:extLst>
      <p:ext uri="{BB962C8B-B14F-4D97-AF65-F5344CB8AC3E}">
        <p14:creationId xmlns:p14="http://schemas.microsoft.com/office/powerpoint/2010/main" val="295253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E410-72C6-2EC2-CE3B-4EEEC0E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966526"/>
          </a:xfrm>
        </p:spPr>
        <p:txBody>
          <a:bodyPr>
            <a:noAutofit/>
          </a:bodyPr>
          <a:lstStyle/>
          <a:p>
            <a:r>
              <a:rPr lang="pl-PL" sz="4000"/>
              <a:t>AVK </a:t>
            </a:r>
            <a:r>
              <a:rPr lang="pl-PL" sz="4000" err="1"/>
              <a:t>su</a:t>
            </a:r>
            <a:r>
              <a:rPr lang="pl-PL" sz="4000"/>
              <a:t> t-SNE </a:t>
            </a:r>
            <a:r>
              <a:rPr lang="lt-LT" sz="4000"/>
              <a:t>klasifikacijų taškinė diagrama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A6B3F55F-6214-2C7C-9F62-49657C177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1"/>
          <a:stretch/>
        </p:blipFill>
        <p:spPr bwMode="auto">
          <a:xfrm>
            <a:off x="6500792" y="1804152"/>
            <a:ext cx="5418551" cy="45617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D4A9C-10F7-1738-8894-C537AA5CAC15}"/>
              </a:ext>
            </a:extLst>
          </p:cNvPr>
          <p:cNvSpPr txBox="1"/>
          <p:nvPr/>
        </p:nvSpPr>
        <p:spPr>
          <a:xfrm>
            <a:off x="838200" y="1905506"/>
            <a:ext cx="55474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Kaip matome, šį kartą klasifikatorius nebeatrinko aštuonetų iš taip „giliai“ kaip ankstesnis modelis</a:t>
            </a:r>
            <a:r>
              <a:rPr lang="pl-PL" sz="220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/>
              <a:t>Visi keturi neteisingai priskirti aštuonetai (FN - raudoni) yra </a:t>
            </a:r>
            <a:r>
              <a:rPr lang="lt-LT" sz="2200" err="1"/>
              <a:t>melyno</a:t>
            </a:r>
            <a:r>
              <a:rPr lang="lt-LT" sz="2200"/>
              <a:t> klasterio pakraštyje prie žaliojo, kas indikuoja, kad šie taškai buvo sunkiai atskiriami t-SNE.</a:t>
            </a:r>
          </a:p>
        </p:txBody>
      </p:sp>
    </p:spTree>
    <p:extLst>
      <p:ext uri="{BB962C8B-B14F-4D97-AF65-F5344CB8AC3E}">
        <p14:creationId xmlns:p14="http://schemas.microsoft.com/office/powerpoint/2010/main" val="110674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468D-2A8E-F03E-F3CE-95C606D4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Times New Roman"/>
              </a:rPr>
              <a:t>Neteisingai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klasifkuoti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vaizdai</a:t>
            </a:r>
            <a:endParaRPr lang="en-US" err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F95BA25-0352-E1BE-9DCA-E1F7158C2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937" y="1771951"/>
            <a:ext cx="5650952" cy="4721443"/>
          </a:xfrm>
        </p:spPr>
      </p:pic>
    </p:spTree>
    <p:extLst>
      <p:ext uri="{BB962C8B-B14F-4D97-AF65-F5344CB8AC3E}">
        <p14:creationId xmlns:p14="http://schemas.microsoft.com/office/powerpoint/2010/main" val="12913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6337-0208-DDD9-4E8D-63692587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817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pl-PL" err="1"/>
              <a:t>Atsitiktiniai</a:t>
            </a:r>
            <a:r>
              <a:rPr lang="pl-PL"/>
              <a:t> mi</a:t>
            </a:r>
            <a:r>
              <a:rPr lang="lt-LT" err="1"/>
              <a:t>škai</a:t>
            </a:r>
            <a:r>
              <a:rPr lang="lt-LT"/>
              <a:t> be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20C5-3736-A59D-D29B-108236A6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r>
              <a:rPr lang="lt-LT" sz="2400"/>
              <a:t>Atsitiktinio miško algoritmas pagal duomenų pavyzdžius sukuria sprendimų medžius, tada iš kiekvieno jų gauna prognozę ir galiausiai išrenka geriausią sprendimą. Kuo didesnis medžių skaičius miške, tuo aukštesni tikslumo rezultatai;</a:t>
            </a:r>
          </a:p>
          <a:p>
            <a:endParaRPr lang="lt-LT" sz="2400"/>
          </a:p>
          <a:p>
            <a:r>
              <a:rPr lang="lt-LT" sz="2400"/>
              <a:t>Šitam algoritmui mes bandėme keisti tik medžių skaičių (</a:t>
            </a:r>
            <a:r>
              <a:rPr lang="lt-LT" sz="2400" i="1" err="1"/>
              <a:t>ntree</a:t>
            </a:r>
            <a:r>
              <a:rPr lang="lt-LT" sz="2400"/>
              <a:t>). </a:t>
            </a:r>
            <a:r>
              <a:rPr lang="lt-LT" sz="2400" err="1"/>
              <a:t>Gaun</a:t>
            </a:r>
            <a:r>
              <a:rPr lang="pl-PL" sz="2400" err="1"/>
              <a:t>ame</a:t>
            </a:r>
            <a:r>
              <a:rPr lang="lt-LT" sz="2400"/>
              <a:t>, kad geriausius rezultatus gauname kai </a:t>
            </a:r>
            <a:r>
              <a:rPr lang="lt-LT" sz="2400" i="1" err="1"/>
              <a:t>ntree</a:t>
            </a:r>
            <a:r>
              <a:rPr lang="lt-LT" sz="2400"/>
              <a:t> </a:t>
            </a:r>
            <a:r>
              <a:rPr lang="pl-PL" sz="2400"/>
              <a:t>= 500. </a:t>
            </a:r>
            <a:r>
              <a:rPr lang="pl-PL" sz="2400" err="1"/>
              <a:t>Tikslumas</a:t>
            </a:r>
            <a:r>
              <a:rPr lang="pl-PL" sz="2400"/>
              <a:t> </a:t>
            </a:r>
            <a:r>
              <a:rPr lang="pl-PL" sz="2400" err="1"/>
              <a:t>yra</a:t>
            </a:r>
            <a:r>
              <a:rPr lang="pl-PL" sz="2400"/>
              <a:t> </a:t>
            </a:r>
            <a:r>
              <a:rPr lang="pl-PL" sz="2400" err="1"/>
              <a:t>lygus</a:t>
            </a:r>
            <a:r>
              <a:rPr lang="pl-PL" sz="2400"/>
              <a:t> 0.9675, o F-1 </a:t>
            </a:r>
            <a:r>
              <a:rPr lang="pl-PL" sz="2400" err="1"/>
              <a:t>lygus</a:t>
            </a:r>
            <a:r>
              <a:rPr lang="pl-PL" sz="2400"/>
              <a:t> 0.9674</a:t>
            </a:r>
            <a:r>
              <a:rPr lang="lt-LT" sz="2400"/>
              <a:t>.</a:t>
            </a:r>
            <a:endParaRPr lang="lt-LT" sz="2400" i="1"/>
          </a:p>
        </p:txBody>
      </p:sp>
    </p:spTree>
    <p:extLst>
      <p:ext uri="{BB962C8B-B14F-4D97-AF65-F5344CB8AC3E}">
        <p14:creationId xmlns:p14="http://schemas.microsoft.com/office/powerpoint/2010/main" val="244977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DA65-5485-99D3-7D42-8BD2EFB6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942"/>
            <a:ext cx="10515600" cy="868871"/>
          </a:xfrm>
        </p:spPr>
        <p:txBody>
          <a:bodyPr>
            <a:normAutofit/>
          </a:bodyPr>
          <a:lstStyle/>
          <a:p>
            <a:r>
              <a:rPr lang="pl-PL" sz="4000" err="1"/>
              <a:t>Atsitiktiniai</a:t>
            </a:r>
            <a:r>
              <a:rPr lang="pl-PL" sz="4000"/>
              <a:t> mi</a:t>
            </a:r>
            <a:r>
              <a:rPr lang="lt-LT" sz="4000" err="1"/>
              <a:t>škai</a:t>
            </a:r>
            <a:r>
              <a:rPr lang="lt-LT" sz="4000"/>
              <a:t> be t-SNE - modeliavimas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47B38927-35CD-13DE-D38A-79795DC5E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076" y="3925377"/>
            <a:ext cx="2459657" cy="132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426AF-E5D5-911F-A2FA-22A16FB33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605" y="3651661"/>
            <a:ext cx="4913185" cy="1872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B525A-DB84-5996-51D5-71EBD601E156}"/>
              </a:ext>
            </a:extLst>
          </p:cNvPr>
          <p:cNvSpPr txBox="1"/>
          <p:nvPr/>
        </p:nvSpPr>
        <p:spPr>
          <a:xfrm>
            <a:off x="970961" y="1690688"/>
            <a:ext cx="9712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/>
              <a:t>Kaip ir AVK, RF buvo linkęs rinktis penketus. Šio klasifikavimo metodo tikslumas buvo mažesnis nei AVK, tačiau taip gali būti dėl atsitiktinumo, ypač kai skirtumai tokie minimalūs. </a:t>
            </a:r>
          </a:p>
        </p:txBody>
      </p:sp>
    </p:spTree>
    <p:extLst>
      <p:ext uri="{BB962C8B-B14F-4D97-AF65-F5344CB8AC3E}">
        <p14:creationId xmlns:p14="http://schemas.microsoft.com/office/powerpoint/2010/main" val="331568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E410-72C6-2EC2-CE3B-4EEEC0E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05"/>
            <a:ext cx="10515600" cy="1019792"/>
          </a:xfrm>
        </p:spPr>
        <p:txBody>
          <a:bodyPr>
            <a:noAutofit/>
          </a:bodyPr>
          <a:lstStyle/>
          <a:p>
            <a:r>
              <a:rPr lang="lt-LT" sz="4000"/>
              <a:t>Atsitikini</a:t>
            </a:r>
            <a:r>
              <a:rPr lang="pl-PL" sz="4000"/>
              <a:t>o</a:t>
            </a:r>
            <a:r>
              <a:rPr lang="lt-LT" sz="4000"/>
              <a:t> m</a:t>
            </a:r>
            <a:r>
              <a:rPr lang="pl-PL" sz="4000"/>
              <a:t>i</a:t>
            </a:r>
            <a:r>
              <a:rPr lang="lt-LT" sz="4000" err="1"/>
              <a:t>ško</a:t>
            </a:r>
            <a:r>
              <a:rPr lang="pl-PL" sz="4000"/>
              <a:t> be t-SNE </a:t>
            </a:r>
            <a:r>
              <a:rPr lang="lt-LT" sz="4000"/>
              <a:t>klasifikacijų taškinė diagrama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B3F55F-6214-2C7C-9F62-49657C177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r="114"/>
          <a:stretch/>
        </p:blipFill>
        <p:spPr bwMode="auto">
          <a:xfrm>
            <a:off x="6412016" y="1603412"/>
            <a:ext cx="5418551" cy="45617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D4A9C-10F7-1738-8894-C537AA5CAC15}"/>
              </a:ext>
            </a:extLst>
          </p:cNvPr>
          <p:cNvSpPr txBox="1"/>
          <p:nvPr/>
        </p:nvSpPr>
        <p:spPr>
          <a:xfrm>
            <a:off x="838200" y="1608843"/>
            <a:ext cx="55474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Matome, kad dalis FP taškų yra susimaišę tarp penketų, ko ir galime tikėtis;</a:t>
            </a:r>
            <a:endParaRPr lang="pl-PL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/>
              <a:t>Tačiau įdomu tai, kad trys FP oranžiniai taškai yra ir aštuonetų aibėje, </a:t>
            </a:r>
            <a:r>
              <a:rPr lang="lt-LT" sz="2400" err="1"/>
              <a:t>t.y</a:t>
            </a:r>
            <a:r>
              <a:rPr lang="lt-LT" sz="2400"/>
              <a:t>. t-SNE pajuto, kad jie yra labiau aštuonetai nei penketai, o RF modelis – 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/>
              <a:t>Galima tikėtis, kad </a:t>
            </a:r>
            <a:r>
              <a:rPr lang="lt-LT" sz="2400" err="1"/>
              <a:t>dimesijos</a:t>
            </a:r>
            <a:r>
              <a:rPr lang="lt-LT" sz="2400"/>
              <a:t> mažinimas šį kartą padės pagerinti klasifikavimo rezultatus.</a:t>
            </a:r>
          </a:p>
        </p:txBody>
      </p:sp>
    </p:spTree>
    <p:extLst>
      <p:ext uri="{BB962C8B-B14F-4D97-AF65-F5344CB8AC3E}">
        <p14:creationId xmlns:p14="http://schemas.microsoft.com/office/powerpoint/2010/main" val="116899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468D-2A8E-F03E-F3CE-95C606D4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Times New Roman"/>
              </a:rPr>
              <a:t>Neteisingai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klasifkuoti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vaizdai</a:t>
            </a:r>
            <a:endParaRPr lang="en-US" err="1"/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79BC664-7320-5AE8-BCDF-13C52B9D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52" y="1525691"/>
            <a:ext cx="6106511" cy="521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0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9147-EEBE-4FD2-CFBB-17BC7E02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>
            <a:normAutofit/>
          </a:bodyPr>
          <a:lstStyle/>
          <a:p>
            <a:r>
              <a:rPr lang="lt-LT" sz="4000"/>
              <a:t>Atsitiktiniai miškai su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2938-097D-593D-DF93-3D5BD7B0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/>
              <a:t>Sumažinus dimensija gavome, kad tikslumo matai visiškai nepriklauso nuo parametro </a:t>
            </a:r>
            <a:r>
              <a:rPr lang="lt-LT" err="1"/>
              <a:t>ntree</a:t>
            </a:r>
            <a:r>
              <a:rPr lang="lt-LT"/>
              <a:t>, tai mes vėl naudosime </a:t>
            </a:r>
            <a:r>
              <a:rPr lang="lt-LT" err="1"/>
              <a:t>ntree</a:t>
            </a:r>
            <a:r>
              <a:rPr lang="lt-LT"/>
              <a:t> = 500.</a:t>
            </a:r>
          </a:p>
        </p:txBody>
      </p:sp>
    </p:spTree>
    <p:extLst>
      <p:ext uri="{BB962C8B-B14F-4D97-AF65-F5344CB8AC3E}">
        <p14:creationId xmlns:p14="http://schemas.microsoft.com/office/powerpoint/2010/main" val="295100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DA65-5485-99D3-7D42-8BD2EFB6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pl-PL" sz="4000" err="1"/>
              <a:t>Atsitiktiniai</a:t>
            </a:r>
            <a:r>
              <a:rPr lang="pl-PL" sz="4000"/>
              <a:t> mi</a:t>
            </a:r>
            <a:r>
              <a:rPr lang="lt-LT" sz="4000" err="1"/>
              <a:t>škai</a:t>
            </a:r>
            <a:r>
              <a:rPr lang="lt-LT" sz="4000"/>
              <a:t> </a:t>
            </a:r>
            <a:r>
              <a:rPr lang="pl-PL" sz="4000" err="1"/>
              <a:t>su</a:t>
            </a:r>
            <a:r>
              <a:rPr lang="lt-LT" sz="4000"/>
              <a:t> t-SNE - modeliavimas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B38927-35CD-13DE-D38A-79795DC5E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257" y="3841748"/>
            <a:ext cx="2450922" cy="1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B525A-DB84-5996-51D5-71EBD601E156}"/>
              </a:ext>
            </a:extLst>
          </p:cNvPr>
          <p:cNvSpPr txBox="1"/>
          <p:nvPr/>
        </p:nvSpPr>
        <p:spPr>
          <a:xfrm>
            <a:off x="970961" y="1690688"/>
            <a:ext cx="97128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/>
              <a:t>Nors buvo tikėtasi geresnių rezultatų, taip vis dėlto nevyko;</a:t>
            </a:r>
          </a:p>
          <a:p>
            <a:endParaRPr lang="lt-LT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/>
              <a:t>Žinoma, skirtumai tarp visų tikslumų yra minimalūs ir gali priklausyti nuo labai nedidelių faktorių ir „parankesnės“ </a:t>
            </a:r>
            <a:r>
              <a:rPr lang="lt-LT" sz="2200" err="1"/>
              <a:t>testnės</a:t>
            </a:r>
            <a:r>
              <a:rPr lang="lt-LT" sz="2200"/>
              <a:t> aibės. Dėl to verta atlikti </a:t>
            </a:r>
            <a:r>
              <a:rPr lang="lt-LT" sz="2200" err="1"/>
              <a:t>cross</a:t>
            </a:r>
            <a:r>
              <a:rPr lang="lt-LT" sz="2200"/>
              <a:t> – </a:t>
            </a:r>
            <a:r>
              <a:rPr lang="lt-LT" sz="2200" err="1"/>
              <a:t>validation</a:t>
            </a:r>
            <a:r>
              <a:rPr lang="lt-LT" sz="2200"/>
              <a:t> patikrą taip užtikrinant, ar šis tikslumas yra atsitiktinumas ar ne.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8C3D21C6-2979-115D-A598-A9D485B9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52" y="3839036"/>
            <a:ext cx="4394200" cy="16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0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E410-72C6-2EC2-CE3B-4EEEC0E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05"/>
            <a:ext cx="10515600" cy="1019792"/>
          </a:xfrm>
        </p:spPr>
        <p:txBody>
          <a:bodyPr>
            <a:noAutofit/>
          </a:bodyPr>
          <a:lstStyle/>
          <a:p>
            <a:r>
              <a:rPr lang="lt-LT" sz="4000" err="1"/>
              <a:t>Atsitikinio</a:t>
            </a:r>
            <a:r>
              <a:rPr lang="lt-LT" sz="4000"/>
              <a:t> miško</a:t>
            </a:r>
            <a:r>
              <a:rPr lang="pl-PL" sz="4000"/>
              <a:t> </a:t>
            </a:r>
            <a:r>
              <a:rPr lang="pl-PL" sz="4000" err="1"/>
              <a:t>su</a:t>
            </a:r>
            <a:r>
              <a:rPr lang="pl-PL" sz="4000"/>
              <a:t> t-SNE </a:t>
            </a:r>
            <a:r>
              <a:rPr lang="lt-LT" sz="4000"/>
              <a:t>klasifikacijų taškinė diagrama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B3F55F-6214-2C7C-9F62-49657C177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" r="197"/>
          <a:stretch/>
        </p:blipFill>
        <p:spPr bwMode="auto">
          <a:xfrm>
            <a:off x="6385645" y="1683312"/>
            <a:ext cx="5418551" cy="45617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D4A9C-10F7-1738-8894-C537AA5CAC15}"/>
              </a:ext>
            </a:extLst>
          </p:cNvPr>
          <p:cNvSpPr txBox="1"/>
          <p:nvPr/>
        </p:nvSpPr>
        <p:spPr>
          <a:xfrm>
            <a:off x="838200" y="1733133"/>
            <a:ext cx="5547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/>
              <a:t>Anksčiau minėti taškai šį kartą buvo suklasifikuoti teisingai, tačiau potencialiai dėl pačio t-SNE netikslumo mūsų klasifikavimo tikslumas sumažėjo. </a:t>
            </a:r>
          </a:p>
        </p:txBody>
      </p:sp>
    </p:spTree>
    <p:extLst>
      <p:ext uri="{BB962C8B-B14F-4D97-AF65-F5344CB8AC3E}">
        <p14:creationId xmlns:p14="http://schemas.microsoft.com/office/powerpoint/2010/main" val="408346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468D-2A8E-F03E-F3CE-95C606D4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Times New Roman"/>
              </a:rPr>
              <a:t>Neteisingai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klasifkuoti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vaizdai</a:t>
            </a:r>
            <a:endParaRPr lang="en-US" err="1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0BC021A-36A8-3F30-54DF-F9FC58660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96" y="1831564"/>
            <a:ext cx="6947337" cy="45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6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BC2E-C35F-4B6D-A7B3-B3884ECD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7550"/>
            <a:ext cx="10515600" cy="813226"/>
          </a:xfrm>
        </p:spPr>
        <p:txBody>
          <a:bodyPr>
            <a:normAutofit/>
          </a:bodyPr>
          <a:lstStyle/>
          <a:p>
            <a:r>
              <a:rPr lang="pl-PL" sz="4000" err="1"/>
              <a:t>Duomenys</a:t>
            </a:r>
            <a:endParaRPr lang="lt-L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7723-E3C5-4AA1-850A-4F2BCB6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948"/>
            <a:ext cx="10898171" cy="5480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lt-LT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Darbui naudojama </a:t>
            </a:r>
            <a:r>
              <a:rPr lang="lt-LT" sz="20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MNIST</a:t>
            </a:r>
            <a:r>
              <a:rPr lang="lt-LT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duomenų aibė. Tai duomenų rinkinys, sudarytas iš 60 000 mažų kvadratinių 28 × 28 pikselių pilkų atspalvių vaizdų su ranka rašytais skaitmenimis nuo 0 iki 9</a:t>
            </a:r>
            <a:r>
              <a:rPr lang="lt-LT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lt-LT" sz="2000">
                <a:latin typeface="Times New Roman" panose="02020603050405020304" pitchFamily="18" charset="0"/>
                <a:ea typeface="+mn-lt"/>
                <a:cs typeface="+mn-lt"/>
              </a:rPr>
              <a:t>Duomenų atributai</a:t>
            </a:r>
            <a:r>
              <a:rPr lang="lt-LT" sz="2000">
                <a:ea typeface="+mn-lt"/>
                <a:cs typeface="+mn-lt"/>
              </a:rPr>
              <a:t>: </a:t>
            </a:r>
            <a:endParaRPr lang="lt-LT" sz="2000">
              <a:cs typeface="Times New Roman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784 </a:t>
            </a:r>
            <a:r>
              <a:rPr lang="lt-LT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stulpeliai</a:t>
            </a:r>
            <a:r>
              <a:rPr lang="lt-LT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lt-LT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atitinkantis kiekvienam pikseliui, kiekvieno stulpelio reikšmė parodo kaip stipriai nuspalvintas pikselis. [0; 255];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Label</a:t>
            </a:r>
            <a:r>
              <a:rPr lang="lt-LT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lt-LT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skaitmuo nuo 0 iki 9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lt-LT" sz="18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lt-LT" sz="200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lt-LT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 nusprendėm imti penketus ir aštuonetus</a:t>
            </a:r>
            <a:r>
              <a:rPr lang="pl-PL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pl-PL" sz="2000" err="1">
                <a:latin typeface="Times New Roman" panose="02020603050405020304" pitchFamily="18" charset="0"/>
              </a:rPr>
              <a:t>nes</a:t>
            </a:r>
            <a:r>
              <a:rPr lang="pl-PL" sz="2000">
                <a:latin typeface="Times New Roman" panose="02020603050405020304" pitchFamily="18" charset="0"/>
              </a:rPr>
              <a:t> i</a:t>
            </a:r>
            <a:r>
              <a:rPr lang="lt-LT" sz="2000">
                <a:latin typeface="Times New Roman" panose="02020603050405020304" pitchFamily="18" charset="0"/>
              </a:rPr>
              <a:t>š ankstesnių tyrimų žinome, kad šiuos skaitmenis sunku atskirti. </a:t>
            </a:r>
            <a:r>
              <a:rPr lang="lt-LT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Iš viso išsirinkome po 1000 įrašų kiekvieno skaitmens. Taigi darbui naudosime tik 2000 skaitmenų imtį.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t-LT" sz="2400">
              <a:cs typeface="Times New Roman"/>
            </a:endParaRP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A82FA8B9-8A2F-449B-8E2E-90EAE721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135" y="3405010"/>
            <a:ext cx="3499728" cy="31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38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5601-69E2-DA7E-DAFA-F2016CA2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855"/>
            <a:ext cx="10515600" cy="902610"/>
          </a:xfrm>
        </p:spPr>
        <p:txBody>
          <a:bodyPr>
            <a:normAutofit/>
          </a:bodyPr>
          <a:lstStyle/>
          <a:p>
            <a:r>
              <a:rPr lang="lt-LT" sz="4000"/>
              <a:t>Kryžminio </a:t>
            </a:r>
            <a:r>
              <a:rPr lang="lt-LT" sz="4000" err="1"/>
              <a:t>validavimo</a:t>
            </a:r>
            <a:r>
              <a:rPr lang="lt-LT" sz="4000"/>
              <a:t> strategija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3791-F4BC-D0A2-76C2-C207799A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7"/>
            <a:ext cx="10515600" cy="4823749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lt-LT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Kryžminio </a:t>
            </a:r>
            <a:r>
              <a:rPr lang="lt-LT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validavimo</a:t>
            </a:r>
            <a:r>
              <a:rPr lang="lt-LT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procesų duomenų rinkinys yra dalinamas į k grupių, kur kiekvienoje grupėje mokymuisi skiriama k-1 duomenų dalis, o testavimui – likusi viena. Taip </a:t>
            </a:r>
            <a:r>
              <a:rPr lang="lt-LT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iteruojama</a:t>
            </a:r>
            <a:r>
              <a:rPr lang="lt-LT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kol </a:t>
            </a:r>
            <a:r>
              <a:rPr lang="lt-LT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testine</a:t>
            </a:r>
            <a:r>
              <a:rPr lang="lt-LT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aibe „pabuvo“ visos k duomenų dalys.</a:t>
            </a:r>
            <a:endParaRPr lang="pl-PL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l-PL" sz="2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lt-LT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Pritaikę mūsų sumažintų dimensijų AVK ir Atsitiktinio miško modeliams kryžminio </a:t>
            </a:r>
            <a:r>
              <a:rPr lang="lt-LT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validavimo</a:t>
            </a:r>
            <a:r>
              <a:rPr lang="lt-LT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strategiją su parametru k = 10 gauname tokius rezultatus:</a:t>
            </a:r>
            <a:endParaRPr lang="pl-PL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lt-LT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AVK su t-SNE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lt-LT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Klasifikavimo tikslumas = </a:t>
            </a:r>
            <a:r>
              <a:rPr lang="lt-LT" u="sng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0.981</a:t>
            </a:r>
            <a:r>
              <a:rPr lang="pl-PL" u="sng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en-US" u="sng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lt-LT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Klasifikavimo tikslumo standartinis nuokrypis = </a:t>
            </a:r>
            <a:r>
              <a:rPr lang="lt-LT" u="sng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0.013</a:t>
            </a:r>
            <a:r>
              <a:rPr lang="pl-PL" u="sng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en-US" u="sng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lt-LT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Atsitiktinis miškas su t-SNE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lt-LT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Klasifikavimo tikslumas = </a:t>
            </a:r>
            <a:r>
              <a:rPr lang="lt-LT" u="sng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0.981</a:t>
            </a:r>
            <a:r>
              <a:rPr lang="pl-PL" u="sng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en-US" u="sng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lt-LT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Klasifikavimo tikslumo standartinis nuokrypis = </a:t>
            </a:r>
            <a:r>
              <a:rPr lang="lt-LT" u="sng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0.011</a:t>
            </a:r>
            <a:r>
              <a:rPr lang="pl-PL" u="sng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en-US" u="sng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5722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8FBF-2058-E682-7F8E-112068A7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02"/>
            <a:ext cx="10515600" cy="872275"/>
          </a:xfrm>
        </p:spPr>
        <p:txBody>
          <a:bodyPr>
            <a:normAutofit/>
          </a:bodyPr>
          <a:lstStyle/>
          <a:p>
            <a:r>
              <a:rPr lang="lt-LT" sz="4000"/>
              <a:t>ROC kreivės ir AUC matas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790FA68C-6478-321F-5E3B-A69F90B7F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003" y="982877"/>
            <a:ext cx="5826941" cy="4956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FA550-B1D1-0587-692A-F72EEFBF1951}"/>
              </a:ext>
            </a:extLst>
          </p:cNvPr>
          <p:cNvSpPr txBox="1"/>
          <p:nvPr/>
        </p:nvSpPr>
        <p:spPr>
          <a:xfrm>
            <a:off x="838199" y="1282044"/>
            <a:ext cx="48790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/>
              <a:t>Visos kreivės yra labai panašios ir yra viršutiniame kairiajame kampe, kas yra labai gerai, nes tai reiškia kad visi klasifikatoriai sugebėjo atskirti penketus ir aštuonetus labai tiksliai;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/>
              <a:t>Aišku, kad AUC matai irgi yra labai panašus, bet </a:t>
            </a:r>
            <a:r>
              <a:rPr lang="lt-LT" sz="2000" err="1"/>
              <a:t>polinominis</a:t>
            </a:r>
            <a:r>
              <a:rPr lang="lt-LT" sz="2000"/>
              <a:t> AVK be t-SNE dimensijų mažinimo turi geriausią AUC matą, kuo galima gal buvo tikėtis, nes AVK geriausiai veikia kai yra didesnis dimensijų skaičius.</a:t>
            </a:r>
          </a:p>
        </p:txBody>
      </p:sp>
    </p:spTree>
    <p:extLst>
      <p:ext uri="{BB962C8B-B14F-4D97-AF65-F5344CB8AC3E}">
        <p14:creationId xmlns:p14="http://schemas.microsoft.com/office/powerpoint/2010/main" val="1087537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2549-15F2-FBCD-4F96-6ADF29F3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lt-LT" sz="4000"/>
              <a:t>Išvados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AB3B-929B-98E4-7217-6FE41F0A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5"/>
            <a:ext cx="10515600" cy="51375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lt-LT" sz="2400" dirty="0"/>
              <a:t>Abu parinkti klasifikavimo algoritmai klasifikavo labai geru tikslumu, o skirtumai tarp jų buvo minimalūs</a:t>
            </a:r>
            <a:r>
              <a:rPr lang="lt-LT" sz="2400" dirty="0">
                <a:ea typeface="+mn-lt"/>
                <a:cs typeface="+mn-lt"/>
              </a:rPr>
              <a:t> (atitinkamas AUC pagal tyrimo eigą: SVM = 0,9725, SVM t-SNE = 0,965, RF = 0,9675, RF t-SNE = 0,9625)</a:t>
            </a:r>
            <a:r>
              <a:rPr lang="lt-LT" sz="2400" dirty="0"/>
              <a:t>;</a:t>
            </a:r>
          </a:p>
          <a:p>
            <a:r>
              <a:rPr lang="lt-LT" sz="2400" dirty="0"/>
              <a:t>Šį kartą t-SNE dimensijos mažinimas nepadėjo, tačiau taip gali būti ir dėl atrinktos imties ir kitokių atsitiktinumų;</a:t>
            </a:r>
            <a:endParaRPr lang="lt-LT" sz="2400" dirty="0">
              <a:cs typeface="Times New Roman"/>
            </a:endParaRPr>
          </a:p>
          <a:p>
            <a:r>
              <a:rPr lang="lt-LT" sz="2400" dirty="0"/>
              <a:t>Tiksliausias buvo AVK (be t-SNE) klasifikatorius su trečio laipsnio </a:t>
            </a:r>
            <a:r>
              <a:rPr lang="lt-LT" sz="2400" dirty="0" err="1"/>
              <a:t>polinominiu</a:t>
            </a:r>
            <a:r>
              <a:rPr lang="lt-LT" sz="2400" dirty="0"/>
              <a:t> branduoliu.</a:t>
            </a:r>
          </a:p>
          <a:p>
            <a:r>
              <a:rPr lang="lt-LT" sz="2400" dirty="0"/>
              <a:t>AVK buvo parinktas dėl labai didelio </a:t>
            </a:r>
            <a:r>
              <a:rPr lang="lt-LT" sz="2400" dirty="0" err="1"/>
              <a:t>kovariančių</a:t>
            </a:r>
            <a:r>
              <a:rPr lang="lt-LT" sz="2400" dirty="0"/>
              <a:t> skaičiaus, kaip matėme šis sprendimas pasiteisino;</a:t>
            </a:r>
            <a:endParaRPr lang="lt-LT" sz="2400" dirty="0">
              <a:cs typeface="Times New Roman"/>
            </a:endParaRPr>
          </a:p>
          <a:p>
            <a:r>
              <a:rPr lang="lt-LT" sz="2400" dirty="0"/>
              <a:t>Kita vertus, išrinkti optimalius parametrus šiam metodui yra žymiai sunkiau, nes galimų kombinacijų yra labai daug. RF metodas buvo žymiai paprastesnis, visada klasifikavo tiksliai. </a:t>
            </a:r>
            <a:endParaRPr lang="lt-LT" sz="2400" dirty="0">
              <a:cs typeface="Times New Roman"/>
            </a:endParaRPr>
          </a:p>
          <a:p>
            <a:r>
              <a:rPr lang="lt-LT" sz="2400" dirty="0"/>
              <a:t>Nors naudojant </a:t>
            </a:r>
            <a:r>
              <a:rPr lang="lt-LT" sz="2400" dirty="0" err="1"/>
              <a:t>holdout</a:t>
            </a:r>
            <a:r>
              <a:rPr lang="lt-LT" sz="2400" dirty="0"/>
              <a:t> metodą jis nusileido AVK, cv patikros būdas parodė, kad tai yra tik atsitiktinumas ir abu klasifikatoriai yra labai panašūs</a:t>
            </a:r>
            <a:r>
              <a:rPr lang="lt-LT" sz="2400" dirty="0">
                <a:ea typeface="+mn-lt"/>
                <a:cs typeface="+mn-lt"/>
              </a:rPr>
              <a:t> (SVM = 0,981, RF = 0,981).</a:t>
            </a:r>
            <a:endParaRPr lang="lt-LT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40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16CC-BC30-445A-B912-787D7AA5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7"/>
            <a:ext cx="10515600" cy="664684"/>
          </a:xfrm>
        </p:spPr>
        <p:txBody>
          <a:bodyPr>
            <a:normAutofit/>
          </a:bodyPr>
          <a:lstStyle/>
          <a:p>
            <a:r>
              <a:rPr lang="lt-LT" sz="4000"/>
              <a:t>Tyrimo tikslas ir uždaviniai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C234-0589-4CDF-9F64-65C31A12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991"/>
            <a:ext cx="10515600" cy="60590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lt-LT" sz="24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Šio darbo tikslas yra </a:t>
            </a:r>
            <a:r>
              <a:rPr lang="en-US" sz="24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i</a:t>
            </a:r>
            <a:r>
              <a:rPr lang="lt-LT" sz="24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štirti</a:t>
            </a:r>
            <a:r>
              <a:rPr lang="lt-LT" sz="24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skirtingus klasifikatorius.</a:t>
            </a:r>
            <a:endParaRPr lang="en-US" sz="2400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Times New Roman"/>
                <a:cs typeface="Times New Roman"/>
              </a:rPr>
              <a:t>U</a:t>
            </a:r>
            <a:r>
              <a:rPr lang="lt-LT" sz="2400" b="1" dirty="0" err="1">
                <a:latin typeface="Times New Roman"/>
                <a:cs typeface="Times New Roman"/>
              </a:rPr>
              <a:t>ždaviniai</a:t>
            </a:r>
            <a:r>
              <a:rPr lang="lt-LT" sz="2200" b="1" dirty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Pasirinkti duomenų aibę klasifikavimui;</a:t>
            </a:r>
            <a:endParaRPr lang="en-US" sz="22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Padalinti duomenų aibę į mokymo ir </a:t>
            </a:r>
            <a:r>
              <a:rPr lang="lt-LT" sz="22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validavimo</a:t>
            </a: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aibes;</a:t>
            </a:r>
            <a:endParaRPr lang="en-US" sz="22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Apmokyti pasirinktą klasifikatorių ir suklasifikuoti duomenis</a:t>
            </a:r>
            <a:r>
              <a:rPr lang="lt-LT" sz="2200" dirty="0">
                <a:latin typeface="Times New Roman"/>
                <a:ea typeface="Calibri" panose="020F0502020204030204" pitchFamily="34" charset="0"/>
                <a:cs typeface="Times New Roman"/>
              </a:rPr>
              <a:t>;</a:t>
            </a:r>
            <a:endParaRPr lang="en-US" sz="22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Apskaičiuoti sumaišymo matricas, </a:t>
            </a:r>
            <a:r>
              <a:rPr lang="lt-LT" sz="22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accurary</a:t>
            </a: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, </a:t>
            </a:r>
            <a:r>
              <a:rPr lang="lt-LT" sz="22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precision</a:t>
            </a: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, </a:t>
            </a:r>
            <a:r>
              <a:rPr lang="lt-LT" sz="22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recall</a:t>
            </a: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, F1- matus;</a:t>
            </a:r>
            <a:endParaRPr lang="en-US" sz="22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Fiksuoti optimalius pasirinkto klasifikatoriaus parametrus;</a:t>
            </a:r>
            <a:endParaRPr lang="en-US" sz="22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Vizualizuoti klasifikavimo rezultatus;</a:t>
            </a:r>
            <a:endParaRPr lang="en-US" sz="22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Įvertinti klasifikavimo kokybės rezultatus naudojant:</a:t>
            </a:r>
            <a:endParaRPr lang="en-US" sz="22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1200150" lvl="2" indent="-28575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Išlaikymo </a:t>
            </a:r>
            <a:r>
              <a:rPr lang="lt-LT" sz="22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validavimo</a:t>
            </a: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strategiją;</a:t>
            </a:r>
            <a:endParaRPr lang="en-US" sz="22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1200150" lvl="2" indent="-28575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Kryžminio </a:t>
            </a:r>
            <a:r>
              <a:rPr lang="lt-LT" sz="2200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validavimo</a:t>
            </a: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strategiją.</a:t>
            </a:r>
            <a:endParaRPr lang="en-US" sz="22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Vizualizuoti klasifikavimo rezultatus ROC kreivių grafikais, apskaičiuoti AUC matą;</a:t>
            </a:r>
            <a:endParaRPr lang="en-US" sz="22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Pateikti apibendrintas išvadas.</a:t>
            </a:r>
            <a:endParaRPr lang="en-US" sz="22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094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073F-DFD4-6E90-E2B4-D2E0C864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3"/>
            <a:ext cx="10515600" cy="709073"/>
          </a:xfrm>
        </p:spPr>
        <p:txBody>
          <a:bodyPr>
            <a:normAutofit/>
          </a:bodyPr>
          <a:lstStyle/>
          <a:p>
            <a:r>
              <a:rPr lang="lt-LT" sz="4000"/>
              <a:t>AVK be dimensijos mažinimo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5FFE-A1DE-12F9-F248-6E7CA20C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74102"/>
          </a:xfrm>
        </p:spPr>
        <p:txBody>
          <a:bodyPr>
            <a:normAutofit/>
          </a:bodyPr>
          <a:lstStyle/>
          <a:p>
            <a:r>
              <a:rPr lang="lt-LT" sz="2200"/>
              <a:t>AVK siekia surasti tiesę (</a:t>
            </a:r>
            <a:r>
              <a:rPr lang="lt-LT" sz="2200" err="1"/>
              <a:t>hiperplokštumą</a:t>
            </a:r>
            <a:r>
              <a:rPr lang="lt-LT" sz="2200"/>
              <a:t>, kai dimensija didesnė už 2) tokią, kad atstumas nuo jos iki dviejų taškų (paraštė), priklausančių skirtingoms klasėms, būtų didžiausias.</a:t>
            </a:r>
          </a:p>
          <a:p>
            <a:endParaRPr lang="pl-PL" sz="2200"/>
          </a:p>
          <a:p>
            <a:r>
              <a:rPr lang="lt-LT" sz="2200"/>
              <a:t>Norint gauti geriausius rezultatus, mums reikia pasirinkti optimalius algoritmo parametrus. AVK klasifikatoriams mes susikursime 4 modelius su skirtingais branduoliais ir geriausiais pasirinkto branduolio parametrais.</a:t>
            </a:r>
          </a:p>
          <a:p>
            <a:r>
              <a:rPr lang="lt-LT" sz="2200"/>
              <a:t>Rezultatai:</a:t>
            </a:r>
          </a:p>
          <a:p>
            <a:pPr lvl="1"/>
            <a:r>
              <a:rPr lang="lt-LT" sz="2200"/>
              <a:t>„</a:t>
            </a:r>
            <a:r>
              <a:rPr lang="lt-LT" sz="2200" err="1"/>
              <a:t>Linear</a:t>
            </a:r>
            <a:r>
              <a:rPr lang="lt-LT" sz="2200"/>
              <a:t>“ – klasifikavimo tikslumas </a:t>
            </a:r>
            <a:r>
              <a:rPr lang="lt-LT" sz="2200" u="sng"/>
              <a:t>0.9</a:t>
            </a:r>
            <a:r>
              <a:rPr lang="pl-PL" sz="2200" u="sng"/>
              <a:t>225</a:t>
            </a:r>
            <a:r>
              <a:rPr lang="pl-PL" sz="2200"/>
              <a:t>, F-1 = </a:t>
            </a:r>
            <a:r>
              <a:rPr lang="pl-PL" sz="2200" u="sng"/>
              <a:t>092249;</a:t>
            </a:r>
          </a:p>
          <a:p>
            <a:pPr lvl="1"/>
            <a:r>
              <a:rPr lang="pl-PL" sz="2200"/>
              <a:t>„</a:t>
            </a:r>
            <a:r>
              <a:rPr lang="pl-PL" sz="2200" err="1"/>
              <a:t>Polynomial</a:t>
            </a:r>
            <a:r>
              <a:rPr lang="pl-PL" sz="2200"/>
              <a:t>” – </a:t>
            </a:r>
            <a:r>
              <a:rPr lang="pl-PL" sz="2200" err="1"/>
              <a:t>klasifikavimo</a:t>
            </a:r>
            <a:r>
              <a:rPr lang="pl-PL" sz="2200"/>
              <a:t> </a:t>
            </a:r>
            <a:r>
              <a:rPr lang="pl-PL" sz="2200" err="1"/>
              <a:t>tikslumas</a:t>
            </a:r>
            <a:r>
              <a:rPr lang="pl-PL" sz="2200"/>
              <a:t> </a:t>
            </a:r>
            <a:r>
              <a:rPr lang="pl-PL" sz="2200" u="sng"/>
              <a:t>0.9725</a:t>
            </a:r>
            <a:r>
              <a:rPr lang="pl-PL" sz="2200"/>
              <a:t>, F1 = </a:t>
            </a:r>
            <a:r>
              <a:rPr lang="pl-PL" sz="2200" u="sng"/>
              <a:t>0.972;</a:t>
            </a:r>
          </a:p>
          <a:p>
            <a:pPr lvl="1"/>
            <a:r>
              <a:rPr lang="pl-PL" sz="2200"/>
              <a:t>„</a:t>
            </a:r>
            <a:r>
              <a:rPr lang="pl-PL" sz="2200" err="1"/>
              <a:t>Radial</a:t>
            </a:r>
            <a:r>
              <a:rPr lang="pl-PL" sz="2200"/>
              <a:t> </a:t>
            </a:r>
            <a:r>
              <a:rPr lang="pl-PL" sz="2200" err="1"/>
              <a:t>Basis</a:t>
            </a:r>
            <a:r>
              <a:rPr lang="pl-PL" sz="2200"/>
              <a:t>” – </a:t>
            </a:r>
            <a:r>
              <a:rPr lang="pl-PL" sz="2200" err="1"/>
              <a:t>klasifikavimo</a:t>
            </a:r>
            <a:r>
              <a:rPr lang="pl-PL" sz="2200"/>
              <a:t> </a:t>
            </a:r>
            <a:r>
              <a:rPr lang="pl-PL" sz="2200" err="1"/>
              <a:t>tikslumas</a:t>
            </a:r>
            <a:r>
              <a:rPr lang="pl-PL" sz="2200"/>
              <a:t> </a:t>
            </a:r>
            <a:r>
              <a:rPr lang="pl-PL" sz="2200" u="sng"/>
              <a:t>0.5</a:t>
            </a:r>
            <a:r>
              <a:rPr lang="pl-PL" sz="2200"/>
              <a:t>;</a:t>
            </a:r>
          </a:p>
          <a:p>
            <a:pPr lvl="1"/>
            <a:r>
              <a:rPr lang="pl-PL" sz="2200"/>
              <a:t>„</a:t>
            </a:r>
            <a:r>
              <a:rPr lang="pl-PL" sz="2200" err="1"/>
              <a:t>Sigmoid</a:t>
            </a:r>
            <a:r>
              <a:rPr lang="pl-PL" sz="2200"/>
              <a:t>” – </a:t>
            </a:r>
            <a:r>
              <a:rPr lang="pl-PL" sz="2200" err="1"/>
              <a:t>klasifikavimo</a:t>
            </a:r>
            <a:r>
              <a:rPr lang="pl-PL" sz="2200"/>
              <a:t> </a:t>
            </a:r>
            <a:r>
              <a:rPr lang="pl-PL" sz="2200" err="1"/>
              <a:t>tikslumas</a:t>
            </a:r>
            <a:r>
              <a:rPr lang="pl-PL" sz="2200"/>
              <a:t> </a:t>
            </a:r>
            <a:r>
              <a:rPr lang="pl-PL" sz="2200" u="sng"/>
              <a:t>0.5</a:t>
            </a:r>
            <a:r>
              <a:rPr lang="pl-PL" sz="2200"/>
              <a:t>;</a:t>
            </a:r>
            <a:endParaRPr lang="lt-LT" sz="2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EAB34-EF84-59CF-95ED-784764C0465A}"/>
              </a:ext>
            </a:extLst>
          </p:cNvPr>
          <p:cNvSpPr txBox="1"/>
          <p:nvPr/>
        </p:nvSpPr>
        <p:spPr>
          <a:xfrm>
            <a:off x="838200" y="5596436"/>
            <a:ext cx="9850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200" err="1"/>
              <a:t>Geriausius</a:t>
            </a:r>
            <a:r>
              <a:rPr lang="pl-PL" sz="2200"/>
              <a:t> </a:t>
            </a:r>
            <a:r>
              <a:rPr lang="pl-PL" sz="2200" err="1"/>
              <a:t>rezultatus</a:t>
            </a:r>
            <a:r>
              <a:rPr lang="pl-PL" sz="2200"/>
              <a:t> </a:t>
            </a:r>
            <a:r>
              <a:rPr lang="pl-PL" sz="2200" err="1"/>
              <a:t>gauname</a:t>
            </a:r>
            <a:r>
              <a:rPr lang="pl-PL" sz="2200"/>
              <a:t> </a:t>
            </a:r>
            <a:r>
              <a:rPr lang="pl-PL" sz="2200" err="1"/>
              <a:t>naudojant</a:t>
            </a:r>
            <a:r>
              <a:rPr lang="pl-PL" sz="2200"/>
              <a:t> </a:t>
            </a:r>
            <a:r>
              <a:rPr lang="pl-PL" sz="2200" err="1"/>
              <a:t>tre</a:t>
            </a:r>
            <a:r>
              <a:rPr lang="lt-LT" sz="2200" err="1"/>
              <a:t>čio</a:t>
            </a:r>
            <a:r>
              <a:rPr lang="lt-LT" sz="2200"/>
              <a:t> laipsnio </a:t>
            </a:r>
            <a:r>
              <a:rPr lang="lt-LT" sz="2200" err="1"/>
              <a:t>polinominį</a:t>
            </a:r>
            <a:r>
              <a:rPr lang="lt-LT" sz="2200"/>
              <a:t> branduolį.</a:t>
            </a:r>
          </a:p>
        </p:txBody>
      </p:sp>
    </p:spTree>
    <p:extLst>
      <p:ext uri="{BB962C8B-B14F-4D97-AF65-F5344CB8AC3E}">
        <p14:creationId xmlns:p14="http://schemas.microsoft.com/office/powerpoint/2010/main" val="273065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7FAF-78B3-2EBB-0D57-E10F687E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50"/>
            <a:ext cx="10515600" cy="851116"/>
          </a:xfrm>
        </p:spPr>
        <p:txBody>
          <a:bodyPr>
            <a:normAutofit/>
          </a:bodyPr>
          <a:lstStyle/>
          <a:p>
            <a:r>
              <a:rPr lang="lt-LT" sz="4000"/>
              <a:t>AVK be dimensijos mažinimo modeliavimas</a:t>
            </a:r>
          </a:p>
        </p:txBody>
      </p:sp>
      <p:pic>
        <p:nvPicPr>
          <p:cNvPr id="4" name="Content Placeholder 3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531658E5-2797-D6B9-7287-B3906DEB4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773" y="3936994"/>
            <a:ext cx="2511176" cy="1270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6447A2-1E89-179A-EC79-3D9D72BF3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45" y="3684124"/>
            <a:ext cx="4659650" cy="1776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A0ECA-4AFE-ACE9-E71C-C7204B158232}"/>
              </a:ext>
            </a:extLst>
          </p:cNvPr>
          <p:cNvSpPr txBox="1"/>
          <p:nvPr/>
        </p:nvSpPr>
        <p:spPr>
          <a:xfrm>
            <a:off x="838200" y="1397599"/>
            <a:ext cx="10447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lt-LT" sz="20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lasifikavimo</a:t>
            </a:r>
            <a:r>
              <a:rPr lang="lt-LT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matricos išdėstymas  yra toks (einant skaitymo būdu per lentelę) : TP, FP, FN, TN</a:t>
            </a:r>
            <a:r>
              <a:rPr lang="pl-PL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lt-LT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err="1">
                <a:latin typeface="Times New Roman" panose="02020603050405020304" pitchFamily="18" charset="0"/>
              </a:rPr>
              <a:t>Matome</a:t>
            </a:r>
            <a:r>
              <a:rPr lang="pl-PL" sz="2000">
                <a:latin typeface="Times New Roman" panose="02020603050405020304" pitchFamily="18" charset="0"/>
              </a:rPr>
              <a:t>, </a:t>
            </a:r>
            <a:r>
              <a:rPr lang="lt-LT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kad penketus modeliui sekėsi geriau atskirti nei aštuonetus (</a:t>
            </a:r>
            <a:r>
              <a:rPr lang="lt-LT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recall</a:t>
            </a:r>
            <a:r>
              <a:rPr lang="lt-LT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didesnis). Kita vertus, taip yra ir todėl, kad modelis turėjo polinkį rinktis penketus vietoje aštuonetų, dėl to penketų daugiau, tačiau </a:t>
            </a:r>
            <a:r>
              <a:rPr lang="lt-LT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precision</a:t>
            </a:r>
            <a:r>
              <a:rPr lang="lt-LT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lt-LT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yra mažesnis</a:t>
            </a:r>
            <a:endParaRPr lang="lt-LT" sz="2000"/>
          </a:p>
        </p:txBody>
      </p:sp>
    </p:spTree>
    <p:extLst>
      <p:ext uri="{BB962C8B-B14F-4D97-AF65-F5344CB8AC3E}">
        <p14:creationId xmlns:p14="http://schemas.microsoft.com/office/powerpoint/2010/main" val="15832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C85E-9404-841B-1469-8B364FA5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96"/>
            <a:ext cx="10515600" cy="1133737"/>
          </a:xfrm>
        </p:spPr>
        <p:txBody>
          <a:bodyPr>
            <a:normAutofit fontScale="90000"/>
          </a:bodyPr>
          <a:lstStyle/>
          <a:p>
            <a:r>
              <a:rPr lang="pl-PL"/>
              <a:t>AVK be </a:t>
            </a:r>
            <a:r>
              <a:rPr lang="pl-PL" err="1"/>
              <a:t>dimensijos</a:t>
            </a:r>
            <a:r>
              <a:rPr lang="pl-PL"/>
              <a:t> ma</a:t>
            </a:r>
            <a:r>
              <a:rPr lang="lt-LT"/>
              <a:t>žinimo klasifikacijų taškinė diagrama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80CA2F80-4A2B-4473-FC9F-7EC97692B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858" y="1921632"/>
            <a:ext cx="577117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720EA-A718-6709-87F3-7ED9BDEDB140}"/>
              </a:ext>
            </a:extLst>
          </p:cNvPr>
          <p:cNvSpPr txBox="1"/>
          <p:nvPr/>
        </p:nvSpPr>
        <p:spPr>
          <a:xfrm>
            <a:off x="838200" y="1921632"/>
            <a:ext cx="48095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Modelis vietomis „pagavo“ aštuonetus (mėlyni taškai), kurie t-SNE metodo buvo susimaišę tarp penketų;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Kita vertus, matome ir daug oranžinių taškų, kurie vietoje aštuoneto buvo priskirti penketams;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T-SNE metodas irgi nesugebėjo jų atskirti. Tai gali indikuoti, kad sumažinus dimensiją iki 2 modelis nebūtinai bus geresnis.</a:t>
            </a:r>
            <a:endParaRPr lang="en-US" sz="2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5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468D-2A8E-F03E-F3CE-95C606D4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Times New Roman"/>
              </a:rPr>
              <a:t>Neteisingai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klasifkuoti</a:t>
            </a:r>
            <a:r>
              <a:rPr lang="en-US">
                <a:cs typeface="Times New Roman"/>
              </a:rPr>
              <a:t> </a:t>
            </a:r>
            <a:r>
              <a:rPr lang="en-US" err="1">
                <a:cs typeface="Times New Roman"/>
              </a:rPr>
              <a:t>vaizdai</a:t>
            </a:r>
            <a:endParaRPr lang="en-US" err="1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BD168BF-2AEC-B552-7258-E00C9876F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536" y="1592134"/>
            <a:ext cx="5869042" cy="4897820"/>
          </a:xfrm>
        </p:spPr>
      </p:pic>
    </p:spTree>
    <p:extLst>
      <p:ext uri="{BB962C8B-B14F-4D97-AF65-F5344CB8AC3E}">
        <p14:creationId xmlns:p14="http://schemas.microsoft.com/office/powerpoint/2010/main" val="28622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AF72-375F-F1B7-3344-48F5DFF1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</p:spPr>
        <p:txBody>
          <a:bodyPr>
            <a:normAutofit/>
          </a:bodyPr>
          <a:lstStyle/>
          <a:p>
            <a:r>
              <a:rPr lang="lt-LT" sz="4000"/>
              <a:t>AVK su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46F1-9CAD-C894-7278-F4FF6448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63"/>
            <a:ext cx="10515600" cy="4351338"/>
          </a:xfrm>
        </p:spPr>
        <p:txBody>
          <a:bodyPr>
            <a:normAutofit/>
          </a:bodyPr>
          <a:lstStyle/>
          <a:p>
            <a:r>
              <a:rPr lang="lt-LT" sz="2400"/>
              <a:t>Parametrai:</a:t>
            </a:r>
          </a:p>
          <a:p>
            <a:pPr lvl="1"/>
            <a:r>
              <a:rPr lang="lt-LT"/>
              <a:t>„</a:t>
            </a:r>
            <a:r>
              <a:rPr lang="lt-LT" err="1"/>
              <a:t>Linear</a:t>
            </a:r>
            <a:r>
              <a:rPr lang="lt-LT"/>
              <a:t>“ – tikslumas </a:t>
            </a:r>
            <a:r>
              <a:rPr lang="pl-PL"/>
              <a:t>= </a:t>
            </a:r>
            <a:r>
              <a:rPr lang="pl-PL" u="sng"/>
              <a:t>0.95</a:t>
            </a:r>
            <a:r>
              <a:rPr lang="pl-PL"/>
              <a:t>, F-1 = </a:t>
            </a:r>
            <a:r>
              <a:rPr lang="pl-PL" u="sng"/>
              <a:t>0.949;</a:t>
            </a:r>
            <a:endParaRPr lang="pl-PL"/>
          </a:p>
          <a:p>
            <a:pPr lvl="1"/>
            <a:r>
              <a:rPr lang="pl-PL"/>
              <a:t>„</a:t>
            </a:r>
            <a:r>
              <a:rPr lang="pl-PL" err="1"/>
              <a:t>Polynomial</a:t>
            </a:r>
            <a:r>
              <a:rPr lang="pl-PL"/>
              <a:t>” – </a:t>
            </a:r>
            <a:r>
              <a:rPr lang="pl-PL" err="1"/>
              <a:t>tikslumas</a:t>
            </a:r>
            <a:r>
              <a:rPr lang="pl-PL"/>
              <a:t> = </a:t>
            </a:r>
            <a:r>
              <a:rPr lang="pl-PL" u="sng"/>
              <a:t>0.95</a:t>
            </a:r>
            <a:r>
              <a:rPr lang="pl-PL"/>
              <a:t>, F1 = </a:t>
            </a:r>
            <a:r>
              <a:rPr lang="pl-PL" u="sng"/>
              <a:t>0.949;</a:t>
            </a:r>
          </a:p>
          <a:p>
            <a:pPr lvl="1"/>
            <a:r>
              <a:rPr lang="pl-PL"/>
              <a:t>„</a:t>
            </a:r>
            <a:r>
              <a:rPr lang="pl-PL" err="1"/>
              <a:t>Radial</a:t>
            </a:r>
            <a:r>
              <a:rPr lang="pl-PL"/>
              <a:t> </a:t>
            </a:r>
            <a:r>
              <a:rPr lang="pl-PL" err="1"/>
              <a:t>Basis</a:t>
            </a:r>
            <a:r>
              <a:rPr lang="pl-PL"/>
              <a:t>” – </a:t>
            </a:r>
            <a:r>
              <a:rPr lang="pl-PL" err="1"/>
              <a:t>tikslumas</a:t>
            </a:r>
            <a:r>
              <a:rPr lang="pl-PL"/>
              <a:t> = </a:t>
            </a:r>
            <a:r>
              <a:rPr lang="pl-PL" u="sng"/>
              <a:t>0.9650</a:t>
            </a:r>
            <a:r>
              <a:rPr lang="pl-PL"/>
              <a:t>, F1 = </a:t>
            </a:r>
            <a:r>
              <a:rPr lang="pl-PL" u="sng"/>
              <a:t>0.9649</a:t>
            </a:r>
            <a:r>
              <a:rPr lang="pl-PL"/>
              <a:t>;</a:t>
            </a:r>
          </a:p>
          <a:p>
            <a:pPr lvl="1"/>
            <a:r>
              <a:rPr lang="pl-PL"/>
              <a:t>„</a:t>
            </a:r>
            <a:r>
              <a:rPr lang="pl-PL" err="1"/>
              <a:t>Sigmoid</a:t>
            </a:r>
            <a:r>
              <a:rPr lang="pl-PL"/>
              <a:t>” – </a:t>
            </a:r>
            <a:r>
              <a:rPr lang="pl-PL" err="1"/>
              <a:t>tikslumas</a:t>
            </a:r>
            <a:r>
              <a:rPr lang="pl-PL"/>
              <a:t> = </a:t>
            </a:r>
            <a:r>
              <a:rPr lang="pl-PL" u="sng"/>
              <a:t>0.95</a:t>
            </a:r>
            <a:r>
              <a:rPr lang="pl-PL"/>
              <a:t>, F1 = </a:t>
            </a:r>
            <a:r>
              <a:rPr lang="pl-PL" u="sng"/>
              <a:t>0.949.</a:t>
            </a:r>
          </a:p>
          <a:p>
            <a:endParaRPr lang="pl-PL" sz="2400" u="sng"/>
          </a:p>
          <a:p>
            <a:r>
              <a:rPr lang="pl-PL" sz="2400" err="1"/>
              <a:t>Matome</a:t>
            </a:r>
            <a:r>
              <a:rPr lang="pl-PL" sz="2400"/>
              <a:t> </a:t>
            </a:r>
            <a:r>
              <a:rPr lang="pl-PL" sz="2400" err="1"/>
              <a:t>kad</a:t>
            </a:r>
            <a:r>
              <a:rPr lang="pl-PL" sz="2400"/>
              <a:t> </a:t>
            </a:r>
            <a:r>
              <a:rPr lang="pl-PL" sz="2400" err="1"/>
              <a:t>geriausius</a:t>
            </a:r>
            <a:r>
              <a:rPr lang="pl-PL" sz="2400"/>
              <a:t> </a:t>
            </a:r>
            <a:r>
              <a:rPr lang="pl-PL" sz="2400" err="1"/>
              <a:t>rezultatus</a:t>
            </a:r>
            <a:r>
              <a:rPr lang="pl-PL" sz="2400"/>
              <a:t> </a:t>
            </a:r>
            <a:r>
              <a:rPr lang="pl-PL" sz="2400" err="1"/>
              <a:t>gauname</a:t>
            </a:r>
            <a:r>
              <a:rPr lang="pl-PL" sz="2400"/>
              <a:t> </a:t>
            </a:r>
            <a:r>
              <a:rPr lang="pl-PL" sz="2400" err="1"/>
              <a:t>su</a:t>
            </a:r>
            <a:r>
              <a:rPr lang="pl-PL" sz="2400"/>
              <a:t> „</a:t>
            </a:r>
            <a:r>
              <a:rPr lang="pl-PL" sz="2400" err="1"/>
              <a:t>Radial</a:t>
            </a:r>
            <a:r>
              <a:rPr lang="pl-PL" sz="2400"/>
              <a:t> </a:t>
            </a:r>
            <a:r>
              <a:rPr lang="pl-PL" sz="2400" err="1"/>
              <a:t>Basis</a:t>
            </a:r>
            <a:r>
              <a:rPr lang="pl-PL" sz="2400"/>
              <a:t>“ </a:t>
            </a:r>
            <a:r>
              <a:rPr lang="pl-PL" sz="2400" err="1"/>
              <a:t>branduoliu</a:t>
            </a:r>
            <a:r>
              <a:rPr lang="pl-PL" sz="2400"/>
              <a:t>. </a:t>
            </a:r>
            <a:r>
              <a:rPr lang="pl-PL" sz="2400" err="1"/>
              <a:t>Jo</a:t>
            </a:r>
            <a:r>
              <a:rPr lang="pl-PL" sz="2400"/>
              <a:t> </a:t>
            </a:r>
            <a:r>
              <a:rPr lang="pl-PL" sz="2400" err="1"/>
              <a:t>tikslumas</a:t>
            </a:r>
            <a:r>
              <a:rPr lang="pl-PL" sz="2400"/>
              <a:t> </a:t>
            </a:r>
            <a:r>
              <a:rPr lang="pl-PL" sz="2400" err="1"/>
              <a:t>yra</a:t>
            </a:r>
            <a:r>
              <a:rPr lang="pl-PL" sz="2400"/>
              <a:t> </a:t>
            </a:r>
            <a:r>
              <a:rPr lang="pl-PL" sz="2400" u="sng"/>
              <a:t>0.9650</a:t>
            </a:r>
            <a:r>
              <a:rPr lang="pl-PL" sz="2400"/>
              <a:t> </a:t>
            </a:r>
            <a:r>
              <a:rPr lang="pl-PL" sz="2400" err="1"/>
              <a:t>ir</a:t>
            </a:r>
            <a:r>
              <a:rPr lang="pl-PL" sz="2400"/>
              <a:t> F-1 = </a:t>
            </a:r>
            <a:r>
              <a:rPr lang="pl-PL" sz="2400" u="sng"/>
              <a:t>0.9649</a:t>
            </a:r>
            <a:r>
              <a:rPr lang="pl-PL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99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9341-AD05-36AA-019B-E96F6B91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698"/>
            <a:ext cx="10515600" cy="1037788"/>
          </a:xfrm>
        </p:spPr>
        <p:txBody>
          <a:bodyPr>
            <a:normAutofit/>
          </a:bodyPr>
          <a:lstStyle/>
          <a:p>
            <a:r>
              <a:rPr lang="pl-PL" sz="4000"/>
              <a:t>AVK </a:t>
            </a:r>
            <a:r>
              <a:rPr lang="pl-PL" sz="4000" err="1"/>
              <a:t>su</a:t>
            </a:r>
            <a:r>
              <a:rPr lang="pl-PL" sz="4000"/>
              <a:t> t-SNE </a:t>
            </a:r>
            <a:r>
              <a:rPr lang="pl-PL" sz="4000" err="1"/>
              <a:t>modeliavimas</a:t>
            </a:r>
            <a:endParaRPr lang="lt-L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EAAD-8071-02BB-3743-80D2654D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827058" cy="2828288"/>
          </a:xfrm>
        </p:spPr>
        <p:txBody>
          <a:bodyPr>
            <a:normAutofit/>
          </a:bodyPr>
          <a:lstStyle/>
          <a:p>
            <a:r>
              <a:rPr lang="lt-LT" sz="2200"/>
              <a:t>t-SNE duomenų dimensijos sumažinimas šį kartą nedavė didesnio tikslumo</a:t>
            </a:r>
            <a:r>
              <a:rPr lang="pl-PL" sz="2200"/>
              <a:t>. </a:t>
            </a:r>
            <a:r>
              <a:rPr lang="lt-LT" sz="2200"/>
              <a:t>Tačiau taip gali būti ir todėl, kad AVK veikia geriau, kai yra daug </a:t>
            </a:r>
            <a:r>
              <a:rPr lang="lt-LT" sz="2200" err="1"/>
              <a:t>kovariančių</a:t>
            </a:r>
            <a:r>
              <a:rPr lang="pl-PL" sz="2200"/>
              <a:t>;</a:t>
            </a:r>
          </a:p>
          <a:p>
            <a:r>
              <a:rPr lang="lt-LT" sz="2200"/>
              <a:t>Modelis turėjo tą pačią tendenciją skirti rinktis daugiau penketų nei aštuonetų, kas indikuoja didesnį 5 </a:t>
            </a:r>
            <a:r>
              <a:rPr lang="lt-LT" sz="2200" err="1"/>
              <a:t>recall</a:t>
            </a:r>
            <a:r>
              <a:rPr lang="lt-LT" sz="2200"/>
              <a:t>, bet mažesnį </a:t>
            </a:r>
            <a:r>
              <a:rPr lang="lt-LT" sz="2200" err="1"/>
              <a:t>precision</a:t>
            </a:r>
            <a:r>
              <a:rPr lang="lt-LT" sz="2200"/>
              <a:t>.</a:t>
            </a:r>
            <a:endParaRPr lang="pl-PL" sz="220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2B65074-CC19-E607-B344-9CB98FB8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26" y="3838841"/>
            <a:ext cx="2551595" cy="1382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2EDAA-E70B-3BE4-3B2B-A97E3454E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505" y="3743543"/>
            <a:ext cx="5757402" cy="22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Papildomi duomenų vizualizavimo skyriai</vt:lpstr>
      <vt:lpstr>Duomenys</vt:lpstr>
      <vt:lpstr>Tyrimo tikslas ir uždaviniai</vt:lpstr>
      <vt:lpstr>AVK be dimensijos mažinimo</vt:lpstr>
      <vt:lpstr>AVK be dimensijos mažinimo modeliavimas</vt:lpstr>
      <vt:lpstr>AVK be dimensijos mažinimo klasifikacijų taškinė diagrama</vt:lpstr>
      <vt:lpstr>Neteisingai klasifkuoti vaizdai</vt:lpstr>
      <vt:lpstr>AVK su t-SNE</vt:lpstr>
      <vt:lpstr>AVK su t-SNE modeliavimas</vt:lpstr>
      <vt:lpstr>AVK su t-SNE klasifikacijų taškinė diagrama</vt:lpstr>
      <vt:lpstr>Neteisingai klasifkuoti vaizdai</vt:lpstr>
      <vt:lpstr>Atsitiktiniai miškai be t-SNE</vt:lpstr>
      <vt:lpstr>Atsitiktiniai miškai be t-SNE - modeliavimas</vt:lpstr>
      <vt:lpstr>Atsitikinio miško be t-SNE klasifikacijų taškinė diagrama</vt:lpstr>
      <vt:lpstr>Neteisingai klasifkuoti vaizdai</vt:lpstr>
      <vt:lpstr>Atsitiktiniai miškai su t-SNE</vt:lpstr>
      <vt:lpstr>Atsitiktiniai miškai su t-SNE - modeliavimas</vt:lpstr>
      <vt:lpstr>Atsitikinio miško su t-SNE klasifikacijų taškinė diagrama</vt:lpstr>
      <vt:lpstr>Neteisingai klasifkuoti vaizdai</vt:lpstr>
      <vt:lpstr>Kryžminio validavimo strategija</vt:lpstr>
      <vt:lpstr>ROC kreivės ir AUC matas</vt:lpstr>
      <vt:lpstr>Išvados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Gulbinovič</dc:creator>
  <cp:revision>13</cp:revision>
  <dcterms:created xsi:type="dcterms:W3CDTF">2022-05-25T06:51:20Z</dcterms:created>
  <dcterms:modified xsi:type="dcterms:W3CDTF">2022-05-26T05:26:36Z</dcterms:modified>
</cp:coreProperties>
</file>