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20"/>
  </p:notesMasterIdLst>
  <p:sldIdLst>
    <p:sldId id="256" r:id="rId2"/>
    <p:sldId id="257" r:id="rId3"/>
    <p:sldId id="272" r:id="rId4"/>
    <p:sldId id="273" r:id="rId5"/>
    <p:sldId id="274" r:id="rId6"/>
    <p:sldId id="276" r:id="rId7"/>
    <p:sldId id="279" r:id="rId8"/>
    <p:sldId id="278" r:id="rId9"/>
    <p:sldId id="277" r:id="rId10"/>
    <p:sldId id="275" r:id="rId11"/>
    <p:sldId id="280" r:id="rId12"/>
    <p:sldId id="284" r:id="rId13"/>
    <p:sldId id="285" r:id="rId14"/>
    <p:sldId id="269" r:id="rId15"/>
    <p:sldId id="281" r:id="rId16"/>
    <p:sldId id="282" r:id="rId17"/>
    <p:sldId id="283" r:id="rId18"/>
    <p:sldId id="286"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9CA6CA-2B8F-418C-B119-72CE4DB7EB2E}">
  <a:tblStyle styleId="{959CA6CA-2B8F-418C-B119-72CE4DB7EB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92dee852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92dee852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92dee852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92dee852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4382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92dee85b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92dee85b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41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92dee852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92dee852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443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92dee85b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92dee85b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126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fc71124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0fc71124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92dee85b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92dee85b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5937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fc71124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0fc71124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3774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92dee85b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92dee85b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343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92dee85b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92dee85b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308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92dee85b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92dee85b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92dee85b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92dee85b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8373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92dee852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92dee852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590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92dee85b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92dee85b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584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92dee85b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92dee85b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406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92dee85b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92dee85b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701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92dee85b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92dee85b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274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92dee85b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92dee85b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56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Font typeface="Heebo"/>
              <a:buNone/>
              <a:defRPr sz="5200" b="1">
                <a:latin typeface="Heebo"/>
                <a:ea typeface="Heebo"/>
                <a:cs typeface="Heebo"/>
                <a:sym typeface="Heebo"/>
              </a:defRPr>
            </a:lvl1pPr>
            <a:lvl2pPr lvl="1" algn="ctr">
              <a:spcBef>
                <a:spcPts val="0"/>
              </a:spcBef>
              <a:spcAft>
                <a:spcPts val="0"/>
              </a:spcAft>
              <a:buSzPts val="5200"/>
              <a:buFont typeface="Heebo"/>
              <a:buNone/>
              <a:defRPr sz="5200">
                <a:latin typeface="Heebo"/>
                <a:ea typeface="Heebo"/>
                <a:cs typeface="Heebo"/>
                <a:sym typeface="Heebo"/>
              </a:defRPr>
            </a:lvl2pPr>
            <a:lvl3pPr lvl="2" algn="ctr">
              <a:spcBef>
                <a:spcPts val="0"/>
              </a:spcBef>
              <a:spcAft>
                <a:spcPts val="0"/>
              </a:spcAft>
              <a:buSzPts val="5200"/>
              <a:buFont typeface="Heebo"/>
              <a:buNone/>
              <a:defRPr sz="5200">
                <a:latin typeface="Heebo"/>
                <a:ea typeface="Heebo"/>
                <a:cs typeface="Heebo"/>
                <a:sym typeface="Heebo"/>
              </a:defRPr>
            </a:lvl3pPr>
            <a:lvl4pPr lvl="3" algn="ctr">
              <a:spcBef>
                <a:spcPts val="0"/>
              </a:spcBef>
              <a:spcAft>
                <a:spcPts val="0"/>
              </a:spcAft>
              <a:buSzPts val="5200"/>
              <a:buFont typeface="Heebo"/>
              <a:buNone/>
              <a:defRPr sz="5200">
                <a:latin typeface="Heebo"/>
                <a:ea typeface="Heebo"/>
                <a:cs typeface="Heebo"/>
                <a:sym typeface="Heebo"/>
              </a:defRPr>
            </a:lvl4pPr>
            <a:lvl5pPr lvl="4" algn="ctr">
              <a:spcBef>
                <a:spcPts val="0"/>
              </a:spcBef>
              <a:spcAft>
                <a:spcPts val="0"/>
              </a:spcAft>
              <a:buSzPts val="5200"/>
              <a:buFont typeface="Heebo"/>
              <a:buNone/>
              <a:defRPr sz="5200">
                <a:latin typeface="Heebo"/>
                <a:ea typeface="Heebo"/>
                <a:cs typeface="Heebo"/>
                <a:sym typeface="Heebo"/>
              </a:defRPr>
            </a:lvl5pPr>
            <a:lvl6pPr lvl="5" algn="ctr">
              <a:spcBef>
                <a:spcPts val="0"/>
              </a:spcBef>
              <a:spcAft>
                <a:spcPts val="0"/>
              </a:spcAft>
              <a:buSzPts val="5200"/>
              <a:buFont typeface="Heebo"/>
              <a:buNone/>
              <a:defRPr sz="5200">
                <a:latin typeface="Heebo"/>
                <a:ea typeface="Heebo"/>
                <a:cs typeface="Heebo"/>
                <a:sym typeface="Heebo"/>
              </a:defRPr>
            </a:lvl6pPr>
            <a:lvl7pPr lvl="6" algn="ctr">
              <a:spcBef>
                <a:spcPts val="0"/>
              </a:spcBef>
              <a:spcAft>
                <a:spcPts val="0"/>
              </a:spcAft>
              <a:buSzPts val="5200"/>
              <a:buFont typeface="Heebo"/>
              <a:buNone/>
              <a:defRPr sz="5200">
                <a:latin typeface="Heebo"/>
                <a:ea typeface="Heebo"/>
                <a:cs typeface="Heebo"/>
                <a:sym typeface="Heebo"/>
              </a:defRPr>
            </a:lvl7pPr>
            <a:lvl8pPr lvl="7" algn="ctr">
              <a:spcBef>
                <a:spcPts val="0"/>
              </a:spcBef>
              <a:spcAft>
                <a:spcPts val="0"/>
              </a:spcAft>
              <a:buSzPts val="5200"/>
              <a:buFont typeface="Heebo"/>
              <a:buNone/>
              <a:defRPr sz="5200">
                <a:latin typeface="Heebo"/>
                <a:ea typeface="Heebo"/>
                <a:cs typeface="Heebo"/>
                <a:sym typeface="Heebo"/>
              </a:defRPr>
            </a:lvl8pPr>
            <a:lvl9pPr lvl="8" algn="ctr">
              <a:spcBef>
                <a:spcPts val="0"/>
              </a:spcBef>
              <a:spcAft>
                <a:spcPts val="0"/>
              </a:spcAft>
              <a:buSzPts val="5200"/>
              <a:buFont typeface="Heebo"/>
              <a:buNone/>
              <a:defRPr sz="5200">
                <a:latin typeface="Heebo"/>
                <a:ea typeface="Heebo"/>
                <a:cs typeface="Heebo"/>
                <a:sym typeface="Heebo"/>
              </a:defRPr>
            </a:lvl9pPr>
          </a:lstStyle>
          <a:p>
            <a:endParaRPr/>
          </a:p>
        </p:txBody>
      </p:sp>
      <p:sp>
        <p:nvSpPr>
          <p:cNvPr id="21" name="Google Shape;2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2800"/>
              <a:buFont typeface="Heebo"/>
              <a:buNone/>
              <a:defRPr sz="2800">
                <a:solidFill>
                  <a:srgbClr val="434343"/>
                </a:solidFill>
                <a:latin typeface="Heebo"/>
                <a:ea typeface="Heebo"/>
                <a:cs typeface="Heebo"/>
                <a:sym typeface="Heeb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Font typeface="Heebo"/>
              <a:buNone/>
              <a:defRPr sz="3600" b="1">
                <a:latin typeface="Heebo"/>
                <a:ea typeface="Heebo"/>
                <a:cs typeface="Heebo"/>
                <a:sym typeface="Heebo"/>
              </a:defRPr>
            </a:lvl1pPr>
            <a:lvl2pPr lvl="1" algn="ctr">
              <a:spcBef>
                <a:spcPts val="0"/>
              </a:spcBef>
              <a:spcAft>
                <a:spcPts val="0"/>
              </a:spcAft>
              <a:buSzPts val="3600"/>
              <a:buFont typeface="Heebo"/>
              <a:buNone/>
              <a:defRPr sz="3600">
                <a:latin typeface="Heebo"/>
                <a:ea typeface="Heebo"/>
                <a:cs typeface="Heebo"/>
                <a:sym typeface="Heebo"/>
              </a:defRPr>
            </a:lvl2pPr>
            <a:lvl3pPr lvl="2" algn="ctr">
              <a:spcBef>
                <a:spcPts val="0"/>
              </a:spcBef>
              <a:spcAft>
                <a:spcPts val="0"/>
              </a:spcAft>
              <a:buSzPts val="3600"/>
              <a:buFont typeface="Heebo"/>
              <a:buNone/>
              <a:defRPr sz="3600">
                <a:latin typeface="Heebo"/>
                <a:ea typeface="Heebo"/>
                <a:cs typeface="Heebo"/>
                <a:sym typeface="Heebo"/>
              </a:defRPr>
            </a:lvl3pPr>
            <a:lvl4pPr lvl="3" algn="ctr">
              <a:spcBef>
                <a:spcPts val="0"/>
              </a:spcBef>
              <a:spcAft>
                <a:spcPts val="0"/>
              </a:spcAft>
              <a:buSzPts val="3600"/>
              <a:buFont typeface="Heebo"/>
              <a:buNone/>
              <a:defRPr sz="3600">
                <a:latin typeface="Heebo"/>
                <a:ea typeface="Heebo"/>
                <a:cs typeface="Heebo"/>
                <a:sym typeface="Heebo"/>
              </a:defRPr>
            </a:lvl4pPr>
            <a:lvl5pPr lvl="4" algn="ctr">
              <a:spcBef>
                <a:spcPts val="0"/>
              </a:spcBef>
              <a:spcAft>
                <a:spcPts val="0"/>
              </a:spcAft>
              <a:buSzPts val="3600"/>
              <a:buFont typeface="Heebo"/>
              <a:buNone/>
              <a:defRPr sz="3600">
                <a:latin typeface="Heebo"/>
                <a:ea typeface="Heebo"/>
                <a:cs typeface="Heebo"/>
                <a:sym typeface="Heebo"/>
              </a:defRPr>
            </a:lvl5pPr>
            <a:lvl6pPr lvl="5" algn="ctr">
              <a:spcBef>
                <a:spcPts val="0"/>
              </a:spcBef>
              <a:spcAft>
                <a:spcPts val="0"/>
              </a:spcAft>
              <a:buSzPts val="3600"/>
              <a:buFont typeface="Heebo"/>
              <a:buNone/>
              <a:defRPr sz="3600">
                <a:latin typeface="Heebo"/>
                <a:ea typeface="Heebo"/>
                <a:cs typeface="Heebo"/>
                <a:sym typeface="Heebo"/>
              </a:defRPr>
            </a:lvl6pPr>
            <a:lvl7pPr lvl="6" algn="ctr">
              <a:spcBef>
                <a:spcPts val="0"/>
              </a:spcBef>
              <a:spcAft>
                <a:spcPts val="0"/>
              </a:spcAft>
              <a:buSzPts val="3600"/>
              <a:buFont typeface="Heebo"/>
              <a:buNone/>
              <a:defRPr sz="3600">
                <a:latin typeface="Heebo"/>
                <a:ea typeface="Heebo"/>
                <a:cs typeface="Heebo"/>
                <a:sym typeface="Heebo"/>
              </a:defRPr>
            </a:lvl7pPr>
            <a:lvl8pPr lvl="7" algn="ctr">
              <a:spcBef>
                <a:spcPts val="0"/>
              </a:spcBef>
              <a:spcAft>
                <a:spcPts val="0"/>
              </a:spcAft>
              <a:buSzPts val="3600"/>
              <a:buFont typeface="Heebo"/>
              <a:buNone/>
              <a:defRPr sz="3600">
                <a:latin typeface="Heebo"/>
                <a:ea typeface="Heebo"/>
                <a:cs typeface="Heebo"/>
                <a:sym typeface="Heebo"/>
              </a:defRPr>
            </a:lvl8pPr>
            <a:lvl9pPr lvl="8" algn="ctr">
              <a:spcBef>
                <a:spcPts val="0"/>
              </a:spcBef>
              <a:spcAft>
                <a:spcPts val="0"/>
              </a:spcAft>
              <a:buSzPts val="3600"/>
              <a:buFont typeface="Heebo"/>
              <a:buNone/>
              <a:defRPr sz="3600">
                <a:latin typeface="Heebo"/>
                <a:ea typeface="Heebo"/>
                <a:cs typeface="Heebo"/>
                <a:sym typeface="Heeb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Heebo"/>
              <a:buNone/>
              <a:defRPr b="1">
                <a:latin typeface="Heebo"/>
                <a:ea typeface="Heebo"/>
                <a:cs typeface="Heebo"/>
                <a:sym typeface="Heeb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B2D139"/>
              </a:buClr>
              <a:buSzPts val="1400"/>
              <a:buFont typeface="Heebo"/>
              <a:buChar char="●"/>
              <a:defRPr sz="1400">
                <a:solidFill>
                  <a:srgbClr val="434343"/>
                </a:solidFill>
                <a:latin typeface="Heebo"/>
                <a:ea typeface="Heebo"/>
                <a:cs typeface="Heebo"/>
                <a:sym typeface="Heebo"/>
              </a:defRPr>
            </a:lvl1pPr>
            <a:lvl2pPr marL="914400" lvl="1" indent="-304800">
              <a:spcBef>
                <a:spcPts val="1600"/>
              </a:spcBef>
              <a:spcAft>
                <a:spcPts val="0"/>
              </a:spcAft>
              <a:buClr>
                <a:srgbClr val="B2D139"/>
              </a:buClr>
              <a:buSzPts val="1200"/>
              <a:buFont typeface="Heebo"/>
              <a:buChar char="○"/>
              <a:defRPr sz="1200">
                <a:solidFill>
                  <a:srgbClr val="434343"/>
                </a:solidFill>
                <a:latin typeface="Heebo"/>
                <a:ea typeface="Heebo"/>
                <a:cs typeface="Heebo"/>
                <a:sym typeface="Heebo"/>
              </a:defRPr>
            </a:lvl2pPr>
            <a:lvl3pPr marL="1371600" lvl="2" indent="-304800">
              <a:spcBef>
                <a:spcPts val="1600"/>
              </a:spcBef>
              <a:spcAft>
                <a:spcPts val="0"/>
              </a:spcAft>
              <a:buClr>
                <a:srgbClr val="B2D139"/>
              </a:buClr>
              <a:buSzPts val="1200"/>
              <a:buFont typeface="Heebo"/>
              <a:buChar char="■"/>
              <a:defRPr sz="1200">
                <a:solidFill>
                  <a:srgbClr val="434343"/>
                </a:solidFill>
                <a:latin typeface="Heebo"/>
                <a:ea typeface="Heebo"/>
                <a:cs typeface="Heebo"/>
                <a:sym typeface="Heebo"/>
              </a:defRPr>
            </a:lvl3pPr>
            <a:lvl4pPr marL="1828800" lvl="3" indent="-304800">
              <a:spcBef>
                <a:spcPts val="1600"/>
              </a:spcBef>
              <a:spcAft>
                <a:spcPts val="0"/>
              </a:spcAft>
              <a:buClr>
                <a:srgbClr val="B2D139"/>
              </a:buClr>
              <a:buSzPts val="1200"/>
              <a:buFont typeface="Heebo"/>
              <a:buChar char="●"/>
              <a:defRPr sz="1200">
                <a:solidFill>
                  <a:srgbClr val="434343"/>
                </a:solidFill>
                <a:latin typeface="Heebo"/>
                <a:ea typeface="Heebo"/>
                <a:cs typeface="Heebo"/>
                <a:sym typeface="Heebo"/>
              </a:defRPr>
            </a:lvl4pPr>
            <a:lvl5pPr marL="2286000" lvl="4" indent="-304800">
              <a:spcBef>
                <a:spcPts val="1600"/>
              </a:spcBef>
              <a:spcAft>
                <a:spcPts val="0"/>
              </a:spcAft>
              <a:buClr>
                <a:srgbClr val="B2D139"/>
              </a:buClr>
              <a:buSzPts val="1200"/>
              <a:buFont typeface="Heebo"/>
              <a:buChar char="○"/>
              <a:defRPr sz="1200">
                <a:solidFill>
                  <a:srgbClr val="434343"/>
                </a:solidFill>
                <a:latin typeface="Heebo"/>
                <a:ea typeface="Heebo"/>
                <a:cs typeface="Heebo"/>
                <a:sym typeface="Heebo"/>
              </a:defRPr>
            </a:lvl5pPr>
            <a:lvl6pPr marL="2743200" lvl="5" indent="-304800">
              <a:spcBef>
                <a:spcPts val="1600"/>
              </a:spcBef>
              <a:spcAft>
                <a:spcPts val="0"/>
              </a:spcAft>
              <a:buClr>
                <a:srgbClr val="B2D139"/>
              </a:buClr>
              <a:buSzPts val="1200"/>
              <a:buFont typeface="Heebo"/>
              <a:buChar char="■"/>
              <a:defRPr sz="1200">
                <a:solidFill>
                  <a:srgbClr val="434343"/>
                </a:solidFill>
                <a:latin typeface="Heebo"/>
                <a:ea typeface="Heebo"/>
                <a:cs typeface="Heebo"/>
                <a:sym typeface="Heebo"/>
              </a:defRPr>
            </a:lvl6pPr>
            <a:lvl7pPr marL="3200400" lvl="6" indent="-304800">
              <a:spcBef>
                <a:spcPts val="1600"/>
              </a:spcBef>
              <a:spcAft>
                <a:spcPts val="0"/>
              </a:spcAft>
              <a:buClr>
                <a:srgbClr val="B2D139"/>
              </a:buClr>
              <a:buSzPts val="1200"/>
              <a:buFont typeface="Heebo"/>
              <a:buChar char="●"/>
              <a:defRPr sz="1200">
                <a:solidFill>
                  <a:srgbClr val="434343"/>
                </a:solidFill>
                <a:latin typeface="Heebo"/>
                <a:ea typeface="Heebo"/>
                <a:cs typeface="Heebo"/>
                <a:sym typeface="Heebo"/>
              </a:defRPr>
            </a:lvl7pPr>
            <a:lvl8pPr marL="3657600" lvl="7" indent="-304800">
              <a:spcBef>
                <a:spcPts val="1600"/>
              </a:spcBef>
              <a:spcAft>
                <a:spcPts val="0"/>
              </a:spcAft>
              <a:buClr>
                <a:srgbClr val="B2D139"/>
              </a:buClr>
              <a:buSzPts val="1200"/>
              <a:buFont typeface="Heebo"/>
              <a:buChar char="○"/>
              <a:defRPr sz="1200">
                <a:solidFill>
                  <a:srgbClr val="434343"/>
                </a:solidFill>
                <a:latin typeface="Heebo"/>
                <a:ea typeface="Heebo"/>
                <a:cs typeface="Heebo"/>
                <a:sym typeface="Heebo"/>
              </a:defRPr>
            </a:lvl8pPr>
            <a:lvl9pPr marL="4114800" lvl="8" indent="-304800">
              <a:spcBef>
                <a:spcPts val="1600"/>
              </a:spcBef>
              <a:spcAft>
                <a:spcPts val="1600"/>
              </a:spcAft>
              <a:buClr>
                <a:srgbClr val="B2D139"/>
              </a:buClr>
              <a:buSzPts val="1200"/>
              <a:buFont typeface="Heebo"/>
              <a:buChar char="■"/>
              <a:defRPr sz="1200">
                <a:solidFill>
                  <a:srgbClr val="434343"/>
                </a:solidFill>
                <a:latin typeface="Heebo"/>
                <a:ea typeface="Heebo"/>
                <a:cs typeface="Heebo"/>
                <a:sym typeface="Heebo"/>
              </a:defRPr>
            </a:lvl9pPr>
          </a:lstStyle>
          <a:p>
            <a:endParaRPr/>
          </a:p>
        </p:txBody>
      </p:sp>
      <p:sp>
        <p:nvSpPr>
          <p:cNvPr id="27" name="Google Shape;27;p4"/>
          <p:cNvSpPr txBox="1">
            <a:spLocks noGrp="1"/>
          </p:cNvSpPr>
          <p:nvPr>
            <p:ph type="body" idx="2"/>
          </p:nvPr>
        </p:nvSpPr>
        <p:spPr>
          <a:xfrm>
            <a:off x="4833221"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B2D139"/>
              </a:buClr>
              <a:buSzPts val="1400"/>
              <a:buFont typeface="Heebo"/>
              <a:buChar char="●"/>
              <a:defRPr sz="1400">
                <a:solidFill>
                  <a:srgbClr val="434343"/>
                </a:solidFill>
                <a:latin typeface="Heebo"/>
                <a:ea typeface="Heebo"/>
                <a:cs typeface="Heebo"/>
                <a:sym typeface="Heebo"/>
              </a:defRPr>
            </a:lvl1pPr>
            <a:lvl2pPr marL="914400" lvl="1" indent="-304800" rtl="0">
              <a:spcBef>
                <a:spcPts val="1600"/>
              </a:spcBef>
              <a:spcAft>
                <a:spcPts val="0"/>
              </a:spcAft>
              <a:buClr>
                <a:srgbClr val="B2D139"/>
              </a:buClr>
              <a:buSzPts val="1200"/>
              <a:buFont typeface="Heebo"/>
              <a:buChar char="○"/>
              <a:defRPr sz="1200">
                <a:solidFill>
                  <a:srgbClr val="434343"/>
                </a:solidFill>
                <a:latin typeface="Heebo"/>
                <a:ea typeface="Heebo"/>
                <a:cs typeface="Heebo"/>
                <a:sym typeface="Heebo"/>
              </a:defRPr>
            </a:lvl2pPr>
            <a:lvl3pPr marL="1371600" lvl="2" indent="-304800" rtl="0">
              <a:spcBef>
                <a:spcPts val="1600"/>
              </a:spcBef>
              <a:spcAft>
                <a:spcPts val="0"/>
              </a:spcAft>
              <a:buClr>
                <a:srgbClr val="B2D139"/>
              </a:buClr>
              <a:buSzPts val="1200"/>
              <a:buFont typeface="Heebo"/>
              <a:buChar char="■"/>
              <a:defRPr sz="1200">
                <a:solidFill>
                  <a:srgbClr val="434343"/>
                </a:solidFill>
                <a:latin typeface="Heebo"/>
                <a:ea typeface="Heebo"/>
                <a:cs typeface="Heebo"/>
                <a:sym typeface="Heebo"/>
              </a:defRPr>
            </a:lvl3pPr>
            <a:lvl4pPr marL="1828800" lvl="3" indent="-304800" rtl="0">
              <a:spcBef>
                <a:spcPts val="1600"/>
              </a:spcBef>
              <a:spcAft>
                <a:spcPts val="0"/>
              </a:spcAft>
              <a:buClr>
                <a:srgbClr val="B2D139"/>
              </a:buClr>
              <a:buSzPts val="1200"/>
              <a:buFont typeface="Heebo"/>
              <a:buChar char="●"/>
              <a:defRPr sz="1200">
                <a:solidFill>
                  <a:srgbClr val="434343"/>
                </a:solidFill>
                <a:latin typeface="Heebo"/>
                <a:ea typeface="Heebo"/>
                <a:cs typeface="Heebo"/>
                <a:sym typeface="Heebo"/>
              </a:defRPr>
            </a:lvl4pPr>
            <a:lvl5pPr marL="2286000" lvl="4" indent="-304800" rtl="0">
              <a:spcBef>
                <a:spcPts val="1600"/>
              </a:spcBef>
              <a:spcAft>
                <a:spcPts val="0"/>
              </a:spcAft>
              <a:buClr>
                <a:srgbClr val="B2D139"/>
              </a:buClr>
              <a:buSzPts val="1200"/>
              <a:buFont typeface="Heebo"/>
              <a:buChar char="○"/>
              <a:defRPr sz="1200">
                <a:solidFill>
                  <a:srgbClr val="434343"/>
                </a:solidFill>
                <a:latin typeface="Heebo"/>
                <a:ea typeface="Heebo"/>
                <a:cs typeface="Heebo"/>
                <a:sym typeface="Heebo"/>
              </a:defRPr>
            </a:lvl5pPr>
            <a:lvl6pPr marL="2743200" lvl="5" indent="-304800" rtl="0">
              <a:spcBef>
                <a:spcPts val="1600"/>
              </a:spcBef>
              <a:spcAft>
                <a:spcPts val="0"/>
              </a:spcAft>
              <a:buClr>
                <a:srgbClr val="B2D139"/>
              </a:buClr>
              <a:buSzPts val="1200"/>
              <a:buFont typeface="Heebo"/>
              <a:buChar char="■"/>
              <a:defRPr sz="1200">
                <a:solidFill>
                  <a:srgbClr val="434343"/>
                </a:solidFill>
                <a:latin typeface="Heebo"/>
                <a:ea typeface="Heebo"/>
                <a:cs typeface="Heebo"/>
                <a:sym typeface="Heebo"/>
              </a:defRPr>
            </a:lvl6pPr>
            <a:lvl7pPr marL="3200400" lvl="6" indent="-304800" rtl="0">
              <a:spcBef>
                <a:spcPts val="1600"/>
              </a:spcBef>
              <a:spcAft>
                <a:spcPts val="0"/>
              </a:spcAft>
              <a:buClr>
                <a:srgbClr val="B2D139"/>
              </a:buClr>
              <a:buSzPts val="1200"/>
              <a:buFont typeface="Heebo"/>
              <a:buChar char="●"/>
              <a:defRPr sz="1200">
                <a:solidFill>
                  <a:srgbClr val="434343"/>
                </a:solidFill>
                <a:latin typeface="Heebo"/>
                <a:ea typeface="Heebo"/>
                <a:cs typeface="Heebo"/>
                <a:sym typeface="Heebo"/>
              </a:defRPr>
            </a:lvl7pPr>
            <a:lvl8pPr marL="3657600" lvl="7" indent="-304800" rtl="0">
              <a:spcBef>
                <a:spcPts val="1600"/>
              </a:spcBef>
              <a:spcAft>
                <a:spcPts val="0"/>
              </a:spcAft>
              <a:buClr>
                <a:srgbClr val="B2D139"/>
              </a:buClr>
              <a:buSzPts val="1200"/>
              <a:buFont typeface="Heebo"/>
              <a:buChar char="○"/>
              <a:defRPr sz="1200">
                <a:solidFill>
                  <a:srgbClr val="434343"/>
                </a:solidFill>
                <a:latin typeface="Heebo"/>
                <a:ea typeface="Heebo"/>
                <a:cs typeface="Heebo"/>
                <a:sym typeface="Heebo"/>
              </a:defRPr>
            </a:lvl8pPr>
            <a:lvl9pPr marL="4114800" lvl="8" indent="-304800" rtl="0">
              <a:spcBef>
                <a:spcPts val="1600"/>
              </a:spcBef>
              <a:spcAft>
                <a:spcPts val="1600"/>
              </a:spcAft>
              <a:buClr>
                <a:srgbClr val="B2D139"/>
              </a:buClr>
              <a:buSzPts val="1200"/>
              <a:buFont typeface="Heebo"/>
              <a:buChar char="■"/>
              <a:defRPr sz="1200">
                <a:solidFill>
                  <a:srgbClr val="434343"/>
                </a:solidFill>
                <a:latin typeface="Heebo"/>
                <a:ea typeface="Heebo"/>
                <a:cs typeface="Heebo"/>
                <a:sym typeface="Heeb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b="1"/>
            </a:lvl1pPr>
            <a:lvl2pPr lvl="1">
              <a:spcBef>
                <a:spcPts val="0"/>
              </a:spcBef>
              <a:spcAft>
                <a:spcPts val="0"/>
              </a:spcAft>
              <a:buSzPts val="4200"/>
              <a:buFont typeface="Heebo"/>
              <a:buNone/>
              <a:defRPr sz="4200">
                <a:latin typeface="Heebo"/>
                <a:ea typeface="Heebo"/>
                <a:cs typeface="Heebo"/>
                <a:sym typeface="Heebo"/>
              </a:defRPr>
            </a:lvl2pPr>
            <a:lvl3pPr lvl="2">
              <a:spcBef>
                <a:spcPts val="0"/>
              </a:spcBef>
              <a:spcAft>
                <a:spcPts val="0"/>
              </a:spcAft>
              <a:buSzPts val="4200"/>
              <a:buFont typeface="Heebo"/>
              <a:buNone/>
              <a:defRPr sz="4200">
                <a:latin typeface="Heebo"/>
                <a:ea typeface="Heebo"/>
                <a:cs typeface="Heebo"/>
                <a:sym typeface="Heebo"/>
              </a:defRPr>
            </a:lvl3pPr>
            <a:lvl4pPr lvl="3">
              <a:spcBef>
                <a:spcPts val="0"/>
              </a:spcBef>
              <a:spcAft>
                <a:spcPts val="0"/>
              </a:spcAft>
              <a:buSzPts val="4200"/>
              <a:buFont typeface="Heebo"/>
              <a:buNone/>
              <a:defRPr sz="4200">
                <a:latin typeface="Heebo"/>
                <a:ea typeface="Heebo"/>
                <a:cs typeface="Heebo"/>
                <a:sym typeface="Heebo"/>
              </a:defRPr>
            </a:lvl4pPr>
            <a:lvl5pPr lvl="4">
              <a:spcBef>
                <a:spcPts val="0"/>
              </a:spcBef>
              <a:spcAft>
                <a:spcPts val="0"/>
              </a:spcAft>
              <a:buSzPts val="4200"/>
              <a:buFont typeface="Heebo"/>
              <a:buNone/>
              <a:defRPr sz="4200">
                <a:latin typeface="Heebo"/>
                <a:ea typeface="Heebo"/>
                <a:cs typeface="Heebo"/>
                <a:sym typeface="Heebo"/>
              </a:defRPr>
            </a:lvl5pPr>
            <a:lvl6pPr lvl="5">
              <a:spcBef>
                <a:spcPts val="0"/>
              </a:spcBef>
              <a:spcAft>
                <a:spcPts val="0"/>
              </a:spcAft>
              <a:buSzPts val="4200"/>
              <a:buFont typeface="Heebo"/>
              <a:buNone/>
              <a:defRPr sz="4200">
                <a:latin typeface="Heebo"/>
                <a:ea typeface="Heebo"/>
                <a:cs typeface="Heebo"/>
                <a:sym typeface="Heebo"/>
              </a:defRPr>
            </a:lvl6pPr>
            <a:lvl7pPr lvl="6">
              <a:spcBef>
                <a:spcPts val="0"/>
              </a:spcBef>
              <a:spcAft>
                <a:spcPts val="0"/>
              </a:spcAft>
              <a:buSzPts val="4200"/>
              <a:buFont typeface="Heebo"/>
              <a:buNone/>
              <a:defRPr sz="4200">
                <a:latin typeface="Heebo"/>
                <a:ea typeface="Heebo"/>
                <a:cs typeface="Heebo"/>
                <a:sym typeface="Heebo"/>
              </a:defRPr>
            </a:lvl7pPr>
            <a:lvl8pPr lvl="7">
              <a:spcBef>
                <a:spcPts val="0"/>
              </a:spcBef>
              <a:spcAft>
                <a:spcPts val="0"/>
              </a:spcAft>
              <a:buSzPts val="4200"/>
              <a:buFont typeface="Heebo"/>
              <a:buNone/>
              <a:defRPr sz="4200">
                <a:latin typeface="Heebo"/>
                <a:ea typeface="Heebo"/>
                <a:cs typeface="Heebo"/>
                <a:sym typeface="Heebo"/>
              </a:defRPr>
            </a:lvl8pPr>
            <a:lvl9pPr lvl="8">
              <a:spcBef>
                <a:spcPts val="0"/>
              </a:spcBef>
              <a:spcAft>
                <a:spcPts val="0"/>
              </a:spcAft>
              <a:buSzPts val="4200"/>
              <a:buFont typeface="Heebo"/>
              <a:buNone/>
              <a:defRPr sz="4200">
                <a:latin typeface="Heebo"/>
                <a:ea typeface="Heebo"/>
                <a:cs typeface="Heebo"/>
                <a:sym typeface="Heebo"/>
              </a:defRPr>
            </a:lvl9pPr>
          </a:lstStyle>
          <a:p>
            <a:endParaRPr/>
          </a:p>
        </p:txBody>
      </p:sp>
      <p:sp>
        <p:nvSpPr>
          <p:cNvPr id="30" name="Google Shape;30;p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2100"/>
              <a:buFont typeface="Heebo"/>
              <a:buNone/>
              <a:defRPr sz="2100">
                <a:solidFill>
                  <a:srgbClr val="434343"/>
                </a:solidFill>
                <a:latin typeface="Heebo"/>
                <a:ea typeface="Heebo"/>
                <a:cs typeface="Heebo"/>
                <a:sym typeface="Heebo"/>
              </a:defRPr>
            </a:lvl1pPr>
            <a:lvl2pPr lvl="1">
              <a:lnSpc>
                <a:spcPct val="100000"/>
              </a:lnSpc>
              <a:spcBef>
                <a:spcPts val="0"/>
              </a:spcBef>
              <a:spcAft>
                <a:spcPts val="0"/>
              </a:spcAft>
              <a:buClr>
                <a:srgbClr val="434343"/>
              </a:buClr>
              <a:buSzPts val="2100"/>
              <a:buFont typeface="Heebo"/>
              <a:buNone/>
              <a:defRPr sz="2100">
                <a:solidFill>
                  <a:srgbClr val="434343"/>
                </a:solidFill>
                <a:latin typeface="Heebo"/>
                <a:ea typeface="Heebo"/>
                <a:cs typeface="Heebo"/>
                <a:sym typeface="Heebo"/>
              </a:defRPr>
            </a:lvl2pPr>
            <a:lvl3pPr lvl="2">
              <a:lnSpc>
                <a:spcPct val="100000"/>
              </a:lnSpc>
              <a:spcBef>
                <a:spcPts val="0"/>
              </a:spcBef>
              <a:spcAft>
                <a:spcPts val="0"/>
              </a:spcAft>
              <a:buClr>
                <a:srgbClr val="434343"/>
              </a:buClr>
              <a:buSzPts val="2100"/>
              <a:buFont typeface="Heebo"/>
              <a:buNone/>
              <a:defRPr sz="2100">
                <a:solidFill>
                  <a:srgbClr val="434343"/>
                </a:solidFill>
                <a:latin typeface="Heebo"/>
                <a:ea typeface="Heebo"/>
                <a:cs typeface="Heebo"/>
                <a:sym typeface="Heebo"/>
              </a:defRPr>
            </a:lvl3pPr>
            <a:lvl4pPr lvl="3">
              <a:lnSpc>
                <a:spcPct val="100000"/>
              </a:lnSpc>
              <a:spcBef>
                <a:spcPts val="0"/>
              </a:spcBef>
              <a:spcAft>
                <a:spcPts val="0"/>
              </a:spcAft>
              <a:buClr>
                <a:srgbClr val="434343"/>
              </a:buClr>
              <a:buSzPts val="2100"/>
              <a:buFont typeface="Heebo"/>
              <a:buNone/>
              <a:defRPr sz="2100">
                <a:solidFill>
                  <a:srgbClr val="434343"/>
                </a:solidFill>
                <a:latin typeface="Heebo"/>
                <a:ea typeface="Heebo"/>
                <a:cs typeface="Heebo"/>
                <a:sym typeface="Heebo"/>
              </a:defRPr>
            </a:lvl4pPr>
            <a:lvl5pPr lvl="4">
              <a:lnSpc>
                <a:spcPct val="100000"/>
              </a:lnSpc>
              <a:spcBef>
                <a:spcPts val="0"/>
              </a:spcBef>
              <a:spcAft>
                <a:spcPts val="0"/>
              </a:spcAft>
              <a:buClr>
                <a:srgbClr val="434343"/>
              </a:buClr>
              <a:buSzPts val="2100"/>
              <a:buFont typeface="Heebo"/>
              <a:buNone/>
              <a:defRPr sz="2100">
                <a:solidFill>
                  <a:srgbClr val="434343"/>
                </a:solidFill>
                <a:latin typeface="Heebo"/>
                <a:ea typeface="Heebo"/>
                <a:cs typeface="Heebo"/>
                <a:sym typeface="Heebo"/>
              </a:defRPr>
            </a:lvl5pPr>
            <a:lvl6pPr lvl="5">
              <a:lnSpc>
                <a:spcPct val="100000"/>
              </a:lnSpc>
              <a:spcBef>
                <a:spcPts val="0"/>
              </a:spcBef>
              <a:spcAft>
                <a:spcPts val="0"/>
              </a:spcAft>
              <a:buClr>
                <a:srgbClr val="434343"/>
              </a:buClr>
              <a:buSzPts val="2100"/>
              <a:buFont typeface="Heebo"/>
              <a:buNone/>
              <a:defRPr sz="2100">
                <a:solidFill>
                  <a:srgbClr val="434343"/>
                </a:solidFill>
                <a:latin typeface="Heebo"/>
                <a:ea typeface="Heebo"/>
                <a:cs typeface="Heebo"/>
                <a:sym typeface="Heebo"/>
              </a:defRPr>
            </a:lvl6pPr>
            <a:lvl7pPr lvl="6">
              <a:lnSpc>
                <a:spcPct val="100000"/>
              </a:lnSpc>
              <a:spcBef>
                <a:spcPts val="0"/>
              </a:spcBef>
              <a:spcAft>
                <a:spcPts val="0"/>
              </a:spcAft>
              <a:buClr>
                <a:srgbClr val="434343"/>
              </a:buClr>
              <a:buSzPts val="2100"/>
              <a:buFont typeface="Heebo"/>
              <a:buNone/>
              <a:defRPr sz="2100">
                <a:solidFill>
                  <a:srgbClr val="434343"/>
                </a:solidFill>
                <a:latin typeface="Heebo"/>
                <a:ea typeface="Heebo"/>
                <a:cs typeface="Heebo"/>
                <a:sym typeface="Heebo"/>
              </a:defRPr>
            </a:lvl7pPr>
            <a:lvl8pPr lvl="7">
              <a:lnSpc>
                <a:spcPct val="100000"/>
              </a:lnSpc>
              <a:spcBef>
                <a:spcPts val="0"/>
              </a:spcBef>
              <a:spcAft>
                <a:spcPts val="0"/>
              </a:spcAft>
              <a:buClr>
                <a:srgbClr val="434343"/>
              </a:buClr>
              <a:buSzPts val="2100"/>
              <a:buFont typeface="Heebo"/>
              <a:buNone/>
              <a:defRPr sz="2100">
                <a:solidFill>
                  <a:srgbClr val="434343"/>
                </a:solidFill>
                <a:latin typeface="Heebo"/>
                <a:ea typeface="Heebo"/>
                <a:cs typeface="Heebo"/>
                <a:sym typeface="Heebo"/>
              </a:defRPr>
            </a:lvl8pPr>
            <a:lvl9pPr lvl="8">
              <a:lnSpc>
                <a:spcPct val="100000"/>
              </a:lnSpc>
              <a:spcBef>
                <a:spcPts val="0"/>
              </a:spcBef>
              <a:spcAft>
                <a:spcPts val="0"/>
              </a:spcAft>
              <a:buClr>
                <a:srgbClr val="434343"/>
              </a:buClr>
              <a:buSzPts val="2100"/>
              <a:buFont typeface="Heebo"/>
              <a:buNone/>
              <a:defRPr sz="2100">
                <a:solidFill>
                  <a:srgbClr val="434343"/>
                </a:solidFill>
                <a:latin typeface="Heebo"/>
                <a:ea typeface="Heebo"/>
                <a:cs typeface="Heebo"/>
                <a:sym typeface="Heebo"/>
              </a:defRPr>
            </a:lvl9pPr>
          </a:lstStyle>
          <a:p>
            <a:endParaRPr/>
          </a:p>
        </p:txBody>
      </p:sp>
      <p:sp>
        <p:nvSpPr>
          <p:cNvPr id="31" name="Google Shape;31;p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B2D139"/>
              </a:buClr>
              <a:buSzPts val="1800"/>
              <a:buFont typeface="Heebo"/>
              <a:buChar char="●"/>
              <a:defRPr>
                <a:solidFill>
                  <a:srgbClr val="434343"/>
                </a:solidFill>
                <a:latin typeface="Heebo"/>
                <a:ea typeface="Heebo"/>
                <a:cs typeface="Heebo"/>
                <a:sym typeface="Heebo"/>
              </a:defRPr>
            </a:lvl1pPr>
            <a:lvl2pPr marL="914400" lvl="1" indent="-317500">
              <a:spcBef>
                <a:spcPts val="1600"/>
              </a:spcBef>
              <a:spcAft>
                <a:spcPts val="0"/>
              </a:spcAft>
              <a:buClr>
                <a:srgbClr val="B2D139"/>
              </a:buClr>
              <a:buSzPts val="1400"/>
              <a:buFont typeface="Heebo"/>
              <a:buChar char="○"/>
              <a:defRPr>
                <a:solidFill>
                  <a:srgbClr val="434343"/>
                </a:solidFill>
                <a:latin typeface="Heebo"/>
                <a:ea typeface="Heebo"/>
                <a:cs typeface="Heebo"/>
                <a:sym typeface="Heebo"/>
              </a:defRPr>
            </a:lvl2pPr>
            <a:lvl3pPr marL="1371600" lvl="2" indent="-317500">
              <a:spcBef>
                <a:spcPts val="1600"/>
              </a:spcBef>
              <a:spcAft>
                <a:spcPts val="0"/>
              </a:spcAft>
              <a:buClr>
                <a:srgbClr val="B2D139"/>
              </a:buClr>
              <a:buSzPts val="1400"/>
              <a:buFont typeface="Heebo"/>
              <a:buChar char="■"/>
              <a:defRPr>
                <a:solidFill>
                  <a:srgbClr val="434343"/>
                </a:solidFill>
                <a:latin typeface="Heebo"/>
                <a:ea typeface="Heebo"/>
                <a:cs typeface="Heebo"/>
                <a:sym typeface="Heebo"/>
              </a:defRPr>
            </a:lvl3pPr>
            <a:lvl4pPr marL="1828800" lvl="3" indent="-317500">
              <a:spcBef>
                <a:spcPts val="1600"/>
              </a:spcBef>
              <a:spcAft>
                <a:spcPts val="0"/>
              </a:spcAft>
              <a:buClr>
                <a:srgbClr val="B2D139"/>
              </a:buClr>
              <a:buSzPts val="1400"/>
              <a:buFont typeface="Heebo"/>
              <a:buChar char="●"/>
              <a:defRPr>
                <a:solidFill>
                  <a:srgbClr val="434343"/>
                </a:solidFill>
                <a:latin typeface="Heebo"/>
                <a:ea typeface="Heebo"/>
                <a:cs typeface="Heebo"/>
                <a:sym typeface="Heebo"/>
              </a:defRPr>
            </a:lvl4pPr>
            <a:lvl5pPr marL="2286000" lvl="4" indent="-317500">
              <a:spcBef>
                <a:spcPts val="1600"/>
              </a:spcBef>
              <a:spcAft>
                <a:spcPts val="0"/>
              </a:spcAft>
              <a:buClr>
                <a:srgbClr val="B2D139"/>
              </a:buClr>
              <a:buSzPts val="1400"/>
              <a:buFont typeface="Heebo"/>
              <a:buChar char="○"/>
              <a:defRPr>
                <a:solidFill>
                  <a:srgbClr val="434343"/>
                </a:solidFill>
                <a:latin typeface="Heebo"/>
                <a:ea typeface="Heebo"/>
                <a:cs typeface="Heebo"/>
                <a:sym typeface="Heebo"/>
              </a:defRPr>
            </a:lvl5pPr>
            <a:lvl6pPr marL="2743200" lvl="5" indent="-317500">
              <a:spcBef>
                <a:spcPts val="1600"/>
              </a:spcBef>
              <a:spcAft>
                <a:spcPts val="0"/>
              </a:spcAft>
              <a:buClr>
                <a:srgbClr val="B2D139"/>
              </a:buClr>
              <a:buSzPts val="1400"/>
              <a:buFont typeface="Heebo"/>
              <a:buChar char="■"/>
              <a:defRPr>
                <a:solidFill>
                  <a:srgbClr val="434343"/>
                </a:solidFill>
                <a:latin typeface="Heebo"/>
                <a:ea typeface="Heebo"/>
                <a:cs typeface="Heebo"/>
                <a:sym typeface="Heebo"/>
              </a:defRPr>
            </a:lvl6pPr>
            <a:lvl7pPr marL="3200400" lvl="6" indent="-317500">
              <a:spcBef>
                <a:spcPts val="1600"/>
              </a:spcBef>
              <a:spcAft>
                <a:spcPts val="0"/>
              </a:spcAft>
              <a:buClr>
                <a:srgbClr val="B2D139"/>
              </a:buClr>
              <a:buSzPts val="1400"/>
              <a:buFont typeface="Heebo"/>
              <a:buChar char="●"/>
              <a:defRPr>
                <a:solidFill>
                  <a:srgbClr val="434343"/>
                </a:solidFill>
                <a:latin typeface="Heebo"/>
                <a:ea typeface="Heebo"/>
                <a:cs typeface="Heebo"/>
                <a:sym typeface="Heebo"/>
              </a:defRPr>
            </a:lvl7pPr>
            <a:lvl8pPr marL="3657600" lvl="7" indent="-317500">
              <a:spcBef>
                <a:spcPts val="1600"/>
              </a:spcBef>
              <a:spcAft>
                <a:spcPts val="0"/>
              </a:spcAft>
              <a:buClr>
                <a:srgbClr val="B2D139"/>
              </a:buClr>
              <a:buSzPts val="1400"/>
              <a:buFont typeface="Heebo"/>
              <a:buChar char="○"/>
              <a:defRPr>
                <a:solidFill>
                  <a:srgbClr val="434343"/>
                </a:solidFill>
                <a:latin typeface="Heebo"/>
                <a:ea typeface="Heebo"/>
                <a:cs typeface="Heebo"/>
                <a:sym typeface="Heebo"/>
              </a:defRPr>
            </a:lvl8pPr>
            <a:lvl9pPr marL="4114800" lvl="8" indent="-317500">
              <a:spcBef>
                <a:spcPts val="1600"/>
              </a:spcBef>
              <a:spcAft>
                <a:spcPts val="1600"/>
              </a:spcAft>
              <a:buClr>
                <a:srgbClr val="B2D139"/>
              </a:buClr>
              <a:buSzPts val="1400"/>
              <a:buFont typeface="Heebo"/>
              <a:buChar char="■"/>
              <a:defRPr>
                <a:solidFill>
                  <a:srgbClr val="434343"/>
                </a:solidFill>
                <a:latin typeface="Heebo"/>
                <a:ea typeface="Heebo"/>
                <a:cs typeface="Heebo"/>
                <a:sym typeface="Heebo"/>
              </a:defRPr>
            </a:lvl9pPr>
          </a:lstStyle>
          <a:p>
            <a:endParaRPr/>
          </a:p>
        </p:txBody>
      </p:sp>
      <p:grpSp>
        <p:nvGrpSpPr>
          <p:cNvPr id="32" name="Google Shape;32;p5"/>
          <p:cNvGrpSpPr/>
          <p:nvPr/>
        </p:nvGrpSpPr>
        <p:grpSpPr>
          <a:xfrm>
            <a:off x="8542541" y="4929313"/>
            <a:ext cx="448272" cy="91385"/>
            <a:chOff x="629975" y="2218175"/>
            <a:chExt cx="6331525" cy="1241650"/>
          </a:xfrm>
        </p:grpSpPr>
        <p:sp>
          <p:nvSpPr>
            <p:cNvPr id="33" name="Google Shape;33;p5"/>
            <p:cNvSpPr/>
            <p:nvPr/>
          </p:nvSpPr>
          <p:spPr>
            <a:xfrm>
              <a:off x="629975" y="2257825"/>
              <a:ext cx="947325" cy="1088075"/>
            </a:xfrm>
            <a:custGeom>
              <a:avLst/>
              <a:gdLst/>
              <a:ahLst/>
              <a:cxnLst/>
              <a:rect l="l" t="t" r="r" b="b"/>
              <a:pathLst>
                <a:path w="37893" h="43523" extrusionOk="0">
                  <a:moveTo>
                    <a:pt x="20050" y="0"/>
                  </a:moveTo>
                  <a:cubicBezTo>
                    <a:pt x="6886" y="0"/>
                    <a:pt x="0" y="9625"/>
                    <a:pt x="0" y="21647"/>
                  </a:cubicBezTo>
                  <a:cubicBezTo>
                    <a:pt x="0" y="33022"/>
                    <a:pt x="7685" y="43523"/>
                    <a:pt x="20164" y="43523"/>
                  </a:cubicBezTo>
                  <a:cubicBezTo>
                    <a:pt x="33783" y="43523"/>
                    <a:pt x="37892" y="36751"/>
                    <a:pt x="37892" y="27050"/>
                  </a:cubicBezTo>
                  <a:lnTo>
                    <a:pt x="37892" y="20202"/>
                  </a:lnTo>
                  <a:lnTo>
                    <a:pt x="20886" y="20202"/>
                  </a:lnTo>
                  <a:lnTo>
                    <a:pt x="20886" y="27012"/>
                  </a:lnTo>
                  <a:lnTo>
                    <a:pt x="29941" y="27012"/>
                  </a:lnTo>
                  <a:cubicBezTo>
                    <a:pt x="29941" y="32680"/>
                    <a:pt x="27392" y="36332"/>
                    <a:pt x="19973" y="36332"/>
                  </a:cubicBezTo>
                  <a:cubicBezTo>
                    <a:pt x="12060" y="36332"/>
                    <a:pt x="8712" y="28724"/>
                    <a:pt x="8712" y="22028"/>
                  </a:cubicBezTo>
                  <a:cubicBezTo>
                    <a:pt x="8712" y="12326"/>
                    <a:pt x="13240" y="7038"/>
                    <a:pt x="20050" y="7038"/>
                  </a:cubicBezTo>
                  <a:cubicBezTo>
                    <a:pt x="24729" y="7038"/>
                    <a:pt x="28838" y="10120"/>
                    <a:pt x="29256" y="13924"/>
                  </a:cubicBezTo>
                  <a:lnTo>
                    <a:pt x="37854" y="13924"/>
                  </a:lnTo>
                  <a:cubicBezTo>
                    <a:pt x="37245" y="5783"/>
                    <a:pt x="29751" y="0"/>
                    <a:pt x="20050"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34" name="Google Shape;34;p5"/>
            <p:cNvSpPr/>
            <p:nvPr/>
          </p:nvSpPr>
          <p:spPr>
            <a:xfrm>
              <a:off x="1700900" y="2279700"/>
              <a:ext cx="198825" cy="1031025"/>
            </a:xfrm>
            <a:custGeom>
              <a:avLst/>
              <a:gdLst/>
              <a:ahLst/>
              <a:cxnLst/>
              <a:rect l="l" t="t" r="r" b="b"/>
              <a:pathLst>
                <a:path w="7953" h="41241" extrusionOk="0">
                  <a:moveTo>
                    <a:pt x="1" y="0"/>
                  </a:moveTo>
                  <a:lnTo>
                    <a:pt x="1" y="41240"/>
                  </a:lnTo>
                  <a:lnTo>
                    <a:pt x="7952" y="41240"/>
                  </a:lnTo>
                  <a:lnTo>
                    <a:pt x="7952" y="0"/>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35" name="Google Shape;35;p5"/>
            <p:cNvSpPr/>
            <p:nvPr/>
          </p:nvSpPr>
          <p:spPr>
            <a:xfrm>
              <a:off x="1969125" y="2536075"/>
              <a:ext cx="794200" cy="794600"/>
            </a:xfrm>
            <a:custGeom>
              <a:avLst/>
              <a:gdLst/>
              <a:ahLst/>
              <a:cxnLst/>
              <a:rect l="l" t="t" r="r" b="b"/>
              <a:pathLst>
                <a:path w="31768" h="31784" extrusionOk="0">
                  <a:moveTo>
                    <a:pt x="16436" y="6751"/>
                  </a:moveTo>
                  <a:cubicBezTo>
                    <a:pt x="21262" y="6751"/>
                    <a:pt x="23735" y="9788"/>
                    <a:pt x="23740" y="15901"/>
                  </a:cubicBezTo>
                  <a:lnTo>
                    <a:pt x="23740" y="15901"/>
                  </a:lnTo>
                  <a:cubicBezTo>
                    <a:pt x="23735" y="22051"/>
                    <a:pt x="21262" y="25126"/>
                    <a:pt x="16436" y="25126"/>
                  </a:cubicBezTo>
                  <a:cubicBezTo>
                    <a:pt x="11566" y="25126"/>
                    <a:pt x="9131" y="22045"/>
                    <a:pt x="9131" y="15920"/>
                  </a:cubicBezTo>
                  <a:cubicBezTo>
                    <a:pt x="9131" y="9794"/>
                    <a:pt x="11604" y="6751"/>
                    <a:pt x="16436" y="6751"/>
                  </a:cubicBezTo>
                  <a:close/>
                  <a:moveTo>
                    <a:pt x="16421" y="0"/>
                  </a:moveTo>
                  <a:cubicBezTo>
                    <a:pt x="15759" y="0"/>
                    <a:pt x="15078" y="31"/>
                    <a:pt x="14381" y="93"/>
                  </a:cubicBezTo>
                  <a:cubicBezTo>
                    <a:pt x="7647" y="702"/>
                    <a:pt x="1674" y="6789"/>
                    <a:pt x="1028" y="13523"/>
                  </a:cubicBezTo>
                  <a:cubicBezTo>
                    <a:pt x="0" y="24175"/>
                    <a:pt x="5859" y="31784"/>
                    <a:pt x="16436" y="31784"/>
                  </a:cubicBezTo>
                  <a:cubicBezTo>
                    <a:pt x="25794" y="31784"/>
                    <a:pt x="31767" y="25469"/>
                    <a:pt x="31767" y="15920"/>
                  </a:cubicBezTo>
                  <a:cubicBezTo>
                    <a:pt x="31767" y="6249"/>
                    <a:pt x="25886" y="0"/>
                    <a:pt x="16421"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36" name="Google Shape;36;p5"/>
            <p:cNvSpPr/>
            <p:nvPr/>
          </p:nvSpPr>
          <p:spPr>
            <a:xfrm>
              <a:off x="2858400" y="2279700"/>
              <a:ext cx="730475" cy="1051950"/>
            </a:xfrm>
            <a:custGeom>
              <a:avLst/>
              <a:gdLst/>
              <a:ahLst/>
              <a:cxnLst/>
              <a:rect l="l" t="t" r="r" b="b"/>
              <a:pathLst>
                <a:path w="29219" h="42078" extrusionOk="0">
                  <a:moveTo>
                    <a:pt x="14229" y="17082"/>
                  </a:moveTo>
                  <a:cubicBezTo>
                    <a:pt x="18909" y="17082"/>
                    <a:pt x="21115" y="20240"/>
                    <a:pt x="21115" y="26403"/>
                  </a:cubicBezTo>
                  <a:cubicBezTo>
                    <a:pt x="21115" y="31805"/>
                    <a:pt x="18300" y="35571"/>
                    <a:pt x="14305" y="35571"/>
                  </a:cubicBezTo>
                  <a:cubicBezTo>
                    <a:pt x="10501" y="35571"/>
                    <a:pt x="7572" y="31995"/>
                    <a:pt x="7572" y="26897"/>
                  </a:cubicBezTo>
                  <a:cubicBezTo>
                    <a:pt x="7572" y="20316"/>
                    <a:pt x="9816" y="17082"/>
                    <a:pt x="14229" y="17082"/>
                  </a:cubicBezTo>
                  <a:close/>
                  <a:moveTo>
                    <a:pt x="1" y="0"/>
                  </a:moveTo>
                  <a:lnTo>
                    <a:pt x="1" y="41240"/>
                  </a:lnTo>
                  <a:lnTo>
                    <a:pt x="7648" y="41240"/>
                  </a:lnTo>
                  <a:lnTo>
                    <a:pt x="7686" y="37588"/>
                  </a:lnTo>
                  <a:cubicBezTo>
                    <a:pt x="9588" y="40631"/>
                    <a:pt x="12441" y="42077"/>
                    <a:pt x="16093" y="42077"/>
                  </a:cubicBezTo>
                  <a:cubicBezTo>
                    <a:pt x="23702" y="42077"/>
                    <a:pt x="29181" y="36066"/>
                    <a:pt x="29181" y="25870"/>
                  </a:cubicBezTo>
                  <a:cubicBezTo>
                    <a:pt x="29219" y="16702"/>
                    <a:pt x="24615" y="10272"/>
                    <a:pt x="16816" y="10272"/>
                  </a:cubicBezTo>
                  <a:cubicBezTo>
                    <a:pt x="13088" y="10272"/>
                    <a:pt x="10121" y="11794"/>
                    <a:pt x="7876" y="14990"/>
                  </a:cubicBezTo>
                  <a:lnTo>
                    <a:pt x="7876" y="0"/>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37" name="Google Shape;37;p5"/>
            <p:cNvSpPr/>
            <p:nvPr/>
          </p:nvSpPr>
          <p:spPr>
            <a:xfrm>
              <a:off x="3687775" y="2537450"/>
              <a:ext cx="678150" cy="794200"/>
            </a:xfrm>
            <a:custGeom>
              <a:avLst/>
              <a:gdLst/>
              <a:ahLst/>
              <a:cxnLst/>
              <a:rect l="l" t="t" r="r" b="b"/>
              <a:pathLst>
                <a:path w="27126" h="31768" extrusionOk="0">
                  <a:moveTo>
                    <a:pt x="19137" y="16207"/>
                  </a:moveTo>
                  <a:lnTo>
                    <a:pt x="19060" y="19517"/>
                  </a:lnTo>
                  <a:cubicBezTo>
                    <a:pt x="19022" y="23055"/>
                    <a:pt x="15941" y="26060"/>
                    <a:pt x="11832" y="26060"/>
                  </a:cubicBezTo>
                  <a:cubicBezTo>
                    <a:pt x="9321" y="26060"/>
                    <a:pt x="7952" y="24957"/>
                    <a:pt x="7952" y="22713"/>
                  </a:cubicBezTo>
                  <a:cubicBezTo>
                    <a:pt x="7952" y="20126"/>
                    <a:pt x="9435" y="18832"/>
                    <a:pt x="13963" y="17957"/>
                  </a:cubicBezTo>
                  <a:cubicBezTo>
                    <a:pt x="16930" y="17424"/>
                    <a:pt x="18338" y="17006"/>
                    <a:pt x="19137" y="16207"/>
                  </a:cubicBezTo>
                  <a:close/>
                  <a:moveTo>
                    <a:pt x="14229" y="0"/>
                  </a:moveTo>
                  <a:cubicBezTo>
                    <a:pt x="4528" y="0"/>
                    <a:pt x="1104" y="4337"/>
                    <a:pt x="951" y="10614"/>
                  </a:cubicBezTo>
                  <a:lnTo>
                    <a:pt x="8408" y="10614"/>
                  </a:lnTo>
                  <a:cubicBezTo>
                    <a:pt x="8789" y="7913"/>
                    <a:pt x="10272" y="6125"/>
                    <a:pt x="13886" y="6125"/>
                  </a:cubicBezTo>
                  <a:cubicBezTo>
                    <a:pt x="17006" y="6125"/>
                    <a:pt x="18984" y="7305"/>
                    <a:pt x="18984" y="9245"/>
                  </a:cubicBezTo>
                  <a:cubicBezTo>
                    <a:pt x="18984" y="11337"/>
                    <a:pt x="17843" y="12136"/>
                    <a:pt x="13886" y="12707"/>
                  </a:cubicBezTo>
                  <a:cubicBezTo>
                    <a:pt x="5821" y="13810"/>
                    <a:pt x="0" y="14761"/>
                    <a:pt x="0" y="23473"/>
                  </a:cubicBezTo>
                  <a:cubicBezTo>
                    <a:pt x="0" y="28381"/>
                    <a:pt x="3196" y="31767"/>
                    <a:pt x="10044" y="31767"/>
                  </a:cubicBezTo>
                  <a:cubicBezTo>
                    <a:pt x="14115" y="31767"/>
                    <a:pt x="17310" y="30359"/>
                    <a:pt x="19213" y="28305"/>
                  </a:cubicBezTo>
                  <a:cubicBezTo>
                    <a:pt x="19251" y="29218"/>
                    <a:pt x="19403" y="30093"/>
                    <a:pt x="19669" y="31006"/>
                  </a:cubicBezTo>
                  <a:lnTo>
                    <a:pt x="27126" y="31006"/>
                  </a:lnTo>
                  <a:lnTo>
                    <a:pt x="27126" y="11870"/>
                  </a:lnTo>
                  <a:cubicBezTo>
                    <a:pt x="27126" y="4261"/>
                    <a:pt x="23816" y="0"/>
                    <a:pt x="14229"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38" name="Google Shape;38;p5"/>
            <p:cNvSpPr/>
            <p:nvPr/>
          </p:nvSpPr>
          <p:spPr>
            <a:xfrm>
              <a:off x="4501925" y="2537450"/>
              <a:ext cx="683850" cy="775175"/>
            </a:xfrm>
            <a:custGeom>
              <a:avLst/>
              <a:gdLst/>
              <a:ahLst/>
              <a:cxnLst/>
              <a:rect l="l" t="t" r="r" b="b"/>
              <a:pathLst>
                <a:path w="27354" h="31007" extrusionOk="0">
                  <a:moveTo>
                    <a:pt x="17348" y="0"/>
                  </a:moveTo>
                  <a:cubicBezTo>
                    <a:pt x="12517" y="0"/>
                    <a:pt x="9435" y="1826"/>
                    <a:pt x="7609" y="5212"/>
                  </a:cubicBezTo>
                  <a:lnTo>
                    <a:pt x="7609" y="799"/>
                  </a:lnTo>
                  <a:lnTo>
                    <a:pt x="0" y="799"/>
                  </a:lnTo>
                  <a:lnTo>
                    <a:pt x="0" y="31006"/>
                  </a:lnTo>
                  <a:lnTo>
                    <a:pt x="7989" y="31006"/>
                  </a:lnTo>
                  <a:lnTo>
                    <a:pt x="7989" y="13658"/>
                  </a:lnTo>
                  <a:cubicBezTo>
                    <a:pt x="7989" y="9055"/>
                    <a:pt x="10006" y="6734"/>
                    <a:pt x="14191" y="6734"/>
                  </a:cubicBezTo>
                  <a:cubicBezTo>
                    <a:pt x="17995" y="6734"/>
                    <a:pt x="19327" y="8027"/>
                    <a:pt x="19327" y="12669"/>
                  </a:cubicBezTo>
                  <a:lnTo>
                    <a:pt x="19327" y="31006"/>
                  </a:lnTo>
                  <a:lnTo>
                    <a:pt x="27354" y="30968"/>
                  </a:lnTo>
                  <a:lnTo>
                    <a:pt x="27354" y="10044"/>
                  </a:lnTo>
                  <a:cubicBezTo>
                    <a:pt x="27354" y="3500"/>
                    <a:pt x="23131" y="0"/>
                    <a:pt x="17348"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39" name="Google Shape;39;p5"/>
            <p:cNvSpPr/>
            <p:nvPr/>
          </p:nvSpPr>
          <p:spPr>
            <a:xfrm>
              <a:off x="5332225" y="2353875"/>
              <a:ext cx="613500" cy="978725"/>
            </a:xfrm>
            <a:custGeom>
              <a:avLst/>
              <a:gdLst/>
              <a:ahLst/>
              <a:cxnLst/>
              <a:rect l="l" t="t" r="r" b="b"/>
              <a:pathLst>
                <a:path w="24540" h="39149" extrusionOk="0">
                  <a:moveTo>
                    <a:pt x="1" y="1"/>
                  </a:moveTo>
                  <a:lnTo>
                    <a:pt x="1" y="27012"/>
                  </a:lnTo>
                  <a:cubicBezTo>
                    <a:pt x="1" y="33518"/>
                    <a:pt x="3463" y="39148"/>
                    <a:pt x="12327" y="39148"/>
                  </a:cubicBezTo>
                  <a:cubicBezTo>
                    <a:pt x="20849" y="39148"/>
                    <a:pt x="24539" y="33441"/>
                    <a:pt x="24539" y="27050"/>
                  </a:cubicBezTo>
                  <a:lnTo>
                    <a:pt x="24539" y="27012"/>
                  </a:lnTo>
                  <a:lnTo>
                    <a:pt x="17083" y="27012"/>
                  </a:lnTo>
                  <a:cubicBezTo>
                    <a:pt x="16892" y="30322"/>
                    <a:pt x="15409" y="32224"/>
                    <a:pt x="12441" y="32224"/>
                  </a:cubicBezTo>
                  <a:cubicBezTo>
                    <a:pt x="9169" y="32224"/>
                    <a:pt x="7838" y="30017"/>
                    <a:pt x="7838" y="26213"/>
                  </a:cubicBezTo>
                  <a:lnTo>
                    <a:pt x="7838" y="13811"/>
                  </a:lnTo>
                  <a:lnTo>
                    <a:pt x="20202" y="13811"/>
                  </a:lnTo>
                  <a:lnTo>
                    <a:pt x="20202" y="7343"/>
                  </a:lnTo>
                  <a:lnTo>
                    <a:pt x="7876" y="7343"/>
                  </a:lnTo>
                  <a:lnTo>
                    <a:pt x="7876" y="1"/>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40" name="Google Shape;40;p5"/>
            <p:cNvSpPr/>
            <p:nvPr/>
          </p:nvSpPr>
          <p:spPr>
            <a:xfrm>
              <a:off x="6107875" y="2218175"/>
              <a:ext cx="853625" cy="1241650"/>
            </a:xfrm>
            <a:custGeom>
              <a:avLst/>
              <a:gdLst/>
              <a:ahLst/>
              <a:cxnLst/>
              <a:rect l="l" t="t" r="r" b="b"/>
              <a:pathLst>
                <a:path w="34145" h="49666" extrusionOk="0">
                  <a:moveTo>
                    <a:pt x="2176" y="1"/>
                  </a:moveTo>
                  <a:cubicBezTo>
                    <a:pt x="1019" y="1"/>
                    <a:pt x="0" y="1122"/>
                    <a:pt x="361" y="2385"/>
                  </a:cubicBezTo>
                  <a:lnTo>
                    <a:pt x="3937" y="7711"/>
                  </a:lnTo>
                  <a:cubicBezTo>
                    <a:pt x="10899" y="18059"/>
                    <a:pt x="10899" y="31603"/>
                    <a:pt x="3937" y="41989"/>
                  </a:cubicBezTo>
                  <a:lnTo>
                    <a:pt x="399" y="47315"/>
                  </a:lnTo>
                  <a:cubicBezTo>
                    <a:pt x="10" y="48573"/>
                    <a:pt x="1011" y="49666"/>
                    <a:pt x="2160" y="49666"/>
                  </a:cubicBezTo>
                  <a:cubicBezTo>
                    <a:pt x="2471" y="49666"/>
                    <a:pt x="2793" y="49586"/>
                    <a:pt x="3100" y="49408"/>
                  </a:cubicBezTo>
                  <a:lnTo>
                    <a:pt x="32927" y="26695"/>
                  </a:lnTo>
                  <a:cubicBezTo>
                    <a:pt x="34144" y="25782"/>
                    <a:pt x="34144" y="23918"/>
                    <a:pt x="32927" y="23005"/>
                  </a:cubicBezTo>
                  <a:lnTo>
                    <a:pt x="3100" y="255"/>
                  </a:lnTo>
                  <a:cubicBezTo>
                    <a:pt x="2798" y="79"/>
                    <a:pt x="2482" y="1"/>
                    <a:pt x="2176" y="1"/>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grpSp>
      <p:sp>
        <p:nvSpPr>
          <p:cNvPr id="41" name="Google Shape;41;p5"/>
          <p:cNvSpPr txBox="1"/>
          <p:nvPr/>
        </p:nvSpPr>
        <p:spPr>
          <a:xfrm>
            <a:off x="8259764" y="4901957"/>
            <a:ext cx="529800" cy="152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fld id="{00000000-1234-1234-1234-123412341234}" type="slidenum">
              <a:rPr lang="en" sz="600">
                <a:solidFill>
                  <a:srgbClr val="999999"/>
                </a:solidFill>
                <a:latin typeface="Heebo"/>
                <a:ea typeface="Heebo"/>
                <a:cs typeface="Heebo"/>
                <a:sym typeface="Heebo"/>
              </a:rPr>
              <a:t>‹#›</a:t>
            </a:fld>
            <a:r>
              <a:rPr lang="en" sz="600">
                <a:solidFill>
                  <a:srgbClr val="999999"/>
                </a:solidFill>
                <a:latin typeface="Heebo"/>
                <a:ea typeface="Heebo"/>
                <a:cs typeface="Heebo"/>
                <a:sym typeface="Heebo"/>
              </a:rPr>
              <a:t>  |</a:t>
            </a:r>
            <a:endParaRPr sz="600" dirty="0">
              <a:solidFill>
                <a:srgbClr val="999999"/>
              </a:solidFill>
              <a:latin typeface="Heebo"/>
              <a:ea typeface="Heebo"/>
              <a:cs typeface="Heebo"/>
              <a:sym typeface="Heeb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LOBANT- CLEAN GREEN- header-footer">
  <p:cSld name="CUSTOM_4">
    <p:spTree>
      <p:nvGrpSpPr>
        <p:cNvPr id="1" name="Shape 42"/>
        <p:cNvGrpSpPr/>
        <p:nvPr/>
      </p:nvGrpSpPr>
      <p:grpSpPr>
        <a:xfrm>
          <a:off x="0" y="0"/>
          <a:ext cx="0" cy="0"/>
          <a:chOff x="0" y="0"/>
          <a:chExt cx="0" cy="0"/>
        </a:xfrm>
      </p:grpSpPr>
      <p:grpSp>
        <p:nvGrpSpPr>
          <p:cNvPr id="43" name="Google Shape;43;p6"/>
          <p:cNvGrpSpPr/>
          <p:nvPr/>
        </p:nvGrpSpPr>
        <p:grpSpPr>
          <a:xfrm>
            <a:off x="8542541" y="4929313"/>
            <a:ext cx="448272" cy="91385"/>
            <a:chOff x="629975" y="2218175"/>
            <a:chExt cx="6331525" cy="1241650"/>
          </a:xfrm>
        </p:grpSpPr>
        <p:sp>
          <p:nvSpPr>
            <p:cNvPr id="44" name="Google Shape;44;p6"/>
            <p:cNvSpPr/>
            <p:nvPr/>
          </p:nvSpPr>
          <p:spPr>
            <a:xfrm>
              <a:off x="629975" y="2257825"/>
              <a:ext cx="947325" cy="1088075"/>
            </a:xfrm>
            <a:custGeom>
              <a:avLst/>
              <a:gdLst/>
              <a:ahLst/>
              <a:cxnLst/>
              <a:rect l="l" t="t" r="r" b="b"/>
              <a:pathLst>
                <a:path w="37893" h="43523" extrusionOk="0">
                  <a:moveTo>
                    <a:pt x="20050" y="0"/>
                  </a:moveTo>
                  <a:cubicBezTo>
                    <a:pt x="6886" y="0"/>
                    <a:pt x="0" y="9625"/>
                    <a:pt x="0" y="21647"/>
                  </a:cubicBezTo>
                  <a:cubicBezTo>
                    <a:pt x="0" y="33022"/>
                    <a:pt x="7685" y="43523"/>
                    <a:pt x="20164" y="43523"/>
                  </a:cubicBezTo>
                  <a:cubicBezTo>
                    <a:pt x="33783" y="43523"/>
                    <a:pt x="37892" y="36751"/>
                    <a:pt x="37892" y="27050"/>
                  </a:cubicBezTo>
                  <a:lnTo>
                    <a:pt x="37892" y="20202"/>
                  </a:lnTo>
                  <a:lnTo>
                    <a:pt x="20886" y="20202"/>
                  </a:lnTo>
                  <a:lnTo>
                    <a:pt x="20886" y="27012"/>
                  </a:lnTo>
                  <a:lnTo>
                    <a:pt x="29941" y="27012"/>
                  </a:lnTo>
                  <a:cubicBezTo>
                    <a:pt x="29941" y="32680"/>
                    <a:pt x="27392" y="36332"/>
                    <a:pt x="19973" y="36332"/>
                  </a:cubicBezTo>
                  <a:cubicBezTo>
                    <a:pt x="12060" y="36332"/>
                    <a:pt x="8712" y="28724"/>
                    <a:pt x="8712" y="22028"/>
                  </a:cubicBezTo>
                  <a:cubicBezTo>
                    <a:pt x="8712" y="12326"/>
                    <a:pt x="13240" y="7038"/>
                    <a:pt x="20050" y="7038"/>
                  </a:cubicBezTo>
                  <a:cubicBezTo>
                    <a:pt x="24729" y="7038"/>
                    <a:pt x="28838" y="10120"/>
                    <a:pt x="29256" y="13924"/>
                  </a:cubicBezTo>
                  <a:lnTo>
                    <a:pt x="37854" y="13924"/>
                  </a:lnTo>
                  <a:cubicBezTo>
                    <a:pt x="37245" y="5783"/>
                    <a:pt x="29751" y="0"/>
                    <a:pt x="20050"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45" name="Google Shape;45;p6"/>
            <p:cNvSpPr/>
            <p:nvPr/>
          </p:nvSpPr>
          <p:spPr>
            <a:xfrm>
              <a:off x="1700900" y="2279700"/>
              <a:ext cx="198825" cy="1031025"/>
            </a:xfrm>
            <a:custGeom>
              <a:avLst/>
              <a:gdLst/>
              <a:ahLst/>
              <a:cxnLst/>
              <a:rect l="l" t="t" r="r" b="b"/>
              <a:pathLst>
                <a:path w="7953" h="41241" extrusionOk="0">
                  <a:moveTo>
                    <a:pt x="1" y="0"/>
                  </a:moveTo>
                  <a:lnTo>
                    <a:pt x="1" y="41240"/>
                  </a:lnTo>
                  <a:lnTo>
                    <a:pt x="7952" y="41240"/>
                  </a:lnTo>
                  <a:lnTo>
                    <a:pt x="7952" y="0"/>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46" name="Google Shape;46;p6"/>
            <p:cNvSpPr/>
            <p:nvPr/>
          </p:nvSpPr>
          <p:spPr>
            <a:xfrm>
              <a:off x="1969125" y="2536075"/>
              <a:ext cx="794200" cy="794600"/>
            </a:xfrm>
            <a:custGeom>
              <a:avLst/>
              <a:gdLst/>
              <a:ahLst/>
              <a:cxnLst/>
              <a:rect l="l" t="t" r="r" b="b"/>
              <a:pathLst>
                <a:path w="31768" h="31784" extrusionOk="0">
                  <a:moveTo>
                    <a:pt x="16436" y="6751"/>
                  </a:moveTo>
                  <a:cubicBezTo>
                    <a:pt x="21262" y="6751"/>
                    <a:pt x="23735" y="9788"/>
                    <a:pt x="23740" y="15901"/>
                  </a:cubicBezTo>
                  <a:lnTo>
                    <a:pt x="23740" y="15901"/>
                  </a:lnTo>
                  <a:cubicBezTo>
                    <a:pt x="23735" y="22051"/>
                    <a:pt x="21262" y="25126"/>
                    <a:pt x="16436" y="25126"/>
                  </a:cubicBezTo>
                  <a:cubicBezTo>
                    <a:pt x="11566" y="25126"/>
                    <a:pt x="9131" y="22045"/>
                    <a:pt x="9131" y="15920"/>
                  </a:cubicBezTo>
                  <a:cubicBezTo>
                    <a:pt x="9131" y="9794"/>
                    <a:pt x="11604" y="6751"/>
                    <a:pt x="16436" y="6751"/>
                  </a:cubicBezTo>
                  <a:close/>
                  <a:moveTo>
                    <a:pt x="16421" y="0"/>
                  </a:moveTo>
                  <a:cubicBezTo>
                    <a:pt x="15759" y="0"/>
                    <a:pt x="15078" y="31"/>
                    <a:pt x="14381" y="93"/>
                  </a:cubicBezTo>
                  <a:cubicBezTo>
                    <a:pt x="7647" y="702"/>
                    <a:pt x="1674" y="6789"/>
                    <a:pt x="1028" y="13523"/>
                  </a:cubicBezTo>
                  <a:cubicBezTo>
                    <a:pt x="0" y="24175"/>
                    <a:pt x="5859" y="31784"/>
                    <a:pt x="16436" y="31784"/>
                  </a:cubicBezTo>
                  <a:cubicBezTo>
                    <a:pt x="25794" y="31784"/>
                    <a:pt x="31767" y="25469"/>
                    <a:pt x="31767" y="15920"/>
                  </a:cubicBezTo>
                  <a:cubicBezTo>
                    <a:pt x="31767" y="6249"/>
                    <a:pt x="25886" y="0"/>
                    <a:pt x="16421"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47" name="Google Shape;47;p6"/>
            <p:cNvSpPr/>
            <p:nvPr/>
          </p:nvSpPr>
          <p:spPr>
            <a:xfrm>
              <a:off x="2858400" y="2279700"/>
              <a:ext cx="730475" cy="1051950"/>
            </a:xfrm>
            <a:custGeom>
              <a:avLst/>
              <a:gdLst/>
              <a:ahLst/>
              <a:cxnLst/>
              <a:rect l="l" t="t" r="r" b="b"/>
              <a:pathLst>
                <a:path w="29219" h="42078" extrusionOk="0">
                  <a:moveTo>
                    <a:pt x="14229" y="17082"/>
                  </a:moveTo>
                  <a:cubicBezTo>
                    <a:pt x="18909" y="17082"/>
                    <a:pt x="21115" y="20240"/>
                    <a:pt x="21115" y="26403"/>
                  </a:cubicBezTo>
                  <a:cubicBezTo>
                    <a:pt x="21115" y="31805"/>
                    <a:pt x="18300" y="35571"/>
                    <a:pt x="14305" y="35571"/>
                  </a:cubicBezTo>
                  <a:cubicBezTo>
                    <a:pt x="10501" y="35571"/>
                    <a:pt x="7572" y="31995"/>
                    <a:pt x="7572" y="26897"/>
                  </a:cubicBezTo>
                  <a:cubicBezTo>
                    <a:pt x="7572" y="20316"/>
                    <a:pt x="9816" y="17082"/>
                    <a:pt x="14229" y="17082"/>
                  </a:cubicBezTo>
                  <a:close/>
                  <a:moveTo>
                    <a:pt x="1" y="0"/>
                  </a:moveTo>
                  <a:lnTo>
                    <a:pt x="1" y="41240"/>
                  </a:lnTo>
                  <a:lnTo>
                    <a:pt x="7648" y="41240"/>
                  </a:lnTo>
                  <a:lnTo>
                    <a:pt x="7686" y="37588"/>
                  </a:lnTo>
                  <a:cubicBezTo>
                    <a:pt x="9588" y="40631"/>
                    <a:pt x="12441" y="42077"/>
                    <a:pt x="16093" y="42077"/>
                  </a:cubicBezTo>
                  <a:cubicBezTo>
                    <a:pt x="23702" y="42077"/>
                    <a:pt x="29181" y="36066"/>
                    <a:pt x="29181" y="25870"/>
                  </a:cubicBezTo>
                  <a:cubicBezTo>
                    <a:pt x="29219" y="16702"/>
                    <a:pt x="24615" y="10272"/>
                    <a:pt x="16816" y="10272"/>
                  </a:cubicBezTo>
                  <a:cubicBezTo>
                    <a:pt x="13088" y="10272"/>
                    <a:pt x="10121" y="11794"/>
                    <a:pt x="7876" y="14990"/>
                  </a:cubicBezTo>
                  <a:lnTo>
                    <a:pt x="7876" y="0"/>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48" name="Google Shape;48;p6"/>
            <p:cNvSpPr/>
            <p:nvPr/>
          </p:nvSpPr>
          <p:spPr>
            <a:xfrm>
              <a:off x="3687775" y="2537450"/>
              <a:ext cx="678150" cy="794200"/>
            </a:xfrm>
            <a:custGeom>
              <a:avLst/>
              <a:gdLst/>
              <a:ahLst/>
              <a:cxnLst/>
              <a:rect l="l" t="t" r="r" b="b"/>
              <a:pathLst>
                <a:path w="27126" h="31768" extrusionOk="0">
                  <a:moveTo>
                    <a:pt x="19137" y="16207"/>
                  </a:moveTo>
                  <a:lnTo>
                    <a:pt x="19060" y="19517"/>
                  </a:lnTo>
                  <a:cubicBezTo>
                    <a:pt x="19022" y="23055"/>
                    <a:pt x="15941" y="26060"/>
                    <a:pt x="11832" y="26060"/>
                  </a:cubicBezTo>
                  <a:cubicBezTo>
                    <a:pt x="9321" y="26060"/>
                    <a:pt x="7952" y="24957"/>
                    <a:pt x="7952" y="22713"/>
                  </a:cubicBezTo>
                  <a:cubicBezTo>
                    <a:pt x="7952" y="20126"/>
                    <a:pt x="9435" y="18832"/>
                    <a:pt x="13963" y="17957"/>
                  </a:cubicBezTo>
                  <a:cubicBezTo>
                    <a:pt x="16930" y="17424"/>
                    <a:pt x="18338" y="17006"/>
                    <a:pt x="19137" y="16207"/>
                  </a:cubicBezTo>
                  <a:close/>
                  <a:moveTo>
                    <a:pt x="14229" y="0"/>
                  </a:moveTo>
                  <a:cubicBezTo>
                    <a:pt x="4528" y="0"/>
                    <a:pt x="1104" y="4337"/>
                    <a:pt x="951" y="10614"/>
                  </a:cubicBezTo>
                  <a:lnTo>
                    <a:pt x="8408" y="10614"/>
                  </a:lnTo>
                  <a:cubicBezTo>
                    <a:pt x="8789" y="7913"/>
                    <a:pt x="10272" y="6125"/>
                    <a:pt x="13886" y="6125"/>
                  </a:cubicBezTo>
                  <a:cubicBezTo>
                    <a:pt x="17006" y="6125"/>
                    <a:pt x="18984" y="7305"/>
                    <a:pt x="18984" y="9245"/>
                  </a:cubicBezTo>
                  <a:cubicBezTo>
                    <a:pt x="18984" y="11337"/>
                    <a:pt x="17843" y="12136"/>
                    <a:pt x="13886" y="12707"/>
                  </a:cubicBezTo>
                  <a:cubicBezTo>
                    <a:pt x="5821" y="13810"/>
                    <a:pt x="0" y="14761"/>
                    <a:pt x="0" y="23473"/>
                  </a:cubicBezTo>
                  <a:cubicBezTo>
                    <a:pt x="0" y="28381"/>
                    <a:pt x="3196" y="31767"/>
                    <a:pt x="10044" y="31767"/>
                  </a:cubicBezTo>
                  <a:cubicBezTo>
                    <a:pt x="14115" y="31767"/>
                    <a:pt x="17310" y="30359"/>
                    <a:pt x="19213" y="28305"/>
                  </a:cubicBezTo>
                  <a:cubicBezTo>
                    <a:pt x="19251" y="29218"/>
                    <a:pt x="19403" y="30093"/>
                    <a:pt x="19669" y="31006"/>
                  </a:cubicBezTo>
                  <a:lnTo>
                    <a:pt x="27126" y="31006"/>
                  </a:lnTo>
                  <a:lnTo>
                    <a:pt x="27126" y="11870"/>
                  </a:lnTo>
                  <a:cubicBezTo>
                    <a:pt x="27126" y="4261"/>
                    <a:pt x="23816" y="0"/>
                    <a:pt x="14229"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49" name="Google Shape;49;p6"/>
            <p:cNvSpPr/>
            <p:nvPr/>
          </p:nvSpPr>
          <p:spPr>
            <a:xfrm>
              <a:off x="4501925" y="2537450"/>
              <a:ext cx="683850" cy="775175"/>
            </a:xfrm>
            <a:custGeom>
              <a:avLst/>
              <a:gdLst/>
              <a:ahLst/>
              <a:cxnLst/>
              <a:rect l="l" t="t" r="r" b="b"/>
              <a:pathLst>
                <a:path w="27354" h="31007" extrusionOk="0">
                  <a:moveTo>
                    <a:pt x="17348" y="0"/>
                  </a:moveTo>
                  <a:cubicBezTo>
                    <a:pt x="12517" y="0"/>
                    <a:pt x="9435" y="1826"/>
                    <a:pt x="7609" y="5212"/>
                  </a:cubicBezTo>
                  <a:lnTo>
                    <a:pt x="7609" y="799"/>
                  </a:lnTo>
                  <a:lnTo>
                    <a:pt x="0" y="799"/>
                  </a:lnTo>
                  <a:lnTo>
                    <a:pt x="0" y="31006"/>
                  </a:lnTo>
                  <a:lnTo>
                    <a:pt x="7989" y="31006"/>
                  </a:lnTo>
                  <a:lnTo>
                    <a:pt x="7989" y="13658"/>
                  </a:lnTo>
                  <a:cubicBezTo>
                    <a:pt x="7989" y="9055"/>
                    <a:pt x="10006" y="6734"/>
                    <a:pt x="14191" y="6734"/>
                  </a:cubicBezTo>
                  <a:cubicBezTo>
                    <a:pt x="17995" y="6734"/>
                    <a:pt x="19327" y="8027"/>
                    <a:pt x="19327" y="12669"/>
                  </a:cubicBezTo>
                  <a:lnTo>
                    <a:pt x="19327" y="31006"/>
                  </a:lnTo>
                  <a:lnTo>
                    <a:pt x="27354" y="30968"/>
                  </a:lnTo>
                  <a:lnTo>
                    <a:pt x="27354" y="10044"/>
                  </a:lnTo>
                  <a:cubicBezTo>
                    <a:pt x="27354" y="3500"/>
                    <a:pt x="23131" y="0"/>
                    <a:pt x="17348"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50" name="Google Shape;50;p6"/>
            <p:cNvSpPr/>
            <p:nvPr/>
          </p:nvSpPr>
          <p:spPr>
            <a:xfrm>
              <a:off x="5332225" y="2353875"/>
              <a:ext cx="613500" cy="978725"/>
            </a:xfrm>
            <a:custGeom>
              <a:avLst/>
              <a:gdLst/>
              <a:ahLst/>
              <a:cxnLst/>
              <a:rect l="l" t="t" r="r" b="b"/>
              <a:pathLst>
                <a:path w="24540" h="39149" extrusionOk="0">
                  <a:moveTo>
                    <a:pt x="1" y="1"/>
                  </a:moveTo>
                  <a:lnTo>
                    <a:pt x="1" y="27012"/>
                  </a:lnTo>
                  <a:cubicBezTo>
                    <a:pt x="1" y="33518"/>
                    <a:pt x="3463" y="39148"/>
                    <a:pt x="12327" y="39148"/>
                  </a:cubicBezTo>
                  <a:cubicBezTo>
                    <a:pt x="20849" y="39148"/>
                    <a:pt x="24539" y="33441"/>
                    <a:pt x="24539" y="27050"/>
                  </a:cubicBezTo>
                  <a:lnTo>
                    <a:pt x="24539" y="27012"/>
                  </a:lnTo>
                  <a:lnTo>
                    <a:pt x="17083" y="27012"/>
                  </a:lnTo>
                  <a:cubicBezTo>
                    <a:pt x="16892" y="30322"/>
                    <a:pt x="15409" y="32224"/>
                    <a:pt x="12441" y="32224"/>
                  </a:cubicBezTo>
                  <a:cubicBezTo>
                    <a:pt x="9169" y="32224"/>
                    <a:pt x="7838" y="30017"/>
                    <a:pt x="7838" y="26213"/>
                  </a:cubicBezTo>
                  <a:lnTo>
                    <a:pt x="7838" y="13811"/>
                  </a:lnTo>
                  <a:lnTo>
                    <a:pt x="20202" y="13811"/>
                  </a:lnTo>
                  <a:lnTo>
                    <a:pt x="20202" y="7343"/>
                  </a:lnTo>
                  <a:lnTo>
                    <a:pt x="7876" y="7343"/>
                  </a:lnTo>
                  <a:lnTo>
                    <a:pt x="7876" y="1"/>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51" name="Google Shape;51;p6"/>
            <p:cNvSpPr/>
            <p:nvPr/>
          </p:nvSpPr>
          <p:spPr>
            <a:xfrm>
              <a:off x="6107875" y="2218175"/>
              <a:ext cx="853625" cy="1241650"/>
            </a:xfrm>
            <a:custGeom>
              <a:avLst/>
              <a:gdLst/>
              <a:ahLst/>
              <a:cxnLst/>
              <a:rect l="l" t="t" r="r" b="b"/>
              <a:pathLst>
                <a:path w="34145" h="49666" extrusionOk="0">
                  <a:moveTo>
                    <a:pt x="2176" y="1"/>
                  </a:moveTo>
                  <a:cubicBezTo>
                    <a:pt x="1019" y="1"/>
                    <a:pt x="0" y="1122"/>
                    <a:pt x="361" y="2385"/>
                  </a:cubicBezTo>
                  <a:lnTo>
                    <a:pt x="3937" y="7711"/>
                  </a:lnTo>
                  <a:cubicBezTo>
                    <a:pt x="10899" y="18059"/>
                    <a:pt x="10899" y="31603"/>
                    <a:pt x="3937" y="41989"/>
                  </a:cubicBezTo>
                  <a:lnTo>
                    <a:pt x="399" y="47315"/>
                  </a:lnTo>
                  <a:cubicBezTo>
                    <a:pt x="10" y="48573"/>
                    <a:pt x="1011" y="49666"/>
                    <a:pt x="2160" y="49666"/>
                  </a:cubicBezTo>
                  <a:cubicBezTo>
                    <a:pt x="2471" y="49666"/>
                    <a:pt x="2793" y="49586"/>
                    <a:pt x="3100" y="49408"/>
                  </a:cubicBezTo>
                  <a:lnTo>
                    <a:pt x="32927" y="26695"/>
                  </a:lnTo>
                  <a:cubicBezTo>
                    <a:pt x="34144" y="25782"/>
                    <a:pt x="34144" y="23918"/>
                    <a:pt x="32927" y="23005"/>
                  </a:cubicBezTo>
                  <a:lnTo>
                    <a:pt x="3100" y="255"/>
                  </a:lnTo>
                  <a:cubicBezTo>
                    <a:pt x="2798" y="79"/>
                    <a:pt x="2482" y="1"/>
                    <a:pt x="2176" y="1"/>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grpSp>
      <p:sp>
        <p:nvSpPr>
          <p:cNvPr id="52" name="Google Shape;52;p6"/>
          <p:cNvSpPr/>
          <p:nvPr/>
        </p:nvSpPr>
        <p:spPr>
          <a:xfrm>
            <a:off x="198627" y="234350"/>
            <a:ext cx="36900" cy="388500"/>
          </a:xfrm>
          <a:prstGeom prst="rect">
            <a:avLst/>
          </a:prstGeom>
          <a:solidFill>
            <a:srgbClr val="B2D13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53" name="Google Shape;53;p6"/>
          <p:cNvSpPr txBox="1"/>
          <p:nvPr/>
        </p:nvSpPr>
        <p:spPr>
          <a:xfrm>
            <a:off x="198635" y="4929313"/>
            <a:ext cx="2065800" cy="145800"/>
          </a:xfrm>
          <a:prstGeom prst="rect">
            <a:avLst/>
          </a:prstGeom>
          <a:noFill/>
          <a:ln>
            <a:noFill/>
          </a:ln>
        </p:spPr>
        <p:txBody>
          <a:bodyPr spcFirstLastPara="1" wrap="square" lIns="92300" tIns="92300" rIns="92300" bIns="92300" anchor="ctr" anchorCtr="0">
            <a:noAutofit/>
          </a:bodyPr>
          <a:lstStyle/>
          <a:p>
            <a:pPr marL="0" lvl="0" indent="0" algn="l" rtl="0">
              <a:spcBef>
                <a:spcPts val="0"/>
              </a:spcBef>
              <a:spcAft>
                <a:spcPts val="0"/>
              </a:spcAft>
              <a:buClr>
                <a:srgbClr val="000000"/>
              </a:buClr>
              <a:buSzPts val="1100"/>
              <a:buFont typeface="Arial"/>
              <a:buNone/>
            </a:pPr>
            <a:r>
              <a:rPr lang="en" sz="600">
                <a:solidFill>
                  <a:srgbClr val="999999"/>
                </a:solidFill>
                <a:latin typeface="Heebo"/>
                <a:ea typeface="Heebo"/>
                <a:cs typeface="Heebo"/>
                <a:sym typeface="Heebo"/>
              </a:rPr>
              <a:t>Globant Proprietary | Confidential information</a:t>
            </a:r>
            <a:endParaRPr sz="600" dirty="0">
              <a:solidFill>
                <a:srgbClr val="999999"/>
              </a:solidFill>
              <a:latin typeface="Heebo"/>
              <a:ea typeface="Heebo"/>
              <a:cs typeface="Heebo"/>
              <a:sym typeface="Heebo"/>
            </a:endParaRPr>
          </a:p>
        </p:txBody>
      </p:sp>
      <p:sp>
        <p:nvSpPr>
          <p:cNvPr id="54" name="Google Shape;54;p6"/>
          <p:cNvSpPr txBox="1"/>
          <p:nvPr/>
        </p:nvSpPr>
        <p:spPr>
          <a:xfrm>
            <a:off x="8259764" y="4901957"/>
            <a:ext cx="529800" cy="152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fld id="{00000000-1234-1234-1234-123412341234}" type="slidenum">
              <a:rPr lang="en" sz="600">
                <a:solidFill>
                  <a:srgbClr val="999999"/>
                </a:solidFill>
                <a:latin typeface="Heebo"/>
                <a:ea typeface="Heebo"/>
                <a:cs typeface="Heebo"/>
                <a:sym typeface="Heebo"/>
              </a:rPr>
              <a:t>‹#›</a:t>
            </a:fld>
            <a:r>
              <a:rPr lang="en" sz="600">
                <a:solidFill>
                  <a:srgbClr val="999999"/>
                </a:solidFill>
                <a:latin typeface="Heebo"/>
                <a:ea typeface="Heebo"/>
                <a:cs typeface="Heebo"/>
                <a:sym typeface="Heebo"/>
              </a:rPr>
              <a:t>  |</a:t>
            </a:r>
            <a:endParaRPr sz="600" dirty="0">
              <a:solidFill>
                <a:srgbClr val="999999"/>
              </a:solidFill>
              <a:latin typeface="Heebo"/>
              <a:ea typeface="Heebo"/>
              <a:cs typeface="Heebo"/>
              <a:sym typeface="Heebo"/>
            </a:endParaRPr>
          </a:p>
        </p:txBody>
      </p:sp>
      <p:sp>
        <p:nvSpPr>
          <p:cNvPr id="55" name="Google Shape;55;p6"/>
          <p:cNvSpPr txBox="1">
            <a:spLocks noGrp="1"/>
          </p:cNvSpPr>
          <p:nvPr>
            <p:ph type="title"/>
          </p:nvPr>
        </p:nvSpPr>
        <p:spPr>
          <a:xfrm>
            <a:off x="250573" y="389890"/>
            <a:ext cx="3932400" cy="218700"/>
          </a:xfrm>
          <a:prstGeom prst="rect">
            <a:avLst/>
          </a:prstGeom>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None/>
              <a:defRPr sz="1200" b="1">
                <a:solidFill>
                  <a:srgbClr val="000000"/>
                </a:solidFill>
                <a:latin typeface="Heebo"/>
                <a:ea typeface="Heebo"/>
                <a:cs typeface="Heebo"/>
                <a:sym typeface="Heeb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6"/>
          <p:cNvSpPr txBox="1">
            <a:spLocks noGrp="1"/>
          </p:cNvSpPr>
          <p:nvPr>
            <p:ph type="title" idx="2"/>
          </p:nvPr>
        </p:nvSpPr>
        <p:spPr>
          <a:xfrm>
            <a:off x="250573" y="232333"/>
            <a:ext cx="3932400" cy="218700"/>
          </a:xfrm>
          <a:prstGeom prst="rect">
            <a:avLst/>
          </a:prstGeom>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None/>
              <a:defRPr sz="800">
                <a:solidFill>
                  <a:srgbClr val="000000"/>
                </a:solidFill>
                <a:latin typeface="Heebo"/>
                <a:ea typeface="Heebo"/>
                <a:cs typeface="Heebo"/>
                <a:sym typeface="Heeb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GLOBANT- CLEAN GREEN- footer only">
  <p:cSld name="CUSTOM_4_1">
    <p:spTree>
      <p:nvGrpSpPr>
        <p:cNvPr id="1" name="Shape 5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LOBANT- CLEAN GREEN- Cover dark">
  <p:cSld name="CUSTOM_4_1_1">
    <p:spTree>
      <p:nvGrpSpPr>
        <p:cNvPr id="1" name="Shape 58"/>
        <p:cNvGrpSpPr/>
        <p:nvPr/>
      </p:nvGrpSpPr>
      <p:grpSpPr>
        <a:xfrm>
          <a:off x="0" y="0"/>
          <a:ext cx="0" cy="0"/>
          <a:chOff x="0" y="0"/>
          <a:chExt cx="0" cy="0"/>
        </a:xfrm>
      </p:grpSpPr>
      <p:sp>
        <p:nvSpPr>
          <p:cNvPr id="59" name="Google Shape;59;p8"/>
          <p:cNvSpPr/>
          <p:nvPr/>
        </p:nvSpPr>
        <p:spPr>
          <a:xfrm rot="-5400000">
            <a:off x="1097550" y="-1097625"/>
            <a:ext cx="5148600" cy="7343700"/>
          </a:xfrm>
          <a:prstGeom prst="rect">
            <a:avLst/>
          </a:prstGeom>
          <a:gradFill>
            <a:gsLst>
              <a:gs pos="0">
                <a:srgbClr val="000000"/>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0" name="Google Shape;60;p8"/>
          <p:cNvGrpSpPr/>
          <p:nvPr/>
        </p:nvGrpSpPr>
        <p:grpSpPr>
          <a:xfrm>
            <a:off x="8542541" y="4929313"/>
            <a:ext cx="448272" cy="91385"/>
            <a:chOff x="629975" y="2218175"/>
            <a:chExt cx="6331525" cy="1241650"/>
          </a:xfrm>
        </p:grpSpPr>
        <p:sp>
          <p:nvSpPr>
            <p:cNvPr id="61" name="Google Shape;61;p8"/>
            <p:cNvSpPr/>
            <p:nvPr/>
          </p:nvSpPr>
          <p:spPr>
            <a:xfrm>
              <a:off x="629975" y="2257825"/>
              <a:ext cx="947325" cy="1088075"/>
            </a:xfrm>
            <a:custGeom>
              <a:avLst/>
              <a:gdLst/>
              <a:ahLst/>
              <a:cxnLst/>
              <a:rect l="l" t="t" r="r" b="b"/>
              <a:pathLst>
                <a:path w="37893" h="43523" extrusionOk="0">
                  <a:moveTo>
                    <a:pt x="20050" y="0"/>
                  </a:moveTo>
                  <a:cubicBezTo>
                    <a:pt x="6886" y="0"/>
                    <a:pt x="0" y="9625"/>
                    <a:pt x="0" y="21647"/>
                  </a:cubicBezTo>
                  <a:cubicBezTo>
                    <a:pt x="0" y="33022"/>
                    <a:pt x="7685" y="43523"/>
                    <a:pt x="20164" y="43523"/>
                  </a:cubicBezTo>
                  <a:cubicBezTo>
                    <a:pt x="33783" y="43523"/>
                    <a:pt x="37892" y="36751"/>
                    <a:pt x="37892" y="27050"/>
                  </a:cubicBezTo>
                  <a:lnTo>
                    <a:pt x="37892" y="20202"/>
                  </a:lnTo>
                  <a:lnTo>
                    <a:pt x="20886" y="20202"/>
                  </a:lnTo>
                  <a:lnTo>
                    <a:pt x="20886" y="27012"/>
                  </a:lnTo>
                  <a:lnTo>
                    <a:pt x="29941" y="27012"/>
                  </a:lnTo>
                  <a:cubicBezTo>
                    <a:pt x="29941" y="32680"/>
                    <a:pt x="27392" y="36332"/>
                    <a:pt x="19973" y="36332"/>
                  </a:cubicBezTo>
                  <a:cubicBezTo>
                    <a:pt x="12060" y="36332"/>
                    <a:pt x="8712" y="28724"/>
                    <a:pt x="8712" y="22028"/>
                  </a:cubicBezTo>
                  <a:cubicBezTo>
                    <a:pt x="8712" y="12326"/>
                    <a:pt x="13240" y="7038"/>
                    <a:pt x="20050" y="7038"/>
                  </a:cubicBezTo>
                  <a:cubicBezTo>
                    <a:pt x="24729" y="7038"/>
                    <a:pt x="28838" y="10120"/>
                    <a:pt x="29256" y="13924"/>
                  </a:cubicBezTo>
                  <a:lnTo>
                    <a:pt x="37854" y="13924"/>
                  </a:lnTo>
                  <a:cubicBezTo>
                    <a:pt x="37245" y="5783"/>
                    <a:pt x="29751" y="0"/>
                    <a:pt x="20050"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62" name="Google Shape;62;p8"/>
            <p:cNvSpPr/>
            <p:nvPr/>
          </p:nvSpPr>
          <p:spPr>
            <a:xfrm>
              <a:off x="1700900" y="2279700"/>
              <a:ext cx="198825" cy="1031025"/>
            </a:xfrm>
            <a:custGeom>
              <a:avLst/>
              <a:gdLst/>
              <a:ahLst/>
              <a:cxnLst/>
              <a:rect l="l" t="t" r="r" b="b"/>
              <a:pathLst>
                <a:path w="7953" h="41241" extrusionOk="0">
                  <a:moveTo>
                    <a:pt x="1" y="0"/>
                  </a:moveTo>
                  <a:lnTo>
                    <a:pt x="1" y="41240"/>
                  </a:lnTo>
                  <a:lnTo>
                    <a:pt x="7952" y="41240"/>
                  </a:lnTo>
                  <a:lnTo>
                    <a:pt x="7952" y="0"/>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63" name="Google Shape;63;p8"/>
            <p:cNvSpPr/>
            <p:nvPr/>
          </p:nvSpPr>
          <p:spPr>
            <a:xfrm>
              <a:off x="1969125" y="2536075"/>
              <a:ext cx="794200" cy="794600"/>
            </a:xfrm>
            <a:custGeom>
              <a:avLst/>
              <a:gdLst/>
              <a:ahLst/>
              <a:cxnLst/>
              <a:rect l="l" t="t" r="r" b="b"/>
              <a:pathLst>
                <a:path w="31768" h="31784" extrusionOk="0">
                  <a:moveTo>
                    <a:pt x="16436" y="6751"/>
                  </a:moveTo>
                  <a:cubicBezTo>
                    <a:pt x="21262" y="6751"/>
                    <a:pt x="23735" y="9788"/>
                    <a:pt x="23740" y="15901"/>
                  </a:cubicBezTo>
                  <a:lnTo>
                    <a:pt x="23740" y="15901"/>
                  </a:lnTo>
                  <a:cubicBezTo>
                    <a:pt x="23735" y="22051"/>
                    <a:pt x="21262" y="25126"/>
                    <a:pt x="16436" y="25126"/>
                  </a:cubicBezTo>
                  <a:cubicBezTo>
                    <a:pt x="11566" y="25126"/>
                    <a:pt x="9131" y="22045"/>
                    <a:pt x="9131" y="15920"/>
                  </a:cubicBezTo>
                  <a:cubicBezTo>
                    <a:pt x="9131" y="9794"/>
                    <a:pt x="11604" y="6751"/>
                    <a:pt x="16436" y="6751"/>
                  </a:cubicBezTo>
                  <a:close/>
                  <a:moveTo>
                    <a:pt x="16421" y="0"/>
                  </a:moveTo>
                  <a:cubicBezTo>
                    <a:pt x="15759" y="0"/>
                    <a:pt x="15078" y="31"/>
                    <a:pt x="14381" y="93"/>
                  </a:cubicBezTo>
                  <a:cubicBezTo>
                    <a:pt x="7647" y="702"/>
                    <a:pt x="1674" y="6789"/>
                    <a:pt x="1028" y="13523"/>
                  </a:cubicBezTo>
                  <a:cubicBezTo>
                    <a:pt x="0" y="24175"/>
                    <a:pt x="5859" y="31784"/>
                    <a:pt x="16436" y="31784"/>
                  </a:cubicBezTo>
                  <a:cubicBezTo>
                    <a:pt x="25794" y="31784"/>
                    <a:pt x="31767" y="25469"/>
                    <a:pt x="31767" y="15920"/>
                  </a:cubicBezTo>
                  <a:cubicBezTo>
                    <a:pt x="31767" y="6249"/>
                    <a:pt x="25886" y="0"/>
                    <a:pt x="16421"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64" name="Google Shape;64;p8"/>
            <p:cNvSpPr/>
            <p:nvPr/>
          </p:nvSpPr>
          <p:spPr>
            <a:xfrm>
              <a:off x="2858400" y="2279700"/>
              <a:ext cx="730475" cy="1051950"/>
            </a:xfrm>
            <a:custGeom>
              <a:avLst/>
              <a:gdLst/>
              <a:ahLst/>
              <a:cxnLst/>
              <a:rect l="l" t="t" r="r" b="b"/>
              <a:pathLst>
                <a:path w="29219" h="42078" extrusionOk="0">
                  <a:moveTo>
                    <a:pt x="14229" y="17082"/>
                  </a:moveTo>
                  <a:cubicBezTo>
                    <a:pt x="18909" y="17082"/>
                    <a:pt x="21115" y="20240"/>
                    <a:pt x="21115" y="26403"/>
                  </a:cubicBezTo>
                  <a:cubicBezTo>
                    <a:pt x="21115" y="31805"/>
                    <a:pt x="18300" y="35571"/>
                    <a:pt x="14305" y="35571"/>
                  </a:cubicBezTo>
                  <a:cubicBezTo>
                    <a:pt x="10501" y="35571"/>
                    <a:pt x="7572" y="31995"/>
                    <a:pt x="7572" y="26897"/>
                  </a:cubicBezTo>
                  <a:cubicBezTo>
                    <a:pt x="7572" y="20316"/>
                    <a:pt x="9816" y="17082"/>
                    <a:pt x="14229" y="17082"/>
                  </a:cubicBezTo>
                  <a:close/>
                  <a:moveTo>
                    <a:pt x="1" y="0"/>
                  </a:moveTo>
                  <a:lnTo>
                    <a:pt x="1" y="41240"/>
                  </a:lnTo>
                  <a:lnTo>
                    <a:pt x="7648" y="41240"/>
                  </a:lnTo>
                  <a:lnTo>
                    <a:pt x="7686" y="37588"/>
                  </a:lnTo>
                  <a:cubicBezTo>
                    <a:pt x="9588" y="40631"/>
                    <a:pt x="12441" y="42077"/>
                    <a:pt x="16093" y="42077"/>
                  </a:cubicBezTo>
                  <a:cubicBezTo>
                    <a:pt x="23702" y="42077"/>
                    <a:pt x="29181" y="36066"/>
                    <a:pt x="29181" y="25870"/>
                  </a:cubicBezTo>
                  <a:cubicBezTo>
                    <a:pt x="29219" y="16702"/>
                    <a:pt x="24615" y="10272"/>
                    <a:pt x="16816" y="10272"/>
                  </a:cubicBezTo>
                  <a:cubicBezTo>
                    <a:pt x="13088" y="10272"/>
                    <a:pt x="10121" y="11794"/>
                    <a:pt x="7876" y="14990"/>
                  </a:cubicBezTo>
                  <a:lnTo>
                    <a:pt x="7876" y="0"/>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65" name="Google Shape;65;p8"/>
            <p:cNvSpPr/>
            <p:nvPr/>
          </p:nvSpPr>
          <p:spPr>
            <a:xfrm>
              <a:off x="3687775" y="2537450"/>
              <a:ext cx="678150" cy="794200"/>
            </a:xfrm>
            <a:custGeom>
              <a:avLst/>
              <a:gdLst/>
              <a:ahLst/>
              <a:cxnLst/>
              <a:rect l="l" t="t" r="r" b="b"/>
              <a:pathLst>
                <a:path w="27126" h="31768" extrusionOk="0">
                  <a:moveTo>
                    <a:pt x="19137" y="16207"/>
                  </a:moveTo>
                  <a:lnTo>
                    <a:pt x="19060" y="19517"/>
                  </a:lnTo>
                  <a:cubicBezTo>
                    <a:pt x="19022" y="23055"/>
                    <a:pt x="15941" y="26060"/>
                    <a:pt x="11832" y="26060"/>
                  </a:cubicBezTo>
                  <a:cubicBezTo>
                    <a:pt x="9321" y="26060"/>
                    <a:pt x="7952" y="24957"/>
                    <a:pt x="7952" y="22713"/>
                  </a:cubicBezTo>
                  <a:cubicBezTo>
                    <a:pt x="7952" y="20126"/>
                    <a:pt x="9435" y="18832"/>
                    <a:pt x="13963" y="17957"/>
                  </a:cubicBezTo>
                  <a:cubicBezTo>
                    <a:pt x="16930" y="17424"/>
                    <a:pt x="18338" y="17006"/>
                    <a:pt x="19137" y="16207"/>
                  </a:cubicBezTo>
                  <a:close/>
                  <a:moveTo>
                    <a:pt x="14229" y="0"/>
                  </a:moveTo>
                  <a:cubicBezTo>
                    <a:pt x="4528" y="0"/>
                    <a:pt x="1104" y="4337"/>
                    <a:pt x="951" y="10614"/>
                  </a:cubicBezTo>
                  <a:lnTo>
                    <a:pt x="8408" y="10614"/>
                  </a:lnTo>
                  <a:cubicBezTo>
                    <a:pt x="8789" y="7913"/>
                    <a:pt x="10272" y="6125"/>
                    <a:pt x="13886" y="6125"/>
                  </a:cubicBezTo>
                  <a:cubicBezTo>
                    <a:pt x="17006" y="6125"/>
                    <a:pt x="18984" y="7305"/>
                    <a:pt x="18984" y="9245"/>
                  </a:cubicBezTo>
                  <a:cubicBezTo>
                    <a:pt x="18984" y="11337"/>
                    <a:pt x="17843" y="12136"/>
                    <a:pt x="13886" y="12707"/>
                  </a:cubicBezTo>
                  <a:cubicBezTo>
                    <a:pt x="5821" y="13810"/>
                    <a:pt x="0" y="14761"/>
                    <a:pt x="0" y="23473"/>
                  </a:cubicBezTo>
                  <a:cubicBezTo>
                    <a:pt x="0" y="28381"/>
                    <a:pt x="3196" y="31767"/>
                    <a:pt x="10044" y="31767"/>
                  </a:cubicBezTo>
                  <a:cubicBezTo>
                    <a:pt x="14115" y="31767"/>
                    <a:pt x="17310" y="30359"/>
                    <a:pt x="19213" y="28305"/>
                  </a:cubicBezTo>
                  <a:cubicBezTo>
                    <a:pt x="19251" y="29218"/>
                    <a:pt x="19403" y="30093"/>
                    <a:pt x="19669" y="31006"/>
                  </a:cubicBezTo>
                  <a:lnTo>
                    <a:pt x="27126" y="31006"/>
                  </a:lnTo>
                  <a:lnTo>
                    <a:pt x="27126" y="11870"/>
                  </a:lnTo>
                  <a:cubicBezTo>
                    <a:pt x="27126" y="4261"/>
                    <a:pt x="23816" y="0"/>
                    <a:pt x="14229"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66" name="Google Shape;66;p8"/>
            <p:cNvSpPr/>
            <p:nvPr/>
          </p:nvSpPr>
          <p:spPr>
            <a:xfrm>
              <a:off x="4501925" y="2537450"/>
              <a:ext cx="683850" cy="775175"/>
            </a:xfrm>
            <a:custGeom>
              <a:avLst/>
              <a:gdLst/>
              <a:ahLst/>
              <a:cxnLst/>
              <a:rect l="l" t="t" r="r" b="b"/>
              <a:pathLst>
                <a:path w="27354" h="31007" extrusionOk="0">
                  <a:moveTo>
                    <a:pt x="17348" y="0"/>
                  </a:moveTo>
                  <a:cubicBezTo>
                    <a:pt x="12517" y="0"/>
                    <a:pt x="9435" y="1826"/>
                    <a:pt x="7609" y="5212"/>
                  </a:cubicBezTo>
                  <a:lnTo>
                    <a:pt x="7609" y="799"/>
                  </a:lnTo>
                  <a:lnTo>
                    <a:pt x="0" y="799"/>
                  </a:lnTo>
                  <a:lnTo>
                    <a:pt x="0" y="31006"/>
                  </a:lnTo>
                  <a:lnTo>
                    <a:pt x="7989" y="31006"/>
                  </a:lnTo>
                  <a:lnTo>
                    <a:pt x="7989" y="13658"/>
                  </a:lnTo>
                  <a:cubicBezTo>
                    <a:pt x="7989" y="9055"/>
                    <a:pt x="10006" y="6734"/>
                    <a:pt x="14191" y="6734"/>
                  </a:cubicBezTo>
                  <a:cubicBezTo>
                    <a:pt x="17995" y="6734"/>
                    <a:pt x="19327" y="8027"/>
                    <a:pt x="19327" y="12669"/>
                  </a:cubicBezTo>
                  <a:lnTo>
                    <a:pt x="19327" y="31006"/>
                  </a:lnTo>
                  <a:lnTo>
                    <a:pt x="27354" y="30968"/>
                  </a:lnTo>
                  <a:lnTo>
                    <a:pt x="27354" y="10044"/>
                  </a:lnTo>
                  <a:cubicBezTo>
                    <a:pt x="27354" y="3500"/>
                    <a:pt x="23131" y="0"/>
                    <a:pt x="17348"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67" name="Google Shape;67;p8"/>
            <p:cNvSpPr/>
            <p:nvPr/>
          </p:nvSpPr>
          <p:spPr>
            <a:xfrm>
              <a:off x="5332225" y="2353875"/>
              <a:ext cx="613500" cy="978725"/>
            </a:xfrm>
            <a:custGeom>
              <a:avLst/>
              <a:gdLst/>
              <a:ahLst/>
              <a:cxnLst/>
              <a:rect l="l" t="t" r="r" b="b"/>
              <a:pathLst>
                <a:path w="24540" h="39149" extrusionOk="0">
                  <a:moveTo>
                    <a:pt x="1" y="1"/>
                  </a:moveTo>
                  <a:lnTo>
                    <a:pt x="1" y="27012"/>
                  </a:lnTo>
                  <a:cubicBezTo>
                    <a:pt x="1" y="33518"/>
                    <a:pt x="3463" y="39148"/>
                    <a:pt x="12327" y="39148"/>
                  </a:cubicBezTo>
                  <a:cubicBezTo>
                    <a:pt x="20849" y="39148"/>
                    <a:pt x="24539" y="33441"/>
                    <a:pt x="24539" y="27050"/>
                  </a:cubicBezTo>
                  <a:lnTo>
                    <a:pt x="24539" y="27012"/>
                  </a:lnTo>
                  <a:lnTo>
                    <a:pt x="17083" y="27012"/>
                  </a:lnTo>
                  <a:cubicBezTo>
                    <a:pt x="16892" y="30322"/>
                    <a:pt x="15409" y="32224"/>
                    <a:pt x="12441" y="32224"/>
                  </a:cubicBezTo>
                  <a:cubicBezTo>
                    <a:pt x="9169" y="32224"/>
                    <a:pt x="7838" y="30017"/>
                    <a:pt x="7838" y="26213"/>
                  </a:cubicBezTo>
                  <a:lnTo>
                    <a:pt x="7838" y="13811"/>
                  </a:lnTo>
                  <a:lnTo>
                    <a:pt x="20202" y="13811"/>
                  </a:lnTo>
                  <a:lnTo>
                    <a:pt x="20202" y="7343"/>
                  </a:lnTo>
                  <a:lnTo>
                    <a:pt x="7876" y="7343"/>
                  </a:lnTo>
                  <a:lnTo>
                    <a:pt x="7876" y="1"/>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68" name="Google Shape;68;p8"/>
            <p:cNvSpPr/>
            <p:nvPr/>
          </p:nvSpPr>
          <p:spPr>
            <a:xfrm>
              <a:off x="6107875" y="2218175"/>
              <a:ext cx="853625" cy="1241650"/>
            </a:xfrm>
            <a:custGeom>
              <a:avLst/>
              <a:gdLst/>
              <a:ahLst/>
              <a:cxnLst/>
              <a:rect l="l" t="t" r="r" b="b"/>
              <a:pathLst>
                <a:path w="34145" h="49666" extrusionOk="0">
                  <a:moveTo>
                    <a:pt x="2176" y="1"/>
                  </a:moveTo>
                  <a:cubicBezTo>
                    <a:pt x="1019" y="1"/>
                    <a:pt x="0" y="1122"/>
                    <a:pt x="361" y="2385"/>
                  </a:cubicBezTo>
                  <a:lnTo>
                    <a:pt x="3937" y="7711"/>
                  </a:lnTo>
                  <a:cubicBezTo>
                    <a:pt x="10899" y="18059"/>
                    <a:pt x="10899" y="31603"/>
                    <a:pt x="3937" y="41989"/>
                  </a:cubicBezTo>
                  <a:lnTo>
                    <a:pt x="399" y="47315"/>
                  </a:lnTo>
                  <a:cubicBezTo>
                    <a:pt x="10" y="48573"/>
                    <a:pt x="1011" y="49666"/>
                    <a:pt x="2160" y="49666"/>
                  </a:cubicBezTo>
                  <a:cubicBezTo>
                    <a:pt x="2471" y="49666"/>
                    <a:pt x="2793" y="49586"/>
                    <a:pt x="3100" y="49408"/>
                  </a:cubicBezTo>
                  <a:lnTo>
                    <a:pt x="32927" y="26695"/>
                  </a:lnTo>
                  <a:cubicBezTo>
                    <a:pt x="34144" y="25782"/>
                    <a:pt x="34144" y="23918"/>
                    <a:pt x="32927" y="23005"/>
                  </a:cubicBezTo>
                  <a:lnTo>
                    <a:pt x="3100" y="255"/>
                  </a:lnTo>
                  <a:cubicBezTo>
                    <a:pt x="2798" y="79"/>
                    <a:pt x="2482" y="1"/>
                    <a:pt x="2176" y="1"/>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grpSp>
      <p:sp>
        <p:nvSpPr>
          <p:cNvPr id="69" name="Google Shape;69;p8"/>
          <p:cNvSpPr txBox="1"/>
          <p:nvPr/>
        </p:nvSpPr>
        <p:spPr>
          <a:xfrm>
            <a:off x="198635" y="4929313"/>
            <a:ext cx="2065800" cy="145800"/>
          </a:xfrm>
          <a:prstGeom prst="rect">
            <a:avLst/>
          </a:prstGeom>
          <a:noFill/>
          <a:ln>
            <a:noFill/>
          </a:ln>
        </p:spPr>
        <p:txBody>
          <a:bodyPr spcFirstLastPara="1" wrap="square" lIns="92300" tIns="92300" rIns="92300" bIns="92300" anchor="ctr" anchorCtr="0">
            <a:noAutofit/>
          </a:bodyPr>
          <a:lstStyle/>
          <a:p>
            <a:pPr marL="0" lvl="0" indent="0" algn="l" rtl="0">
              <a:spcBef>
                <a:spcPts val="0"/>
              </a:spcBef>
              <a:spcAft>
                <a:spcPts val="0"/>
              </a:spcAft>
              <a:buClr>
                <a:srgbClr val="000000"/>
              </a:buClr>
              <a:buSzPts val="1100"/>
              <a:buFont typeface="Arial"/>
              <a:buNone/>
            </a:pPr>
            <a:r>
              <a:rPr lang="en" sz="600">
                <a:solidFill>
                  <a:srgbClr val="999999"/>
                </a:solidFill>
                <a:latin typeface="Heebo"/>
                <a:ea typeface="Heebo"/>
                <a:cs typeface="Heebo"/>
                <a:sym typeface="Heebo"/>
              </a:rPr>
              <a:t>Globant Proprietary | Confidential information</a:t>
            </a:r>
            <a:endParaRPr sz="600" dirty="0">
              <a:solidFill>
                <a:srgbClr val="999999"/>
              </a:solidFill>
              <a:latin typeface="Heebo"/>
              <a:ea typeface="Heebo"/>
              <a:cs typeface="Heebo"/>
              <a:sym typeface="Heebo"/>
            </a:endParaRPr>
          </a:p>
        </p:txBody>
      </p:sp>
      <p:sp>
        <p:nvSpPr>
          <p:cNvPr id="70" name="Google Shape;70;p8"/>
          <p:cNvSpPr txBox="1"/>
          <p:nvPr/>
        </p:nvSpPr>
        <p:spPr>
          <a:xfrm>
            <a:off x="8259764" y="4901957"/>
            <a:ext cx="529800" cy="152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fld id="{00000000-1234-1234-1234-123412341234}" type="slidenum">
              <a:rPr lang="en" sz="600">
                <a:solidFill>
                  <a:srgbClr val="999999"/>
                </a:solidFill>
                <a:latin typeface="Heebo"/>
                <a:ea typeface="Heebo"/>
                <a:cs typeface="Heebo"/>
                <a:sym typeface="Heebo"/>
              </a:rPr>
              <a:t>‹#›</a:t>
            </a:fld>
            <a:r>
              <a:rPr lang="en" sz="600">
                <a:solidFill>
                  <a:srgbClr val="999999"/>
                </a:solidFill>
                <a:latin typeface="Heebo"/>
                <a:ea typeface="Heebo"/>
                <a:cs typeface="Heebo"/>
                <a:sym typeface="Heebo"/>
              </a:rPr>
              <a:t>  |</a:t>
            </a:r>
            <a:endParaRPr sz="600" dirty="0">
              <a:solidFill>
                <a:srgbClr val="999999"/>
              </a:solidFill>
              <a:latin typeface="Heebo"/>
              <a:ea typeface="Heebo"/>
              <a:cs typeface="Heebo"/>
              <a:sym typeface="Heebo"/>
            </a:endParaRPr>
          </a:p>
        </p:txBody>
      </p:sp>
      <p:sp>
        <p:nvSpPr>
          <p:cNvPr id="71" name="Google Shape;71;p8"/>
          <p:cNvSpPr/>
          <p:nvPr/>
        </p:nvSpPr>
        <p:spPr>
          <a:xfrm>
            <a:off x="354000" y="2077775"/>
            <a:ext cx="36900" cy="1032300"/>
          </a:xfrm>
          <a:prstGeom prst="rect">
            <a:avLst/>
          </a:prstGeom>
          <a:solidFill>
            <a:srgbClr val="B8D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72" name="Google Shape;72;p8"/>
          <p:cNvPicPr preferRelativeResize="0"/>
          <p:nvPr/>
        </p:nvPicPr>
        <p:blipFill rotWithShape="1">
          <a:blip r:embed="rId2">
            <a:alphaModFix/>
          </a:blip>
          <a:srcRect t="9606" b="9598"/>
          <a:stretch/>
        </p:blipFill>
        <p:spPr>
          <a:xfrm>
            <a:off x="8410534" y="4967675"/>
            <a:ext cx="528320" cy="124199"/>
          </a:xfrm>
          <a:prstGeom prst="rect">
            <a:avLst/>
          </a:prstGeom>
          <a:noFill/>
          <a:ln>
            <a:noFill/>
          </a:ln>
        </p:spPr>
      </p:pic>
      <p:sp>
        <p:nvSpPr>
          <p:cNvPr id="73" name="Google Shape;73;p8"/>
          <p:cNvSpPr txBox="1">
            <a:spLocks noGrp="1"/>
          </p:cNvSpPr>
          <p:nvPr>
            <p:ph type="title"/>
          </p:nvPr>
        </p:nvSpPr>
        <p:spPr>
          <a:xfrm>
            <a:off x="209445" y="47675"/>
            <a:ext cx="3932400" cy="218700"/>
          </a:xfrm>
          <a:prstGeom prst="rect">
            <a:avLst/>
          </a:prstGeom>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None/>
              <a:defRPr sz="700">
                <a:solidFill>
                  <a:srgbClr val="999999"/>
                </a:solidFill>
                <a:latin typeface="Heebo"/>
                <a:ea typeface="Heebo"/>
                <a:cs typeface="Heebo"/>
                <a:sym typeface="Heeb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8"/>
          <p:cNvSpPr txBox="1">
            <a:spLocks noGrp="1"/>
          </p:cNvSpPr>
          <p:nvPr>
            <p:ph type="title" idx="2"/>
          </p:nvPr>
        </p:nvSpPr>
        <p:spPr>
          <a:xfrm>
            <a:off x="530025" y="2069058"/>
            <a:ext cx="8316900" cy="606900"/>
          </a:xfrm>
          <a:prstGeom prst="rect">
            <a:avLst/>
          </a:prstGeom>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None/>
              <a:defRPr sz="3600" b="1">
                <a:solidFill>
                  <a:srgbClr val="FFFFFF"/>
                </a:solidFill>
                <a:latin typeface="Heebo"/>
                <a:ea typeface="Heebo"/>
                <a:cs typeface="Heebo"/>
                <a:sym typeface="Heebo"/>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
        <p:nvSpPr>
          <p:cNvPr id="75" name="Google Shape;75;p8"/>
          <p:cNvSpPr txBox="1">
            <a:spLocks noGrp="1"/>
          </p:cNvSpPr>
          <p:nvPr>
            <p:ph type="title" idx="3"/>
          </p:nvPr>
        </p:nvSpPr>
        <p:spPr>
          <a:xfrm>
            <a:off x="530025" y="2538044"/>
            <a:ext cx="8316900" cy="606900"/>
          </a:xfrm>
          <a:prstGeom prst="rect">
            <a:avLst/>
          </a:prstGeom>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None/>
              <a:defRPr sz="2400">
                <a:solidFill>
                  <a:srgbClr val="FFFFFF"/>
                </a:solidFill>
                <a:latin typeface="Heebo"/>
                <a:ea typeface="Heebo"/>
                <a:cs typeface="Heebo"/>
                <a:sym typeface="Heebo"/>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Heebo"/>
              <a:buNone/>
              <a:defRPr sz="2800">
                <a:solidFill>
                  <a:schemeClr val="dk1"/>
                </a:solidFill>
                <a:latin typeface="Heebo"/>
                <a:ea typeface="Heebo"/>
                <a:cs typeface="Heebo"/>
                <a:sym typeface="Heebo"/>
              </a:defRPr>
            </a:lvl1pPr>
            <a:lvl2pPr lvl="1">
              <a:spcBef>
                <a:spcPts val="0"/>
              </a:spcBef>
              <a:spcAft>
                <a:spcPts val="0"/>
              </a:spcAft>
              <a:buClr>
                <a:schemeClr val="dk1"/>
              </a:buClr>
              <a:buSzPts val="2800"/>
              <a:buNone/>
              <a:defRPr sz="2800" b="1">
                <a:solidFill>
                  <a:schemeClr val="dk1"/>
                </a:solidFill>
              </a:defRPr>
            </a:lvl2pPr>
            <a:lvl3pPr lvl="2">
              <a:spcBef>
                <a:spcPts val="0"/>
              </a:spcBef>
              <a:spcAft>
                <a:spcPts val="0"/>
              </a:spcAft>
              <a:buClr>
                <a:schemeClr val="dk1"/>
              </a:buClr>
              <a:buSzPts val="2800"/>
              <a:buNone/>
              <a:defRPr sz="2800" b="1">
                <a:solidFill>
                  <a:schemeClr val="dk1"/>
                </a:solidFill>
              </a:defRPr>
            </a:lvl3pPr>
            <a:lvl4pPr lvl="3">
              <a:spcBef>
                <a:spcPts val="0"/>
              </a:spcBef>
              <a:spcAft>
                <a:spcPts val="0"/>
              </a:spcAft>
              <a:buClr>
                <a:schemeClr val="dk1"/>
              </a:buClr>
              <a:buSzPts val="2800"/>
              <a:buNone/>
              <a:defRPr sz="2800" b="1">
                <a:solidFill>
                  <a:schemeClr val="dk1"/>
                </a:solidFill>
              </a:defRPr>
            </a:lvl4pPr>
            <a:lvl5pPr lvl="4">
              <a:spcBef>
                <a:spcPts val="0"/>
              </a:spcBef>
              <a:spcAft>
                <a:spcPts val="0"/>
              </a:spcAft>
              <a:buClr>
                <a:schemeClr val="dk1"/>
              </a:buClr>
              <a:buSzPts val="2800"/>
              <a:buNone/>
              <a:defRPr sz="2800" b="1">
                <a:solidFill>
                  <a:schemeClr val="dk1"/>
                </a:solidFill>
              </a:defRPr>
            </a:lvl5pPr>
            <a:lvl6pPr lvl="5">
              <a:spcBef>
                <a:spcPts val="0"/>
              </a:spcBef>
              <a:spcAft>
                <a:spcPts val="0"/>
              </a:spcAft>
              <a:buClr>
                <a:schemeClr val="dk1"/>
              </a:buClr>
              <a:buSzPts val="2800"/>
              <a:buNone/>
              <a:defRPr sz="2800" b="1">
                <a:solidFill>
                  <a:schemeClr val="dk1"/>
                </a:solidFill>
              </a:defRPr>
            </a:lvl6pPr>
            <a:lvl7pPr lvl="6">
              <a:spcBef>
                <a:spcPts val="0"/>
              </a:spcBef>
              <a:spcAft>
                <a:spcPts val="0"/>
              </a:spcAft>
              <a:buClr>
                <a:schemeClr val="dk1"/>
              </a:buClr>
              <a:buSzPts val="2800"/>
              <a:buNone/>
              <a:defRPr sz="2800" b="1">
                <a:solidFill>
                  <a:schemeClr val="dk1"/>
                </a:solidFill>
              </a:defRPr>
            </a:lvl7pPr>
            <a:lvl8pPr lvl="7">
              <a:spcBef>
                <a:spcPts val="0"/>
              </a:spcBef>
              <a:spcAft>
                <a:spcPts val="0"/>
              </a:spcAft>
              <a:buClr>
                <a:schemeClr val="dk1"/>
              </a:buClr>
              <a:buSzPts val="2800"/>
              <a:buNone/>
              <a:defRPr sz="2800" b="1">
                <a:solidFill>
                  <a:schemeClr val="dk1"/>
                </a:solidFill>
              </a:defRPr>
            </a:lvl8pPr>
            <a:lvl9pPr lvl="8">
              <a:spcBef>
                <a:spcPts val="0"/>
              </a:spcBef>
              <a:spcAft>
                <a:spcPts val="0"/>
              </a:spcAft>
              <a:buClr>
                <a:schemeClr val="dk1"/>
              </a:buClr>
              <a:buSzPts val="2800"/>
              <a:buNone/>
              <a:defRPr sz="2800" b="1">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B2D139"/>
              </a:buClr>
              <a:buSzPts val="1800"/>
              <a:buFont typeface="Heebo"/>
              <a:buChar char="●"/>
              <a:defRPr sz="1800">
                <a:solidFill>
                  <a:srgbClr val="434343"/>
                </a:solidFill>
                <a:latin typeface="Heebo"/>
                <a:ea typeface="Heebo"/>
                <a:cs typeface="Heebo"/>
                <a:sym typeface="Heebo"/>
              </a:defRPr>
            </a:lvl1pPr>
            <a:lvl2pPr marL="914400" lvl="1" indent="-317500">
              <a:lnSpc>
                <a:spcPct val="115000"/>
              </a:lnSpc>
              <a:spcBef>
                <a:spcPts val="1600"/>
              </a:spcBef>
              <a:spcAft>
                <a:spcPts val="0"/>
              </a:spcAft>
              <a:buClr>
                <a:srgbClr val="B2D139"/>
              </a:buClr>
              <a:buSzPts val="1400"/>
              <a:buFont typeface="Heebo"/>
              <a:buChar char="○"/>
              <a:defRPr>
                <a:solidFill>
                  <a:srgbClr val="434343"/>
                </a:solidFill>
                <a:latin typeface="Heebo"/>
                <a:ea typeface="Heebo"/>
                <a:cs typeface="Heebo"/>
                <a:sym typeface="Heebo"/>
              </a:defRPr>
            </a:lvl2pPr>
            <a:lvl3pPr marL="1371600" lvl="2" indent="-317500">
              <a:lnSpc>
                <a:spcPct val="115000"/>
              </a:lnSpc>
              <a:spcBef>
                <a:spcPts val="1600"/>
              </a:spcBef>
              <a:spcAft>
                <a:spcPts val="0"/>
              </a:spcAft>
              <a:buClr>
                <a:srgbClr val="B2D139"/>
              </a:buClr>
              <a:buSzPts val="1400"/>
              <a:buFont typeface="Heebo"/>
              <a:buChar char="■"/>
              <a:defRPr>
                <a:solidFill>
                  <a:srgbClr val="434343"/>
                </a:solidFill>
                <a:latin typeface="Heebo"/>
                <a:ea typeface="Heebo"/>
                <a:cs typeface="Heebo"/>
                <a:sym typeface="Heebo"/>
              </a:defRPr>
            </a:lvl3pPr>
            <a:lvl4pPr marL="1828800" lvl="3" indent="-317500">
              <a:lnSpc>
                <a:spcPct val="115000"/>
              </a:lnSpc>
              <a:spcBef>
                <a:spcPts val="1600"/>
              </a:spcBef>
              <a:spcAft>
                <a:spcPts val="0"/>
              </a:spcAft>
              <a:buClr>
                <a:srgbClr val="B2D139"/>
              </a:buClr>
              <a:buSzPts val="1400"/>
              <a:buFont typeface="Heebo"/>
              <a:buChar char="●"/>
              <a:defRPr>
                <a:solidFill>
                  <a:srgbClr val="434343"/>
                </a:solidFill>
                <a:latin typeface="Heebo"/>
                <a:ea typeface="Heebo"/>
                <a:cs typeface="Heebo"/>
                <a:sym typeface="Heebo"/>
              </a:defRPr>
            </a:lvl4pPr>
            <a:lvl5pPr marL="2286000" lvl="4" indent="-317500">
              <a:lnSpc>
                <a:spcPct val="115000"/>
              </a:lnSpc>
              <a:spcBef>
                <a:spcPts val="1600"/>
              </a:spcBef>
              <a:spcAft>
                <a:spcPts val="0"/>
              </a:spcAft>
              <a:buClr>
                <a:srgbClr val="B2D139"/>
              </a:buClr>
              <a:buSzPts val="1400"/>
              <a:buFont typeface="Heebo"/>
              <a:buChar char="○"/>
              <a:defRPr>
                <a:solidFill>
                  <a:srgbClr val="434343"/>
                </a:solidFill>
                <a:latin typeface="Heebo"/>
                <a:ea typeface="Heebo"/>
                <a:cs typeface="Heebo"/>
                <a:sym typeface="Heebo"/>
              </a:defRPr>
            </a:lvl5pPr>
            <a:lvl6pPr marL="2743200" lvl="5" indent="-317500">
              <a:lnSpc>
                <a:spcPct val="115000"/>
              </a:lnSpc>
              <a:spcBef>
                <a:spcPts val="1600"/>
              </a:spcBef>
              <a:spcAft>
                <a:spcPts val="0"/>
              </a:spcAft>
              <a:buClr>
                <a:srgbClr val="B2D139"/>
              </a:buClr>
              <a:buSzPts val="1400"/>
              <a:buFont typeface="Heebo"/>
              <a:buChar char="■"/>
              <a:defRPr>
                <a:solidFill>
                  <a:srgbClr val="434343"/>
                </a:solidFill>
                <a:latin typeface="Heebo"/>
                <a:ea typeface="Heebo"/>
                <a:cs typeface="Heebo"/>
                <a:sym typeface="Heebo"/>
              </a:defRPr>
            </a:lvl6pPr>
            <a:lvl7pPr marL="3200400" lvl="6" indent="-317500">
              <a:lnSpc>
                <a:spcPct val="115000"/>
              </a:lnSpc>
              <a:spcBef>
                <a:spcPts val="1600"/>
              </a:spcBef>
              <a:spcAft>
                <a:spcPts val="0"/>
              </a:spcAft>
              <a:buClr>
                <a:srgbClr val="B2D139"/>
              </a:buClr>
              <a:buSzPts val="1400"/>
              <a:buFont typeface="Heebo"/>
              <a:buChar char="●"/>
              <a:defRPr>
                <a:solidFill>
                  <a:srgbClr val="434343"/>
                </a:solidFill>
                <a:latin typeface="Heebo"/>
                <a:ea typeface="Heebo"/>
                <a:cs typeface="Heebo"/>
                <a:sym typeface="Heebo"/>
              </a:defRPr>
            </a:lvl7pPr>
            <a:lvl8pPr marL="3657600" lvl="7" indent="-317500">
              <a:lnSpc>
                <a:spcPct val="115000"/>
              </a:lnSpc>
              <a:spcBef>
                <a:spcPts val="1600"/>
              </a:spcBef>
              <a:spcAft>
                <a:spcPts val="0"/>
              </a:spcAft>
              <a:buClr>
                <a:srgbClr val="B2D139"/>
              </a:buClr>
              <a:buSzPts val="1400"/>
              <a:buFont typeface="Heebo"/>
              <a:buChar char="○"/>
              <a:defRPr>
                <a:solidFill>
                  <a:srgbClr val="434343"/>
                </a:solidFill>
                <a:latin typeface="Heebo"/>
                <a:ea typeface="Heebo"/>
                <a:cs typeface="Heebo"/>
                <a:sym typeface="Heebo"/>
              </a:defRPr>
            </a:lvl8pPr>
            <a:lvl9pPr marL="4114800" lvl="8" indent="-317500">
              <a:lnSpc>
                <a:spcPct val="115000"/>
              </a:lnSpc>
              <a:spcBef>
                <a:spcPts val="1600"/>
              </a:spcBef>
              <a:spcAft>
                <a:spcPts val="1600"/>
              </a:spcAft>
              <a:buClr>
                <a:srgbClr val="B2D139"/>
              </a:buClr>
              <a:buSzPts val="1400"/>
              <a:buFont typeface="Heebo"/>
              <a:buChar char="■"/>
              <a:defRPr>
                <a:solidFill>
                  <a:srgbClr val="434343"/>
                </a:solidFill>
                <a:latin typeface="Heebo"/>
                <a:ea typeface="Heebo"/>
                <a:cs typeface="Heebo"/>
                <a:sym typeface="Heebo"/>
              </a:defRPr>
            </a:lvl9pPr>
          </a:lstStyle>
          <a:p>
            <a:endParaRPr/>
          </a:p>
        </p:txBody>
      </p:sp>
      <p:grpSp>
        <p:nvGrpSpPr>
          <p:cNvPr id="8" name="Google Shape;8;p1"/>
          <p:cNvGrpSpPr/>
          <p:nvPr/>
        </p:nvGrpSpPr>
        <p:grpSpPr>
          <a:xfrm>
            <a:off x="8542541" y="4929313"/>
            <a:ext cx="448272" cy="91385"/>
            <a:chOff x="629975" y="2218175"/>
            <a:chExt cx="6331525" cy="1241650"/>
          </a:xfrm>
        </p:grpSpPr>
        <p:sp>
          <p:nvSpPr>
            <p:cNvPr id="9" name="Google Shape;9;p1"/>
            <p:cNvSpPr/>
            <p:nvPr/>
          </p:nvSpPr>
          <p:spPr>
            <a:xfrm>
              <a:off x="629975" y="2257825"/>
              <a:ext cx="947325" cy="1088075"/>
            </a:xfrm>
            <a:custGeom>
              <a:avLst/>
              <a:gdLst/>
              <a:ahLst/>
              <a:cxnLst/>
              <a:rect l="l" t="t" r="r" b="b"/>
              <a:pathLst>
                <a:path w="37893" h="43523" extrusionOk="0">
                  <a:moveTo>
                    <a:pt x="20050" y="0"/>
                  </a:moveTo>
                  <a:cubicBezTo>
                    <a:pt x="6886" y="0"/>
                    <a:pt x="0" y="9625"/>
                    <a:pt x="0" y="21647"/>
                  </a:cubicBezTo>
                  <a:cubicBezTo>
                    <a:pt x="0" y="33022"/>
                    <a:pt x="7685" y="43523"/>
                    <a:pt x="20164" y="43523"/>
                  </a:cubicBezTo>
                  <a:cubicBezTo>
                    <a:pt x="33783" y="43523"/>
                    <a:pt x="37892" y="36751"/>
                    <a:pt x="37892" y="27050"/>
                  </a:cubicBezTo>
                  <a:lnTo>
                    <a:pt x="37892" y="20202"/>
                  </a:lnTo>
                  <a:lnTo>
                    <a:pt x="20886" y="20202"/>
                  </a:lnTo>
                  <a:lnTo>
                    <a:pt x="20886" y="27012"/>
                  </a:lnTo>
                  <a:lnTo>
                    <a:pt x="29941" y="27012"/>
                  </a:lnTo>
                  <a:cubicBezTo>
                    <a:pt x="29941" y="32680"/>
                    <a:pt x="27392" y="36332"/>
                    <a:pt x="19973" y="36332"/>
                  </a:cubicBezTo>
                  <a:cubicBezTo>
                    <a:pt x="12060" y="36332"/>
                    <a:pt x="8712" y="28724"/>
                    <a:pt x="8712" y="22028"/>
                  </a:cubicBezTo>
                  <a:cubicBezTo>
                    <a:pt x="8712" y="12326"/>
                    <a:pt x="13240" y="7038"/>
                    <a:pt x="20050" y="7038"/>
                  </a:cubicBezTo>
                  <a:cubicBezTo>
                    <a:pt x="24729" y="7038"/>
                    <a:pt x="28838" y="10120"/>
                    <a:pt x="29256" y="13924"/>
                  </a:cubicBezTo>
                  <a:lnTo>
                    <a:pt x="37854" y="13924"/>
                  </a:lnTo>
                  <a:cubicBezTo>
                    <a:pt x="37245" y="5783"/>
                    <a:pt x="29751" y="0"/>
                    <a:pt x="20050"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10" name="Google Shape;10;p1"/>
            <p:cNvSpPr/>
            <p:nvPr/>
          </p:nvSpPr>
          <p:spPr>
            <a:xfrm>
              <a:off x="1700900" y="2279700"/>
              <a:ext cx="198825" cy="1031025"/>
            </a:xfrm>
            <a:custGeom>
              <a:avLst/>
              <a:gdLst/>
              <a:ahLst/>
              <a:cxnLst/>
              <a:rect l="l" t="t" r="r" b="b"/>
              <a:pathLst>
                <a:path w="7953" h="41241" extrusionOk="0">
                  <a:moveTo>
                    <a:pt x="1" y="0"/>
                  </a:moveTo>
                  <a:lnTo>
                    <a:pt x="1" y="41240"/>
                  </a:lnTo>
                  <a:lnTo>
                    <a:pt x="7952" y="41240"/>
                  </a:lnTo>
                  <a:lnTo>
                    <a:pt x="7952" y="0"/>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11" name="Google Shape;11;p1"/>
            <p:cNvSpPr/>
            <p:nvPr/>
          </p:nvSpPr>
          <p:spPr>
            <a:xfrm>
              <a:off x="1969125" y="2536075"/>
              <a:ext cx="794200" cy="794600"/>
            </a:xfrm>
            <a:custGeom>
              <a:avLst/>
              <a:gdLst/>
              <a:ahLst/>
              <a:cxnLst/>
              <a:rect l="l" t="t" r="r" b="b"/>
              <a:pathLst>
                <a:path w="31768" h="31784" extrusionOk="0">
                  <a:moveTo>
                    <a:pt x="16436" y="6751"/>
                  </a:moveTo>
                  <a:cubicBezTo>
                    <a:pt x="21262" y="6751"/>
                    <a:pt x="23735" y="9788"/>
                    <a:pt x="23740" y="15901"/>
                  </a:cubicBezTo>
                  <a:lnTo>
                    <a:pt x="23740" y="15901"/>
                  </a:lnTo>
                  <a:cubicBezTo>
                    <a:pt x="23735" y="22051"/>
                    <a:pt x="21262" y="25126"/>
                    <a:pt x="16436" y="25126"/>
                  </a:cubicBezTo>
                  <a:cubicBezTo>
                    <a:pt x="11566" y="25126"/>
                    <a:pt x="9131" y="22045"/>
                    <a:pt x="9131" y="15920"/>
                  </a:cubicBezTo>
                  <a:cubicBezTo>
                    <a:pt x="9131" y="9794"/>
                    <a:pt x="11604" y="6751"/>
                    <a:pt x="16436" y="6751"/>
                  </a:cubicBezTo>
                  <a:close/>
                  <a:moveTo>
                    <a:pt x="16421" y="0"/>
                  </a:moveTo>
                  <a:cubicBezTo>
                    <a:pt x="15759" y="0"/>
                    <a:pt x="15078" y="31"/>
                    <a:pt x="14381" y="93"/>
                  </a:cubicBezTo>
                  <a:cubicBezTo>
                    <a:pt x="7647" y="702"/>
                    <a:pt x="1674" y="6789"/>
                    <a:pt x="1028" y="13523"/>
                  </a:cubicBezTo>
                  <a:cubicBezTo>
                    <a:pt x="0" y="24175"/>
                    <a:pt x="5859" y="31784"/>
                    <a:pt x="16436" y="31784"/>
                  </a:cubicBezTo>
                  <a:cubicBezTo>
                    <a:pt x="25794" y="31784"/>
                    <a:pt x="31767" y="25469"/>
                    <a:pt x="31767" y="15920"/>
                  </a:cubicBezTo>
                  <a:cubicBezTo>
                    <a:pt x="31767" y="6249"/>
                    <a:pt x="25886" y="0"/>
                    <a:pt x="16421"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12" name="Google Shape;12;p1"/>
            <p:cNvSpPr/>
            <p:nvPr/>
          </p:nvSpPr>
          <p:spPr>
            <a:xfrm>
              <a:off x="2858400" y="2279700"/>
              <a:ext cx="730475" cy="1051950"/>
            </a:xfrm>
            <a:custGeom>
              <a:avLst/>
              <a:gdLst/>
              <a:ahLst/>
              <a:cxnLst/>
              <a:rect l="l" t="t" r="r" b="b"/>
              <a:pathLst>
                <a:path w="29219" h="42078" extrusionOk="0">
                  <a:moveTo>
                    <a:pt x="14229" y="17082"/>
                  </a:moveTo>
                  <a:cubicBezTo>
                    <a:pt x="18909" y="17082"/>
                    <a:pt x="21115" y="20240"/>
                    <a:pt x="21115" y="26403"/>
                  </a:cubicBezTo>
                  <a:cubicBezTo>
                    <a:pt x="21115" y="31805"/>
                    <a:pt x="18300" y="35571"/>
                    <a:pt x="14305" y="35571"/>
                  </a:cubicBezTo>
                  <a:cubicBezTo>
                    <a:pt x="10501" y="35571"/>
                    <a:pt x="7572" y="31995"/>
                    <a:pt x="7572" y="26897"/>
                  </a:cubicBezTo>
                  <a:cubicBezTo>
                    <a:pt x="7572" y="20316"/>
                    <a:pt x="9816" y="17082"/>
                    <a:pt x="14229" y="17082"/>
                  </a:cubicBezTo>
                  <a:close/>
                  <a:moveTo>
                    <a:pt x="1" y="0"/>
                  </a:moveTo>
                  <a:lnTo>
                    <a:pt x="1" y="41240"/>
                  </a:lnTo>
                  <a:lnTo>
                    <a:pt x="7648" y="41240"/>
                  </a:lnTo>
                  <a:lnTo>
                    <a:pt x="7686" y="37588"/>
                  </a:lnTo>
                  <a:cubicBezTo>
                    <a:pt x="9588" y="40631"/>
                    <a:pt x="12441" y="42077"/>
                    <a:pt x="16093" y="42077"/>
                  </a:cubicBezTo>
                  <a:cubicBezTo>
                    <a:pt x="23702" y="42077"/>
                    <a:pt x="29181" y="36066"/>
                    <a:pt x="29181" y="25870"/>
                  </a:cubicBezTo>
                  <a:cubicBezTo>
                    <a:pt x="29219" y="16702"/>
                    <a:pt x="24615" y="10272"/>
                    <a:pt x="16816" y="10272"/>
                  </a:cubicBezTo>
                  <a:cubicBezTo>
                    <a:pt x="13088" y="10272"/>
                    <a:pt x="10121" y="11794"/>
                    <a:pt x="7876" y="14990"/>
                  </a:cubicBezTo>
                  <a:lnTo>
                    <a:pt x="7876" y="0"/>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13" name="Google Shape;13;p1"/>
            <p:cNvSpPr/>
            <p:nvPr/>
          </p:nvSpPr>
          <p:spPr>
            <a:xfrm>
              <a:off x="3687775" y="2537450"/>
              <a:ext cx="678150" cy="794200"/>
            </a:xfrm>
            <a:custGeom>
              <a:avLst/>
              <a:gdLst/>
              <a:ahLst/>
              <a:cxnLst/>
              <a:rect l="l" t="t" r="r" b="b"/>
              <a:pathLst>
                <a:path w="27126" h="31768" extrusionOk="0">
                  <a:moveTo>
                    <a:pt x="19137" y="16207"/>
                  </a:moveTo>
                  <a:lnTo>
                    <a:pt x="19060" y="19517"/>
                  </a:lnTo>
                  <a:cubicBezTo>
                    <a:pt x="19022" y="23055"/>
                    <a:pt x="15941" y="26060"/>
                    <a:pt x="11832" y="26060"/>
                  </a:cubicBezTo>
                  <a:cubicBezTo>
                    <a:pt x="9321" y="26060"/>
                    <a:pt x="7952" y="24957"/>
                    <a:pt x="7952" y="22713"/>
                  </a:cubicBezTo>
                  <a:cubicBezTo>
                    <a:pt x="7952" y="20126"/>
                    <a:pt x="9435" y="18832"/>
                    <a:pt x="13963" y="17957"/>
                  </a:cubicBezTo>
                  <a:cubicBezTo>
                    <a:pt x="16930" y="17424"/>
                    <a:pt x="18338" y="17006"/>
                    <a:pt x="19137" y="16207"/>
                  </a:cubicBezTo>
                  <a:close/>
                  <a:moveTo>
                    <a:pt x="14229" y="0"/>
                  </a:moveTo>
                  <a:cubicBezTo>
                    <a:pt x="4528" y="0"/>
                    <a:pt x="1104" y="4337"/>
                    <a:pt x="951" y="10614"/>
                  </a:cubicBezTo>
                  <a:lnTo>
                    <a:pt x="8408" y="10614"/>
                  </a:lnTo>
                  <a:cubicBezTo>
                    <a:pt x="8789" y="7913"/>
                    <a:pt x="10272" y="6125"/>
                    <a:pt x="13886" y="6125"/>
                  </a:cubicBezTo>
                  <a:cubicBezTo>
                    <a:pt x="17006" y="6125"/>
                    <a:pt x="18984" y="7305"/>
                    <a:pt x="18984" y="9245"/>
                  </a:cubicBezTo>
                  <a:cubicBezTo>
                    <a:pt x="18984" y="11337"/>
                    <a:pt x="17843" y="12136"/>
                    <a:pt x="13886" y="12707"/>
                  </a:cubicBezTo>
                  <a:cubicBezTo>
                    <a:pt x="5821" y="13810"/>
                    <a:pt x="0" y="14761"/>
                    <a:pt x="0" y="23473"/>
                  </a:cubicBezTo>
                  <a:cubicBezTo>
                    <a:pt x="0" y="28381"/>
                    <a:pt x="3196" y="31767"/>
                    <a:pt x="10044" y="31767"/>
                  </a:cubicBezTo>
                  <a:cubicBezTo>
                    <a:pt x="14115" y="31767"/>
                    <a:pt x="17310" y="30359"/>
                    <a:pt x="19213" y="28305"/>
                  </a:cubicBezTo>
                  <a:cubicBezTo>
                    <a:pt x="19251" y="29218"/>
                    <a:pt x="19403" y="30093"/>
                    <a:pt x="19669" y="31006"/>
                  </a:cubicBezTo>
                  <a:lnTo>
                    <a:pt x="27126" y="31006"/>
                  </a:lnTo>
                  <a:lnTo>
                    <a:pt x="27126" y="11870"/>
                  </a:lnTo>
                  <a:cubicBezTo>
                    <a:pt x="27126" y="4261"/>
                    <a:pt x="23816" y="0"/>
                    <a:pt x="14229"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14" name="Google Shape;14;p1"/>
            <p:cNvSpPr/>
            <p:nvPr/>
          </p:nvSpPr>
          <p:spPr>
            <a:xfrm>
              <a:off x="4501925" y="2537450"/>
              <a:ext cx="683850" cy="775175"/>
            </a:xfrm>
            <a:custGeom>
              <a:avLst/>
              <a:gdLst/>
              <a:ahLst/>
              <a:cxnLst/>
              <a:rect l="l" t="t" r="r" b="b"/>
              <a:pathLst>
                <a:path w="27354" h="31007" extrusionOk="0">
                  <a:moveTo>
                    <a:pt x="17348" y="0"/>
                  </a:moveTo>
                  <a:cubicBezTo>
                    <a:pt x="12517" y="0"/>
                    <a:pt x="9435" y="1826"/>
                    <a:pt x="7609" y="5212"/>
                  </a:cubicBezTo>
                  <a:lnTo>
                    <a:pt x="7609" y="799"/>
                  </a:lnTo>
                  <a:lnTo>
                    <a:pt x="0" y="799"/>
                  </a:lnTo>
                  <a:lnTo>
                    <a:pt x="0" y="31006"/>
                  </a:lnTo>
                  <a:lnTo>
                    <a:pt x="7989" y="31006"/>
                  </a:lnTo>
                  <a:lnTo>
                    <a:pt x="7989" y="13658"/>
                  </a:lnTo>
                  <a:cubicBezTo>
                    <a:pt x="7989" y="9055"/>
                    <a:pt x="10006" y="6734"/>
                    <a:pt x="14191" y="6734"/>
                  </a:cubicBezTo>
                  <a:cubicBezTo>
                    <a:pt x="17995" y="6734"/>
                    <a:pt x="19327" y="8027"/>
                    <a:pt x="19327" y="12669"/>
                  </a:cubicBezTo>
                  <a:lnTo>
                    <a:pt x="19327" y="31006"/>
                  </a:lnTo>
                  <a:lnTo>
                    <a:pt x="27354" y="30968"/>
                  </a:lnTo>
                  <a:lnTo>
                    <a:pt x="27354" y="10044"/>
                  </a:lnTo>
                  <a:cubicBezTo>
                    <a:pt x="27354" y="3500"/>
                    <a:pt x="23131" y="0"/>
                    <a:pt x="17348"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15" name="Google Shape;15;p1"/>
            <p:cNvSpPr/>
            <p:nvPr/>
          </p:nvSpPr>
          <p:spPr>
            <a:xfrm>
              <a:off x="5332225" y="2353875"/>
              <a:ext cx="613500" cy="978725"/>
            </a:xfrm>
            <a:custGeom>
              <a:avLst/>
              <a:gdLst/>
              <a:ahLst/>
              <a:cxnLst/>
              <a:rect l="l" t="t" r="r" b="b"/>
              <a:pathLst>
                <a:path w="24540" h="39149" extrusionOk="0">
                  <a:moveTo>
                    <a:pt x="1" y="1"/>
                  </a:moveTo>
                  <a:lnTo>
                    <a:pt x="1" y="27012"/>
                  </a:lnTo>
                  <a:cubicBezTo>
                    <a:pt x="1" y="33518"/>
                    <a:pt x="3463" y="39148"/>
                    <a:pt x="12327" y="39148"/>
                  </a:cubicBezTo>
                  <a:cubicBezTo>
                    <a:pt x="20849" y="39148"/>
                    <a:pt x="24539" y="33441"/>
                    <a:pt x="24539" y="27050"/>
                  </a:cubicBezTo>
                  <a:lnTo>
                    <a:pt x="24539" y="27012"/>
                  </a:lnTo>
                  <a:lnTo>
                    <a:pt x="17083" y="27012"/>
                  </a:lnTo>
                  <a:cubicBezTo>
                    <a:pt x="16892" y="30322"/>
                    <a:pt x="15409" y="32224"/>
                    <a:pt x="12441" y="32224"/>
                  </a:cubicBezTo>
                  <a:cubicBezTo>
                    <a:pt x="9169" y="32224"/>
                    <a:pt x="7838" y="30017"/>
                    <a:pt x="7838" y="26213"/>
                  </a:cubicBezTo>
                  <a:lnTo>
                    <a:pt x="7838" y="13811"/>
                  </a:lnTo>
                  <a:lnTo>
                    <a:pt x="20202" y="13811"/>
                  </a:lnTo>
                  <a:lnTo>
                    <a:pt x="20202" y="7343"/>
                  </a:lnTo>
                  <a:lnTo>
                    <a:pt x="7876" y="7343"/>
                  </a:lnTo>
                  <a:lnTo>
                    <a:pt x="7876" y="1"/>
                  </a:ln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16" name="Google Shape;16;p1"/>
            <p:cNvSpPr/>
            <p:nvPr/>
          </p:nvSpPr>
          <p:spPr>
            <a:xfrm>
              <a:off x="6107875" y="2218175"/>
              <a:ext cx="853625" cy="1241650"/>
            </a:xfrm>
            <a:custGeom>
              <a:avLst/>
              <a:gdLst/>
              <a:ahLst/>
              <a:cxnLst/>
              <a:rect l="l" t="t" r="r" b="b"/>
              <a:pathLst>
                <a:path w="34145" h="49666" extrusionOk="0">
                  <a:moveTo>
                    <a:pt x="2176" y="1"/>
                  </a:moveTo>
                  <a:cubicBezTo>
                    <a:pt x="1019" y="1"/>
                    <a:pt x="0" y="1122"/>
                    <a:pt x="361" y="2385"/>
                  </a:cubicBezTo>
                  <a:lnTo>
                    <a:pt x="3937" y="7711"/>
                  </a:lnTo>
                  <a:cubicBezTo>
                    <a:pt x="10899" y="18059"/>
                    <a:pt x="10899" y="31603"/>
                    <a:pt x="3937" y="41989"/>
                  </a:cubicBezTo>
                  <a:lnTo>
                    <a:pt x="399" y="47315"/>
                  </a:lnTo>
                  <a:cubicBezTo>
                    <a:pt x="10" y="48573"/>
                    <a:pt x="1011" y="49666"/>
                    <a:pt x="2160" y="49666"/>
                  </a:cubicBezTo>
                  <a:cubicBezTo>
                    <a:pt x="2471" y="49666"/>
                    <a:pt x="2793" y="49586"/>
                    <a:pt x="3100" y="49408"/>
                  </a:cubicBezTo>
                  <a:lnTo>
                    <a:pt x="32927" y="26695"/>
                  </a:lnTo>
                  <a:cubicBezTo>
                    <a:pt x="34144" y="25782"/>
                    <a:pt x="34144" y="23918"/>
                    <a:pt x="32927" y="23005"/>
                  </a:cubicBezTo>
                  <a:lnTo>
                    <a:pt x="3100" y="255"/>
                  </a:lnTo>
                  <a:cubicBezTo>
                    <a:pt x="2798" y="79"/>
                    <a:pt x="2482" y="1"/>
                    <a:pt x="2176" y="1"/>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grpSp>
      <p:sp>
        <p:nvSpPr>
          <p:cNvPr id="17" name="Google Shape;17;p1"/>
          <p:cNvSpPr txBox="1"/>
          <p:nvPr/>
        </p:nvSpPr>
        <p:spPr>
          <a:xfrm>
            <a:off x="198635" y="4929313"/>
            <a:ext cx="2065800" cy="145800"/>
          </a:xfrm>
          <a:prstGeom prst="rect">
            <a:avLst/>
          </a:prstGeom>
          <a:noFill/>
          <a:ln>
            <a:noFill/>
          </a:ln>
        </p:spPr>
        <p:txBody>
          <a:bodyPr spcFirstLastPara="1" wrap="square" lIns="92300" tIns="92300" rIns="92300" bIns="92300" anchor="ctr" anchorCtr="0">
            <a:noAutofit/>
          </a:bodyPr>
          <a:lstStyle/>
          <a:p>
            <a:pPr marL="0" lvl="0" indent="0" algn="l" rtl="0">
              <a:spcBef>
                <a:spcPts val="0"/>
              </a:spcBef>
              <a:spcAft>
                <a:spcPts val="0"/>
              </a:spcAft>
              <a:buClr>
                <a:srgbClr val="000000"/>
              </a:buClr>
              <a:buSzPts val="1100"/>
              <a:buFont typeface="Arial"/>
              <a:buNone/>
            </a:pPr>
            <a:r>
              <a:rPr lang="en" sz="600">
                <a:solidFill>
                  <a:srgbClr val="999999"/>
                </a:solidFill>
                <a:latin typeface="Heebo"/>
                <a:ea typeface="Heebo"/>
                <a:cs typeface="Heebo"/>
                <a:sym typeface="Heebo"/>
              </a:rPr>
              <a:t>Globant Proprietary | Confidential information</a:t>
            </a:r>
            <a:endParaRPr sz="600" dirty="0">
              <a:solidFill>
                <a:srgbClr val="999999"/>
              </a:solidFill>
              <a:latin typeface="Heebo"/>
              <a:ea typeface="Heebo"/>
              <a:cs typeface="Heebo"/>
              <a:sym typeface="Heebo"/>
            </a:endParaRPr>
          </a:p>
        </p:txBody>
      </p:sp>
      <p:sp>
        <p:nvSpPr>
          <p:cNvPr id="18" name="Google Shape;18;p1"/>
          <p:cNvSpPr txBox="1"/>
          <p:nvPr/>
        </p:nvSpPr>
        <p:spPr>
          <a:xfrm>
            <a:off x="8259764" y="4901957"/>
            <a:ext cx="529800" cy="152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fld id="{00000000-1234-1234-1234-123412341234}" type="slidenum">
              <a:rPr lang="en" sz="600">
                <a:solidFill>
                  <a:srgbClr val="999999"/>
                </a:solidFill>
                <a:latin typeface="Heebo"/>
                <a:ea typeface="Heebo"/>
                <a:cs typeface="Heebo"/>
                <a:sym typeface="Heebo"/>
              </a:rPr>
              <a:t>‹#›</a:t>
            </a:fld>
            <a:r>
              <a:rPr lang="en" sz="600">
                <a:solidFill>
                  <a:srgbClr val="999999"/>
                </a:solidFill>
                <a:latin typeface="Heebo"/>
                <a:ea typeface="Heebo"/>
                <a:cs typeface="Heebo"/>
                <a:sym typeface="Heebo"/>
              </a:rPr>
              <a:t>  |</a:t>
            </a:r>
            <a:endParaRPr sz="600" dirty="0">
              <a:solidFill>
                <a:srgbClr val="999999"/>
              </a:solidFill>
              <a:latin typeface="Heebo"/>
              <a:ea typeface="Heebo"/>
              <a:cs typeface="Heebo"/>
              <a:sym typeface="Heeb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junit.org/junit5/docs/current/user-guide/"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hyperlink" Target="https://www.javatpoint.com/mockito" TargetMode="External"/><Relationship Id="rId4" Type="http://schemas.openxmlformats.org/officeDocument/2006/relationships/hyperlink" Target="https://danielme.com/2017/07/24/tutorial-test-doubles-mockit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9"/>
          <p:cNvSpPr txBox="1">
            <a:spLocks noGrp="1"/>
          </p:cNvSpPr>
          <p:nvPr>
            <p:ph type="title" idx="2"/>
          </p:nvPr>
        </p:nvSpPr>
        <p:spPr>
          <a:xfrm>
            <a:off x="530025" y="2069058"/>
            <a:ext cx="8316900" cy="60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Unit Testing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9"/>
          <p:cNvSpPr txBox="1">
            <a:spLocks noGrp="1"/>
          </p:cNvSpPr>
          <p:nvPr>
            <p:ph type="title" idx="2"/>
          </p:nvPr>
        </p:nvSpPr>
        <p:spPr>
          <a:xfrm>
            <a:off x="530025" y="2069058"/>
            <a:ext cx="8316900" cy="60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Mockito</a:t>
            </a:r>
            <a:endParaRPr dirty="0"/>
          </a:p>
        </p:txBody>
      </p:sp>
    </p:spTree>
    <p:extLst>
      <p:ext uri="{BB962C8B-B14F-4D97-AF65-F5344CB8AC3E}">
        <p14:creationId xmlns:p14="http://schemas.microsoft.com/office/powerpoint/2010/main" val="3638760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8" name="Google Shape;88;p10"/>
          <p:cNvSpPr txBox="1"/>
          <p:nvPr/>
        </p:nvSpPr>
        <p:spPr>
          <a:xfrm>
            <a:off x="251600" y="208972"/>
            <a:ext cx="4262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latin typeface="Heebo"/>
                <a:ea typeface="Heebo"/>
                <a:cs typeface="Heebo"/>
                <a:sym typeface="Heebo"/>
              </a:rPr>
              <a:t>Mockito</a:t>
            </a:r>
            <a:endParaRPr sz="2000" b="1" dirty="0">
              <a:latin typeface="Heebo"/>
              <a:ea typeface="Heebo"/>
              <a:cs typeface="Heebo"/>
              <a:sym typeface="Heebo"/>
            </a:endParaRPr>
          </a:p>
        </p:txBody>
      </p:sp>
      <p:pic>
        <p:nvPicPr>
          <p:cNvPr id="4" name="Picture 3">
            <a:extLst>
              <a:ext uri="{FF2B5EF4-FFF2-40B4-BE49-F238E27FC236}">
                <a16:creationId xmlns:a16="http://schemas.microsoft.com/office/drawing/2014/main" id="{FC50208F-5DA0-4EC7-94C6-B0BB9EBC9C44}"/>
              </a:ext>
            </a:extLst>
          </p:cNvPr>
          <p:cNvPicPr>
            <a:picLocks noChangeAspect="1"/>
          </p:cNvPicPr>
          <p:nvPr/>
        </p:nvPicPr>
        <p:blipFill>
          <a:blip r:embed="rId3"/>
          <a:stretch>
            <a:fillRect/>
          </a:stretch>
        </p:blipFill>
        <p:spPr>
          <a:xfrm>
            <a:off x="1861931" y="455178"/>
            <a:ext cx="4862349" cy="4350198"/>
          </a:xfrm>
          <a:prstGeom prst="rect">
            <a:avLst/>
          </a:prstGeom>
        </p:spPr>
      </p:pic>
    </p:spTree>
    <p:extLst>
      <p:ext uri="{BB962C8B-B14F-4D97-AF65-F5344CB8AC3E}">
        <p14:creationId xmlns:p14="http://schemas.microsoft.com/office/powerpoint/2010/main" val="3976398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9"/>
          <p:cNvSpPr txBox="1">
            <a:spLocks noGrp="1"/>
          </p:cNvSpPr>
          <p:nvPr>
            <p:ph type="title" idx="2"/>
          </p:nvPr>
        </p:nvSpPr>
        <p:spPr>
          <a:xfrm>
            <a:off x="523399" y="2268300"/>
            <a:ext cx="8316900" cy="60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Mock VS Stub</a:t>
            </a:r>
            <a:endParaRPr dirty="0"/>
          </a:p>
        </p:txBody>
      </p:sp>
    </p:spTree>
    <p:extLst>
      <p:ext uri="{BB962C8B-B14F-4D97-AF65-F5344CB8AC3E}">
        <p14:creationId xmlns:p14="http://schemas.microsoft.com/office/powerpoint/2010/main" val="1267261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8" name="Google Shape;88;p10"/>
          <p:cNvSpPr txBox="1"/>
          <p:nvPr/>
        </p:nvSpPr>
        <p:spPr>
          <a:xfrm>
            <a:off x="251600" y="208972"/>
            <a:ext cx="4262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latin typeface="Heebo"/>
                <a:ea typeface="Heebo"/>
                <a:cs typeface="Heebo"/>
                <a:sym typeface="Heebo"/>
              </a:rPr>
              <a:t>Mock VS Stub</a:t>
            </a:r>
            <a:endParaRPr sz="2000" b="1" dirty="0">
              <a:latin typeface="Heebo"/>
              <a:ea typeface="Heebo"/>
              <a:cs typeface="Heebo"/>
              <a:sym typeface="Heebo"/>
            </a:endParaRPr>
          </a:p>
        </p:txBody>
      </p:sp>
      <p:sp>
        <p:nvSpPr>
          <p:cNvPr id="5" name="Title 4">
            <a:extLst>
              <a:ext uri="{FF2B5EF4-FFF2-40B4-BE49-F238E27FC236}">
                <a16:creationId xmlns:a16="http://schemas.microsoft.com/office/drawing/2014/main" id="{64319881-0E2F-4148-B6D8-160D3D485230}"/>
              </a:ext>
            </a:extLst>
          </p:cNvPr>
          <p:cNvSpPr>
            <a:spLocks noGrp="1"/>
          </p:cNvSpPr>
          <p:nvPr>
            <p:ph type="title"/>
          </p:nvPr>
        </p:nvSpPr>
        <p:spPr>
          <a:xfrm>
            <a:off x="251600" y="774271"/>
            <a:ext cx="7835165" cy="3486303"/>
          </a:xfrm>
        </p:spPr>
        <p:txBody>
          <a:bodyPr anchor="ctr"/>
          <a:lstStyle/>
          <a:p>
            <a:r>
              <a:rPr lang="es-CO" sz="1600" b="0" dirty="0"/>
              <a:t>Tanto los </a:t>
            </a:r>
            <a:r>
              <a:rPr lang="es-CO" sz="1600" b="0" dirty="0" err="1"/>
              <a:t>mocks</a:t>
            </a:r>
            <a:r>
              <a:rPr lang="es-CO" sz="1600" b="0" dirty="0"/>
              <a:t> como los </a:t>
            </a:r>
            <a:r>
              <a:rPr lang="es-CO" sz="1600" b="0" dirty="0" err="1"/>
              <a:t>stubs</a:t>
            </a:r>
            <a:r>
              <a:rPr lang="es-CO" sz="1600" b="0" dirty="0"/>
              <a:t> son considerados dobles de pruebas, los cuales pueden adoptar el comportamiento que se desea con el fin de satisfacer la prueba.</a:t>
            </a:r>
            <a:br>
              <a:rPr lang="es-CO" sz="1600" b="0" dirty="0"/>
            </a:br>
            <a:br>
              <a:rPr lang="es-CO" sz="1600" b="0" dirty="0"/>
            </a:br>
            <a:br>
              <a:rPr lang="es-CO" sz="1600" b="0" dirty="0"/>
            </a:br>
            <a:br>
              <a:rPr lang="es-CO" sz="1600" b="0" dirty="0"/>
            </a:br>
            <a:r>
              <a:rPr lang="es-CO" sz="1600" b="0" dirty="0"/>
              <a:t>La diferencia radical es que </a:t>
            </a:r>
            <a:r>
              <a:rPr lang="es-CO" sz="1600" dirty="0"/>
              <a:t>los </a:t>
            </a:r>
            <a:r>
              <a:rPr lang="es-CO" sz="1600" dirty="0" err="1"/>
              <a:t>stubs</a:t>
            </a:r>
            <a:r>
              <a:rPr lang="es-CO" sz="1600" dirty="0"/>
              <a:t> son </a:t>
            </a:r>
            <a:r>
              <a:rPr lang="es-CO" sz="1600" dirty="0" err="1"/>
              <a:t>usualemente</a:t>
            </a:r>
            <a:r>
              <a:rPr lang="es-CO" sz="1600" dirty="0"/>
              <a:t> programados manualmente</a:t>
            </a:r>
            <a:r>
              <a:rPr lang="es-CO" sz="1600" b="0" dirty="0"/>
              <a:t>, mientras que los </a:t>
            </a:r>
            <a:r>
              <a:rPr lang="es-CO" sz="1600" b="0" dirty="0" err="1"/>
              <a:t>mocks</a:t>
            </a:r>
            <a:r>
              <a:rPr lang="es-CO" sz="1600" b="0" dirty="0"/>
              <a:t> son manejados por una </a:t>
            </a:r>
            <a:r>
              <a:rPr lang="es-CO" sz="1600" b="0" dirty="0" err="1"/>
              <a:t>framework</a:t>
            </a:r>
            <a:r>
              <a:rPr lang="es-CO" sz="1600" b="0" dirty="0"/>
              <a:t> determinado</a:t>
            </a:r>
          </a:p>
        </p:txBody>
      </p:sp>
    </p:spTree>
    <p:extLst>
      <p:ext uri="{BB962C8B-B14F-4D97-AF65-F5344CB8AC3E}">
        <p14:creationId xmlns:p14="http://schemas.microsoft.com/office/powerpoint/2010/main" val="1198318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idx="2"/>
          </p:nvPr>
        </p:nvSpPr>
        <p:spPr>
          <a:xfrm>
            <a:off x="503521" y="2367232"/>
            <a:ext cx="8316900" cy="60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Test Driven </a:t>
            </a:r>
            <a:br>
              <a:rPr lang="en" dirty="0"/>
            </a:br>
            <a:r>
              <a:rPr lang="en" dirty="0"/>
              <a:t>Development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8" name="Google Shape;88;p10"/>
          <p:cNvSpPr txBox="1"/>
          <p:nvPr/>
        </p:nvSpPr>
        <p:spPr>
          <a:xfrm>
            <a:off x="309300" y="727888"/>
            <a:ext cx="7341896"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O" sz="1600" b="0" dirty="0"/>
              <a:t>Proceso basado en repeticiones cortas de desarrollo enfocado en el concepto de probar primero.</a:t>
            </a:r>
            <a:br>
              <a:rPr lang="es-CO" sz="1600" b="0" dirty="0"/>
            </a:br>
            <a:br>
              <a:rPr lang="es-CO" sz="1600" b="0" dirty="0"/>
            </a:br>
            <a:r>
              <a:rPr lang="es-CO" sz="1600" b="0" dirty="0"/>
              <a:t>El ciclo es el siguiente:</a:t>
            </a:r>
          </a:p>
          <a:p>
            <a:pPr marL="0" lvl="0" indent="0" algn="l" rtl="0">
              <a:spcBef>
                <a:spcPts val="0"/>
              </a:spcBef>
              <a:spcAft>
                <a:spcPts val="0"/>
              </a:spcAft>
              <a:buNone/>
            </a:pPr>
            <a:br>
              <a:rPr lang="es-CO" sz="1600" b="0" dirty="0"/>
            </a:br>
            <a:r>
              <a:rPr lang="es-ES" sz="1600" dirty="0"/>
              <a:t>	</a:t>
            </a:r>
            <a:br>
              <a:rPr lang="es-ES" sz="1600" b="0" dirty="0"/>
            </a:br>
            <a:endParaRPr lang="es-ES" sz="1600" dirty="0">
              <a:latin typeface="Heebo"/>
              <a:ea typeface="Heebo"/>
              <a:cs typeface="Heebo"/>
              <a:sym typeface="Heebo"/>
            </a:endParaRPr>
          </a:p>
        </p:txBody>
      </p:sp>
      <p:sp>
        <p:nvSpPr>
          <p:cNvPr id="6" name="Google Shape;88;p10">
            <a:extLst>
              <a:ext uri="{FF2B5EF4-FFF2-40B4-BE49-F238E27FC236}">
                <a16:creationId xmlns:a16="http://schemas.microsoft.com/office/drawing/2014/main" id="{E23335DB-1662-468B-89BC-5460054380E6}"/>
              </a:ext>
            </a:extLst>
          </p:cNvPr>
          <p:cNvSpPr txBox="1"/>
          <p:nvPr/>
        </p:nvSpPr>
        <p:spPr>
          <a:xfrm>
            <a:off x="309300" y="235476"/>
            <a:ext cx="4262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latin typeface="Heebo"/>
                <a:ea typeface="Heebo"/>
                <a:cs typeface="Heebo"/>
                <a:sym typeface="Heebo"/>
              </a:rPr>
              <a:t>TDD</a:t>
            </a:r>
            <a:endParaRPr sz="2000" b="1" dirty="0">
              <a:latin typeface="Heebo"/>
              <a:ea typeface="Heebo"/>
              <a:cs typeface="Heebo"/>
              <a:sym typeface="Heebo"/>
            </a:endParaRPr>
          </a:p>
        </p:txBody>
      </p:sp>
      <p:grpSp>
        <p:nvGrpSpPr>
          <p:cNvPr id="21" name="Group 20">
            <a:extLst>
              <a:ext uri="{FF2B5EF4-FFF2-40B4-BE49-F238E27FC236}">
                <a16:creationId xmlns:a16="http://schemas.microsoft.com/office/drawing/2014/main" id="{69C1F1BD-754B-445B-BBFA-239A535AD6D0}"/>
              </a:ext>
            </a:extLst>
          </p:cNvPr>
          <p:cNvGrpSpPr/>
          <p:nvPr/>
        </p:nvGrpSpPr>
        <p:grpSpPr>
          <a:xfrm>
            <a:off x="1700910" y="1457591"/>
            <a:ext cx="6117094" cy="3450433"/>
            <a:chOff x="567849" y="1561513"/>
            <a:chExt cx="6117094" cy="3450433"/>
          </a:xfrm>
        </p:grpSpPr>
        <p:sp>
          <p:nvSpPr>
            <p:cNvPr id="9" name="Oval 8">
              <a:extLst>
                <a:ext uri="{FF2B5EF4-FFF2-40B4-BE49-F238E27FC236}">
                  <a16:creationId xmlns:a16="http://schemas.microsoft.com/office/drawing/2014/main" id="{4C009181-C0C9-419F-9CA9-4865FE7E2590}"/>
                </a:ext>
              </a:extLst>
            </p:cNvPr>
            <p:cNvSpPr/>
            <p:nvPr/>
          </p:nvSpPr>
          <p:spPr>
            <a:xfrm>
              <a:off x="2902225" y="1561513"/>
              <a:ext cx="1510747" cy="649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Escribir la Prueba</a:t>
              </a:r>
            </a:p>
          </p:txBody>
        </p:sp>
        <p:sp>
          <p:nvSpPr>
            <p:cNvPr id="10" name="Oval 9">
              <a:extLst>
                <a:ext uri="{FF2B5EF4-FFF2-40B4-BE49-F238E27FC236}">
                  <a16:creationId xmlns:a16="http://schemas.microsoft.com/office/drawing/2014/main" id="{CD12488F-DB68-45AD-B8EC-A12BF45C96E5}"/>
                </a:ext>
              </a:extLst>
            </p:cNvPr>
            <p:cNvSpPr/>
            <p:nvPr/>
          </p:nvSpPr>
          <p:spPr>
            <a:xfrm>
              <a:off x="5121187" y="2492948"/>
              <a:ext cx="1563756" cy="642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Ejecución</a:t>
              </a:r>
              <a:r>
                <a:rPr lang="en-US" dirty="0"/>
                <a:t> </a:t>
              </a:r>
              <a:r>
                <a:rPr lang="en-US" dirty="0" err="1"/>
                <a:t>Fallida</a:t>
              </a:r>
              <a:endParaRPr lang="en-US" dirty="0"/>
            </a:p>
          </p:txBody>
        </p:sp>
        <p:sp>
          <p:nvSpPr>
            <p:cNvPr id="13" name="Oval 12">
              <a:extLst>
                <a:ext uri="{FF2B5EF4-FFF2-40B4-BE49-F238E27FC236}">
                  <a16:creationId xmlns:a16="http://schemas.microsoft.com/office/drawing/2014/main" id="{E5BA9EF4-43FB-4D89-8CE1-1719BDD88C75}"/>
                </a:ext>
              </a:extLst>
            </p:cNvPr>
            <p:cNvSpPr/>
            <p:nvPr/>
          </p:nvSpPr>
          <p:spPr>
            <a:xfrm>
              <a:off x="4455660" y="4261060"/>
              <a:ext cx="1530626" cy="646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Codificar</a:t>
              </a:r>
              <a:endParaRPr lang="en-US" dirty="0"/>
            </a:p>
          </p:txBody>
        </p:sp>
        <p:sp>
          <p:nvSpPr>
            <p:cNvPr id="14" name="Oval 13">
              <a:extLst>
                <a:ext uri="{FF2B5EF4-FFF2-40B4-BE49-F238E27FC236}">
                  <a16:creationId xmlns:a16="http://schemas.microsoft.com/office/drawing/2014/main" id="{EB79E45C-F7F1-4C4B-9370-622641B98BBB}"/>
                </a:ext>
              </a:extLst>
            </p:cNvPr>
            <p:cNvSpPr/>
            <p:nvPr/>
          </p:nvSpPr>
          <p:spPr>
            <a:xfrm>
              <a:off x="1394339" y="4175166"/>
              <a:ext cx="1451113" cy="702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Ejecución</a:t>
              </a:r>
              <a:r>
                <a:rPr lang="en-US" dirty="0"/>
                <a:t> </a:t>
              </a:r>
              <a:r>
                <a:rPr lang="en-US" dirty="0" err="1"/>
                <a:t>Exitosa</a:t>
              </a:r>
              <a:endParaRPr lang="en-US" dirty="0"/>
            </a:p>
          </p:txBody>
        </p:sp>
        <p:sp>
          <p:nvSpPr>
            <p:cNvPr id="18" name="Oval 17">
              <a:extLst>
                <a:ext uri="{FF2B5EF4-FFF2-40B4-BE49-F238E27FC236}">
                  <a16:creationId xmlns:a16="http://schemas.microsoft.com/office/drawing/2014/main" id="{6D4BBF31-1410-4B26-AF32-F53C79DAB092}"/>
                </a:ext>
              </a:extLst>
            </p:cNvPr>
            <p:cNvSpPr/>
            <p:nvPr/>
          </p:nvSpPr>
          <p:spPr>
            <a:xfrm>
              <a:off x="567849" y="2488306"/>
              <a:ext cx="1451113" cy="702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Refactor</a:t>
              </a:r>
            </a:p>
          </p:txBody>
        </p:sp>
        <p:sp>
          <p:nvSpPr>
            <p:cNvPr id="16" name="Arrow: Down 15">
              <a:extLst>
                <a:ext uri="{FF2B5EF4-FFF2-40B4-BE49-F238E27FC236}">
                  <a16:creationId xmlns:a16="http://schemas.microsoft.com/office/drawing/2014/main" id="{2F5BFE41-7102-4760-9B41-7C2CAA020D48}"/>
                </a:ext>
              </a:extLst>
            </p:cNvPr>
            <p:cNvSpPr/>
            <p:nvPr/>
          </p:nvSpPr>
          <p:spPr>
            <a:xfrm rot="5400000">
              <a:off x="3164958" y="3834294"/>
              <a:ext cx="971196" cy="1384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7ACB4F25-E2BF-4CCA-A731-78630F69522A}"/>
                </a:ext>
              </a:extLst>
            </p:cNvPr>
            <p:cNvSpPr/>
            <p:nvPr/>
          </p:nvSpPr>
          <p:spPr>
            <a:xfrm rot="671924">
              <a:off x="5193604" y="3233192"/>
              <a:ext cx="971196" cy="10416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206F4170-DF74-4A4D-AE48-7F54A63851D3}"/>
                </a:ext>
              </a:extLst>
            </p:cNvPr>
            <p:cNvSpPr/>
            <p:nvPr/>
          </p:nvSpPr>
          <p:spPr>
            <a:xfrm rot="17903788">
              <a:off x="4463301" y="1715538"/>
              <a:ext cx="971196" cy="10416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FCB9E184-93C1-47B4-8C38-5F937D34E4A2}"/>
                </a:ext>
              </a:extLst>
            </p:cNvPr>
            <p:cNvSpPr/>
            <p:nvPr/>
          </p:nvSpPr>
          <p:spPr>
            <a:xfrm rot="9069553">
              <a:off x="1014126" y="3192442"/>
              <a:ext cx="971196" cy="965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D9935A29-FC7E-4E8E-845F-E7717E7E7DCD}"/>
                </a:ext>
              </a:extLst>
            </p:cNvPr>
            <p:cNvSpPr/>
            <p:nvPr/>
          </p:nvSpPr>
          <p:spPr>
            <a:xfrm rot="14570304">
              <a:off x="1946001" y="1771834"/>
              <a:ext cx="971196" cy="1120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3668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idx="2"/>
          </p:nvPr>
        </p:nvSpPr>
        <p:spPr>
          <a:xfrm>
            <a:off x="490269" y="2268300"/>
            <a:ext cx="8316900" cy="60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Ejemplo</a:t>
            </a:r>
            <a:endParaRPr dirty="0"/>
          </a:p>
        </p:txBody>
      </p:sp>
    </p:spTree>
    <p:extLst>
      <p:ext uri="{BB962C8B-B14F-4D97-AF65-F5344CB8AC3E}">
        <p14:creationId xmlns:p14="http://schemas.microsoft.com/office/powerpoint/2010/main" val="370854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8" name="Google Shape;88;p10"/>
          <p:cNvSpPr txBox="1"/>
          <p:nvPr/>
        </p:nvSpPr>
        <p:spPr>
          <a:xfrm>
            <a:off x="251600" y="208972"/>
            <a:ext cx="4262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latin typeface="Heebo"/>
                <a:ea typeface="Heebo"/>
                <a:cs typeface="Heebo"/>
                <a:sym typeface="Heebo"/>
              </a:rPr>
              <a:t>Ejemplo</a:t>
            </a:r>
            <a:endParaRPr sz="2000" b="1" dirty="0">
              <a:latin typeface="Heebo"/>
              <a:ea typeface="Heebo"/>
              <a:cs typeface="Heebo"/>
              <a:sym typeface="Heebo"/>
            </a:endParaRPr>
          </a:p>
        </p:txBody>
      </p:sp>
      <p:sp>
        <p:nvSpPr>
          <p:cNvPr id="3" name="Google Shape;88;p10">
            <a:extLst>
              <a:ext uri="{FF2B5EF4-FFF2-40B4-BE49-F238E27FC236}">
                <a16:creationId xmlns:a16="http://schemas.microsoft.com/office/drawing/2014/main" id="{2527B79B-D50B-45C1-A070-9EA0295753C0}"/>
              </a:ext>
            </a:extLst>
          </p:cNvPr>
          <p:cNvSpPr txBox="1"/>
          <p:nvPr/>
        </p:nvSpPr>
        <p:spPr>
          <a:xfrm>
            <a:off x="251599" y="805320"/>
            <a:ext cx="7408157"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Heebo"/>
                <a:ea typeface="Heebo"/>
                <a:cs typeface="Heebo"/>
                <a:sym typeface="Heebo"/>
              </a:rPr>
              <a:t>Se requiere crear una clase que calcule el area y el perimetro de unos triángulos generados por un servicio externo. Adicionalmente se debe validar que los triangulos sean válidos.</a:t>
            </a:r>
          </a:p>
          <a:p>
            <a:pPr marL="0" lvl="0" indent="0" algn="l" rtl="0">
              <a:spcBef>
                <a:spcPts val="0"/>
              </a:spcBef>
              <a:spcAft>
                <a:spcPts val="0"/>
              </a:spcAft>
              <a:buNone/>
            </a:pPr>
            <a:endParaRPr lang="en" sz="1600" dirty="0">
              <a:latin typeface="Heebo"/>
              <a:ea typeface="Heebo"/>
              <a:cs typeface="Heebo"/>
              <a:sym typeface="Heebo"/>
            </a:endParaRPr>
          </a:p>
          <a:p>
            <a:pPr marL="0" lvl="0" indent="0" algn="l" rtl="0">
              <a:spcBef>
                <a:spcPts val="0"/>
              </a:spcBef>
              <a:spcAft>
                <a:spcPts val="0"/>
              </a:spcAft>
              <a:buNone/>
            </a:pPr>
            <a:r>
              <a:rPr lang="en" sz="1600" dirty="0">
                <a:latin typeface="Heebo"/>
                <a:ea typeface="Heebo"/>
                <a:cs typeface="Heebo"/>
                <a:sym typeface="Heebo"/>
              </a:rPr>
              <a:t>Un triángulo es válido si:</a:t>
            </a:r>
          </a:p>
          <a:p>
            <a:pPr marL="342900" lvl="0" indent="-342900" algn="l" rtl="0">
              <a:spcBef>
                <a:spcPts val="0"/>
              </a:spcBef>
              <a:spcAft>
                <a:spcPts val="0"/>
              </a:spcAft>
              <a:buAutoNum type="arabicPeriod"/>
            </a:pPr>
            <a:r>
              <a:rPr lang="en-US" sz="1600" dirty="0">
                <a:latin typeface="Heebo"/>
                <a:ea typeface="Heebo"/>
                <a:cs typeface="Heebo"/>
                <a:sym typeface="Heebo"/>
              </a:rPr>
              <a:t>S</a:t>
            </a:r>
            <a:r>
              <a:rPr lang="en" sz="1600" dirty="0">
                <a:latin typeface="Heebo"/>
                <a:ea typeface="Heebo"/>
                <a:cs typeface="Heebo"/>
                <a:sym typeface="Heebo"/>
              </a:rPr>
              <a:t>us lados son mayores a 0</a:t>
            </a:r>
          </a:p>
          <a:p>
            <a:pPr marL="342900" lvl="0" indent="-342900" algn="l" rtl="0">
              <a:spcBef>
                <a:spcPts val="0"/>
              </a:spcBef>
              <a:spcAft>
                <a:spcPts val="0"/>
              </a:spcAft>
              <a:buAutoNum type="arabicPeriod"/>
            </a:pPr>
            <a:r>
              <a:rPr lang="en" sz="1600" dirty="0">
                <a:latin typeface="Heebo"/>
                <a:ea typeface="Heebo"/>
                <a:cs typeface="Heebo"/>
                <a:sym typeface="Heebo"/>
              </a:rPr>
              <a:t>Cumple con el teorema de desigualdad triangular</a:t>
            </a:r>
          </a:p>
          <a:p>
            <a:pPr lvl="0" algn="l" rtl="0">
              <a:spcBef>
                <a:spcPts val="0"/>
              </a:spcBef>
              <a:spcAft>
                <a:spcPts val="0"/>
              </a:spcAft>
            </a:pPr>
            <a:endParaRPr lang="en" sz="1600" dirty="0">
              <a:latin typeface="Heebo"/>
              <a:ea typeface="Heebo"/>
              <a:cs typeface="Heebo"/>
              <a:sym typeface="Heebo"/>
            </a:endParaRPr>
          </a:p>
          <a:p>
            <a:pPr lvl="0" algn="l" rtl="0">
              <a:spcBef>
                <a:spcPts val="0"/>
              </a:spcBef>
              <a:spcAft>
                <a:spcPts val="0"/>
              </a:spcAft>
            </a:pPr>
            <a:endParaRPr sz="1600" dirty="0">
              <a:latin typeface="Heebo"/>
              <a:ea typeface="Heebo"/>
              <a:cs typeface="Heebo"/>
              <a:sym typeface="Heebo"/>
            </a:endParaRPr>
          </a:p>
        </p:txBody>
      </p:sp>
      <p:pic>
        <p:nvPicPr>
          <p:cNvPr id="1026" name="Picture 2" descr="Desigualdad triangular - Wikipedia, la enciclopedia libre">
            <a:extLst>
              <a:ext uri="{FF2B5EF4-FFF2-40B4-BE49-F238E27FC236}">
                <a16:creationId xmlns:a16="http://schemas.microsoft.com/office/drawing/2014/main" id="{11128B9F-D894-4A64-8C69-2BBDA2C78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0765" y="1963029"/>
            <a:ext cx="1669500" cy="2485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499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8" name="Google Shape;88;p10"/>
          <p:cNvSpPr txBox="1"/>
          <p:nvPr/>
        </p:nvSpPr>
        <p:spPr>
          <a:xfrm>
            <a:off x="251600" y="208972"/>
            <a:ext cx="4262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latin typeface="Heebo"/>
                <a:ea typeface="Heebo"/>
                <a:cs typeface="Heebo"/>
                <a:sym typeface="Heebo"/>
              </a:rPr>
              <a:t>Algunas Referencias</a:t>
            </a:r>
            <a:endParaRPr sz="2000" b="1" dirty="0">
              <a:latin typeface="Heebo"/>
              <a:ea typeface="Heebo"/>
              <a:cs typeface="Heebo"/>
              <a:sym typeface="Heebo"/>
            </a:endParaRPr>
          </a:p>
        </p:txBody>
      </p:sp>
      <p:sp>
        <p:nvSpPr>
          <p:cNvPr id="3" name="Google Shape;88;p10">
            <a:extLst>
              <a:ext uri="{FF2B5EF4-FFF2-40B4-BE49-F238E27FC236}">
                <a16:creationId xmlns:a16="http://schemas.microsoft.com/office/drawing/2014/main" id="{2527B79B-D50B-45C1-A070-9EA0295753C0}"/>
              </a:ext>
            </a:extLst>
          </p:cNvPr>
          <p:cNvSpPr txBox="1"/>
          <p:nvPr/>
        </p:nvSpPr>
        <p:spPr>
          <a:xfrm>
            <a:off x="251600" y="1617658"/>
            <a:ext cx="7408157" cy="1908184"/>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1600" dirty="0">
                <a:latin typeface="Heebo"/>
                <a:ea typeface="Heebo"/>
                <a:cs typeface="Heebo"/>
                <a:sym typeface="Heebo"/>
                <a:hlinkClick r:id="rId3"/>
              </a:rPr>
              <a:t>https://junit.org/junit5/docs/current/user-guide/</a:t>
            </a:r>
            <a:endParaRPr lang="en-US" sz="1600" dirty="0">
              <a:latin typeface="Heebo"/>
              <a:ea typeface="Heebo"/>
              <a:cs typeface="Heebo"/>
              <a:sym typeface="Heebo"/>
            </a:endParaRPr>
          </a:p>
          <a:p>
            <a:pPr lvl="0" algn="l" rtl="0">
              <a:spcBef>
                <a:spcPts val="0"/>
              </a:spcBef>
              <a:spcAft>
                <a:spcPts val="0"/>
              </a:spcAft>
            </a:pPr>
            <a:endParaRPr lang="en-US" sz="1600" dirty="0">
              <a:latin typeface="Heebo"/>
              <a:ea typeface="Heebo"/>
              <a:cs typeface="Heebo"/>
              <a:sym typeface="Heebo"/>
            </a:endParaRPr>
          </a:p>
          <a:p>
            <a:pPr lvl="0" algn="l" rtl="0">
              <a:spcBef>
                <a:spcPts val="0"/>
              </a:spcBef>
              <a:spcAft>
                <a:spcPts val="0"/>
              </a:spcAft>
            </a:pPr>
            <a:r>
              <a:rPr lang="en-US" sz="1600" dirty="0">
                <a:latin typeface="Heebo"/>
                <a:ea typeface="Heebo"/>
                <a:cs typeface="Heebo"/>
                <a:sym typeface="Heebo"/>
                <a:hlinkClick r:id="rId4"/>
              </a:rPr>
              <a:t>https://danielme.com/2017/07/24/tutorial-test-doubles-mockito/</a:t>
            </a:r>
            <a:endParaRPr lang="en-US" sz="1600" dirty="0">
              <a:latin typeface="Heebo"/>
              <a:ea typeface="Heebo"/>
              <a:cs typeface="Heebo"/>
              <a:sym typeface="Heebo"/>
            </a:endParaRPr>
          </a:p>
          <a:p>
            <a:pPr lvl="0" algn="l" rtl="0">
              <a:spcBef>
                <a:spcPts val="0"/>
              </a:spcBef>
              <a:spcAft>
                <a:spcPts val="0"/>
              </a:spcAft>
            </a:pPr>
            <a:endParaRPr lang="en-US" sz="1600" dirty="0">
              <a:latin typeface="Heebo"/>
              <a:ea typeface="Heebo"/>
              <a:cs typeface="Heebo"/>
              <a:sym typeface="Heebo"/>
            </a:endParaRPr>
          </a:p>
          <a:p>
            <a:pPr lvl="0" algn="l" rtl="0">
              <a:spcBef>
                <a:spcPts val="0"/>
              </a:spcBef>
              <a:spcAft>
                <a:spcPts val="0"/>
              </a:spcAft>
            </a:pPr>
            <a:r>
              <a:rPr lang="en-US" sz="1600" dirty="0">
                <a:latin typeface="Heebo"/>
                <a:ea typeface="Heebo"/>
                <a:cs typeface="Heebo"/>
                <a:sym typeface="Heebo"/>
                <a:hlinkClick r:id="rId5"/>
              </a:rPr>
              <a:t>https://www.javatpoint.com/mockito</a:t>
            </a:r>
            <a:endParaRPr lang="en-US" sz="1600" dirty="0">
              <a:latin typeface="Heebo"/>
              <a:ea typeface="Heebo"/>
              <a:cs typeface="Heebo"/>
              <a:sym typeface="Heebo"/>
            </a:endParaRPr>
          </a:p>
          <a:p>
            <a:pPr lvl="0" algn="l" rtl="0">
              <a:spcBef>
                <a:spcPts val="0"/>
              </a:spcBef>
              <a:spcAft>
                <a:spcPts val="0"/>
              </a:spcAft>
            </a:pPr>
            <a:endParaRPr lang="en" sz="1600" dirty="0">
              <a:latin typeface="Heebo"/>
              <a:ea typeface="Heebo"/>
              <a:cs typeface="Heebo"/>
              <a:sym typeface="Heebo"/>
            </a:endParaRPr>
          </a:p>
          <a:p>
            <a:pPr lvl="0" algn="l" rtl="0">
              <a:spcBef>
                <a:spcPts val="0"/>
              </a:spcBef>
              <a:spcAft>
                <a:spcPts val="0"/>
              </a:spcAft>
            </a:pPr>
            <a:endParaRPr sz="1600" dirty="0">
              <a:latin typeface="Heebo"/>
              <a:ea typeface="Heebo"/>
              <a:cs typeface="Heebo"/>
              <a:sym typeface="Heebo"/>
            </a:endParaRPr>
          </a:p>
        </p:txBody>
      </p:sp>
    </p:spTree>
    <p:extLst>
      <p:ext uri="{BB962C8B-B14F-4D97-AF65-F5344CB8AC3E}">
        <p14:creationId xmlns:p14="http://schemas.microsoft.com/office/powerpoint/2010/main" val="63301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8" name="Google Shape;88;p10"/>
          <p:cNvSpPr txBox="1"/>
          <p:nvPr/>
        </p:nvSpPr>
        <p:spPr>
          <a:xfrm>
            <a:off x="251600" y="208972"/>
            <a:ext cx="4262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latin typeface="Heebo"/>
                <a:ea typeface="Heebo"/>
                <a:cs typeface="Heebo"/>
                <a:sym typeface="Heebo"/>
              </a:rPr>
              <a:t>Definición</a:t>
            </a:r>
            <a:endParaRPr sz="2000" b="1" dirty="0">
              <a:latin typeface="Heebo"/>
              <a:ea typeface="Heebo"/>
              <a:cs typeface="Heebo"/>
              <a:sym typeface="Heebo"/>
            </a:endParaRPr>
          </a:p>
        </p:txBody>
      </p:sp>
      <p:sp>
        <p:nvSpPr>
          <p:cNvPr id="5" name="Title 4">
            <a:extLst>
              <a:ext uri="{FF2B5EF4-FFF2-40B4-BE49-F238E27FC236}">
                <a16:creationId xmlns:a16="http://schemas.microsoft.com/office/drawing/2014/main" id="{64319881-0E2F-4148-B6D8-160D3D485230}"/>
              </a:ext>
            </a:extLst>
          </p:cNvPr>
          <p:cNvSpPr>
            <a:spLocks noGrp="1"/>
          </p:cNvSpPr>
          <p:nvPr>
            <p:ph type="title"/>
          </p:nvPr>
        </p:nvSpPr>
        <p:spPr>
          <a:xfrm>
            <a:off x="546833" y="1734986"/>
            <a:ext cx="7835165" cy="1485292"/>
          </a:xfrm>
        </p:spPr>
        <p:txBody>
          <a:bodyPr/>
          <a:lstStyle/>
          <a:p>
            <a:r>
              <a:rPr lang="es-CO" sz="1600" b="0" dirty="0"/>
              <a:t>Método de pruebas en donde se prueba una sola unidad de código, para determinar si esta bien construida para ser usada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8" name="Google Shape;88;p10"/>
          <p:cNvSpPr txBox="1"/>
          <p:nvPr/>
        </p:nvSpPr>
        <p:spPr>
          <a:xfrm>
            <a:off x="251600" y="208972"/>
            <a:ext cx="4262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latin typeface="Heebo"/>
                <a:ea typeface="Heebo"/>
                <a:cs typeface="Heebo"/>
                <a:sym typeface="Heebo"/>
              </a:rPr>
              <a:t>Ventajas</a:t>
            </a:r>
            <a:endParaRPr sz="2000" b="1" dirty="0">
              <a:latin typeface="Heebo"/>
              <a:ea typeface="Heebo"/>
              <a:cs typeface="Heebo"/>
              <a:sym typeface="Heebo"/>
            </a:endParaRPr>
          </a:p>
        </p:txBody>
      </p:sp>
      <p:sp>
        <p:nvSpPr>
          <p:cNvPr id="5" name="Title 4">
            <a:extLst>
              <a:ext uri="{FF2B5EF4-FFF2-40B4-BE49-F238E27FC236}">
                <a16:creationId xmlns:a16="http://schemas.microsoft.com/office/drawing/2014/main" id="{64319881-0E2F-4148-B6D8-160D3D485230}"/>
              </a:ext>
            </a:extLst>
          </p:cNvPr>
          <p:cNvSpPr>
            <a:spLocks noGrp="1"/>
          </p:cNvSpPr>
          <p:nvPr>
            <p:ph type="title"/>
          </p:nvPr>
        </p:nvSpPr>
        <p:spPr>
          <a:xfrm>
            <a:off x="251600" y="701384"/>
            <a:ext cx="7835165" cy="4233144"/>
          </a:xfrm>
        </p:spPr>
        <p:txBody>
          <a:bodyPr anchor="t"/>
          <a:lstStyle/>
          <a:p>
            <a:r>
              <a:rPr lang="es-CO" sz="1800" b="0" dirty="0"/>
              <a:t>Hace el proceso más ágil</a:t>
            </a:r>
            <a:br>
              <a:rPr lang="es-CO" sz="1800" b="0" dirty="0"/>
            </a:br>
            <a:br>
              <a:rPr lang="es-CO" sz="1800" b="0" dirty="0"/>
            </a:br>
            <a:r>
              <a:rPr lang="es-CO" sz="1800" b="0" dirty="0"/>
              <a:t>Mejora la calidad del código</a:t>
            </a:r>
            <a:br>
              <a:rPr lang="es-CO" sz="1800" b="0" dirty="0"/>
            </a:br>
            <a:br>
              <a:rPr lang="es-CO" sz="1800" b="0" dirty="0"/>
            </a:br>
            <a:r>
              <a:rPr lang="es-CO" sz="1800" b="0" dirty="0"/>
              <a:t>Detección temprana de bugs</a:t>
            </a:r>
            <a:br>
              <a:rPr lang="es-CO" sz="1800" b="0" dirty="0"/>
            </a:br>
            <a:br>
              <a:rPr lang="es-CO" sz="1800" b="0" dirty="0"/>
            </a:br>
            <a:r>
              <a:rPr lang="es-CO" sz="1800" b="0" dirty="0"/>
              <a:t>Facilita cambios</a:t>
            </a:r>
            <a:br>
              <a:rPr lang="es-CO" sz="1800" b="0" dirty="0"/>
            </a:br>
            <a:br>
              <a:rPr lang="es-CO" sz="1800" b="0" dirty="0"/>
            </a:br>
            <a:r>
              <a:rPr lang="es-CO" sz="1800" b="0" dirty="0"/>
              <a:t>Simplifica la integración de código</a:t>
            </a:r>
            <a:br>
              <a:rPr lang="es-CO" sz="1800" b="0" dirty="0"/>
            </a:br>
            <a:br>
              <a:rPr lang="es-CO" sz="1800" b="0" dirty="0"/>
            </a:br>
            <a:r>
              <a:rPr lang="es-CO" sz="1800" b="0" dirty="0"/>
              <a:t>Ayuda a la documentación</a:t>
            </a:r>
            <a:br>
              <a:rPr lang="es-CO" sz="1800" b="0" dirty="0"/>
            </a:br>
            <a:br>
              <a:rPr lang="es-CO" sz="1800" b="0" dirty="0"/>
            </a:br>
            <a:r>
              <a:rPr lang="es-CO" sz="1800" b="0" dirty="0"/>
              <a:t>Pensamiento orientado al diseño</a:t>
            </a:r>
            <a:br>
              <a:rPr lang="es-CO" sz="1800" b="0" dirty="0"/>
            </a:br>
            <a:br>
              <a:rPr lang="es-CO" sz="1800" b="0" dirty="0"/>
            </a:br>
            <a:r>
              <a:rPr lang="es-CO" sz="1800" b="0" dirty="0"/>
              <a:t>Reducción de costos</a:t>
            </a:r>
            <a:br>
              <a:rPr lang="es-CO" sz="1800" b="0" dirty="0"/>
            </a:br>
            <a:br>
              <a:rPr lang="es-CO" sz="1800" b="0" dirty="0"/>
            </a:br>
            <a:endParaRPr lang="es-CO" sz="1800" b="0" dirty="0"/>
          </a:p>
        </p:txBody>
      </p:sp>
    </p:spTree>
    <p:extLst>
      <p:ext uri="{BB962C8B-B14F-4D97-AF65-F5344CB8AC3E}">
        <p14:creationId xmlns:p14="http://schemas.microsoft.com/office/powerpoint/2010/main" val="40008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9"/>
          <p:cNvSpPr txBox="1">
            <a:spLocks noGrp="1"/>
          </p:cNvSpPr>
          <p:nvPr>
            <p:ph type="title" idx="2"/>
          </p:nvPr>
        </p:nvSpPr>
        <p:spPr>
          <a:xfrm>
            <a:off x="530025" y="2069058"/>
            <a:ext cx="8316900" cy="60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JUnit</a:t>
            </a:r>
            <a:endParaRPr dirty="0"/>
          </a:p>
        </p:txBody>
      </p:sp>
    </p:spTree>
    <p:extLst>
      <p:ext uri="{BB962C8B-B14F-4D97-AF65-F5344CB8AC3E}">
        <p14:creationId xmlns:p14="http://schemas.microsoft.com/office/powerpoint/2010/main" val="292103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8" name="Google Shape;88;p10"/>
          <p:cNvSpPr txBox="1"/>
          <p:nvPr/>
        </p:nvSpPr>
        <p:spPr>
          <a:xfrm>
            <a:off x="251600" y="208972"/>
            <a:ext cx="4262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latin typeface="Heebo"/>
                <a:ea typeface="Heebo"/>
                <a:cs typeface="Heebo"/>
                <a:sym typeface="Heebo"/>
              </a:rPr>
              <a:t>J</a:t>
            </a:r>
            <a:r>
              <a:rPr lang="en-US" sz="2000" b="1" dirty="0">
                <a:latin typeface="Heebo"/>
                <a:ea typeface="Heebo"/>
                <a:cs typeface="Heebo"/>
                <a:sym typeface="Heebo"/>
              </a:rPr>
              <a:t>u</a:t>
            </a:r>
            <a:r>
              <a:rPr lang="en" sz="2000" b="1" dirty="0">
                <a:latin typeface="Heebo"/>
                <a:ea typeface="Heebo"/>
                <a:cs typeface="Heebo"/>
                <a:sym typeface="Heebo"/>
              </a:rPr>
              <a:t>nit 5: </a:t>
            </a:r>
            <a:r>
              <a:rPr lang="en-US" sz="2000" b="1" dirty="0" err="1">
                <a:latin typeface="Heebo"/>
                <a:ea typeface="Heebo"/>
                <a:cs typeface="Heebo"/>
                <a:sym typeface="Heebo"/>
              </a:rPr>
              <a:t>org.junit.jupiter</a:t>
            </a:r>
            <a:r>
              <a:rPr lang="en-US" sz="2000" b="1" dirty="0">
                <a:latin typeface="Heebo"/>
                <a:ea typeface="Heebo"/>
                <a:cs typeface="Heebo"/>
                <a:sym typeface="Heebo"/>
              </a:rPr>
              <a:t> BEFORE</a:t>
            </a:r>
            <a:endParaRPr sz="2000" b="1" dirty="0">
              <a:latin typeface="Heebo"/>
              <a:ea typeface="Heebo"/>
              <a:cs typeface="Heebo"/>
              <a:sym typeface="Heebo"/>
            </a:endParaRPr>
          </a:p>
        </p:txBody>
      </p:sp>
      <p:pic>
        <p:nvPicPr>
          <p:cNvPr id="6" name="Picture 5">
            <a:extLst>
              <a:ext uri="{FF2B5EF4-FFF2-40B4-BE49-F238E27FC236}">
                <a16:creationId xmlns:a16="http://schemas.microsoft.com/office/drawing/2014/main" id="{D5C5B877-E36D-45EC-A00F-2AE4A44E8D6C}"/>
              </a:ext>
            </a:extLst>
          </p:cNvPr>
          <p:cNvPicPr>
            <a:picLocks noChangeAspect="1"/>
          </p:cNvPicPr>
          <p:nvPr/>
        </p:nvPicPr>
        <p:blipFill>
          <a:blip r:embed="rId3"/>
          <a:stretch>
            <a:fillRect/>
          </a:stretch>
        </p:blipFill>
        <p:spPr>
          <a:xfrm>
            <a:off x="1510127" y="701384"/>
            <a:ext cx="5686425" cy="4029075"/>
          </a:xfrm>
          <a:prstGeom prst="rect">
            <a:avLst/>
          </a:prstGeom>
        </p:spPr>
      </p:pic>
    </p:spTree>
    <p:extLst>
      <p:ext uri="{BB962C8B-B14F-4D97-AF65-F5344CB8AC3E}">
        <p14:creationId xmlns:p14="http://schemas.microsoft.com/office/powerpoint/2010/main" val="302537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8" name="Google Shape;88;p10"/>
          <p:cNvSpPr txBox="1"/>
          <p:nvPr/>
        </p:nvSpPr>
        <p:spPr>
          <a:xfrm>
            <a:off x="251600" y="208972"/>
            <a:ext cx="4262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latin typeface="Heebo"/>
                <a:ea typeface="Heebo"/>
                <a:cs typeface="Heebo"/>
                <a:sym typeface="Heebo"/>
              </a:rPr>
              <a:t>J</a:t>
            </a:r>
            <a:r>
              <a:rPr lang="en-US" sz="2000" b="1" dirty="0">
                <a:latin typeface="Heebo"/>
                <a:ea typeface="Heebo"/>
                <a:cs typeface="Heebo"/>
                <a:sym typeface="Heebo"/>
              </a:rPr>
              <a:t>u</a:t>
            </a:r>
            <a:r>
              <a:rPr lang="en" sz="2000" b="1" dirty="0">
                <a:latin typeface="Heebo"/>
                <a:ea typeface="Heebo"/>
                <a:cs typeface="Heebo"/>
                <a:sym typeface="Heebo"/>
              </a:rPr>
              <a:t>nit 5: </a:t>
            </a:r>
            <a:r>
              <a:rPr lang="en-US" sz="2000" b="1" dirty="0" err="1">
                <a:latin typeface="Heebo"/>
                <a:ea typeface="Heebo"/>
                <a:cs typeface="Heebo"/>
                <a:sym typeface="Heebo"/>
              </a:rPr>
              <a:t>org.junit.jupiter</a:t>
            </a:r>
            <a:r>
              <a:rPr lang="en-US" sz="2000" b="1" dirty="0">
                <a:latin typeface="Heebo"/>
                <a:ea typeface="Heebo"/>
                <a:cs typeface="Heebo"/>
                <a:sym typeface="Heebo"/>
              </a:rPr>
              <a:t> TEST</a:t>
            </a:r>
            <a:endParaRPr sz="2000" b="1" dirty="0">
              <a:latin typeface="Heebo"/>
              <a:ea typeface="Heebo"/>
              <a:cs typeface="Heebo"/>
              <a:sym typeface="Heebo"/>
            </a:endParaRPr>
          </a:p>
        </p:txBody>
      </p:sp>
      <p:pic>
        <p:nvPicPr>
          <p:cNvPr id="3" name="Picture 2">
            <a:extLst>
              <a:ext uri="{FF2B5EF4-FFF2-40B4-BE49-F238E27FC236}">
                <a16:creationId xmlns:a16="http://schemas.microsoft.com/office/drawing/2014/main" id="{25DDB920-0790-4BEF-A67A-2F6D29D7DC1F}"/>
              </a:ext>
            </a:extLst>
          </p:cNvPr>
          <p:cNvPicPr>
            <a:picLocks noChangeAspect="1"/>
          </p:cNvPicPr>
          <p:nvPr/>
        </p:nvPicPr>
        <p:blipFill>
          <a:blip r:embed="rId3"/>
          <a:stretch>
            <a:fillRect/>
          </a:stretch>
        </p:blipFill>
        <p:spPr>
          <a:xfrm>
            <a:off x="2062576" y="1171782"/>
            <a:ext cx="4581525" cy="3038475"/>
          </a:xfrm>
          <a:prstGeom prst="rect">
            <a:avLst/>
          </a:prstGeom>
        </p:spPr>
      </p:pic>
    </p:spTree>
    <p:extLst>
      <p:ext uri="{BB962C8B-B14F-4D97-AF65-F5344CB8AC3E}">
        <p14:creationId xmlns:p14="http://schemas.microsoft.com/office/powerpoint/2010/main" val="926299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8" name="Google Shape;88;p10"/>
          <p:cNvSpPr txBox="1"/>
          <p:nvPr/>
        </p:nvSpPr>
        <p:spPr>
          <a:xfrm>
            <a:off x="251599" y="208972"/>
            <a:ext cx="452581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latin typeface="Heebo"/>
                <a:ea typeface="Heebo"/>
                <a:cs typeface="Heebo"/>
                <a:sym typeface="Heebo"/>
              </a:rPr>
              <a:t>J</a:t>
            </a:r>
            <a:r>
              <a:rPr lang="en-US" sz="2000" b="1" dirty="0">
                <a:latin typeface="Heebo"/>
                <a:ea typeface="Heebo"/>
                <a:cs typeface="Heebo"/>
                <a:sym typeface="Heebo"/>
              </a:rPr>
              <a:t>u</a:t>
            </a:r>
            <a:r>
              <a:rPr lang="en" sz="2000" b="1" dirty="0">
                <a:latin typeface="Heebo"/>
                <a:ea typeface="Heebo"/>
                <a:cs typeface="Heebo"/>
                <a:sym typeface="Heebo"/>
              </a:rPr>
              <a:t>nit 5: </a:t>
            </a:r>
            <a:r>
              <a:rPr lang="en-US" sz="2000" b="1" dirty="0" err="1">
                <a:latin typeface="Heebo"/>
                <a:ea typeface="Heebo"/>
                <a:cs typeface="Heebo"/>
                <a:sym typeface="Heebo"/>
              </a:rPr>
              <a:t>org.junit.jupiter</a:t>
            </a:r>
            <a:r>
              <a:rPr lang="en-US" sz="2000" b="1" dirty="0">
                <a:latin typeface="Heebo"/>
                <a:ea typeface="Heebo"/>
                <a:cs typeface="Heebo"/>
                <a:sym typeface="Heebo"/>
              </a:rPr>
              <a:t> ASSERTIONS</a:t>
            </a:r>
            <a:endParaRPr sz="2000" b="1" dirty="0">
              <a:latin typeface="Heebo"/>
              <a:ea typeface="Heebo"/>
              <a:cs typeface="Heebo"/>
              <a:sym typeface="Heebo"/>
            </a:endParaRPr>
          </a:p>
        </p:txBody>
      </p:sp>
      <p:pic>
        <p:nvPicPr>
          <p:cNvPr id="3" name="Picture 2">
            <a:extLst>
              <a:ext uri="{FF2B5EF4-FFF2-40B4-BE49-F238E27FC236}">
                <a16:creationId xmlns:a16="http://schemas.microsoft.com/office/drawing/2014/main" id="{9483A8EF-C036-438F-873C-BC8690D78A0C}"/>
              </a:ext>
            </a:extLst>
          </p:cNvPr>
          <p:cNvPicPr>
            <a:picLocks noChangeAspect="1"/>
          </p:cNvPicPr>
          <p:nvPr/>
        </p:nvPicPr>
        <p:blipFill>
          <a:blip r:embed="rId3"/>
          <a:stretch>
            <a:fillRect/>
          </a:stretch>
        </p:blipFill>
        <p:spPr>
          <a:xfrm>
            <a:off x="1431236" y="701384"/>
            <a:ext cx="5983149" cy="4088354"/>
          </a:xfrm>
          <a:prstGeom prst="rect">
            <a:avLst/>
          </a:prstGeom>
        </p:spPr>
      </p:pic>
    </p:spTree>
    <p:extLst>
      <p:ext uri="{BB962C8B-B14F-4D97-AF65-F5344CB8AC3E}">
        <p14:creationId xmlns:p14="http://schemas.microsoft.com/office/powerpoint/2010/main" val="336282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8" name="Google Shape;88;p10"/>
          <p:cNvSpPr txBox="1"/>
          <p:nvPr/>
        </p:nvSpPr>
        <p:spPr>
          <a:xfrm>
            <a:off x="251599" y="208972"/>
            <a:ext cx="452581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latin typeface="Heebo"/>
                <a:ea typeface="Heebo"/>
                <a:cs typeface="Heebo"/>
                <a:sym typeface="Heebo"/>
              </a:rPr>
              <a:t>J</a:t>
            </a:r>
            <a:r>
              <a:rPr lang="en-US" sz="2000" b="1" dirty="0">
                <a:latin typeface="Heebo"/>
                <a:ea typeface="Heebo"/>
                <a:cs typeface="Heebo"/>
                <a:sym typeface="Heebo"/>
              </a:rPr>
              <a:t>u</a:t>
            </a:r>
            <a:r>
              <a:rPr lang="en" sz="2000" b="1" dirty="0">
                <a:latin typeface="Heebo"/>
                <a:ea typeface="Heebo"/>
                <a:cs typeface="Heebo"/>
                <a:sym typeface="Heebo"/>
              </a:rPr>
              <a:t>nit 5: </a:t>
            </a:r>
            <a:r>
              <a:rPr lang="en-US" sz="2000" b="1" dirty="0" err="1">
                <a:latin typeface="Heebo"/>
                <a:ea typeface="Heebo"/>
                <a:cs typeface="Heebo"/>
                <a:sym typeface="Heebo"/>
              </a:rPr>
              <a:t>org.junit.jupiter</a:t>
            </a:r>
            <a:r>
              <a:rPr lang="en-US" sz="2000" b="1" dirty="0">
                <a:latin typeface="Heebo"/>
                <a:ea typeface="Heebo"/>
                <a:cs typeface="Heebo"/>
                <a:sym typeface="Heebo"/>
              </a:rPr>
              <a:t> EXCEPTIONS</a:t>
            </a:r>
            <a:endParaRPr sz="2000" b="1" dirty="0">
              <a:latin typeface="Heebo"/>
              <a:ea typeface="Heebo"/>
              <a:cs typeface="Heebo"/>
              <a:sym typeface="Heebo"/>
            </a:endParaRPr>
          </a:p>
        </p:txBody>
      </p:sp>
      <p:pic>
        <p:nvPicPr>
          <p:cNvPr id="6" name="Picture 5">
            <a:extLst>
              <a:ext uri="{FF2B5EF4-FFF2-40B4-BE49-F238E27FC236}">
                <a16:creationId xmlns:a16="http://schemas.microsoft.com/office/drawing/2014/main" id="{65852067-0B08-466D-978A-0406CE27ED37}"/>
              </a:ext>
            </a:extLst>
          </p:cNvPr>
          <p:cNvPicPr>
            <a:picLocks noChangeAspect="1"/>
          </p:cNvPicPr>
          <p:nvPr/>
        </p:nvPicPr>
        <p:blipFill>
          <a:blip r:embed="rId3"/>
          <a:stretch>
            <a:fillRect/>
          </a:stretch>
        </p:blipFill>
        <p:spPr>
          <a:xfrm>
            <a:off x="1185862" y="1982235"/>
            <a:ext cx="6772275" cy="1457325"/>
          </a:xfrm>
          <a:prstGeom prst="rect">
            <a:avLst/>
          </a:prstGeom>
        </p:spPr>
      </p:pic>
    </p:spTree>
    <p:extLst>
      <p:ext uri="{BB962C8B-B14F-4D97-AF65-F5344CB8AC3E}">
        <p14:creationId xmlns:p14="http://schemas.microsoft.com/office/powerpoint/2010/main" val="16113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8" name="Google Shape;88;p10"/>
          <p:cNvSpPr txBox="1"/>
          <p:nvPr/>
        </p:nvSpPr>
        <p:spPr>
          <a:xfrm>
            <a:off x="251600" y="208972"/>
            <a:ext cx="42627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latin typeface="Heebo"/>
                <a:ea typeface="Heebo"/>
                <a:cs typeface="Heebo"/>
                <a:sym typeface="Heebo"/>
              </a:rPr>
              <a:t>J</a:t>
            </a:r>
            <a:r>
              <a:rPr lang="en-US" sz="2000" b="1" dirty="0">
                <a:latin typeface="Heebo"/>
                <a:ea typeface="Heebo"/>
                <a:cs typeface="Heebo"/>
                <a:sym typeface="Heebo"/>
              </a:rPr>
              <a:t>u</a:t>
            </a:r>
            <a:r>
              <a:rPr lang="en" sz="2000" b="1" dirty="0">
                <a:latin typeface="Heebo"/>
                <a:ea typeface="Heebo"/>
                <a:cs typeface="Heebo"/>
                <a:sym typeface="Heebo"/>
              </a:rPr>
              <a:t>nit 5: </a:t>
            </a:r>
            <a:r>
              <a:rPr lang="en-US" sz="2000" b="1" dirty="0" err="1">
                <a:latin typeface="Heebo"/>
                <a:ea typeface="Heebo"/>
                <a:cs typeface="Heebo"/>
                <a:sym typeface="Heebo"/>
              </a:rPr>
              <a:t>org.junit.jupiter</a:t>
            </a:r>
            <a:r>
              <a:rPr lang="en-US" sz="2000" b="1" dirty="0">
                <a:latin typeface="Heebo"/>
                <a:ea typeface="Heebo"/>
                <a:cs typeface="Heebo"/>
                <a:sym typeface="Heebo"/>
              </a:rPr>
              <a:t> AFTER</a:t>
            </a:r>
            <a:endParaRPr sz="2000" b="1" dirty="0">
              <a:latin typeface="Heebo"/>
              <a:ea typeface="Heebo"/>
              <a:cs typeface="Heebo"/>
              <a:sym typeface="Heebo"/>
            </a:endParaRPr>
          </a:p>
        </p:txBody>
      </p:sp>
      <p:pic>
        <p:nvPicPr>
          <p:cNvPr id="4" name="Picture 3">
            <a:extLst>
              <a:ext uri="{FF2B5EF4-FFF2-40B4-BE49-F238E27FC236}">
                <a16:creationId xmlns:a16="http://schemas.microsoft.com/office/drawing/2014/main" id="{CBC3E715-F97E-4359-831A-99EA39EC9916}"/>
              </a:ext>
            </a:extLst>
          </p:cNvPr>
          <p:cNvPicPr>
            <a:picLocks noChangeAspect="1"/>
          </p:cNvPicPr>
          <p:nvPr/>
        </p:nvPicPr>
        <p:blipFill>
          <a:blip r:embed="rId3"/>
          <a:stretch>
            <a:fillRect/>
          </a:stretch>
        </p:blipFill>
        <p:spPr>
          <a:xfrm>
            <a:off x="1661077" y="1776412"/>
            <a:ext cx="5543550" cy="1590675"/>
          </a:xfrm>
          <a:prstGeom prst="rect">
            <a:avLst/>
          </a:prstGeom>
        </p:spPr>
      </p:pic>
    </p:spTree>
    <p:extLst>
      <p:ext uri="{BB962C8B-B14F-4D97-AF65-F5344CB8AC3E}">
        <p14:creationId xmlns:p14="http://schemas.microsoft.com/office/powerpoint/2010/main" val="343614605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321</Words>
  <Application>Microsoft Office PowerPoint</Application>
  <PresentationFormat>On-screen Show (16:9)</PresentationFormat>
  <Paragraphs>38</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Heebo</vt:lpstr>
      <vt:lpstr>Simple Light</vt:lpstr>
      <vt:lpstr>Unit Testing</vt:lpstr>
      <vt:lpstr>Método de pruebas en donde se prueba una sola unidad de código, para determinar si esta bien construida para ser usada</vt:lpstr>
      <vt:lpstr>Hace el proceso más ágil  Mejora la calidad del código  Detección temprana de bugs  Facilita cambios  Simplifica la integración de código  Ayuda a la documentación  Pensamiento orientado al diseño  Reducción de costos  </vt:lpstr>
      <vt:lpstr>JUnit</vt:lpstr>
      <vt:lpstr>PowerPoint Presentation</vt:lpstr>
      <vt:lpstr>PowerPoint Presentation</vt:lpstr>
      <vt:lpstr>PowerPoint Presentation</vt:lpstr>
      <vt:lpstr>PowerPoint Presentation</vt:lpstr>
      <vt:lpstr>PowerPoint Presentation</vt:lpstr>
      <vt:lpstr>Mockito</vt:lpstr>
      <vt:lpstr>PowerPoint Presentation</vt:lpstr>
      <vt:lpstr>Mock VS Stub</vt:lpstr>
      <vt:lpstr>Tanto los mocks como los stubs son considerados dobles de pruebas, los cuales pueden adoptar el comportamiento que se desea con el fin de satisfacer la prueba.    La diferencia radical es que los stubs son usualemente programados manualmente, mientras que los mocks son manejados por una framework determinado</vt:lpstr>
      <vt:lpstr>Test Driven  Development</vt:lpstr>
      <vt:lpstr>PowerPoint Presentation</vt:lpstr>
      <vt:lpstr>Ejemplo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cp:lastModifiedBy>Juan Carlos Marin Rincon</cp:lastModifiedBy>
  <cp:revision>7</cp:revision>
  <dcterms:modified xsi:type="dcterms:W3CDTF">2022-02-15T20:26:59Z</dcterms:modified>
</cp:coreProperties>
</file>