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Błąd w zależności od liczby iteracji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Arkusz1!$C$42:$C$60041</c:f>
              <c:numCache>
                <c:formatCode>0.00</c:formatCode>
                <c:ptCount val="60000"/>
                <c:pt idx="0">
                  <c:v>0.30211072350995799</c:v>
                </c:pt>
                <c:pt idx="1">
                  <c:v>0.93041372828473401</c:v>
                </c:pt>
                <c:pt idx="2">
                  <c:v>0.54811550598796499</c:v>
                </c:pt>
                <c:pt idx="3">
                  <c:v>9.3605813371372207E-3</c:v>
                </c:pt>
                <c:pt idx="4">
                  <c:v>6.2714942846243101E-3</c:v>
                </c:pt>
                <c:pt idx="5">
                  <c:v>7.1960713506618104E-3</c:v>
                </c:pt>
                <c:pt idx="6">
                  <c:v>4.8181247946528496E-3</c:v>
                </c:pt>
                <c:pt idx="7">
                  <c:v>1.04557318959899E-2</c:v>
                </c:pt>
                <c:pt idx="8">
                  <c:v>6.3550341228774E-3</c:v>
                </c:pt>
                <c:pt idx="9">
                  <c:v>7.7295427894438096E-3</c:v>
                </c:pt>
                <c:pt idx="10">
                  <c:v>1.02602795092921E-2</c:v>
                </c:pt>
                <c:pt idx="11">
                  <c:v>1.1322348857333801E-2</c:v>
                </c:pt>
                <c:pt idx="12">
                  <c:v>5.4526845558417599E-3</c:v>
                </c:pt>
                <c:pt idx="13">
                  <c:v>9.4549959035088397E-3</c:v>
                </c:pt>
                <c:pt idx="14">
                  <c:v>9.4571664800069902E-3</c:v>
                </c:pt>
                <c:pt idx="15">
                  <c:v>1.6672298927238E-2</c:v>
                </c:pt>
                <c:pt idx="16">
                  <c:v>1.0102184467317799E-2</c:v>
                </c:pt>
                <c:pt idx="17">
                  <c:v>9.3649712934044393E-3</c:v>
                </c:pt>
                <c:pt idx="18">
                  <c:v>6.9473071495246598E-3</c:v>
                </c:pt>
                <c:pt idx="19">
                  <c:v>7.7061034481403796E-3</c:v>
                </c:pt>
                <c:pt idx="20">
                  <c:v>7.0019008172593003E-3</c:v>
                </c:pt>
                <c:pt idx="21">
                  <c:v>0.99071878852559703</c:v>
                </c:pt>
                <c:pt idx="22">
                  <c:v>1.0920515835805699E-2</c:v>
                </c:pt>
                <c:pt idx="23">
                  <c:v>1.41806277463404E-2</c:v>
                </c:pt>
                <c:pt idx="24">
                  <c:v>1.28322722484785E-2</c:v>
                </c:pt>
                <c:pt idx="25">
                  <c:v>1.0911476501362699E-2</c:v>
                </c:pt>
                <c:pt idx="26">
                  <c:v>9.5813597192284591E-3</c:v>
                </c:pt>
                <c:pt idx="27">
                  <c:v>1.19027278670774E-2</c:v>
                </c:pt>
                <c:pt idx="28">
                  <c:v>9.4647772661888008E-3</c:v>
                </c:pt>
                <c:pt idx="29">
                  <c:v>1.5596301503733199E-2</c:v>
                </c:pt>
                <c:pt idx="30">
                  <c:v>6.4747524946660601E-3</c:v>
                </c:pt>
                <c:pt idx="31">
                  <c:v>1.1827725402091401E-2</c:v>
                </c:pt>
                <c:pt idx="32">
                  <c:v>1.8115852804613999E-2</c:v>
                </c:pt>
                <c:pt idx="33">
                  <c:v>1.14025494110527E-2</c:v>
                </c:pt>
                <c:pt idx="34">
                  <c:v>0.97923963905687095</c:v>
                </c:pt>
                <c:pt idx="35">
                  <c:v>2.3037406820577502E-2</c:v>
                </c:pt>
                <c:pt idx="36">
                  <c:v>3.0361523094247202E-2</c:v>
                </c:pt>
                <c:pt idx="37">
                  <c:v>0.97245758995545095</c:v>
                </c:pt>
                <c:pt idx="38">
                  <c:v>2.1713898596606499E-2</c:v>
                </c:pt>
                <c:pt idx="39">
                  <c:v>6.6120755384213803E-2</c:v>
                </c:pt>
                <c:pt idx="40">
                  <c:v>4.7301834094119699E-2</c:v>
                </c:pt>
                <c:pt idx="41">
                  <c:v>4.4755784429849697E-2</c:v>
                </c:pt>
                <c:pt idx="42">
                  <c:v>4.5182916808205603E-2</c:v>
                </c:pt>
                <c:pt idx="43">
                  <c:v>4.57552171603079E-2</c:v>
                </c:pt>
                <c:pt idx="44">
                  <c:v>2.7475921285715899E-2</c:v>
                </c:pt>
                <c:pt idx="45">
                  <c:v>3.5629446953944897E-2</c:v>
                </c:pt>
                <c:pt idx="46">
                  <c:v>2.6700609159535399E-2</c:v>
                </c:pt>
                <c:pt idx="47">
                  <c:v>3.2267344485456401E-2</c:v>
                </c:pt>
                <c:pt idx="48">
                  <c:v>2.8959262598638801E-2</c:v>
                </c:pt>
                <c:pt idx="49">
                  <c:v>3.1223587586565502E-2</c:v>
                </c:pt>
                <c:pt idx="50">
                  <c:v>3.0912465639140199E-2</c:v>
                </c:pt>
                <c:pt idx="51">
                  <c:v>0.97216064666593005</c:v>
                </c:pt>
                <c:pt idx="52">
                  <c:v>7.48760922965334E-2</c:v>
                </c:pt>
                <c:pt idx="53">
                  <c:v>7.0825181402964996E-2</c:v>
                </c:pt>
                <c:pt idx="54">
                  <c:v>6.0054969896072397E-2</c:v>
                </c:pt>
                <c:pt idx="55">
                  <c:v>4.5452007336201299E-2</c:v>
                </c:pt>
                <c:pt idx="56">
                  <c:v>0.93027441662727195</c:v>
                </c:pt>
                <c:pt idx="57">
                  <c:v>0.24518264059752201</c:v>
                </c:pt>
                <c:pt idx="58">
                  <c:v>5.9940526459594801E-2</c:v>
                </c:pt>
                <c:pt idx="59">
                  <c:v>7.0047075293707795E-2</c:v>
                </c:pt>
                <c:pt idx="60">
                  <c:v>4.5514131637939798E-2</c:v>
                </c:pt>
                <c:pt idx="61">
                  <c:v>4.9794952625111001E-2</c:v>
                </c:pt>
                <c:pt idx="62">
                  <c:v>4.2756514611742097E-2</c:v>
                </c:pt>
                <c:pt idx="63">
                  <c:v>0.95215118184866898</c:v>
                </c:pt>
                <c:pt idx="64">
                  <c:v>0.203150528941865</c:v>
                </c:pt>
                <c:pt idx="65">
                  <c:v>6.9843965434922398E-2</c:v>
                </c:pt>
                <c:pt idx="66">
                  <c:v>7.0069509593470899E-2</c:v>
                </c:pt>
                <c:pt idx="67">
                  <c:v>7.3653752149859905E-2</c:v>
                </c:pt>
                <c:pt idx="68">
                  <c:v>0.94001775821223199</c:v>
                </c:pt>
                <c:pt idx="69">
                  <c:v>0.662878461906105</c:v>
                </c:pt>
                <c:pt idx="70">
                  <c:v>0.98237670066665395</c:v>
                </c:pt>
                <c:pt idx="71">
                  <c:v>0.96222384766837099</c:v>
                </c:pt>
                <c:pt idx="72">
                  <c:v>0.89616096996800398</c:v>
                </c:pt>
                <c:pt idx="73">
                  <c:v>0.36401297666936899</c:v>
                </c:pt>
                <c:pt idx="74">
                  <c:v>2.5107752250309399E-2</c:v>
                </c:pt>
                <c:pt idx="75">
                  <c:v>0.95613693116928999</c:v>
                </c:pt>
                <c:pt idx="76">
                  <c:v>7.2460352756762797E-2</c:v>
                </c:pt>
                <c:pt idx="77">
                  <c:v>7.4631468081927194E-2</c:v>
                </c:pt>
                <c:pt idx="78">
                  <c:v>5.6469640796505197E-2</c:v>
                </c:pt>
                <c:pt idx="79">
                  <c:v>6.5932619961461006E-2</c:v>
                </c:pt>
                <c:pt idx="80">
                  <c:v>7.7740474646162197E-2</c:v>
                </c:pt>
                <c:pt idx="81">
                  <c:v>0.89047332312889005</c:v>
                </c:pt>
                <c:pt idx="82">
                  <c:v>0.41304725371649198</c:v>
                </c:pt>
                <c:pt idx="83">
                  <c:v>1.92296184046153E-2</c:v>
                </c:pt>
                <c:pt idx="84">
                  <c:v>2.2631839763842101E-2</c:v>
                </c:pt>
                <c:pt idx="85">
                  <c:v>2.3445574431988501E-2</c:v>
                </c:pt>
                <c:pt idx="86">
                  <c:v>1.39280141949148E-2</c:v>
                </c:pt>
                <c:pt idx="87">
                  <c:v>1.8914705019991901E-2</c:v>
                </c:pt>
                <c:pt idx="88">
                  <c:v>0.944988681048479</c:v>
                </c:pt>
                <c:pt idx="89">
                  <c:v>0.11694854119550201</c:v>
                </c:pt>
                <c:pt idx="90">
                  <c:v>8.35041354695788E-2</c:v>
                </c:pt>
                <c:pt idx="91">
                  <c:v>6.6125284967162495E-2</c:v>
                </c:pt>
                <c:pt idx="92">
                  <c:v>3.93381278570488E-2</c:v>
                </c:pt>
                <c:pt idx="93">
                  <c:v>3.9723513668219398E-2</c:v>
                </c:pt>
                <c:pt idx="94">
                  <c:v>4.60948171605534E-2</c:v>
                </c:pt>
                <c:pt idx="95">
                  <c:v>0.90506513476838801</c:v>
                </c:pt>
                <c:pt idx="96">
                  <c:v>0.43973237146491101</c:v>
                </c:pt>
                <c:pt idx="97">
                  <c:v>1.5575746953784801E-2</c:v>
                </c:pt>
                <c:pt idx="98">
                  <c:v>2.8216827824623699E-2</c:v>
                </c:pt>
                <c:pt idx="99">
                  <c:v>1.61570454409838E-2</c:v>
                </c:pt>
                <c:pt idx="100">
                  <c:v>1.16661046632153E-2</c:v>
                </c:pt>
                <c:pt idx="101">
                  <c:v>1.85549354039217E-2</c:v>
                </c:pt>
                <c:pt idx="102">
                  <c:v>1.4532506681462E-2</c:v>
                </c:pt>
                <c:pt idx="103">
                  <c:v>1.5206182069330099E-2</c:v>
                </c:pt>
                <c:pt idx="104">
                  <c:v>1.47164197586884E-2</c:v>
                </c:pt>
                <c:pt idx="105">
                  <c:v>2.4652146726702601E-2</c:v>
                </c:pt>
                <c:pt idx="106">
                  <c:v>2.61865762961082E-2</c:v>
                </c:pt>
                <c:pt idx="107">
                  <c:v>2.20812837683508E-2</c:v>
                </c:pt>
                <c:pt idx="108">
                  <c:v>0.97542633054328298</c:v>
                </c:pt>
                <c:pt idx="109">
                  <c:v>3.03205779524039E-2</c:v>
                </c:pt>
                <c:pt idx="110">
                  <c:v>1.87813428622579E-2</c:v>
                </c:pt>
                <c:pt idx="111">
                  <c:v>2.3911665491585101E-2</c:v>
                </c:pt>
                <c:pt idx="112">
                  <c:v>1.8344937691760099E-2</c:v>
                </c:pt>
                <c:pt idx="113">
                  <c:v>2.99678567879357E-2</c:v>
                </c:pt>
                <c:pt idx="114">
                  <c:v>0.928064619047828</c:v>
                </c:pt>
                <c:pt idx="115">
                  <c:v>7.8738297841487503E-2</c:v>
                </c:pt>
                <c:pt idx="116">
                  <c:v>6.6501808544124699E-2</c:v>
                </c:pt>
                <c:pt idx="117">
                  <c:v>0.11947105026157499</c:v>
                </c:pt>
                <c:pt idx="118">
                  <c:v>0.868608398341018</c:v>
                </c:pt>
                <c:pt idx="119">
                  <c:v>0.16999619515203801</c:v>
                </c:pt>
                <c:pt idx="120">
                  <c:v>0.826296268406297</c:v>
                </c:pt>
                <c:pt idx="121">
                  <c:v>0.83041812344902599</c:v>
                </c:pt>
                <c:pt idx="122">
                  <c:v>0.85828192220702904</c:v>
                </c:pt>
                <c:pt idx="123">
                  <c:v>0.15553850352888601</c:v>
                </c:pt>
                <c:pt idx="124">
                  <c:v>0.113311918906481</c:v>
                </c:pt>
                <c:pt idx="125">
                  <c:v>5.3372393262778497E-2</c:v>
                </c:pt>
                <c:pt idx="126">
                  <c:v>9.3426931904493402E-2</c:v>
                </c:pt>
                <c:pt idx="127">
                  <c:v>2.38767192769548E-2</c:v>
                </c:pt>
                <c:pt idx="128">
                  <c:v>3.3722915440426798E-2</c:v>
                </c:pt>
                <c:pt idx="129">
                  <c:v>3.34020467204365E-2</c:v>
                </c:pt>
                <c:pt idx="130">
                  <c:v>2.73006459774972E-2</c:v>
                </c:pt>
                <c:pt idx="131">
                  <c:v>1.24999001130676E-2</c:v>
                </c:pt>
                <c:pt idx="132">
                  <c:v>2.5793515260186899E-2</c:v>
                </c:pt>
                <c:pt idx="133">
                  <c:v>1.0097183067950001E-2</c:v>
                </c:pt>
                <c:pt idx="134">
                  <c:v>1.45859880194347E-2</c:v>
                </c:pt>
                <c:pt idx="135">
                  <c:v>2.2947252938791102E-2</c:v>
                </c:pt>
                <c:pt idx="136">
                  <c:v>2.94817329788498E-2</c:v>
                </c:pt>
                <c:pt idx="137">
                  <c:v>2.25884386394852E-2</c:v>
                </c:pt>
                <c:pt idx="138">
                  <c:v>7.8484373586901801E-2</c:v>
                </c:pt>
                <c:pt idx="139">
                  <c:v>2.5694929663099698E-2</c:v>
                </c:pt>
                <c:pt idx="140">
                  <c:v>2.5319009718243201E-2</c:v>
                </c:pt>
                <c:pt idx="141">
                  <c:v>5.38504488577769E-2</c:v>
                </c:pt>
                <c:pt idx="142">
                  <c:v>1.1862198984089901E-2</c:v>
                </c:pt>
                <c:pt idx="143">
                  <c:v>4.0583578815936897E-2</c:v>
                </c:pt>
                <c:pt idx="144">
                  <c:v>3.4283957432432698E-2</c:v>
                </c:pt>
                <c:pt idx="145">
                  <c:v>3.7811001005672501E-2</c:v>
                </c:pt>
                <c:pt idx="146">
                  <c:v>3.8583005830131203E-2</c:v>
                </c:pt>
                <c:pt idx="147">
                  <c:v>1.86016770106565E-2</c:v>
                </c:pt>
                <c:pt idx="148">
                  <c:v>1.33507240611255E-2</c:v>
                </c:pt>
                <c:pt idx="149">
                  <c:v>3.7615464525126097E-2</c:v>
                </c:pt>
                <c:pt idx="150">
                  <c:v>2.0983206136765398E-2</c:v>
                </c:pt>
                <c:pt idx="151">
                  <c:v>2.4324129161676901E-2</c:v>
                </c:pt>
                <c:pt idx="152">
                  <c:v>3.6577880580971098E-2</c:v>
                </c:pt>
                <c:pt idx="153">
                  <c:v>1.3862788325752801E-2</c:v>
                </c:pt>
                <c:pt idx="154">
                  <c:v>1.7840216115076302E-2</c:v>
                </c:pt>
                <c:pt idx="155">
                  <c:v>1.5695638631022999E-2</c:v>
                </c:pt>
                <c:pt idx="156">
                  <c:v>0.92106269097739402</c:v>
                </c:pt>
                <c:pt idx="157">
                  <c:v>0.14035785274818499</c:v>
                </c:pt>
                <c:pt idx="158">
                  <c:v>7.9597407497889405E-2</c:v>
                </c:pt>
                <c:pt idx="159">
                  <c:v>8.4767933043962101E-2</c:v>
                </c:pt>
                <c:pt idx="160">
                  <c:v>3.3269165873414802E-2</c:v>
                </c:pt>
                <c:pt idx="161">
                  <c:v>0.1242296395532</c:v>
                </c:pt>
                <c:pt idx="162">
                  <c:v>1.6870565813060099E-2</c:v>
                </c:pt>
                <c:pt idx="163">
                  <c:v>1.54388781367579E-2</c:v>
                </c:pt>
                <c:pt idx="164">
                  <c:v>2.34984307410336E-2</c:v>
                </c:pt>
                <c:pt idx="165">
                  <c:v>1.6927274813249502E-2</c:v>
                </c:pt>
                <c:pt idx="166">
                  <c:v>1.12062654364605E-2</c:v>
                </c:pt>
                <c:pt idx="167">
                  <c:v>1.3335142258151101E-2</c:v>
                </c:pt>
                <c:pt idx="168">
                  <c:v>1.8980150345668301E-2</c:v>
                </c:pt>
                <c:pt idx="169">
                  <c:v>0.89581483459840505</c:v>
                </c:pt>
                <c:pt idx="170">
                  <c:v>0.119867754157579</c:v>
                </c:pt>
                <c:pt idx="171">
                  <c:v>0.19980523149799201</c:v>
                </c:pt>
                <c:pt idx="172">
                  <c:v>4.5831397326469701E-2</c:v>
                </c:pt>
                <c:pt idx="173">
                  <c:v>7.4172433431671195E-2</c:v>
                </c:pt>
                <c:pt idx="174">
                  <c:v>7.7923850610330303E-2</c:v>
                </c:pt>
                <c:pt idx="175">
                  <c:v>0.104023193341353</c:v>
                </c:pt>
                <c:pt idx="176">
                  <c:v>3.1432024966713198E-2</c:v>
                </c:pt>
                <c:pt idx="177">
                  <c:v>4.5247830937948298E-2</c:v>
                </c:pt>
                <c:pt idx="178">
                  <c:v>0.15051844807433501</c:v>
                </c:pt>
                <c:pt idx="179">
                  <c:v>7.7113991037670096E-2</c:v>
                </c:pt>
                <c:pt idx="180">
                  <c:v>1.1023218625995E-2</c:v>
                </c:pt>
                <c:pt idx="181">
                  <c:v>3.4496178557643899E-2</c:v>
                </c:pt>
                <c:pt idx="182">
                  <c:v>5.5943980727472399E-2</c:v>
                </c:pt>
                <c:pt idx="183">
                  <c:v>1.2670656310273601E-2</c:v>
                </c:pt>
                <c:pt idx="184">
                  <c:v>2.7020664657987699E-2</c:v>
                </c:pt>
                <c:pt idx="185">
                  <c:v>6.2629647770695906E-2</c:v>
                </c:pt>
                <c:pt idx="186">
                  <c:v>3.7078372308524697E-2</c:v>
                </c:pt>
                <c:pt idx="187">
                  <c:v>4.6687270268167103E-2</c:v>
                </c:pt>
                <c:pt idx="188">
                  <c:v>3.2947443819596203E-2</c:v>
                </c:pt>
                <c:pt idx="189">
                  <c:v>8.7958640223834206E-2</c:v>
                </c:pt>
                <c:pt idx="190">
                  <c:v>2.9616746840741701E-2</c:v>
                </c:pt>
                <c:pt idx="191">
                  <c:v>4.1084974717002697E-2</c:v>
                </c:pt>
                <c:pt idx="192">
                  <c:v>0.91318440007873003</c:v>
                </c:pt>
                <c:pt idx="193">
                  <c:v>0.19548566527288</c:v>
                </c:pt>
                <c:pt idx="194">
                  <c:v>4.5334237749793199E-2</c:v>
                </c:pt>
                <c:pt idx="195">
                  <c:v>7.2548700541849101E-2</c:v>
                </c:pt>
                <c:pt idx="196">
                  <c:v>6.3757117720088505E-2</c:v>
                </c:pt>
                <c:pt idx="197">
                  <c:v>0.107408186346221</c:v>
                </c:pt>
                <c:pt idx="198">
                  <c:v>7.4857443441429597E-2</c:v>
                </c:pt>
                <c:pt idx="199">
                  <c:v>5.8847899461795701E-2</c:v>
                </c:pt>
                <c:pt idx="200">
                  <c:v>5.1234877985362998E-2</c:v>
                </c:pt>
                <c:pt idx="201">
                  <c:v>3.4559525419679799E-2</c:v>
                </c:pt>
                <c:pt idx="202">
                  <c:v>6.2093327973406699E-2</c:v>
                </c:pt>
                <c:pt idx="203">
                  <c:v>7.1650656214639202E-2</c:v>
                </c:pt>
                <c:pt idx="204">
                  <c:v>2.9694578106360801E-2</c:v>
                </c:pt>
                <c:pt idx="205">
                  <c:v>2.9436138283124101E-2</c:v>
                </c:pt>
                <c:pt idx="206">
                  <c:v>0.85701065929153097</c:v>
                </c:pt>
                <c:pt idx="207">
                  <c:v>0.34124432250932701</c:v>
                </c:pt>
                <c:pt idx="208">
                  <c:v>4.5059236758295498E-2</c:v>
                </c:pt>
                <c:pt idx="209">
                  <c:v>0.70585640506771896</c:v>
                </c:pt>
                <c:pt idx="210">
                  <c:v>0.11087399756801</c:v>
                </c:pt>
                <c:pt idx="211">
                  <c:v>0.59226704491665705</c:v>
                </c:pt>
                <c:pt idx="212">
                  <c:v>4.84118946181534E-2</c:v>
                </c:pt>
                <c:pt idx="213">
                  <c:v>3.74286058908831E-2</c:v>
                </c:pt>
                <c:pt idx="214">
                  <c:v>0.12995236031871699</c:v>
                </c:pt>
                <c:pt idx="215">
                  <c:v>0.14223472465560599</c:v>
                </c:pt>
                <c:pt idx="216">
                  <c:v>0.84408849664230101</c:v>
                </c:pt>
                <c:pt idx="217">
                  <c:v>0.34937502846888402</c:v>
                </c:pt>
                <c:pt idx="218">
                  <c:v>8.0147471917351706E-2</c:v>
                </c:pt>
                <c:pt idx="219">
                  <c:v>0.18910318312697599</c:v>
                </c:pt>
                <c:pt idx="220">
                  <c:v>9.1971155039006797E-2</c:v>
                </c:pt>
                <c:pt idx="221">
                  <c:v>3.4248378366843399E-2</c:v>
                </c:pt>
                <c:pt idx="222">
                  <c:v>2.2674936533019802E-2</c:v>
                </c:pt>
                <c:pt idx="223">
                  <c:v>5.7883612714477199E-3</c:v>
                </c:pt>
                <c:pt idx="224">
                  <c:v>2.32567156490361E-2</c:v>
                </c:pt>
                <c:pt idx="225">
                  <c:v>3.5274176587938397E-2</c:v>
                </c:pt>
                <c:pt idx="226">
                  <c:v>7.2435543776172302E-3</c:v>
                </c:pt>
                <c:pt idx="227">
                  <c:v>1.06520901369571E-2</c:v>
                </c:pt>
                <c:pt idx="228">
                  <c:v>1.6505229451861302E-2</c:v>
                </c:pt>
                <c:pt idx="229">
                  <c:v>0.90761422596281205</c:v>
                </c:pt>
                <c:pt idx="230">
                  <c:v>6.5457584273415706E-2</c:v>
                </c:pt>
                <c:pt idx="231">
                  <c:v>3.6906257668482101E-2</c:v>
                </c:pt>
                <c:pt idx="232">
                  <c:v>0.72390163571053201</c:v>
                </c:pt>
                <c:pt idx="233">
                  <c:v>0.75751318834845405</c:v>
                </c:pt>
                <c:pt idx="234">
                  <c:v>0.58166992185885102</c:v>
                </c:pt>
                <c:pt idx="235">
                  <c:v>0.85838693032869295</c:v>
                </c:pt>
                <c:pt idx="236">
                  <c:v>0.28217859528349698</c:v>
                </c:pt>
                <c:pt idx="237">
                  <c:v>1.66562415553691E-2</c:v>
                </c:pt>
                <c:pt idx="238">
                  <c:v>3.5475484684019003E-2</c:v>
                </c:pt>
                <c:pt idx="239">
                  <c:v>6.70473284671467E-2</c:v>
                </c:pt>
                <c:pt idx="240">
                  <c:v>5.0129900058531801E-3</c:v>
                </c:pt>
                <c:pt idx="241">
                  <c:v>0.17846770519939201</c:v>
                </c:pt>
                <c:pt idx="242">
                  <c:v>3.62591335867503E-2</c:v>
                </c:pt>
                <c:pt idx="243">
                  <c:v>2.0481901280982401E-2</c:v>
                </c:pt>
                <c:pt idx="244">
                  <c:v>4.9087736594661001E-2</c:v>
                </c:pt>
                <c:pt idx="245">
                  <c:v>1.1644903822835E-2</c:v>
                </c:pt>
                <c:pt idx="246">
                  <c:v>0.85519761573084896</c:v>
                </c:pt>
                <c:pt idx="247">
                  <c:v>6.0023249111819402E-2</c:v>
                </c:pt>
                <c:pt idx="248">
                  <c:v>0.16587726357817201</c:v>
                </c:pt>
                <c:pt idx="249">
                  <c:v>0.193117056238642</c:v>
                </c:pt>
                <c:pt idx="250">
                  <c:v>0.157610590543701</c:v>
                </c:pt>
                <c:pt idx="251">
                  <c:v>1.17658582374642E-2</c:v>
                </c:pt>
                <c:pt idx="252">
                  <c:v>5.9854909561493197E-2</c:v>
                </c:pt>
                <c:pt idx="253">
                  <c:v>0.205343464079527</c:v>
                </c:pt>
                <c:pt idx="254">
                  <c:v>0.32971230190444401</c:v>
                </c:pt>
                <c:pt idx="255">
                  <c:v>1.09246373256228E-2</c:v>
                </c:pt>
                <c:pt idx="256">
                  <c:v>4.0666953603169503E-3</c:v>
                </c:pt>
                <c:pt idx="257">
                  <c:v>6.1626412262861703E-3</c:v>
                </c:pt>
                <c:pt idx="258">
                  <c:v>8.0768765037608093E-3</c:v>
                </c:pt>
                <c:pt idx="259">
                  <c:v>1.8801937226002301E-2</c:v>
                </c:pt>
                <c:pt idx="260">
                  <c:v>0.95265186254422696</c:v>
                </c:pt>
                <c:pt idx="261">
                  <c:v>6.6878489502662203E-2</c:v>
                </c:pt>
                <c:pt idx="262">
                  <c:v>5.4531422978182198E-2</c:v>
                </c:pt>
                <c:pt idx="263">
                  <c:v>3.7414518227284602E-2</c:v>
                </c:pt>
                <c:pt idx="264">
                  <c:v>4.50644925548103E-2</c:v>
                </c:pt>
                <c:pt idx="265">
                  <c:v>3.3040005813778701E-2</c:v>
                </c:pt>
                <c:pt idx="266">
                  <c:v>7.3309966012903405E-2</c:v>
                </c:pt>
                <c:pt idx="267">
                  <c:v>1.8335051490656801E-2</c:v>
                </c:pt>
                <c:pt idx="268">
                  <c:v>3.19387316601491E-2</c:v>
                </c:pt>
                <c:pt idx="269">
                  <c:v>1.21772839045577E-2</c:v>
                </c:pt>
                <c:pt idx="270">
                  <c:v>1.1266995443769299E-2</c:v>
                </c:pt>
                <c:pt idx="271">
                  <c:v>2.8228642418091699E-3</c:v>
                </c:pt>
                <c:pt idx="272">
                  <c:v>1.8803527737615899E-2</c:v>
                </c:pt>
                <c:pt idx="273">
                  <c:v>1.31054691507741E-2</c:v>
                </c:pt>
                <c:pt idx="274">
                  <c:v>4.4548662116424198E-3</c:v>
                </c:pt>
                <c:pt idx="275">
                  <c:v>6.4160864956432501E-3</c:v>
                </c:pt>
                <c:pt idx="276">
                  <c:v>4.3091853634939599E-3</c:v>
                </c:pt>
                <c:pt idx="277">
                  <c:v>1.51101488523367E-2</c:v>
                </c:pt>
                <c:pt idx="278">
                  <c:v>7.9813386482470799E-2</c:v>
                </c:pt>
                <c:pt idx="279">
                  <c:v>2.0882710935358598E-2</c:v>
                </c:pt>
                <c:pt idx="280">
                  <c:v>6.4863188807020499E-3</c:v>
                </c:pt>
                <c:pt idx="281">
                  <c:v>5.98537826338955E-2</c:v>
                </c:pt>
                <c:pt idx="282">
                  <c:v>3.5050375847616902E-2</c:v>
                </c:pt>
                <c:pt idx="283">
                  <c:v>0.66753476214140695</c:v>
                </c:pt>
                <c:pt idx="284">
                  <c:v>0.87047935629804696</c:v>
                </c:pt>
                <c:pt idx="285">
                  <c:v>1.4591272353238E-2</c:v>
                </c:pt>
                <c:pt idx="286">
                  <c:v>7.4907826086550097E-2</c:v>
                </c:pt>
                <c:pt idx="287">
                  <c:v>6.2266491334479597E-2</c:v>
                </c:pt>
                <c:pt idx="288">
                  <c:v>1.9228267523609802E-2</c:v>
                </c:pt>
                <c:pt idx="289">
                  <c:v>2.0115105493942201E-2</c:v>
                </c:pt>
                <c:pt idx="290">
                  <c:v>1.49132719074732E-2</c:v>
                </c:pt>
                <c:pt idx="291">
                  <c:v>7.37588650637723E-2</c:v>
                </c:pt>
                <c:pt idx="292">
                  <c:v>1.8301055346828E-2</c:v>
                </c:pt>
                <c:pt idx="293">
                  <c:v>0.56214405119862398</c:v>
                </c:pt>
                <c:pt idx="294">
                  <c:v>0.63531248820949904</c:v>
                </c:pt>
                <c:pt idx="295">
                  <c:v>1.00772423621447E-2</c:v>
                </c:pt>
                <c:pt idx="296">
                  <c:v>0.56903483512812003</c:v>
                </c:pt>
                <c:pt idx="297">
                  <c:v>0.23364686540854099</c:v>
                </c:pt>
                <c:pt idx="298">
                  <c:v>0.34128872714026798</c:v>
                </c:pt>
                <c:pt idx="299">
                  <c:v>2.46125020444432E-2</c:v>
                </c:pt>
                <c:pt idx="300">
                  <c:v>1.2194726469669299E-2</c:v>
                </c:pt>
                <c:pt idx="301">
                  <c:v>1.8695064523970999E-2</c:v>
                </c:pt>
                <c:pt idx="302">
                  <c:v>6.6269094645210899E-2</c:v>
                </c:pt>
                <c:pt idx="303">
                  <c:v>0.27683387277316801</c:v>
                </c:pt>
                <c:pt idx="304">
                  <c:v>8.5168868317198401E-2</c:v>
                </c:pt>
                <c:pt idx="305">
                  <c:v>7.8326352613961606E-2</c:v>
                </c:pt>
                <c:pt idx="306">
                  <c:v>0.85135354674090002</c:v>
                </c:pt>
                <c:pt idx="307">
                  <c:v>4.3709084160876701E-3</c:v>
                </c:pt>
                <c:pt idx="308">
                  <c:v>1.5508841057344999E-2</c:v>
                </c:pt>
                <c:pt idx="309">
                  <c:v>3.9808962085350402E-3</c:v>
                </c:pt>
                <c:pt idx="310">
                  <c:v>2.6891001031082301E-3</c:v>
                </c:pt>
                <c:pt idx="311">
                  <c:v>5.5475848852311598E-2</c:v>
                </c:pt>
                <c:pt idx="312">
                  <c:v>9.37148769294276E-3</c:v>
                </c:pt>
                <c:pt idx="313">
                  <c:v>2.97302470985078E-3</c:v>
                </c:pt>
                <c:pt idx="314">
                  <c:v>5.9550547744398503E-3</c:v>
                </c:pt>
                <c:pt idx="315">
                  <c:v>1.7193577289105601E-3</c:v>
                </c:pt>
                <c:pt idx="316">
                  <c:v>2.1813591806972999E-2</c:v>
                </c:pt>
                <c:pt idx="317">
                  <c:v>4.1953963145363298E-3</c:v>
                </c:pt>
                <c:pt idx="318">
                  <c:v>7.2224646815132803E-3</c:v>
                </c:pt>
                <c:pt idx="319">
                  <c:v>6.6361384832472397E-3</c:v>
                </c:pt>
                <c:pt idx="320">
                  <c:v>0.67420252518427104</c:v>
                </c:pt>
                <c:pt idx="321">
                  <c:v>0.65396778587831195</c:v>
                </c:pt>
                <c:pt idx="322">
                  <c:v>3.48462509524078E-3</c:v>
                </c:pt>
                <c:pt idx="323">
                  <c:v>2.46294466188447E-2</c:v>
                </c:pt>
                <c:pt idx="324">
                  <c:v>2.4142438275336002E-3</c:v>
                </c:pt>
                <c:pt idx="325">
                  <c:v>5.29206920612031E-3</c:v>
                </c:pt>
                <c:pt idx="326">
                  <c:v>0.78913510573662704</c:v>
                </c:pt>
                <c:pt idx="327">
                  <c:v>4.6735240904298501E-2</c:v>
                </c:pt>
                <c:pt idx="328">
                  <c:v>0.32286189012344502</c:v>
                </c:pt>
                <c:pt idx="329">
                  <c:v>3.6094377390733898E-3</c:v>
                </c:pt>
                <c:pt idx="330">
                  <c:v>3.3310172269294697E-2</c:v>
                </c:pt>
                <c:pt idx="331">
                  <c:v>2.2493348653302402E-2</c:v>
                </c:pt>
                <c:pt idx="332">
                  <c:v>3.8900415822473403E-2</c:v>
                </c:pt>
                <c:pt idx="333">
                  <c:v>4.4144152696904901E-2</c:v>
                </c:pt>
                <c:pt idx="334">
                  <c:v>4.0853613905661697E-3</c:v>
                </c:pt>
                <c:pt idx="335">
                  <c:v>3.40959758101535E-2</c:v>
                </c:pt>
                <c:pt idx="336">
                  <c:v>3.44809483542625E-3</c:v>
                </c:pt>
                <c:pt idx="337">
                  <c:v>1.13899620567742E-2</c:v>
                </c:pt>
                <c:pt idx="338">
                  <c:v>4.8330213254021504E-3</c:v>
                </c:pt>
                <c:pt idx="339">
                  <c:v>7.2336749345311303E-3</c:v>
                </c:pt>
                <c:pt idx="340">
                  <c:v>4.2485015489514499E-2</c:v>
                </c:pt>
                <c:pt idx="341">
                  <c:v>2.1222988691874101E-2</c:v>
                </c:pt>
                <c:pt idx="342">
                  <c:v>2.9782039850575199E-3</c:v>
                </c:pt>
                <c:pt idx="343">
                  <c:v>9.8570319543617897E-3</c:v>
                </c:pt>
                <c:pt idx="344">
                  <c:v>1.0346095408271401E-2</c:v>
                </c:pt>
                <c:pt idx="345">
                  <c:v>8.1676561887239207E-3</c:v>
                </c:pt>
                <c:pt idx="346">
                  <c:v>2.7915086539513301E-2</c:v>
                </c:pt>
                <c:pt idx="347">
                  <c:v>3.6508312678336798E-2</c:v>
                </c:pt>
                <c:pt idx="348">
                  <c:v>2.85347033031432E-2</c:v>
                </c:pt>
                <c:pt idx="349">
                  <c:v>5.9194081154936802E-2</c:v>
                </c:pt>
                <c:pt idx="350">
                  <c:v>8.47532351036729E-3</c:v>
                </c:pt>
                <c:pt idx="351">
                  <c:v>3.6817272947896299E-3</c:v>
                </c:pt>
                <c:pt idx="352">
                  <c:v>0.28032784115781401</c:v>
                </c:pt>
                <c:pt idx="353">
                  <c:v>3.3932228878506602E-3</c:v>
                </c:pt>
                <c:pt idx="354">
                  <c:v>7.3958410952815602E-4</c:v>
                </c:pt>
                <c:pt idx="355">
                  <c:v>1.5434459915881799E-3</c:v>
                </c:pt>
                <c:pt idx="356">
                  <c:v>1.8204102972770701E-3</c:v>
                </c:pt>
                <c:pt idx="357">
                  <c:v>9.6197343144365996E-4</c:v>
                </c:pt>
                <c:pt idx="358">
                  <c:v>2.1747186440893001E-3</c:v>
                </c:pt>
                <c:pt idx="359">
                  <c:v>0.69489903207086101</c:v>
                </c:pt>
                <c:pt idx="360">
                  <c:v>0.12170415732180601</c:v>
                </c:pt>
                <c:pt idx="361">
                  <c:v>0.103516468969786</c:v>
                </c:pt>
                <c:pt idx="362">
                  <c:v>1.6871700814484698E-2</c:v>
                </c:pt>
                <c:pt idx="363">
                  <c:v>3.5527528324892803E-2</c:v>
                </c:pt>
                <c:pt idx="364">
                  <c:v>3.5156755572330202E-2</c:v>
                </c:pt>
                <c:pt idx="365">
                  <c:v>0.263678886499358</c:v>
                </c:pt>
                <c:pt idx="366">
                  <c:v>1.8123970873114299E-2</c:v>
                </c:pt>
                <c:pt idx="367">
                  <c:v>0.303215320519514</c:v>
                </c:pt>
                <c:pt idx="368">
                  <c:v>3.0503861170447701E-3</c:v>
                </c:pt>
                <c:pt idx="369">
                  <c:v>1.6203487407930399E-3</c:v>
                </c:pt>
                <c:pt idx="370">
                  <c:v>1.72754052774454E-3</c:v>
                </c:pt>
                <c:pt idx="371">
                  <c:v>7.5659075715109103E-2</c:v>
                </c:pt>
                <c:pt idx="372">
                  <c:v>1.18547908821642E-3</c:v>
                </c:pt>
                <c:pt idx="373">
                  <c:v>1.0882989321143099E-3</c:v>
                </c:pt>
                <c:pt idx="374">
                  <c:v>1.4460926429988E-3</c:v>
                </c:pt>
                <c:pt idx="375">
                  <c:v>2.4028243349638899E-2</c:v>
                </c:pt>
                <c:pt idx="376">
                  <c:v>4.2344514031036798E-2</c:v>
                </c:pt>
                <c:pt idx="377">
                  <c:v>3.3261100736119403E-2</c:v>
                </c:pt>
                <c:pt idx="378">
                  <c:v>8.6009824817024107E-3</c:v>
                </c:pt>
                <c:pt idx="379">
                  <c:v>1.0806823083600501E-3</c:v>
                </c:pt>
                <c:pt idx="380">
                  <c:v>8.0308674513788897E-3</c:v>
                </c:pt>
                <c:pt idx="381">
                  <c:v>1.49615801745737E-3</c:v>
                </c:pt>
                <c:pt idx="382">
                  <c:v>9.2195072212619897E-3</c:v>
                </c:pt>
                <c:pt idx="383">
                  <c:v>1.4816131935993799E-3</c:v>
                </c:pt>
                <c:pt idx="384">
                  <c:v>2.1724510792300701E-3</c:v>
                </c:pt>
                <c:pt idx="385">
                  <c:v>6.6441772354626696E-3</c:v>
                </c:pt>
                <c:pt idx="386">
                  <c:v>1.06482189100571E-2</c:v>
                </c:pt>
                <c:pt idx="387">
                  <c:v>8.7801287906251104E-3</c:v>
                </c:pt>
                <c:pt idx="388">
                  <c:v>1.7873515078879699E-3</c:v>
                </c:pt>
                <c:pt idx="389">
                  <c:v>6.29972898247838E-3</c:v>
                </c:pt>
                <c:pt idx="390">
                  <c:v>2.6134209082693802E-2</c:v>
                </c:pt>
                <c:pt idx="391">
                  <c:v>2.0002915358132201E-3</c:v>
                </c:pt>
                <c:pt idx="392">
                  <c:v>7.0430673937826697E-3</c:v>
                </c:pt>
                <c:pt idx="393">
                  <c:v>2.4457240250464401E-2</c:v>
                </c:pt>
                <c:pt idx="394">
                  <c:v>2.20565611313824E-2</c:v>
                </c:pt>
                <c:pt idx="395">
                  <c:v>0.104531694335948</c:v>
                </c:pt>
                <c:pt idx="396">
                  <c:v>2.71458129368632E-2</c:v>
                </c:pt>
                <c:pt idx="397">
                  <c:v>3.2384964981209E-3</c:v>
                </c:pt>
                <c:pt idx="398">
                  <c:v>1.8900462687034599E-3</c:v>
                </c:pt>
                <c:pt idx="399">
                  <c:v>0.62270798572060704</c:v>
                </c:pt>
                <c:pt idx="400">
                  <c:v>0.25799338810352301</c:v>
                </c:pt>
                <c:pt idx="401">
                  <c:v>8.5392285645726401E-2</c:v>
                </c:pt>
                <c:pt idx="402">
                  <c:v>1.5923988973170801E-2</c:v>
                </c:pt>
                <c:pt idx="403">
                  <c:v>5.46737975201389E-2</c:v>
                </c:pt>
                <c:pt idx="404">
                  <c:v>4.9205298428965698E-2</c:v>
                </c:pt>
                <c:pt idx="405">
                  <c:v>6.9773297170593496E-2</c:v>
                </c:pt>
                <c:pt idx="406">
                  <c:v>5.7398309157451399E-3</c:v>
                </c:pt>
                <c:pt idx="407">
                  <c:v>5.46782166669883E-2</c:v>
                </c:pt>
                <c:pt idx="408">
                  <c:v>3.88971135864522E-3</c:v>
                </c:pt>
                <c:pt idx="409">
                  <c:v>6.4780854155777699E-3</c:v>
                </c:pt>
                <c:pt idx="410">
                  <c:v>1.03018900631683E-2</c:v>
                </c:pt>
                <c:pt idx="411">
                  <c:v>1.85451804747441E-2</c:v>
                </c:pt>
                <c:pt idx="412">
                  <c:v>4.4271400499810197E-3</c:v>
                </c:pt>
                <c:pt idx="413">
                  <c:v>8.3285695425907007E-3</c:v>
                </c:pt>
                <c:pt idx="414">
                  <c:v>1.3006456078097301E-2</c:v>
                </c:pt>
                <c:pt idx="415">
                  <c:v>1.9859426913307301E-2</c:v>
                </c:pt>
                <c:pt idx="416">
                  <c:v>1.06071309098096E-3</c:v>
                </c:pt>
                <c:pt idx="417">
                  <c:v>4.6478464487332699E-2</c:v>
                </c:pt>
                <c:pt idx="418">
                  <c:v>7.2020385891625793E-2</c:v>
                </c:pt>
                <c:pt idx="419">
                  <c:v>1.08350929138019E-2</c:v>
                </c:pt>
                <c:pt idx="420">
                  <c:v>1.10927659365522E-2</c:v>
                </c:pt>
                <c:pt idx="421">
                  <c:v>8.14750752451016E-2</c:v>
                </c:pt>
                <c:pt idx="422">
                  <c:v>9.6993338924484702E-3</c:v>
                </c:pt>
                <c:pt idx="423">
                  <c:v>1.4299186962924501E-2</c:v>
                </c:pt>
                <c:pt idx="424">
                  <c:v>2.0824520245016898E-2</c:v>
                </c:pt>
                <c:pt idx="425">
                  <c:v>0.12849805771856901</c:v>
                </c:pt>
                <c:pt idx="426">
                  <c:v>1.07584859312934E-2</c:v>
                </c:pt>
                <c:pt idx="427">
                  <c:v>0.357121928907638</c:v>
                </c:pt>
                <c:pt idx="428">
                  <c:v>2.6406817473376299E-2</c:v>
                </c:pt>
                <c:pt idx="429">
                  <c:v>6.2269977082963598E-2</c:v>
                </c:pt>
                <c:pt idx="430">
                  <c:v>0.52145048188130205</c:v>
                </c:pt>
                <c:pt idx="431">
                  <c:v>6.14324920182011E-3</c:v>
                </c:pt>
                <c:pt idx="432">
                  <c:v>1.26034503846675E-2</c:v>
                </c:pt>
                <c:pt idx="433">
                  <c:v>2.8906790961506202E-3</c:v>
                </c:pt>
                <c:pt idx="434">
                  <c:v>2.15504969323562E-3</c:v>
                </c:pt>
                <c:pt idx="435">
                  <c:v>0.62771902278311498</c:v>
                </c:pt>
                <c:pt idx="436">
                  <c:v>4.52684187638858E-2</c:v>
                </c:pt>
                <c:pt idx="437">
                  <c:v>0.31844666115204501</c:v>
                </c:pt>
                <c:pt idx="438">
                  <c:v>3.2753590512344401E-3</c:v>
                </c:pt>
                <c:pt idx="439">
                  <c:v>6.2545964585853401E-3</c:v>
                </c:pt>
                <c:pt idx="440">
                  <c:v>0.48924978617151998</c:v>
                </c:pt>
                <c:pt idx="441">
                  <c:v>6.32361009440712E-2</c:v>
                </c:pt>
                <c:pt idx="442">
                  <c:v>1.6251659244949899E-2</c:v>
                </c:pt>
                <c:pt idx="443">
                  <c:v>4.2618551379362699E-2</c:v>
                </c:pt>
                <c:pt idx="444">
                  <c:v>3.5870995551591199E-2</c:v>
                </c:pt>
                <c:pt idx="445">
                  <c:v>0.25265107378188101</c:v>
                </c:pt>
                <c:pt idx="446">
                  <c:v>0.17787052024012401</c:v>
                </c:pt>
                <c:pt idx="447">
                  <c:v>7.2964300349221897E-3</c:v>
                </c:pt>
                <c:pt idx="448">
                  <c:v>4.6574560125279699E-3</c:v>
                </c:pt>
                <c:pt idx="449">
                  <c:v>0.106476585211407</c:v>
                </c:pt>
                <c:pt idx="450">
                  <c:v>2.7828833628311799E-2</c:v>
                </c:pt>
                <c:pt idx="451">
                  <c:v>0.59771259308344404</c:v>
                </c:pt>
                <c:pt idx="452">
                  <c:v>0.97673117115216002</c:v>
                </c:pt>
                <c:pt idx="453">
                  <c:v>4.8929543823439401E-3</c:v>
                </c:pt>
                <c:pt idx="454">
                  <c:v>0.234384150351094</c:v>
                </c:pt>
                <c:pt idx="455">
                  <c:v>3.7575764770353202E-2</c:v>
                </c:pt>
                <c:pt idx="456">
                  <c:v>0.56430653401166397</c:v>
                </c:pt>
                <c:pt idx="457">
                  <c:v>6.00321552084742E-3</c:v>
                </c:pt>
                <c:pt idx="458">
                  <c:v>0.159228893283692</c:v>
                </c:pt>
                <c:pt idx="459">
                  <c:v>5.0384286931024203E-3</c:v>
                </c:pt>
                <c:pt idx="460">
                  <c:v>3.2079162154949999E-2</c:v>
                </c:pt>
                <c:pt idx="461">
                  <c:v>3.9613261282817596E-3</c:v>
                </c:pt>
                <c:pt idx="462">
                  <c:v>0.10401377088168</c:v>
                </c:pt>
                <c:pt idx="463">
                  <c:v>8.4505298202266592E-3</c:v>
                </c:pt>
                <c:pt idx="464">
                  <c:v>0.121184856756062</c:v>
                </c:pt>
                <c:pt idx="465">
                  <c:v>0.31104845880347498</c:v>
                </c:pt>
                <c:pt idx="466">
                  <c:v>7.8678501211302198E-4</c:v>
                </c:pt>
                <c:pt idx="467">
                  <c:v>8.4463187066556603E-2</c:v>
                </c:pt>
                <c:pt idx="468">
                  <c:v>0.185289793630801</c:v>
                </c:pt>
                <c:pt idx="469">
                  <c:v>3.91555637267517E-3</c:v>
                </c:pt>
                <c:pt idx="470">
                  <c:v>1.4490885322325101E-3</c:v>
                </c:pt>
                <c:pt idx="471">
                  <c:v>1.7245582761679101E-4</c:v>
                </c:pt>
                <c:pt idx="472">
                  <c:v>6.4396723492766397E-4</c:v>
                </c:pt>
                <c:pt idx="473">
                  <c:v>0.60714719308038001</c:v>
                </c:pt>
                <c:pt idx="474">
                  <c:v>0.467886090659003</c:v>
                </c:pt>
                <c:pt idx="475">
                  <c:v>2.2380407872731501E-4</c:v>
                </c:pt>
                <c:pt idx="476">
                  <c:v>4.1880365367682999E-4</c:v>
                </c:pt>
                <c:pt idx="477">
                  <c:v>3.6091259493235802E-3</c:v>
                </c:pt>
                <c:pt idx="478">
                  <c:v>3.9796957837267698E-4</c:v>
                </c:pt>
                <c:pt idx="479">
                  <c:v>4.1129915211013798E-3</c:v>
                </c:pt>
                <c:pt idx="480">
                  <c:v>5.9557867565810602E-3</c:v>
                </c:pt>
                <c:pt idx="481">
                  <c:v>8.4608266784489006E-3</c:v>
                </c:pt>
                <c:pt idx="482">
                  <c:v>6.5120287324166195E-4</c:v>
                </c:pt>
                <c:pt idx="483">
                  <c:v>7.7055865657631395E-2</c:v>
                </c:pt>
                <c:pt idx="484">
                  <c:v>8.6411317367647599E-4</c:v>
                </c:pt>
                <c:pt idx="485">
                  <c:v>4.5127382131353996E-3</c:v>
                </c:pt>
                <c:pt idx="486">
                  <c:v>7.2318555145537804E-3</c:v>
                </c:pt>
                <c:pt idx="487">
                  <c:v>8.3563882758013602E-4</c:v>
                </c:pt>
                <c:pt idx="488">
                  <c:v>9.7017952203384795E-4</c:v>
                </c:pt>
                <c:pt idx="489">
                  <c:v>0.27461476888938602</c:v>
                </c:pt>
                <c:pt idx="490">
                  <c:v>4.9925314003750998E-2</c:v>
                </c:pt>
                <c:pt idx="491">
                  <c:v>1.3052184742688999E-3</c:v>
                </c:pt>
                <c:pt idx="492">
                  <c:v>4.1760893914373801E-4</c:v>
                </c:pt>
                <c:pt idx="493">
                  <c:v>5.1185525601357296E-3</c:v>
                </c:pt>
                <c:pt idx="494">
                  <c:v>0.77919171869210102</c:v>
                </c:pt>
                <c:pt idx="495">
                  <c:v>4.8635671226595796E-3</c:v>
                </c:pt>
                <c:pt idx="496">
                  <c:v>1.34204132884642E-2</c:v>
                </c:pt>
                <c:pt idx="497">
                  <c:v>3.02983344969158E-3</c:v>
                </c:pt>
                <c:pt idx="498">
                  <c:v>4.59500460563992E-4</c:v>
                </c:pt>
                <c:pt idx="499">
                  <c:v>5.1499046280029997E-3</c:v>
                </c:pt>
                <c:pt idx="500">
                  <c:v>1.6869377878861501E-3</c:v>
                </c:pt>
                <c:pt idx="501">
                  <c:v>2.4991257271851099E-4</c:v>
                </c:pt>
                <c:pt idx="502">
                  <c:v>1.00477989681535E-3</c:v>
                </c:pt>
                <c:pt idx="503">
                  <c:v>3.3011939800263999E-4</c:v>
                </c:pt>
                <c:pt idx="504">
                  <c:v>1.01927939650189E-2</c:v>
                </c:pt>
                <c:pt idx="505">
                  <c:v>4.6008704328224697E-3</c:v>
                </c:pt>
                <c:pt idx="506">
                  <c:v>3.4899430392276798E-3</c:v>
                </c:pt>
                <c:pt idx="507">
                  <c:v>1.3704558363038499E-4</c:v>
                </c:pt>
                <c:pt idx="508">
                  <c:v>1.3851486497572501E-4</c:v>
                </c:pt>
                <c:pt idx="509">
                  <c:v>2.8058946561102102E-3</c:v>
                </c:pt>
                <c:pt idx="510">
                  <c:v>3.3015322613241203E-4</c:v>
                </c:pt>
                <c:pt idx="511">
                  <c:v>1.46010113999254E-3</c:v>
                </c:pt>
                <c:pt idx="512">
                  <c:v>2.38649935473709E-2</c:v>
                </c:pt>
                <c:pt idx="513">
                  <c:v>3.1154001163042101E-2</c:v>
                </c:pt>
                <c:pt idx="514">
                  <c:v>1.64198046061097E-2</c:v>
                </c:pt>
                <c:pt idx="515">
                  <c:v>2.4627491880549399E-2</c:v>
                </c:pt>
                <c:pt idx="516">
                  <c:v>1.58225933166154E-2</c:v>
                </c:pt>
                <c:pt idx="517">
                  <c:v>1.7375859238409699E-2</c:v>
                </c:pt>
                <c:pt idx="518">
                  <c:v>9.65289204933151E-4</c:v>
                </c:pt>
                <c:pt idx="519">
                  <c:v>0.76800949966185195</c:v>
                </c:pt>
                <c:pt idx="520">
                  <c:v>2.5170360570491601E-2</c:v>
                </c:pt>
                <c:pt idx="521">
                  <c:v>0.35993670053842902</c:v>
                </c:pt>
                <c:pt idx="522">
                  <c:v>8.8354259943662292E-3</c:v>
                </c:pt>
                <c:pt idx="523">
                  <c:v>2.6480104126919202E-2</c:v>
                </c:pt>
                <c:pt idx="524">
                  <c:v>0.34629971945816002</c:v>
                </c:pt>
                <c:pt idx="525">
                  <c:v>2.69002163171847E-2</c:v>
                </c:pt>
                <c:pt idx="526">
                  <c:v>9.0413772132218004E-2</c:v>
                </c:pt>
                <c:pt idx="527">
                  <c:v>0.80155064196423598</c:v>
                </c:pt>
                <c:pt idx="528">
                  <c:v>0.80960470308728905</c:v>
                </c:pt>
                <c:pt idx="529">
                  <c:v>1.1458558752715601E-2</c:v>
                </c:pt>
                <c:pt idx="530">
                  <c:v>2.4047680470193698E-2</c:v>
                </c:pt>
                <c:pt idx="531">
                  <c:v>6.9852499109626501E-2</c:v>
                </c:pt>
                <c:pt idx="532">
                  <c:v>1.1990156127202301E-2</c:v>
                </c:pt>
                <c:pt idx="533">
                  <c:v>2.3953086805760999E-3</c:v>
                </c:pt>
                <c:pt idx="534">
                  <c:v>6.22000416762986E-3</c:v>
                </c:pt>
                <c:pt idx="535">
                  <c:v>2.4561555380398599E-3</c:v>
                </c:pt>
                <c:pt idx="536">
                  <c:v>2.3008670342784299E-2</c:v>
                </c:pt>
                <c:pt idx="537">
                  <c:v>2.8712307883259399E-2</c:v>
                </c:pt>
                <c:pt idx="538">
                  <c:v>3.7981766972165301E-3</c:v>
                </c:pt>
                <c:pt idx="539">
                  <c:v>1.7613443826152899E-2</c:v>
                </c:pt>
                <c:pt idx="540">
                  <c:v>1.1627421480229799E-2</c:v>
                </c:pt>
                <c:pt idx="541">
                  <c:v>8.6564484083012892E-3</c:v>
                </c:pt>
                <c:pt idx="542">
                  <c:v>0.44220195119355399</c:v>
                </c:pt>
                <c:pt idx="543">
                  <c:v>0.51759675517408299</c:v>
                </c:pt>
                <c:pt idx="544">
                  <c:v>0.21400344227338999</c:v>
                </c:pt>
                <c:pt idx="545">
                  <c:v>5.5365056063419998E-3</c:v>
                </c:pt>
                <c:pt idx="546">
                  <c:v>3.1990619744532003E-2</c:v>
                </c:pt>
                <c:pt idx="547">
                  <c:v>2.6460662705306498E-3</c:v>
                </c:pt>
                <c:pt idx="548">
                  <c:v>0.119260448955325</c:v>
                </c:pt>
                <c:pt idx="549">
                  <c:v>2.4959154819961901E-2</c:v>
                </c:pt>
                <c:pt idx="550">
                  <c:v>3.94075087262475E-3</c:v>
                </c:pt>
                <c:pt idx="551">
                  <c:v>3.5921300204282899E-2</c:v>
                </c:pt>
                <c:pt idx="552">
                  <c:v>6.8660470124759304E-4</c:v>
                </c:pt>
                <c:pt idx="553">
                  <c:v>1.18436969050974E-4</c:v>
                </c:pt>
                <c:pt idx="554">
                  <c:v>1.32938385246068E-2</c:v>
                </c:pt>
                <c:pt idx="555">
                  <c:v>2.7353476589142898E-3</c:v>
                </c:pt>
                <c:pt idx="556">
                  <c:v>5.2193996130797302E-4</c:v>
                </c:pt>
                <c:pt idx="557">
                  <c:v>1.8182809847424399E-2</c:v>
                </c:pt>
                <c:pt idx="558">
                  <c:v>1.1991915155371801E-3</c:v>
                </c:pt>
                <c:pt idx="559">
                  <c:v>9.9865387088602792E-3</c:v>
                </c:pt>
                <c:pt idx="560">
                  <c:v>1.3197180149277E-3</c:v>
                </c:pt>
                <c:pt idx="561">
                  <c:v>5.0944442878054899E-2</c:v>
                </c:pt>
                <c:pt idx="562">
                  <c:v>5.3382188906196698E-2</c:v>
                </c:pt>
                <c:pt idx="563">
                  <c:v>2.32761087161566E-2</c:v>
                </c:pt>
                <c:pt idx="564">
                  <c:v>4.4513369860391897E-3</c:v>
                </c:pt>
                <c:pt idx="565">
                  <c:v>2.0427237742892901E-2</c:v>
                </c:pt>
                <c:pt idx="566">
                  <c:v>2.3099302867428E-3</c:v>
                </c:pt>
                <c:pt idx="567">
                  <c:v>2.8353696411073201E-2</c:v>
                </c:pt>
                <c:pt idx="568">
                  <c:v>9.0580189999678994E-3</c:v>
                </c:pt>
                <c:pt idx="569">
                  <c:v>2.53490779607175E-2</c:v>
                </c:pt>
                <c:pt idx="570">
                  <c:v>6.8132507549952703E-2</c:v>
                </c:pt>
                <c:pt idx="571">
                  <c:v>6.8222577858264698E-3</c:v>
                </c:pt>
                <c:pt idx="572">
                  <c:v>3.9220826707602802E-4</c:v>
                </c:pt>
                <c:pt idx="573">
                  <c:v>2.0871858831271901E-4</c:v>
                </c:pt>
                <c:pt idx="574">
                  <c:v>1.03402019903206E-3</c:v>
                </c:pt>
                <c:pt idx="575">
                  <c:v>2.32685825088641E-2</c:v>
                </c:pt>
                <c:pt idx="576">
                  <c:v>3.9420819151875898E-3</c:v>
                </c:pt>
                <c:pt idx="577">
                  <c:v>0.30360781317985103</c:v>
                </c:pt>
                <c:pt idx="578">
                  <c:v>0.10006422387987</c:v>
                </c:pt>
                <c:pt idx="579">
                  <c:v>2.8388901028046899E-2</c:v>
                </c:pt>
                <c:pt idx="580">
                  <c:v>2.4454668774640501E-3</c:v>
                </c:pt>
                <c:pt idx="581">
                  <c:v>1.0975101310115001E-2</c:v>
                </c:pt>
                <c:pt idx="582">
                  <c:v>0.20459881622041501</c:v>
                </c:pt>
                <c:pt idx="583">
                  <c:v>1.2976110461826101E-2</c:v>
                </c:pt>
                <c:pt idx="584">
                  <c:v>8.3215823917583906E-2</c:v>
                </c:pt>
                <c:pt idx="585">
                  <c:v>4.6996160986718903E-2</c:v>
                </c:pt>
                <c:pt idx="586">
                  <c:v>2.5078289543393199E-2</c:v>
                </c:pt>
                <c:pt idx="587">
                  <c:v>4.0674117242446304E-3</c:v>
                </c:pt>
                <c:pt idx="588">
                  <c:v>1.4742403964010599E-3</c:v>
                </c:pt>
                <c:pt idx="589">
                  <c:v>5.39410836979487E-3</c:v>
                </c:pt>
                <c:pt idx="590">
                  <c:v>6.68893603181935E-4</c:v>
                </c:pt>
                <c:pt idx="591">
                  <c:v>0.54789070900181003</c:v>
                </c:pt>
                <c:pt idx="592">
                  <c:v>6.9461775155828796E-4</c:v>
                </c:pt>
                <c:pt idx="593">
                  <c:v>6.0097928949704497E-5</c:v>
                </c:pt>
                <c:pt idx="594">
                  <c:v>3.2184447327124902E-4</c:v>
                </c:pt>
                <c:pt idx="595">
                  <c:v>9.7488587905497802E-5</c:v>
                </c:pt>
                <c:pt idx="596">
                  <c:v>0.89802689053446305</c:v>
                </c:pt>
                <c:pt idx="597">
                  <c:v>4.98554737426549E-3</c:v>
                </c:pt>
                <c:pt idx="598">
                  <c:v>2.2266732252063499E-2</c:v>
                </c:pt>
                <c:pt idx="599">
                  <c:v>4.02097202213834E-3</c:v>
                </c:pt>
                <c:pt idx="600">
                  <c:v>4.5919000027660198E-4</c:v>
                </c:pt>
                <c:pt idx="601">
                  <c:v>9.6435217989777997E-4</c:v>
                </c:pt>
                <c:pt idx="602">
                  <c:v>2.12123554921365E-2</c:v>
                </c:pt>
                <c:pt idx="603">
                  <c:v>0.86796507109674903</c:v>
                </c:pt>
                <c:pt idx="604">
                  <c:v>3.5224049754606301E-3</c:v>
                </c:pt>
                <c:pt idx="605">
                  <c:v>2.2786388771953998E-2</c:v>
                </c:pt>
                <c:pt idx="606">
                  <c:v>1.3611013743349901E-2</c:v>
                </c:pt>
                <c:pt idx="607">
                  <c:v>0.114742468326979</c:v>
                </c:pt>
                <c:pt idx="608">
                  <c:v>0.105968478084453</c:v>
                </c:pt>
                <c:pt idx="609">
                  <c:v>9.0431546064791005E-4</c:v>
                </c:pt>
                <c:pt idx="610">
                  <c:v>0.43917664972376402</c:v>
                </c:pt>
                <c:pt idx="611">
                  <c:v>1.0530419494218699E-3</c:v>
                </c:pt>
                <c:pt idx="612">
                  <c:v>0.35166892974736602</c:v>
                </c:pt>
                <c:pt idx="613">
                  <c:v>3.1858297036417703E-2</c:v>
                </c:pt>
                <c:pt idx="614">
                  <c:v>0.19901255760042899</c:v>
                </c:pt>
                <c:pt idx="615">
                  <c:v>5.3155653487731401E-2</c:v>
                </c:pt>
                <c:pt idx="616">
                  <c:v>5.6711676407658097E-2</c:v>
                </c:pt>
                <c:pt idx="617">
                  <c:v>1.9814983906384899E-2</c:v>
                </c:pt>
                <c:pt idx="618">
                  <c:v>1.1039838562658401E-2</c:v>
                </c:pt>
                <c:pt idx="619">
                  <c:v>0.26489319227686098</c:v>
                </c:pt>
                <c:pt idx="620">
                  <c:v>0.123474575752952</c:v>
                </c:pt>
                <c:pt idx="621">
                  <c:v>3.1078766562832698E-3</c:v>
                </c:pt>
                <c:pt idx="622">
                  <c:v>0.33376325165299497</c:v>
                </c:pt>
                <c:pt idx="623">
                  <c:v>7.3588176057337996E-4</c:v>
                </c:pt>
                <c:pt idx="624">
                  <c:v>6.3600388953416801E-4</c:v>
                </c:pt>
                <c:pt idx="625">
                  <c:v>3.2358473228810102E-3</c:v>
                </c:pt>
                <c:pt idx="626">
                  <c:v>2.27710046539891E-2</c:v>
                </c:pt>
                <c:pt idx="627">
                  <c:v>5.2259356175432701E-3</c:v>
                </c:pt>
                <c:pt idx="628">
                  <c:v>1.8431186069408599E-3</c:v>
                </c:pt>
                <c:pt idx="629">
                  <c:v>3.8364018040671702E-3</c:v>
                </c:pt>
                <c:pt idx="630">
                  <c:v>1.5210734399032999E-3</c:v>
                </c:pt>
                <c:pt idx="631">
                  <c:v>2.0708812578426101E-4</c:v>
                </c:pt>
                <c:pt idx="632">
                  <c:v>5.3474690517863301E-3</c:v>
                </c:pt>
                <c:pt idx="633">
                  <c:v>0.94223370283556895</c:v>
                </c:pt>
                <c:pt idx="634">
                  <c:v>2.16385678269876E-3</c:v>
                </c:pt>
                <c:pt idx="635">
                  <c:v>5.6865692904705797E-3</c:v>
                </c:pt>
                <c:pt idx="636">
                  <c:v>6.0844326669630697E-3</c:v>
                </c:pt>
                <c:pt idx="637">
                  <c:v>4.5323055006742802E-4</c:v>
                </c:pt>
                <c:pt idx="638">
                  <c:v>2.8193566485367198E-4</c:v>
                </c:pt>
                <c:pt idx="639">
                  <c:v>0.33579433519713298</c:v>
                </c:pt>
                <c:pt idx="640">
                  <c:v>0.13454892341820801</c:v>
                </c:pt>
                <c:pt idx="641">
                  <c:v>3.26958156035445E-4</c:v>
                </c:pt>
                <c:pt idx="642">
                  <c:v>2.4658760383258999E-2</c:v>
                </c:pt>
                <c:pt idx="643">
                  <c:v>3.3982168301549501E-2</c:v>
                </c:pt>
                <c:pt idx="644">
                  <c:v>6.8745840947825702E-3</c:v>
                </c:pt>
                <c:pt idx="645">
                  <c:v>5.0994251305196303E-2</c:v>
                </c:pt>
                <c:pt idx="646">
                  <c:v>1.5562507658720999E-2</c:v>
                </c:pt>
                <c:pt idx="647">
                  <c:v>1.67694657064749E-2</c:v>
                </c:pt>
                <c:pt idx="648">
                  <c:v>2.5501648893222701E-3</c:v>
                </c:pt>
                <c:pt idx="649">
                  <c:v>2.16420922810425E-2</c:v>
                </c:pt>
                <c:pt idx="650">
                  <c:v>9.4229425230240801E-4</c:v>
                </c:pt>
                <c:pt idx="651">
                  <c:v>1.0869463313047001E-2</c:v>
                </c:pt>
                <c:pt idx="652">
                  <c:v>0.104535399490282</c:v>
                </c:pt>
                <c:pt idx="653">
                  <c:v>1.0003982325347701E-3</c:v>
                </c:pt>
                <c:pt idx="654">
                  <c:v>1.2919408613070499E-2</c:v>
                </c:pt>
                <c:pt idx="655">
                  <c:v>1.4954083578261E-2</c:v>
                </c:pt>
                <c:pt idx="656">
                  <c:v>0.26297405412838298</c:v>
                </c:pt>
                <c:pt idx="657">
                  <c:v>5.8597440067737101E-2</c:v>
                </c:pt>
                <c:pt idx="658">
                  <c:v>5.0281101547660301E-2</c:v>
                </c:pt>
                <c:pt idx="659">
                  <c:v>1.4979409274576101E-2</c:v>
                </c:pt>
                <c:pt idx="660">
                  <c:v>2.5270576765906001E-2</c:v>
                </c:pt>
                <c:pt idx="661">
                  <c:v>4.87033231742434E-4</c:v>
                </c:pt>
                <c:pt idx="662">
                  <c:v>6.3442490307839605E-2</c:v>
                </c:pt>
                <c:pt idx="663">
                  <c:v>5.09857864957173E-3</c:v>
                </c:pt>
                <c:pt idx="664">
                  <c:v>0.11913441806156599</c:v>
                </c:pt>
                <c:pt idx="665">
                  <c:v>6.4434692893999695E-2</c:v>
                </c:pt>
                <c:pt idx="666">
                  <c:v>0.39851430625935302</c:v>
                </c:pt>
                <c:pt idx="667">
                  <c:v>3.5858168845021597E-2</c:v>
                </c:pt>
                <c:pt idx="668">
                  <c:v>1.3194916611835901E-2</c:v>
                </c:pt>
                <c:pt idx="669">
                  <c:v>7.0699170429315804E-3</c:v>
                </c:pt>
                <c:pt idx="670">
                  <c:v>0.97885509697433104</c:v>
                </c:pt>
                <c:pt idx="671">
                  <c:v>4.7269883292714397E-3</c:v>
                </c:pt>
                <c:pt idx="672">
                  <c:v>0.28693964293221502</c:v>
                </c:pt>
                <c:pt idx="673">
                  <c:v>1.5326196855698601E-2</c:v>
                </c:pt>
                <c:pt idx="674">
                  <c:v>1.1199836708524201E-2</c:v>
                </c:pt>
                <c:pt idx="675">
                  <c:v>0.31387504449403097</c:v>
                </c:pt>
                <c:pt idx="676">
                  <c:v>1.6180786497191799E-3</c:v>
                </c:pt>
                <c:pt idx="677">
                  <c:v>4.3054104251603803E-2</c:v>
                </c:pt>
                <c:pt idx="678">
                  <c:v>6.8259554479171796E-4</c:v>
                </c:pt>
                <c:pt idx="679">
                  <c:v>0.31101092460632102</c:v>
                </c:pt>
                <c:pt idx="680">
                  <c:v>3.44144343715837E-3</c:v>
                </c:pt>
                <c:pt idx="681">
                  <c:v>5.1860159864219102E-2</c:v>
                </c:pt>
                <c:pt idx="682">
                  <c:v>1.15236647365653E-3</c:v>
                </c:pt>
                <c:pt idx="683">
                  <c:v>3.0195201110185602E-3</c:v>
                </c:pt>
                <c:pt idx="684">
                  <c:v>2.5265878061387901E-3</c:v>
                </c:pt>
                <c:pt idx="685">
                  <c:v>2.8323766074614602E-3</c:v>
                </c:pt>
                <c:pt idx="686">
                  <c:v>1.1079020683489401E-2</c:v>
                </c:pt>
                <c:pt idx="687">
                  <c:v>1.7827088053407299E-3</c:v>
                </c:pt>
                <c:pt idx="688">
                  <c:v>8.3544622205422598E-3</c:v>
                </c:pt>
                <c:pt idx="689">
                  <c:v>0.50949323201065899</c:v>
                </c:pt>
                <c:pt idx="690">
                  <c:v>7.8643603075473204E-2</c:v>
                </c:pt>
                <c:pt idx="691">
                  <c:v>5.7070756344487304E-3</c:v>
                </c:pt>
                <c:pt idx="692">
                  <c:v>3.5826196798269601E-2</c:v>
                </c:pt>
                <c:pt idx="693">
                  <c:v>1.1960126976567601E-2</c:v>
                </c:pt>
                <c:pt idx="694">
                  <c:v>2.92570690021307E-3</c:v>
                </c:pt>
                <c:pt idx="695">
                  <c:v>5.18834854130008E-2</c:v>
                </c:pt>
                <c:pt idx="696">
                  <c:v>1.8756181264601199E-2</c:v>
                </c:pt>
                <c:pt idx="697">
                  <c:v>0.172366529684368</c:v>
                </c:pt>
                <c:pt idx="698">
                  <c:v>6.4616781897617898E-4</c:v>
                </c:pt>
                <c:pt idx="699">
                  <c:v>0.42465694671200599</c:v>
                </c:pt>
                <c:pt idx="700">
                  <c:v>7.2600250434548899E-4</c:v>
                </c:pt>
                <c:pt idx="701">
                  <c:v>3.2490044291833997E-2</c:v>
                </c:pt>
                <c:pt idx="702">
                  <c:v>0.42750197664702999</c:v>
                </c:pt>
                <c:pt idx="703">
                  <c:v>0.19323303063547501</c:v>
                </c:pt>
                <c:pt idx="704">
                  <c:v>7.9225068607539903E-2</c:v>
                </c:pt>
                <c:pt idx="705">
                  <c:v>4.6159150411224396E-3</c:v>
                </c:pt>
                <c:pt idx="706">
                  <c:v>1.1783461772149799E-3</c:v>
                </c:pt>
                <c:pt idx="707">
                  <c:v>1.4477429874452999E-3</c:v>
                </c:pt>
                <c:pt idx="708">
                  <c:v>1.9869228326265401E-3</c:v>
                </c:pt>
                <c:pt idx="709">
                  <c:v>7.3209839122904102E-2</c:v>
                </c:pt>
                <c:pt idx="710">
                  <c:v>6.8061557630466998E-4</c:v>
                </c:pt>
                <c:pt idx="711">
                  <c:v>3.09107419934322E-4</c:v>
                </c:pt>
                <c:pt idx="712">
                  <c:v>0.87595895063416096</c:v>
                </c:pt>
                <c:pt idx="713">
                  <c:v>0.50243501198364604</c:v>
                </c:pt>
                <c:pt idx="714">
                  <c:v>5.8338166826717103E-3</c:v>
                </c:pt>
                <c:pt idx="715">
                  <c:v>2.7614646855757301E-2</c:v>
                </c:pt>
                <c:pt idx="716">
                  <c:v>5.3395615055136601E-3</c:v>
                </c:pt>
                <c:pt idx="717">
                  <c:v>1.07299629956474E-2</c:v>
                </c:pt>
                <c:pt idx="718">
                  <c:v>6.2334964966180996E-4</c:v>
                </c:pt>
                <c:pt idx="719">
                  <c:v>0.17900197974715401</c:v>
                </c:pt>
                <c:pt idx="720">
                  <c:v>1.8848628854846599E-3</c:v>
                </c:pt>
                <c:pt idx="721">
                  <c:v>1.4679175978281301E-2</c:v>
                </c:pt>
                <c:pt idx="722">
                  <c:v>3.8558184415342402E-2</c:v>
                </c:pt>
                <c:pt idx="723">
                  <c:v>1.05561810880826E-2</c:v>
                </c:pt>
                <c:pt idx="724">
                  <c:v>5.6880968887330803E-3</c:v>
                </c:pt>
                <c:pt idx="725">
                  <c:v>2.42769447639044E-2</c:v>
                </c:pt>
                <c:pt idx="726">
                  <c:v>4.6151774185919001E-4</c:v>
                </c:pt>
                <c:pt idx="727">
                  <c:v>6.3376111183970605E-4</c:v>
                </c:pt>
                <c:pt idx="728">
                  <c:v>3.3075857842335702E-4</c:v>
                </c:pt>
                <c:pt idx="729">
                  <c:v>3.4580939372534598E-2</c:v>
                </c:pt>
                <c:pt idx="730">
                  <c:v>4.8567312649683601E-4</c:v>
                </c:pt>
                <c:pt idx="731">
                  <c:v>2.6454892882064002E-3</c:v>
                </c:pt>
                <c:pt idx="732">
                  <c:v>1.0526880577143799E-3</c:v>
                </c:pt>
                <c:pt idx="733">
                  <c:v>0.23089064927622599</c:v>
                </c:pt>
                <c:pt idx="734">
                  <c:v>1.6917227114532499E-3</c:v>
                </c:pt>
                <c:pt idx="735">
                  <c:v>7.3259542216432993E-2</c:v>
                </c:pt>
                <c:pt idx="736">
                  <c:v>1.0539461082775399E-2</c:v>
                </c:pt>
                <c:pt idx="737">
                  <c:v>5.7965774174562598E-2</c:v>
                </c:pt>
                <c:pt idx="738">
                  <c:v>5.4702464227130104E-4</c:v>
                </c:pt>
                <c:pt idx="739">
                  <c:v>2.2515158464079699E-2</c:v>
                </c:pt>
                <c:pt idx="740">
                  <c:v>1.8005531973182502E-2</c:v>
                </c:pt>
                <c:pt idx="741">
                  <c:v>2.8753594299968199E-3</c:v>
                </c:pt>
                <c:pt idx="742">
                  <c:v>6.9452695927597402E-3</c:v>
                </c:pt>
                <c:pt idx="743">
                  <c:v>0.17921751276742701</c:v>
                </c:pt>
                <c:pt idx="744">
                  <c:v>1.3146865308670999E-4</c:v>
                </c:pt>
                <c:pt idx="745">
                  <c:v>0.21655257837250899</c:v>
                </c:pt>
                <c:pt idx="746">
                  <c:v>3.4022592565310402E-4</c:v>
                </c:pt>
                <c:pt idx="747">
                  <c:v>3.43570762341525E-4</c:v>
                </c:pt>
                <c:pt idx="748">
                  <c:v>3.5524152099183699E-2</c:v>
                </c:pt>
                <c:pt idx="749">
                  <c:v>5.4122237880481698E-2</c:v>
                </c:pt>
                <c:pt idx="750">
                  <c:v>2.5444228466431702E-2</c:v>
                </c:pt>
                <c:pt idx="751">
                  <c:v>0.2177786168884</c:v>
                </c:pt>
                <c:pt idx="752">
                  <c:v>0.108057292855846</c:v>
                </c:pt>
                <c:pt idx="753">
                  <c:v>1.53958123545906E-2</c:v>
                </c:pt>
                <c:pt idx="754">
                  <c:v>1.34185186877554E-4</c:v>
                </c:pt>
                <c:pt idx="755">
                  <c:v>5.5796495017230595E-4</c:v>
                </c:pt>
                <c:pt idx="756">
                  <c:v>0.20015217853287301</c:v>
                </c:pt>
                <c:pt idx="757">
                  <c:v>4.25997426964611E-2</c:v>
                </c:pt>
                <c:pt idx="758">
                  <c:v>1.8174760906012499E-2</c:v>
                </c:pt>
                <c:pt idx="759">
                  <c:v>4.8005559224318199E-2</c:v>
                </c:pt>
                <c:pt idx="760">
                  <c:v>3.5914248563040699E-3</c:v>
                </c:pt>
                <c:pt idx="761">
                  <c:v>5.7509051043047998E-3</c:v>
                </c:pt>
                <c:pt idx="762">
                  <c:v>1.1931179426402101E-3</c:v>
                </c:pt>
                <c:pt idx="763">
                  <c:v>1.4584889336217001E-3</c:v>
                </c:pt>
                <c:pt idx="764">
                  <c:v>1.93609503926568E-3</c:v>
                </c:pt>
                <c:pt idx="765">
                  <c:v>8.6799166724035003E-5</c:v>
                </c:pt>
                <c:pt idx="766">
                  <c:v>1.85127537409202E-3</c:v>
                </c:pt>
                <c:pt idx="767">
                  <c:v>1.15905619427925E-2</c:v>
                </c:pt>
                <c:pt idx="768">
                  <c:v>2.0079797195570501E-2</c:v>
                </c:pt>
                <c:pt idx="769">
                  <c:v>2.90585144867943E-2</c:v>
                </c:pt>
                <c:pt idx="770">
                  <c:v>7.1853755116983104E-3</c:v>
                </c:pt>
                <c:pt idx="771">
                  <c:v>1.0806866344361401E-2</c:v>
                </c:pt>
                <c:pt idx="772">
                  <c:v>1.7566163221613999E-3</c:v>
                </c:pt>
                <c:pt idx="773">
                  <c:v>3.63495654022914E-3</c:v>
                </c:pt>
                <c:pt idx="774">
                  <c:v>8.1632723013215693E-3</c:v>
                </c:pt>
                <c:pt idx="775">
                  <c:v>1.2310506120210901E-3</c:v>
                </c:pt>
                <c:pt idx="776">
                  <c:v>0.95369219920581405</c:v>
                </c:pt>
                <c:pt idx="777">
                  <c:v>7.5347909116129694E-2</c:v>
                </c:pt>
                <c:pt idx="778">
                  <c:v>1.9930365027831199E-3</c:v>
                </c:pt>
                <c:pt idx="779">
                  <c:v>6.1850430631427698E-4</c:v>
                </c:pt>
                <c:pt idx="780">
                  <c:v>4.5074336744024E-4</c:v>
                </c:pt>
                <c:pt idx="781">
                  <c:v>0.135069651462182</c:v>
                </c:pt>
                <c:pt idx="782">
                  <c:v>9.9243452844813007E-3</c:v>
                </c:pt>
                <c:pt idx="783">
                  <c:v>2.3445365770195101E-4</c:v>
                </c:pt>
                <c:pt idx="784">
                  <c:v>9.6428716896022008E-3</c:v>
                </c:pt>
                <c:pt idx="785">
                  <c:v>2.18491086462822E-2</c:v>
                </c:pt>
                <c:pt idx="786">
                  <c:v>9.6531326380780297E-3</c:v>
                </c:pt>
                <c:pt idx="787">
                  <c:v>4.2093782129070098E-2</c:v>
                </c:pt>
                <c:pt idx="788">
                  <c:v>4.4550957809525803E-2</c:v>
                </c:pt>
                <c:pt idx="789">
                  <c:v>2.9215274331712299E-2</c:v>
                </c:pt>
                <c:pt idx="790">
                  <c:v>0.69089478500377399</c:v>
                </c:pt>
                <c:pt idx="791">
                  <c:v>0.38360025610267001</c:v>
                </c:pt>
                <c:pt idx="792">
                  <c:v>0.16473079373525401</c:v>
                </c:pt>
                <c:pt idx="793">
                  <c:v>1.2115442098474099E-2</c:v>
                </c:pt>
                <c:pt idx="794">
                  <c:v>3.41882065564982E-2</c:v>
                </c:pt>
                <c:pt idx="795">
                  <c:v>1.1156394827619501E-2</c:v>
                </c:pt>
                <c:pt idx="796">
                  <c:v>4.5893523846804202E-2</c:v>
                </c:pt>
                <c:pt idx="797">
                  <c:v>4.0855903314656302E-3</c:v>
                </c:pt>
                <c:pt idx="798">
                  <c:v>1.36341226903243E-2</c:v>
                </c:pt>
                <c:pt idx="799">
                  <c:v>0.43896989365730199</c:v>
                </c:pt>
                <c:pt idx="800">
                  <c:v>2.3918390885182999E-4</c:v>
                </c:pt>
                <c:pt idx="801">
                  <c:v>1.50767190914264E-4</c:v>
                </c:pt>
                <c:pt idx="802">
                  <c:v>6.3410139583671798E-4</c:v>
                </c:pt>
                <c:pt idx="803">
                  <c:v>1.29774687890741E-3</c:v>
                </c:pt>
                <c:pt idx="804">
                  <c:v>8.9919665701430397E-4</c:v>
                </c:pt>
                <c:pt idx="805">
                  <c:v>8.00956815462491E-3</c:v>
                </c:pt>
                <c:pt idx="806">
                  <c:v>4.0625944386271298E-4</c:v>
                </c:pt>
                <c:pt idx="807">
                  <c:v>2.29327786566826E-4</c:v>
                </c:pt>
                <c:pt idx="808">
                  <c:v>9.2329399335391101E-4</c:v>
                </c:pt>
                <c:pt idx="809">
                  <c:v>1.08999564661509E-4</c:v>
                </c:pt>
                <c:pt idx="810">
                  <c:v>3.02891255900027E-3</c:v>
                </c:pt>
                <c:pt idx="811">
                  <c:v>2.4800253287896399E-3</c:v>
                </c:pt>
                <c:pt idx="812">
                  <c:v>5.3702169780547599E-4</c:v>
                </c:pt>
                <c:pt idx="813">
                  <c:v>3.6344917141179502E-3</c:v>
                </c:pt>
                <c:pt idx="814">
                  <c:v>5.6329530649948598E-3</c:v>
                </c:pt>
                <c:pt idx="815">
                  <c:v>0.16708126346782201</c:v>
                </c:pt>
                <c:pt idx="816">
                  <c:v>1.85179746138677E-3</c:v>
                </c:pt>
                <c:pt idx="817">
                  <c:v>4.5872028770971101E-4</c:v>
                </c:pt>
                <c:pt idx="818">
                  <c:v>0.20068759110611001</c:v>
                </c:pt>
                <c:pt idx="819">
                  <c:v>2.1146404946006499E-2</c:v>
                </c:pt>
                <c:pt idx="820">
                  <c:v>2.4871189352810699E-2</c:v>
                </c:pt>
                <c:pt idx="821">
                  <c:v>3.9795947201595001E-4</c:v>
                </c:pt>
                <c:pt idx="822">
                  <c:v>6.1681000028152098E-4</c:v>
                </c:pt>
                <c:pt idx="823">
                  <c:v>3.0779976321226002E-3</c:v>
                </c:pt>
                <c:pt idx="824">
                  <c:v>6.5779435493823501E-4</c:v>
                </c:pt>
                <c:pt idx="825">
                  <c:v>0.123966574298234</c:v>
                </c:pt>
                <c:pt idx="826">
                  <c:v>5.2412356738695397E-2</c:v>
                </c:pt>
                <c:pt idx="827">
                  <c:v>1.09223342429404E-3</c:v>
                </c:pt>
                <c:pt idx="828">
                  <c:v>0.153282198959831</c:v>
                </c:pt>
                <c:pt idx="829">
                  <c:v>2.4286902941721301E-2</c:v>
                </c:pt>
                <c:pt idx="830">
                  <c:v>8.4105206411040096E-3</c:v>
                </c:pt>
                <c:pt idx="831">
                  <c:v>3.4049826250301299E-2</c:v>
                </c:pt>
                <c:pt idx="832">
                  <c:v>8.9523611217055807E-2</c:v>
                </c:pt>
                <c:pt idx="833">
                  <c:v>1.9077671292089699E-4</c:v>
                </c:pt>
                <c:pt idx="834">
                  <c:v>2.2923698885180701E-3</c:v>
                </c:pt>
                <c:pt idx="835">
                  <c:v>2.10513063508414E-4</c:v>
                </c:pt>
                <c:pt idx="836">
                  <c:v>0.114089812993318</c:v>
                </c:pt>
                <c:pt idx="837">
                  <c:v>0.11991725468518501</c:v>
                </c:pt>
                <c:pt idx="838">
                  <c:v>1.45750906114992E-4</c:v>
                </c:pt>
                <c:pt idx="839">
                  <c:v>2.7812302946634599E-3</c:v>
                </c:pt>
                <c:pt idx="840">
                  <c:v>1.08158909057385E-2</c:v>
                </c:pt>
                <c:pt idx="841">
                  <c:v>1.4959461873486599E-2</c:v>
                </c:pt>
                <c:pt idx="842">
                  <c:v>3.0233578453722101E-3</c:v>
                </c:pt>
                <c:pt idx="843">
                  <c:v>6.0989580313265299E-4</c:v>
                </c:pt>
                <c:pt idx="844">
                  <c:v>0.13292368621249501</c:v>
                </c:pt>
                <c:pt idx="845">
                  <c:v>3.6861904727205101E-3</c:v>
                </c:pt>
                <c:pt idx="846">
                  <c:v>2.5431192007713301E-2</c:v>
                </c:pt>
                <c:pt idx="847">
                  <c:v>2.6398750447280601E-3</c:v>
                </c:pt>
                <c:pt idx="848">
                  <c:v>1.7162906059682401E-3</c:v>
                </c:pt>
                <c:pt idx="849">
                  <c:v>0.75981174791914396</c:v>
                </c:pt>
                <c:pt idx="850">
                  <c:v>0.12259236829003101</c:v>
                </c:pt>
                <c:pt idx="851">
                  <c:v>1.7127686922728699E-2</c:v>
                </c:pt>
                <c:pt idx="852">
                  <c:v>2.2917442082901002E-2</c:v>
                </c:pt>
                <c:pt idx="853">
                  <c:v>2.23674236773099E-2</c:v>
                </c:pt>
                <c:pt idx="854">
                  <c:v>4.9879911079333199E-2</c:v>
                </c:pt>
                <c:pt idx="855">
                  <c:v>2.1300747818543998E-2</c:v>
                </c:pt>
                <c:pt idx="856">
                  <c:v>8.0845885119719504E-2</c:v>
                </c:pt>
                <c:pt idx="857">
                  <c:v>0.55862878178332398</c:v>
                </c:pt>
                <c:pt idx="858">
                  <c:v>5.4362367710319602E-4</c:v>
                </c:pt>
                <c:pt idx="859">
                  <c:v>0.72050634283564796</c:v>
                </c:pt>
                <c:pt idx="860">
                  <c:v>2.1741922905171299E-2</c:v>
                </c:pt>
                <c:pt idx="861">
                  <c:v>0.10621813712483</c:v>
                </c:pt>
                <c:pt idx="862">
                  <c:v>5.4300153139232102E-3</c:v>
                </c:pt>
                <c:pt idx="863">
                  <c:v>6.1204143194257604E-3</c:v>
                </c:pt>
                <c:pt idx="864">
                  <c:v>1.4592834102954399E-2</c:v>
                </c:pt>
                <c:pt idx="865">
                  <c:v>0.103603194755503</c:v>
                </c:pt>
                <c:pt idx="866">
                  <c:v>0.312380224046371</c:v>
                </c:pt>
                <c:pt idx="867">
                  <c:v>4.1291534354376902E-3</c:v>
                </c:pt>
                <c:pt idx="868">
                  <c:v>4.3997552322491799E-3</c:v>
                </c:pt>
                <c:pt idx="869">
                  <c:v>0.27745147339843301</c:v>
                </c:pt>
                <c:pt idx="870">
                  <c:v>7.8362686351029598E-4</c:v>
                </c:pt>
                <c:pt idx="871">
                  <c:v>1.11603637198617E-4</c:v>
                </c:pt>
                <c:pt idx="872">
                  <c:v>9.2294810405284602E-2</c:v>
                </c:pt>
                <c:pt idx="873">
                  <c:v>1.4604831487123699E-2</c:v>
                </c:pt>
                <c:pt idx="874">
                  <c:v>2.6094159504080099E-2</c:v>
                </c:pt>
                <c:pt idx="875">
                  <c:v>5.2952094158510103E-3</c:v>
                </c:pt>
                <c:pt idx="876">
                  <c:v>1.06249113976311E-3</c:v>
                </c:pt>
                <c:pt idx="877">
                  <c:v>1.8980706757170699E-3</c:v>
                </c:pt>
                <c:pt idx="878">
                  <c:v>1.1590074551947099E-3</c:v>
                </c:pt>
                <c:pt idx="879">
                  <c:v>1.2903156494129099E-3</c:v>
                </c:pt>
                <c:pt idx="880">
                  <c:v>7.30571822826152E-3</c:v>
                </c:pt>
                <c:pt idx="881">
                  <c:v>5.5939944033658803E-3</c:v>
                </c:pt>
                <c:pt idx="882">
                  <c:v>1.79926001208696E-2</c:v>
                </c:pt>
                <c:pt idx="883">
                  <c:v>5.6244178381912299E-2</c:v>
                </c:pt>
                <c:pt idx="884">
                  <c:v>2.00419398021855E-4</c:v>
                </c:pt>
                <c:pt idx="885">
                  <c:v>6.7056872487466695E-2</c:v>
                </c:pt>
                <c:pt idx="886">
                  <c:v>0.21883537503647099</c:v>
                </c:pt>
                <c:pt idx="887">
                  <c:v>7.3754938347139502E-3</c:v>
                </c:pt>
                <c:pt idx="888">
                  <c:v>8.0817330997769101E-4</c:v>
                </c:pt>
                <c:pt idx="889">
                  <c:v>0.54993656984532702</c:v>
                </c:pt>
                <c:pt idx="890">
                  <c:v>0.52472453275224895</c:v>
                </c:pt>
                <c:pt idx="891">
                  <c:v>2.42208346288438E-4</c:v>
                </c:pt>
                <c:pt idx="892">
                  <c:v>6.9978609244516598E-5</c:v>
                </c:pt>
                <c:pt idx="893">
                  <c:v>0.153505251229752</c:v>
                </c:pt>
                <c:pt idx="894">
                  <c:v>1.24222409033681E-3</c:v>
                </c:pt>
                <c:pt idx="895">
                  <c:v>1.5154694142501901E-2</c:v>
                </c:pt>
                <c:pt idx="896">
                  <c:v>2.2737135307371102E-3</c:v>
                </c:pt>
                <c:pt idx="897">
                  <c:v>3.7289676973208102E-3</c:v>
                </c:pt>
                <c:pt idx="898">
                  <c:v>1.3635704337033999E-3</c:v>
                </c:pt>
                <c:pt idx="899">
                  <c:v>2.3819403834696401E-3</c:v>
                </c:pt>
                <c:pt idx="900">
                  <c:v>5.9413304703827502E-4</c:v>
                </c:pt>
                <c:pt idx="901">
                  <c:v>1.6697078645257199E-2</c:v>
                </c:pt>
                <c:pt idx="902">
                  <c:v>0.54494275227924305</c:v>
                </c:pt>
                <c:pt idx="903">
                  <c:v>0.994711934684125</c:v>
                </c:pt>
                <c:pt idx="904">
                  <c:v>7.1629243563003204E-4</c:v>
                </c:pt>
                <c:pt idx="905">
                  <c:v>3.0197423936838998E-5</c:v>
                </c:pt>
                <c:pt idx="906">
                  <c:v>4.6836367119126599E-5</c:v>
                </c:pt>
                <c:pt idx="907">
                  <c:v>3.13217436655801E-4</c:v>
                </c:pt>
                <c:pt idx="908">
                  <c:v>8.5104886634291904E-4</c:v>
                </c:pt>
                <c:pt idx="909">
                  <c:v>7.2491828920897205E-4</c:v>
                </c:pt>
                <c:pt idx="910">
                  <c:v>1.1442999532936499E-2</c:v>
                </c:pt>
                <c:pt idx="911">
                  <c:v>3.9724004515451997E-4</c:v>
                </c:pt>
                <c:pt idx="912">
                  <c:v>2.9258232814264099E-4</c:v>
                </c:pt>
                <c:pt idx="913">
                  <c:v>3.8124895127498402E-4</c:v>
                </c:pt>
                <c:pt idx="914">
                  <c:v>4.6612415300426197E-5</c:v>
                </c:pt>
                <c:pt idx="915">
                  <c:v>1.90961295086459E-4</c:v>
                </c:pt>
                <c:pt idx="916">
                  <c:v>2.10783318384593E-4</c:v>
                </c:pt>
                <c:pt idx="917">
                  <c:v>6.0164024310146004E-4</c:v>
                </c:pt>
                <c:pt idx="918">
                  <c:v>3.05693969461055E-5</c:v>
                </c:pt>
                <c:pt idx="919">
                  <c:v>1.5134117186697E-5</c:v>
                </c:pt>
                <c:pt idx="920">
                  <c:v>3.2179324476582001E-5</c:v>
                </c:pt>
                <c:pt idx="921">
                  <c:v>1.52065061637089E-3</c:v>
                </c:pt>
                <c:pt idx="922">
                  <c:v>2.7652380457261099E-5</c:v>
                </c:pt>
                <c:pt idx="923">
                  <c:v>1.26268934119618E-3</c:v>
                </c:pt>
                <c:pt idx="924">
                  <c:v>1.3993949024377599E-3</c:v>
                </c:pt>
                <c:pt idx="925">
                  <c:v>1.59206857973368E-3</c:v>
                </c:pt>
                <c:pt idx="926">
                  <c:v>3.4162724000084E-4</c:v>
                </c:pt>
                <c:pt idx="927">
                  <c:v>0.79299840019050705</c:v>
                </c:pt>
                <c:pt idx="928">
                  <c:v>1.25641667725221E-2</c:v>
                </c:pt>
                <c:pt idx="929">
                  <c:v>5.0529525453749703E-2</c:v>
                </c:pt>
                <c:pt idx="930">
                  <c:v>1.46270191358207E-2</c:v>
                </c:pt>
                <c:pt idx="931">
                  <c:v>9.8394730999334906E-2</c:v>
                </c:pt>
                <c:pt idx="932">
                  <c:v>4.3398290908251E-3</c:v>
                </c:pt>
                <c:pt idx="933">
                  <c:v>2.68610882077705E-3</c:v>
                </c:pt>
                <c:pt idx="934">
                  <c:v>1.8759659823769301E-2</c:v>
                </c:pt>
                <c:pt idx="935">
                  <c:v>4.2111199950659898E-3</c:v>
                </c:pt>
                <c:pt idx="936">
                  <c:v>2.3355231840286499E-3</c:v>
                </c:pt>
                <c:pt idx="937">
                  <c:v>3.3355802564027201E-3</c:v>
                </c:pt>
                <c:pt idx="938">
                  <c:v>6.4947291282719697E-3</c:v>
                </c:pt>
                <c:pt idx="939">
                  <c:v>1.8580593532771599E-3</c:v>
                </c:pt>
                <c:pt idx="940">
                  <c:v>3.8042969917189699E-3</c:v>
                </c:pt>
                <c:pt idx="941">
                  <c:v>4.4711684010272199E-4</c:v>
                </c:pt>
                <c:pt idx="942">
                  <c:v>1.9613118852144E-2</c:v>
                </c:pt>
                <c:pt idx="943">
                  <c:v>0.88023317630682796</c:v>
                </c:pt>
                <c:pt idx="944">
                  <c:v>4.7700227426853502E-2</c:v>
                </c:pt>
                <c:pt idx="945">
                  <c:v>6.53925615206917E-3</c:v>
                </c:pt>
                <c:pt idx="946">
                  <c:v>0.15645983998351401</c:v>
                </c:pt>
                <c:pt idx="947">
                  <c:v>0.14163864432708001</c:v>
                </c:pt>
                <c:pt idx="948">
                  <c:v>2.1752654787147201E-2</c:v>
                </c:pt>
                <c:pt idx="949">
                  <c:v>9.9109247655492796E-2</c:v>
                </c:pt>
                <c:pt idx="950">
                  <c:v>5.1541519019959597E-3</c:v>
                </c:pt>
                <c:pt idx="951">
                  <c:v>4.1144645759855902E-4</c:v>
                </c:pt>
                <c:pt idx="952">
                  <c:v>0.34256591783801399</c:v>
                </c:pt>
                <c:pt idx="953">
                  <c:v>7.6545459140054006E-2</c:v>
                </c:pt>
                <c:pt idx="954">
                  <c:v>0.120418577264975</c:v>
                </c:pt>
                <c:pt idx="955">
                  <c:v>0.11772152058083001</c:v>
                </c:pt>
                <c:pt idx="956">
                  <c:v>0.25270019632476098</c:v>
                </c:pt>
                <c:pt idx="957">
                  <c:v>0.21440535287540499</c:v>
                </c:pt>
                <c:pt idx="958">
                  <c:v>0.31042438900014202</c:v>
                </c:pt>
                <c:pt idx="959">
                  <c:v>3.50253147267989E-4</c:v>
                </c:pt>
                <c:pt idx="960">
                  <c:v>3.36440868063516E-2</c:v>
                </c:pt>
                <c:pt idx="961">
                  <c:v>1.83660652522765E-4</c:v>
                </c:pt>
                <c:pt idx="962">
                  <c:v>6.1243952875093101E-3</c:v>
                </c:pt>
                <c:pt idx="963">
                  <c:v>7.1760816716058603E-3</c:v>
                </c:pt>
                <c:pt idx="964">
                  <c:v>3.5114519564490701E-2</c:v>
                </c:pt>
                <c:pt idx="965">
                  <c:v>3.5310117473381503E-2</c:v>
                </c:pt>
                <c:pt idx="966">
                  <c:v>3.7582575349387999E-3</c:v>
                </c:pt>
                <c:pt idx="967">
                  <c:v>1.8888359091464701E-2</c:v>
                </c:pt>
                <c:pt idx="968">
                  <c:v>9.2422362653038904E-4</c:v>
                </c:pt>
                <c:pt idx="969">
                  <c:v>4.5351179235247098E-2</c:v>
                </c:pt>
                <c:pt idx="970">
                  <c:v>3.3320541636251297E-2</c:v>
                </c:pt>
                <c:pt idx="971">
                  <c:v>8.3759339165744694E-3</c:v>
                </c:pt>
                <c:pt idx="972">
                  <c:v>2.1788245791975899E-2</c:v>
                </c:pt>
                <c:pt idx="973">
                  <c:v>1.6991273496664499E-2</c:v>
                </c:pt>
                <c:pt idx="974">
                  <c:v>1.41980725632079E-2</c:v>
                </c:pt>
                <c:pt idx="975">
                  <c:v>1.43433942615968E-2</c:v>
                </c:pt>
                <c:pt idx="976">
                  <c:v>3.8491305187823999E-3</c:v>
                </c:pt>
                <c:pt idx="977">
                  <c:v>8.4303756611815106E-2</c:v>
                </c:pt>
                <c:pt idx="978">
                  <c:v>1.87812398775692E-4</c:v>
                </c:pt>
                <c:pt idx="979">
                  <c:v>7.8405287573956997E-2</c:v>
                </c:pt>
                <c:pt idx="980">
                  <c:v>1.7609392937294E-3</c:v>
                </c:pt>
                <c:pt idx="981">
                  <c:v>2.6144329791270099E-2</c:v>
                </c:pt>
                <c:pt idx="982">
                  <c:v>8.6235759773002092E-3</c:v>
                </c:pt>
                <c:pt idx="983">
                  <c:v>6.8742287743271896E-3</c:v>
                </c:pt>
                <c:pt idx="984">
                  <c:v>0.144212953510444</c:v>
                </c:pt>
                <c:pt idx="985">
                  <c:v>3.00683026269805E-2</c:v>
                </c:pt>
                <c:pt idx="986">
                  <c:v>1.6548515589113699E-2</c:v>
                </c:pt>
                <c:pt idx="987">
                  <c:v>1.6216163901330201E-3</c:v>
                </c:pt>
                <c:pt idx="988">
                  <c:v>2.6580779529598801E-2</c:v>
                </c:pt>
                <c:pt idx="989">
                  <c:v>9.5726984472127699E-2</c:v>
                </c:pt>
                <c:pt idx="990">
                  <c:v>1.49098697200339E-3</c:v>
                </c:pt>
                <c:pt idx="991">
                  <c:v>1.3160149244382699E-2</c:v>
                </c:pt>
                <c:pt idx="992">
                  <c:v>2.11362458518943E-2</c:v>
                </c:pt>
                <c:pt idx="993">
                  <c:v>7.5705039866642195E-5</c:v>
                </c:pt>
                <c:pt idx="994">
                  <c:v>1.32191119759262E-2</c:v>
                </c:pt>
                <c:pt idx="995">
                  <c:v>2.50225927155431E-2</c:v>
                </c:pt>
                <c:pt idx="996">
                  <c:v>6.1616679524785696E-4</c:v>
                </c:pt>
                <c:pt idx="997">
                  <c:v>6.7558689405402203E-2</c:v>
                </c:pt>
                <c:pt idx="998">
                  <c:v>0.11898524298968199</c:v>
                </c:pt>
                <c:pt idx="999">
                  <c:v>5.7263115722926798E-3</c:v>
                </c:pt>
                <c:pt idx="1000">
                  <c:v>9.4470108343655004E-2</c:v>
                </c:pt>
                <c:pt idx="1001">
                  <c:v>1.8156218241010099E-2</c:v>
                </c:pt>
                <c:pt idx="1002">
                  <c:v>1.85444259916146E-4</c:v>
                </c:pt>
                <c:pt idx="1003">
                  <c:v>1.18293496007273E-4</c:v>
                </c:pt>
                <c:pt idx="1004">
                  <c:v>5.55661145924982E-4</c:v>
                </c:pt>
                <c:pt idx="1005">
                  <c:v>5.5113146688475596E-3</c:v>
                </c:pt>
                <c:pt idx="1006">
                  <c:v>1.2433843694901599E-4</c:v>
                </c:pt>
                <c:pt idx="1007">
                  <c:v>5.5426686869441801E-3</c:v>
                </c:pt>
                <c:pt idx="1008">
                  <c:v>4.9460504933901601E-4</c:v>
                </c:pt>
                <c:pt idx="1009">
                  <c:v>1.18173260918098E-3</c:v>
                </c:pt>
                <c:pt idx="1010">
                  <c:v>0.21399238208917801</c:v>
                </c:pt>
                <c:pt idx="1011">
                  <c:v>2.4270068274059E-2</c:v>
                </c:pt>
                <c:pt idx="1012">
                  <c:v>2.0551615263360301E-4</c:v>
                </c:pt>
                <c:pt idx="1013">
                  <c:v>1.4093585163074299E-2</c:v>
                </c:pt>
                <c:pt idx="1014">
                  <c:v>3.7886749085534999E-3</c:v>
                </c:pt>
                <c:pt idx="1015">
                  <c:v>0.69373468419487205</c:v>
                </c:pt>
                <c:pt idx="1016">
                  <c:v>0.25805993874092398</c:v>
                </c:pt>
                <c:pt idx="1017">
                  <c:v>4.1297511601640199E-4</c:v>
                </c:pt>
                <c:pt idx="1018">
                  <c:v>2.1813903397227601E-2</c:v>
                </c:pt>
                <c:pt idx="1019">
                  <c:v>0.64579123086791501</c:v>
                </c:pt>
                <c:pt idx="1020">
                  <c:v>4.4571955787879299E-4</c:v>
                </c:pt>
                <c:pt idx="1021">
                  <c:v>9.5844707003064303E-3</c:v>
                </c:pt>
                <c:pt idx="1022">
                  <c:v>6.6785132174815797E-4</c:v>
                </c:pt>
                <c:pt idx="1023">
                  <c:v>3.66150296243141E-4</c:v>
                </c:pt>
                <c:pt idx="1024">
                  <c:v>2.41418498589264E-4</c:v>
                </c:pt>
                <c:pt idx="1025">
                  <c:v>2.0790756469454899E-3</c:v>
                </c:pt>
                <c:pt idx="1026">
                  <c:v>1.39490049021093E-2</c:v>
                </c:pt>
                <c:pt idx="1027">
                  <c:v>3.8337568538983298E-4</c:v>
                </c:pt>
                <c:pt idx="1028">
                  <c:v>0.60892724697913703</c:v>
                </c:pt>
                <c:pt idx="1029">
                  <c:v>1.2600608882757901E-2</c:v>
                </c:pt>
                <c:pt idx="1030">
                  <c:v>0.611193156026689</c:v>
                </c:pt>
                <c:pt idx="1031">
                  <c:v>1.80057540217889E-5</c:v>
                </c:pt>
                <c:pt idx="1032">
                  <c:v>1.33125415338065E-2</c:v>
                </c:pt>
                <c:pt idx="1033">
                  <c:v>1.27583675577283E-3</c:v>
                </c:pt>
                <c:pt idx="1034">
                  <c:v>3.9615517293067901E-3</c:v>
                </c:pt>
                <c:pt idx="1035">
                  <c:v>8.9227063215140004E-4</c:v>
                </c:pt>
                <c:pt idx="1036">
                  <c:v>1.54683440858102E-4</c:v>
                </c:pt>
                <c:pt idx="1037">
                  <c:v>1.4629743828409501E-4</c:v>
                </c:pt>
                <c:pt idx="1038">
                  <c:v>2.7642263374161102E-4</c:v>
                </c:pt>
                <c:pt idx="1039">
                  <c:v>3.9017754306874602E-3</c:v>
                </c:pt>
                <c:pt idx="1040">
                  <c:v>0.35506932689290399</c:v>
                </c:pt>
                <c:pt idx="1041">
                  <c:v>2.4971713858053099E-3</c:v>
                </c:pt>
                <c:pt idx="1042">
                  <c:v>2.336568453785E-4</c:v>
                </c:pt>
                <c:pt idx="1043">
                  <c:v>1.6705713411354E-2</c:v>
                </c:pt>
                <c:pt idx="1044">
                  <c:v>1.52827161892605E-4</c:v>
                </c:pt>
                <c:pt idx="1045">
                  <c:v>7.8223428955179905E-2</c:v>
                </c:pt>
                <c:pt idx="1046">
                  <c:v>0.76052918930267799</c:v>
                </c:pt>
                <c:pt idx="1047">
                  <c:v>0.240722109062837</c:v>
                </c:pt>
                <c:pt idx="1048">
                  <c:v>2.04325471161605E-2</c:v>
                </c:pt>
                <c:pt idx="1049">
                  <c:v>1.42213901885284E-2</c:v>
                </c:pt>
                <c:pt idx="1050">
                  <c:v>3.9066026118045098E-2</c:v>
                </c:pt>
                <c:pt idx="1051">
                  <c:v>4.2868632548346397E-4</c:v>
                </c:pt>
                <c:pt idx="1052">
                  <c:v>7.9233105115449499E-4</c:v>
                </c:pt>
                <c:pt idx="1053">
                  <c:v>5.0116719164393003E-2</c:v>
                </c:pt>
                <c:pt idx="1054">
                  <c:v>0.16178954715868499</c:v>
                </c:pt>
                <c:pt idx="1055">
                  <c:v>0.68370513946740197</c:v>
                </c:pt>
                <c:pt idx="1056">
                  <c:v>5.4623402756676597E-4</c:v>
                </c:pt>
                <c:pt idx="1057">
                  <c:v>9.8651895961155106E-4</c:v>
                </c:pt>
                <c:pt idx="1058">
                  <c:v>1.7943932342882401E-3</c:v>
                </c:pt>
                <c:pt idx="1059">
                  <c:v>1.0578827920901799E-3</c:v>
                </c:pt>
                <c:pt idx="1060">
                  <c:v>1.91779891699212E-4</c:v>
                </c:pt>
                <c:pt idx="1061">
                  <c:v>8.6467183103793998E-4</c:v>
                </c:pt>
                <c:pt idx="1062">
                  <c:v>4.1681655398741798E-3</c:v>
                </c:pt>
                <c:pt idx="1063">
                  <c:v>1.8653238043560201E-3</c:v>
                </c:pt>
                <c:pt idx="1064">
                  <c:v>9.8706251670441897E-4</c:v>
                </c:pt>
                <c:pt idx="1065">
                  <c:v>2.47316422952112E-4</c:v>
                </c:pt>
                <c:pt idx="1066">
                  <c:v>1.3347894298248401E-3</c:v>
                </c:pt>
                <c:pt idx="1067">
                  <c:v>9.5377464966237592E-3</c:v>
                </c:pt>
                <c:pt idx="1068">
                  <c:v>1.13530012921138E-3</c:v>
                </c:pt>
                <c:pt idx="1069">
                  <c:v>1.79892787050439E-4</c:v>
                </c:pt>
                <c:pt idx="1070">
                  <c:v>1.21880338353885E-4</c:v>
                </c:pt>
                <c:pt idx="1071">
                  <c:v>2.0194797501846698E-3</c:v>
                </c:pt>
                <c:pt idx="1072">
                  <c:v>3.9520265348973703E-3</c:v>
                </c:pt>
                <c:pt idx="1073">
                  <c:v>2.1420063929903301E-3</c:v>
                </c:pt>
                <c:pt idx="1074">
                  <c:v>1.25623317120605E-3</c:v>
                </c:pt>
                <c:pt idx="1075">
                  <c:v>3.6100383197797598E-3</c:v>
                </c:pt>
                <c:pt idx="1076">
                  <c:v>0.79670059957720196</c:v>
                </c:pt>
                <c:pt idx="1077">
                  <c:v>0.129593484753219</c:v>
                </c:pt>
                <c:pt idx="1078">
                  <c:v>8.1239025953995202E-3</c:v>
                </c:pt>
                <c:pt idx="1079">
                  <c:v>1.07412053513698E-4</c:v>
                </c:pt>
                <c:pt idx="1080">
                  <c:v>3.8468040225397902E-4</c:v>
                </c:pt>
                <c:pt idx="1081">
                  <c:v>1.47998120146258E-4</c:v>
                </c:pt>
                <c:pt idx="1082">
                  <c:v>1.21663838580991E-2</c:v>
                </c:pt>
                <c:pt idx="1083">
                  <c:v>4.2823266251464501E-2</c:v>
                </c:pt>
                <c:pt idx="1084">
                  <c:v>2.7518534131069201E-4</c:v>
                </c:pt>
                <c:pt idx="1085">
                  <c:v>1.21539452218576E-4</c:v>
                </c:pt>
                <c:pt idx="1086">
                  <c:v>2.6130381623213502E-3</c:v>
                </c:pt>
                <c:pt idx="1087">
                  <c:v>2.01694921697676E-2</c:v>
                </c:pt>
                <c:pt idx="1088">
                  <c:v>1.21340022839253E-3</c:v>
                </c:pt>
                <c:pt idx="1089">
                  <c:v>6.2511675942622802E-3</c:v>
                </c:pt>
                <c:pt idx="1090">
                  <c:v>1.46177297066206E-2</c:v>
                </c:pt>
                <c:pt idx="1091">
                  <c:v>3.3794379534438E-2</c:v>
                </c:pt>
                <c:pt idx="1092">
                  <c:v>2.3765804623488099E-3</c:v>
                </c:pt>
                <c:pt idx="1093">
                  <c:v>9.2047138566990795E-3</c:v>
                </c:pt>
                <c:pt idx="1094">
                  <c:v>7.9695196219274904E-4</c:v>
                </c:pt>
                <c:pt idx="1095">
                  <c:v>1.64037430306153E-4</c:v>
                </c:pt>
                <c:pt idx="1096">
                  <c:v>2.47002265271473E-3</c:v>
                </c:pt>
                <c:pt idx="1097">
                  <c:v>0.34973148538510102</c:v>
                </c:pt>
                <c:pt idx="1098">
                  <c:v>1.46800513783416E-3</c:v>
                </c:pt>
                <c:pt idx="1099">
                  <c:v>1.8859393297769899E-3</c:v>
                </c:pt>
                <c:pt idx="1100">
                  <c:v>3.0514924187414599E-4</c:v>
                </c:pt>
                <c:pt idx="1101">
                  <c:v>1.69936091803159E-3</c:v>
                </c:pt>
                <c:pt idx="1102">
                  <c:v>0.39321731057999698</c:v>
                </c:pt>
                <c:pt idx="1103">
                  <c:v>2.1492358276454298E-3</c:v>
                </c:pt>
                <c:pt idx="1104">
                  <c:v>1.7994160803250999E-2</c:v>
                </c:pt>
                <c:pt idx="1105">
                  <c:v>4.23437618578342E-2</c:v>
                </c:pt>
                <c:pt idx="1106">
                  <c:v>2.6873707825501199E-3</c:v>
                </c:pt>
                <c:pt idx="1107">
                  <c:v>1.2117899908184101E-2</c:v>
                </c:pt>
                <c:pt idx="1108">
                  <c:v>0.21604806377390801</c:v>
                </c:pt>
                <c:pt idx="1109">
                  <c:v>3.4145847877000798E-2</c:v>
                </c:pt>
                <c:pt idx="1110">
                  <c:v>6.36966269778732E-4</c:v>
                </c:pt>
                <c:pt idx="1111">
                  <c:v>2.7786576801365E-3</c:v>
                </c:pt>
                <c:pt idx="1112">
                  <c:v>1.9534969324080599E-3</c:v>
                </c:pt>
                <c:pt idx="1113">
                  <c:v>2.0981419091313999E-3</c:v>
                </c:pt>
                <c:pt idx="1114">
                  <c:v>0.102305579427639</c:v>
                </c:pt>
                <c:pt idx="1115">
                  <c:v>3.04177074000231E-4</c:v>
                </c:pt>
                <c:pt idx="1116">
                  <c:v>1.8452376127262599E-3</c:v>
                </c:pt>
                <c:pt idx="1117">
                  <c:v>8.7164024163446897E-4</c:v>
                </c:pt>
                <c:pt idx="1118">
                  <c:v>3.3069996247450201E-4</c:v>
                </c:pt>
                <c:pt idx="1119">
                  <c:v>0.170435194107004</c:v>
                </c:pt>
                <c:pt idx="1120">
                  <c:v>2.4430880766726401E-4</c:v>
                </c:pt>
                <c:pt idx="1121">
                  <c:v>8.6792772712823308E-3</c:v>
                </c:pt>
                <c:pt idx="1122">
                  <c:v>2.7495784847277002E-3</c:v>
                </c:pt>
                <c:pt idx="1123">
                  <c:v>6.5136860550704299E-4</c:v>
                </c:pt>
                <c:pt idx="1124">
                  <c:v>1.43724929675004E-2</c:v>
                </c:pt>
                <c:pt idx="1125">
                  <c:v>1.8286293281097599E-2</c:v>
                </c:pt>
                <c:pt idx="1126">
                  <c:v>8.1035749367162099E-4</c:v>
                </c:pt>
                <c:pt idx="1127">
                  <c:v>9.3108725223552805E-2</c:v>
                </c:pt>
                <c:pt idx="1128">
                  <c:v>7.6869465763933401E-2</c:v>
                </c:pt>
                <c:pt idx="1129">
                  <c:v>5.2050714313745597E-3</c:v>
                </c:pt>
                <c:pt idx="1130">
                  <c:v>9.1957854173792004E-3</c:v>
                </c:pt>
                <c:pt idx="1131">
                  <c:v>5.47825354464322E-5</c:v>
                </c:pt>
                <c:pt idx="1132">
                  <c:v>1.89104289289767E-4</c:v>
                </c:pt>
                <c:pt idx="1133">
                  <c:v>2.7882625285997301E-3</c:v>
                </c:pt>
                <c:pt idx="1134">
                  <c:v>1.50383721738628E-3</c:v>
                </c:pt>
                <c:pt idx="1135">
                  <c:v>2.49281565549846E-2</c:v>
                </c:pt>
                <c:pt idx="1136">
                  <c:v>9.3620794005086798E-4</c:v>
                </c:pt>
                <c:pt idx="1137">
                  <c:v>0.81997422296349598</c:v>
                </c:pt>
                <c:pt idx="1138">
                  <c:v>3.6162067362498398E-2</c:v>
                </c:pt>
                <c:pt idx="1139">
                  <c:v>2.4114814913287999E-2</c:v>
                </c:pt>
                <c:pt idx="1140">
                  <c:v>2.1498669974001999E-2</c:v>
                </c:pt>
                <c:pt idx="1141">
                  <c:v>0.56197742206383094</c:v>
                </c:pt>
                <c:pt idx="1142">
                  <c:v>3.2486236836167399E-4</c:v>
                </c:pt>
                <c:pt idx="1143">
                  <c:v>2.1158434286125002E-3</c:v>
                </c:pt>
                <c:pt idx="1144">
                  <c:v>2.4276381752988498E-3</c:v>
                </c:pt>
                <c:pt idx="1145">
                  <c:v>2.7854418113584901E-2</c:v>
                </c:pt>
                <c:pt idx="1146">
                  <c:v>1.23167467889601E-3</c:v>
                </c:pt>
                <c:pt idx="1147">
                  <c:v>4.1074052424858702E-4</c:v>
                </c:pt>
                <c:pt idx="1148">
                  <c:v>2.5544138572392098E-4</c:v>
                </c:pt>
                <c:pt idx="1149">
                  <c:v>3.4311679291305799E-4</c:v>
                </c:pt>
                <c:pt idx="1150">
                  <c:v>2.1043672682582101E-3</c:v>
                </c:pt>
                <c:pt idx="1151">
                  <c:v>1.43195297502174E-2</c:v>
                </c:pt>
                <c:pt idx="1152">
                  <c:v>3.1301368965665197E-2</c:v>
                </c:pt>
                <c:pt idx="1153">
                  <c:v>1.05499933549332E-2</c:v>
                </c:pt>
                <c:pt idx="1154">
                  <c:v>1.80956957304506E-3</c:v>
                </c:pt>
                <c:pt idx="1155">
                  <c:v>2.1558513122101999E-4</c:v>
                </c:pt>
                <c:pt idx="1156">
                  <c:v>4.0520785805211101E-3</c:v>
                </c:pt>
                <c:pt idx="1157">
                  <c:v>2.7734004508610199E-2</c:v>
                </c:pt>
                <c:pt idx="1158">
                  <c:v>3.0930750044047702E-3</c:v>
                </c:pt>
                <c:pt idx="1159">
                  <c:v>1.6550965319977501E-3</c:v>
                </c:pt>
                <c:pt idx="1160">
                  <c:v>1.49430419413801E-2</c:v>
                </c:pt>
                <c:pt idx="1161">
                  <c:v>1.1618423829166699E-3</c:v>
                </c:pt>
                <c:pt idx="1162">
                  <c:v>0.13637297511901</c:v>
                </c:pt>
                <c:pt idx="1163">
                  <c:v>2.7350664980690699E-3</c:v>
                </c:pt>
                <c:pt idx="1164">
                  <c:v>7.1941848914990601E-4</c:v>
                </c:pt>
                <c:pt idx="1165">
                  <c:v>2.6874221835581301E-3</c:v>
                </c:pt>
                <c:pt idx="1166">
                  <c:v>1.6671248392851499E-3</c:v>
                </c:pt>
                <c:pt idx="1167">
                  <c:v>7.2578093505611704E-4</c:v>
                </c:pt>
                <c:pt idx="1168">
                  <c:v>0.62135976337407395</c:v>
                </c:pt>
                <c:pt idx="1169">
                  <c:v>9.6597603162473095E-3</c:v>
                </c:pt>
                <c:pt idx="1170">
                  <c:v>0.67667446028007705</c:v>
                </c:pt>
                <c:pt idx="1171">
                  <c:v>1.52351862973937E-3</c:v>
                </c:pt>
                <c:pt idx="1172">
                  <c:v>2.4087975231729E-4</c:v>
                </c:pt>
                <c:pt idx="1173">
                  <c:v>5.5598339281418105E-4</c:v>
                </c:pt>
                <c:pt idx="1174">
                  <c:v>7.30248846636435E-5</c:v>
                </c:pt>
                <c:pt idx="1175">
                  <c:v>9.6326393687774401E-4</c:v>
                </c:pt>
                <c:pt idx="1176">
                  <c:v>3.68141281548485E-3</c:v>
                </c:pt>
                <c:pt idx="1177">
                  <c:v>2.6331749519715699E-4</c:v>
                </c:pt>
                <c:pt idx="1178">
                  <c:v>6.7697976624255202E-4</c:v>
                </c:pt>
                <c:pt idx="1179">
                  <c:v>0.17411074418102601</c:v>
                </c:pt>
                <c:pt idx="1180">
                  <c:v>3.5891463420919599E-3</c:v>
                </c:pt>
                <c:pt idx="1181">
                  <c:v>6.1383898231908199E-4</c:v>
                </c:pt>
                <c:pt idx="1182">
                  <c:v>9.8231680378107495E-3</c:v>
                </c:pt>
                <c:pt idx="1183">
                  <c:v>2.1509394353715198E-3</c:v>
                </c:pt>
                <c:pt idx="1184">
                  <c:v>2.14989528796804E-2</c:v>
                </c:pt>
                <c:pt idx="1185">
                  <c:v>1.5918183117492699E-2</c:v>
                </c:pt>
                <c:pt idx="1186">
                  <c:v>9.0012241009026703E-3</c:v>
                </c:pt>
                <c:pt idx="1187">
                  <c:v>2.5311266446045098E-3</c:v>
                </c:pt>
                <c:pt idx="1188">
                  <c:v>2.5639828289700001E-4</c:v>
                </c:pt>
                <c:pt idx="1189">
                  <c:v>4.7580855014457302E-2</c:v>
                </c:pt>
                <c:pt idx="1190">
                  <c:v>1.24933807084898E-2</c:v>
                </c:pt>
                <c:pt idx="1191">
                  <c:v>2.0958383648605E-2</c:v>
                </c:pt>
                <c:pt idx="1192">
                  <c:v>9.9361284128492096E-5</c:v>
                </c:pt>
                <c:pt idx="1193">
                  <c:v>0.182582141642846</c:v>
                </c:pt>
                <c:pt idx="1194">
                  <c:v>2.8885014129755298E-4</c:v>
                </c:pt>
                <c:pt idx="1195">
                  <c:v>0.18167347976932199</c:v>
                </c:pt>
                <c:pt idx="1196">
                  <c:v>1.6273202556200701E-3</c:v>
                </c:pt>
                <c:pt idx="1197">
                  <c:v>1.03703420887153E-4</c:v>
                </c:pt>
                <c:pt idx="1198">
                  <c:v>6.9677868595151803E-4</c:v>
                </c:pt>
                <c:pt idx="1199">
                  <c:v>3.20674411271661E-3</c:v>
                </c:pt>
                <c:pt idx="1200">
                  <c:v>1.38530376998602E-4</c:v>
                </c:pt>
                <c:pt idx="1201">
                  <c:v>4.9601848947438904E-3</c:v>
                </c:pt>
                <c:pt idx="1202">
                  <c:v>2.3621378738162301E-2</c:v>
                </c:pt>
                <c:pt idx="1203">
                  <c:v>3.2842108584671702E-4</c:v>
                </c:pt>
                <c:pt idx="1204">
                  <c:v>1.08787990449675E-3</c:v>
                </c:pt>
                <c:pt idx="1205">
                  <c:v>1.8238421428478199E-2</c:v>
                </c:pt>
                <c:pt idx="1206">
                  <c:v>2.2812262732523202E-2</c:v>
                </c:pt>
                <c:pt idx="1207">
                  <c:v>5.5660791596101898E-2</c:v>
                </c:pt>
                <c:pt idx="1208">
                  <c:v>5.70056778455914E-2</c:v>
                </c:pt>
                <c:pt idx="1209">
                  <c:v>3.4617704871806598E-2</c:v>
                </c:pt>
                <c:pt idx="1210">
                  <c:v>1.00026836834009E-2</c:v>
                </c:pt>
                <c:pt idx="1211">
                  <c:v>1.18499322925821E-4</c:v>
                </c:pt>
                <c:pt idx="1212">
                  <c:v>1.4465232525644001E-3</c:v>
                </c:pt>
                <c:pt idx="1213">
                  <c:v>6.68740546756319E-3</c:v>
                </c:pt>
                <c:pt idx="1214">
                  <c:v>3.1500145661126203E-2</c:v>
                </c:pt>
                <c:pt idx="1215">
                  <c:v>2.7715657415324901E-2</c:v>
                </c:pt>
                <c:pt idx="1216">
                  <c:v>3.1672938883522697E-2</c:v>
                </c:pt>
                <c:pt idx="1217">
                  <c:v>1.6955463802602998E-2</c:v>
                </c:pt>
                <c:pt idx="1218">
                  <c:v>1.1847457698558E-2</c:v>
                </c:pt>
                <c:pt idx="1219">
                  <c:v>0.13823136897586299</c:v>
                </c:pt>
                <c:pt idx="1220">
                  <c:v>4.6721593907663997E-3</c:v>
                </c:pt>
                <c:pt idx="1221">
                  <c:v>8.1818999111973809E-3</c:v>
                </c:pt>
                <c:pt idx="1222">
                  <c:v>2.2499744567074799E-2</c:v>
                </c:pt>
                <c:pt idx="1223">
                  <c:v>3.3067416393594201E-2</c:v>
                </c:pt>
                <c:pt idx="1224">
                  <c:v>1.7001859618629302E-2</c:v>
                </c:pt>
                <c:pt idx="1225">
                  <c:v>8.5491501581524298E-2</c:v>
                </c:pt>
                <c:pt idx="1226">
                  <c:v>8.2905868292445697E-3</c:v>
                </c:pt>
                <c:pt idx="1227">
                  <c:v>9.8974178780141305E-3</c:v>
                </c:pt>
                <c:pt idx="1228">
                  <c:v>2.6199841984844699E-3</c:v>
                </c:pt>
                <c:pt idx="1229">
                  <c:v>1.6735455461717501E-2</c:v>
                </c:pt>
                <c:pt idx="1230">
                  <c:v>1.04749717926088E-4</c:v>
                </c:pt>
                <c:pt idx="1231">
                  <c:v>4.2633094158740198E-2</c:v>
                </c:pt>
                <c:pt idx="1232">
                  <c:v>1.8392850719924001E-3</c:v>
                </c:pt>
                <c:pt idx="1233">
                  <c:v>9.7525201909535397E-2</c:v>
                </c:pt>
                <c:pt idx="1234">
                  <c:v>7.3756867137515E-3</c:v>
                </c:pt>
                <c:pt idx="1235">
                  <c:v>7.3878181775677797E-4</c:v>
                </c:pt>
                <c:pt idx="1236">
                  <c:v>2.0172118232682102E-3</c:v>
                </c:pt>
                <c:pt idx="1237">
                  <c:v>8.7398998106225194E-3</c:v>
                </c:pt>
                <c:pt idx="1238">
                  <c:v>2.1355466291084001E-4</c:v>
                </c:pt>
                <c:pt idx="1239">
                  <c:v>5.58921227019364E-2</c:v>
                </c:pt>
                <c:pt idx="1240">
                  <c:v>1.14131847678386E-4</c:v>
                </c:pt>
                <c:pt idx="1241">
                  <c:v>4.3222521446668202E-2</c:v>
                </c:pt>
                <c:pt idx="1242">
                  <c:v>1.1946154842452E-4</c:v>
                </c:pt>
                <c:pt idx="1243">
                  <c:v>8.5631714474697796E-4</c:v>
                </c:pt>
                <c:pt idx="1244">
                  <c:v>1.23213391874623E-3</c:v>
                </c:pt>
                <c:pt idx="1245">
                  <c:v>5.4068674990127297E-2</c:v>
                </c:pt>
                <c:pt idx="1246">
                  <c:v>7.6380047336074402E-5</c:v>
                </c:pt>
                <c:pt idx="1247">
                  <c:v>1.7479328058277701E-2</c:v>
                </c:pt>
                <c:pt idx="1248">
                  <c:v>5.1301256725600701E-2</c:v>
                </c:pt>
                <c:pt idx="1249">
                  <c:v>1.19034407200833E-4</c:v>
                </c:pt>
                <c:pt idx="1250">
                  <c:v>4.3725100334192002E-3</c:v>
                </c:pt>
                <c:pt idx="1251">
                  <c:v>1.5975718771797499E-3</c:v>
                </c:pt>
                <c:pt idx="1252">
                  <c:v>4.04792901285558E-5</c:v>
                </c:pt>
                <c:pt idx="1253">
                  <c:v>5.9339716088523001E-4</c:v>
                </c:pt>
                <c:pt idx="1254">
                  <c:v>9.844931625431529E-4</c:v>
                </c:pt>
                <c:pt idx="1255">
                  <c:v>3.7384417030964298E-4</c:v>
                </c:pt>
                <c:pt idx="1256">
                  <c:v>1.2823645067311E-3</c:v>
                </c:pt>
                <c:pt idx="1257">
                  <c:v>2.2258410738577799E-2</c:v>
                </c:pt>
                <c:pt idx="1258">
                  <c:v>2.0132242488067201E-3</c:v>
                </c:pt>
                <c:pt idx="1259">
                  <c:v>1.93074652953414E-3</c:v>
                </c:pt>
                <c:pt idx="1260">
                  <c:v>7.5251575764778299E-4</c:v>
                </c:pt>
                <c:pt idx="1261">
                  <c:v>1.30084966490659E-3</c:v>
                </c:pt>
                <c:pt idx="1262">
                  <c:v>7.7424605721635202E-3</c:v>
                </c:pt>
                <c:pt idx="1263">
                  <c:v>7.6351132458695598E-3</c:v>
                </c:pt>
                <c:pt idx="1264">
                  <c:v>4.0953950398511698E-4</c:v>
                </c:pt>
                <c:pt idx="1265">
                  <c:v>0.17832363122334899</c:v>
                </c:pt>
                <c:pt idx="1266">
                  <c:v>1.55840987649611E-3</c:v>
                </c:pt>
                <c:pt idx="1267">
                  <c:v>5.87979994689906E-2</c:v>
                </c:pt>
                <c:pt idx="1268">
                  <c:v>0.52107580278101895</c:v>
                </c:pt>
                <c:pt idx="1269">
                  <c:v>5.9347838831839202E-2</c:v>
                </c:pt>
                <c:pt idx="1270">
                  <c:v>3.4557881164254297E-4</c:v>
                </c:pt>
                <c:pt idx="1271">
                  <c:v>2.3691610795069599E-2</c:v>
                </c:pt>
                <c:pt idx="1272">
                  <c:v>5.59556015184949E-2</c:v>
                </c:pt>
                <c:pt idx="1273">
                  <c:v>5.1652861437903501E-3</c:v>
                </c:pt>
                <c:pt idx="1274">
                  <c:v>0.34024565073318103</c:v>
                </c:pt>
                <c:pt idx="1275">
                  <c:v>5.1749447724444703E-3</c:v>
                </c:pt>
                <c:pt idx="1276">
                  <c:v>0.697229511780454</c:v>
                </c:pt>
                <c:pt idx="1277">
                  <c:v>3.23502465933799E-6</c:v>
                </c:pt>
                <c:pt idx="1278">
                  <c:v>1.39344323508206E-3</c:v>
                </c:pt>
                <c:pt idx="1279">
                  <c:v>4.8912661748289499E-3</c:v>
                </c:pt>
                <c:pt idx="1280">
                  <c:v>2.8910698358400598E-4</c:v>
                </c:pt>
                <c:pt idx="1281">
                  <c:v>1.37036128703144E-4</c:v>
                </c:pt>
                <c:pt idx="1282">
                  <c:v>1.6307063365699999E-3</c:v>
                </c:pt>
                <c:pt idx="1283">
                  <c:v>1.9605273061606299E-3</c:v>
                </c:pt>
                <c:pt idx="1284">
                  <c:v>9.9934958797018501E-5</c:v>
                </c:pt>
                <c:pt idx="1285">
                  <c:v>2.1177365373494699E-3</c:v>
                </c:pt>
                <c:pt idx="1286">
                  <c:v>5.9471026876090898E-5</c:v>
                </c:pt>
                <c:pt idx="1287">
                  <c:v>6.8962005246035399E-5</c:v>
                </c:pt>
                <c:pt idx="1288">
                  <c:v>1.18625695401087E-3</c:v>
                </c:pt>
                <c:pt idx="1289">
                  <c:v>2.17452488488553E-3</c:v>
                </c:pt>
                <c:pt idx="1290">
                  <c:v>8.8168775258314796E-4</c:v>
                </c:pt>
                <c:pt idx="1291">
                  <c:v>3.7503905608555002E-4</c:v>
                </c:pt>
                <c:pt idx="1292">
                  <c:v>1.0080255698237E-4</c:v>
                </c:pt>
                <c:pt idx="1293">
                  <c:v>1.0692298620434001E-5</c:v>
                </c:pt>
                <c:pt idx="1294">
                  <c:v>1.0686298796909801E-4</c:v>
                </c:pt>
                <c:pt idx="1295">
                  <c:v>9.6670893844962805E-4</c:v>
                </c:pt>
                <c:pt idx="1296">
                  <c:v>9.993725602399201E-4</c:v>
                </c:pt>
                <c:pt idx="1297">
                  <c:v>8.9515798027016695E-4</c:v>
                </c:pt>
                <c:pt idx="1298">
                  <c:v>1.70880109966314E-3</c:v>
                </c:pt>
                <c:pt idx="1299">
                  <c:v>5.9339372355620399E-5</c:v>
                </c:pt>
                <c:pt idx="1300">
                  <c:v>2.1901229620733401E-4</c:v>
                </c:pt>
                <c:pt idx="1301">
                  <c:v>7.1563671323586703E-4</c:v>
                </c:pt>
                <c:pt idx="1302">
                  <c:v>8.8521508591035897E-4</c:v>
                </c:pt>
                <c:pt idx="1303">
                  <c:v>7.7716089695992001E-4</c:v>
                </c:pt>
                <c:pt idx="1304">
                  <c:v>0.51801697441982297</c:v>
                </c:pt>
                <c:pt idx="1305">
                  <c:v>9.5000102611176695E-4</c:v>
                </c:pt>
                <c:pt idx="1306">
                  <c:v>3.3121345016399503E-2</c:v>
                </c:pt>
                <c:pt idx="1307">
                  <c:v>3.29015362892292E-4</c:v>
                </c:pt>
                <c:pt idx="1308">
                  <c:v>9.5530783585322105E-5</c:v>
                </c:pt>
                <c:pt idx="1309">
                  <c:v>1.96686010985347E-4</c:v>
                </c:pt>
                <c:pt idx="1310">
                  <c:v>0.181904724963487</c:v>
                </c:pt>
                <c:pt idx="1311">
                  <c:v>2.7203894950414701E-2</c:v>
                </c:pt>
                <c:pt idx="1312">
                  <c:v>0.113691426754193</c:v>
                </c:pt>
                <c:pt idx="1313">
                  <c:v>8.3803246595453795E-2</c:v>
                </c:pt>
                <c:pt idx="1314">
                  <c:v>7.7911428168284001E-3</c:v>
                </c:pt>
                <c:pt idx="1315">
                  <c:v>4.93907790927551E-3</c:v>
                </c:pt>
                <c:pt idx="1316">
                  <c:v>1.09410124381263E-4</c:v>
                </c:pt>
                <c:pt idx="1317">
                  <c:v>1.4670514985978E-3</c:v>
                </c:pt>
                <c:pt idx="1318">
                  <c:v>1.67141660563644E-4</c:v>
                </c:pt>
                <c:pt idx="1319">
                  <c:v>0.43861457368890699</c:v>
                </c:pt>
                <c:pt idx="1320">
                  <c:v>8.30205950007723E-5</c:v>
                </c:pt>
                <c:pt idx="1321">
                  <c:v>3.1102851836022398E-6</c:v>
                </c:pt>
                <c:pt idx="1322">
                  <c:v>1.89995594937538E-4</c:v>
                </c:pt>
                <c:pt idx="1323">
                  <c:v>1.76463799429578E-4</c:v>
                </c:pt>
                <c:pt idx="1324">
                  <c:v>1.24079417208331E-3</c:v>
                </c:pt>
                <c:pt idx="1325">
                  <c:v>1.7663278618695099E-4</c:v>
                </c:pt>
                <c:pt idx="1326">
                  <c:v>1.6631227185634999E-4</c:v>
                </c:pt>
                <c:pt idx="1327">
                  <c:v>2.77807154317968E-4</c:v>
                </c:pt>
                <c:pt idx="1328">
                  <c:v>6.4119273452297298E-3</c:v>
                </c:pt>
                <c:pt idx="1329">
                  <c:v>5.6991813853137299E-4</c:v>
                </c:pt>
                <c:pt idx="1330">
                  <c:v>4.0966366574593098E-4</c:v>
                </c:pt>
                <c:pt idx="1331">
                  <c:v>7.1197706695096599E-6</c:v>
                </c:pt>
                <c:pt idx="1332">
                  <c:v>1.41747947411313E-3</c:v>
                </c:pt>
                <c:pt idx="1333">
                  <c:v>4.6482765652045203E-5</c:v>
                </c:pt>
                <c:pt idx="1334">
                  <c:v>2.0871002319155099E-5</c:v>
                </c:pt>
                <c:pt idx="1335">
                  <c:v>2.5919702858039301E-4</c:v>
                </c:pt>
                <c:pt idx="1336">
                  <c:v>1.2984911549092999E-4</c:v>
                </c:pt>
                <c:pt idx="1337">
                  <c:v>3.7359600535904201E-4</c:v>
                </c:pt>
                <c:pt idx="1338">
                  <c:v>9.39178420928474E-5</c:v>
                </c:pt>
                <c:pt idx="1339">
                  <c:v>1.3955722211189199E-3</c:v>
                </c:pt>
                <c:pt idx="1340">
                  <c:v>5.8884978261545904E-3</c:v>
                </c:pt>
                <c:pt idx="1341">
                  <c:v>2.0104845403513401E-4</c:v>
                </c:pt>
                <c:pt idx="1342">
                  <c:v>1.31009297829044E-4</c:v>
                </c:pt>
                <c:pt idx="1343">
                  <c:v>1.0769863463628701E-3</c:v>
                </c:pt>
                <c:pt idx="1344">
                  <c:v>1.14105643350243E-3</c:v>
                </c:pt>
                <c:pt idx="1345">
                  <c:v>5.89995729652108E-4</c:v>
                </c:pt>
                <c:pt idx="1346">
                  <c:v>0.55314363162716995</c:v>
                </c:pt>
                <c:pt idx="1347">
                  <c:v>2.4514454391797798E-3</c:v>
                </c:pt>
                <c:pt idx="1348">
                  <c:v>2.35940838169611E-3</c:v>
                </c:pt>
                <c:pt idx="1349">
                  <c:v>5.8677834022127999E-2</c:v>
                </c:pt>
                <c:pt idx="1350">
                  <c:v>3.7714232967143001E-3</c:v>
                </c:pt>
                <c:pt idx="1351">
                  <c:v>3.4730796699546998E-2</c:v>
                </c:pt>
                <c:pt idx="1352">
                  <c:v>0.108526193068659</c:v>
                </c:pt>
                <c:pt idx="1353">
                  <c:v>6.2996737721547303E-3</c:v>
                </c:pt>
                <c:pt idx="1354">
                  <c:v>5.5406317177639501E-4</c:v>
                </c:pt>
                <c:pt idx="1355">
                  <c:v>7.2936136869801299E-3</c:v>
                </c:pt>
                <c:pt idx="1356">
                  <c:v>0.94274614434447301</c:v>
                </c:pt>
                <c:pt idx="1357">
                  <c:v>3.2477906062207199E-2</c:v>
                </c:pt>
                <c:pt idx="1358">
                  <c:v>1.3453449695196899E-2</c:v>
                </c:pt>
                <c:pt idx="1359">
                  <c:v>7.5208404000169093E-2</c:v>
                </c:pt>
                <c:pt idx="1360">
                  <c:v>0.11403664904110999</c:v>
                </c:pt>
                <c:pt idx="1361">
                  <c:v>3.7834904651876601E-3</c:v>
                </c:pt>
                <c:pt idx="1362">
                  <c:v>5.0244489237326502E-3</c:v>
                </c:pt>
                <c:pt idx="1363">
                  <c:v>0.12781054604783801</c:v>
                </c:pt>
                <c:pt idx="1364">
                  <c:v>2.1954708433598001E-2</c:v>
                </c:pt>
                <c:pt idx="1365">
                  <c:v>1.54583537104508E-4</c:v>
                </c:pt>
                <c:pt idx="1366">
                  <c:v>2.2606915243471599E-2</c:v>
                </c:pt>
                <c:pt idx="1367">
                  <c:v>4.2846606227062503E-2</c:v>
                </c:pt>
                <c:pt idx="1368">
                  <c:v>2.1734220952354801E-2</c:v>
                </c:pt>
                <c:pt idx="1369">
                  <c:v>1.34846948098715E-4</c:v>
                </c:pt>
                <c:pt idx="1370">
                  <c:v>2.58923071274751E-3</c:v>
                </c:pt>
                <c:pt idx="1371">
                  <c:v>7.49740299100011E-2</c:v>
                </c:pt>
                <c:pt idx="1372">
                  <c:v>3.2858740134441101E-2</c:v>
                </c:pt>
                <c:pt idx="1373">
                  <c:v>1.12556486041817E-3</c:v>
                </c:pt>
                <c:pt idx="1374">
                  <c:v>1.41737779397994E-2</c:v>
                </c:pt>
                <c:pt idx="1375">
                  <c:v>8.2280390344418295E-4</c:v>
                </c:pt>
                <c:pt idx="1376">
                  <c:v>1.41768076762673E-2</c:v>
                </c:pt>
                <c:pt idx="1377">
                  <c:v>0.90205784763253405</c:v>
                </c:pt>
                <c:pt idx="1378">
                  <c:v>0.104261126253175</c:v>
                </c:pt>
                <c:pt idx="1379">
                  <c:v>1.23289021004475E-2</c:v>
                </c:pt>
                <c:pt idx="1380">
                  <c:v>1.14277933151446E-3</c:v>
                </c:pt>
                <c:pt idx="1381">
                  <c:v>9.6402088475097594E-3</c:v>
                </c:pt>
                <c:pt idx="1382">
                  <c:v>0.29289074460768899</c:v>
                </c:pt>
                <c:pt idx="1383">
                  <c:v>8.94559355158904E-3</c:v>
                </c:pt>
                <c:pt idx="1384">
                  <c:v>2.5708990745342001E-2</c:v>
                </c:pt>
                <c:pt idx="1385">
                  <c:v>3.48337546464753E-3</c:v>
                </c:pt>
                <c:pt idx="1386">
                  <c:v>2.4563771287480399E-2</c:v>
                </c:pt>
                <c:pt idx="1387">
                  <c:v>0.880466238774815</c:v>
                </c:pt>
                <c:pt idx="1388">
                  <c:v>0.43181594172467103</c:v>
                </c:pt>
                <c:pt idx="1389">
                  <c:v>3.8384444478655102E-3</c:v>
                </c:pt>
                <c:pt idx="1390">
                  <c:v>7.9834716084353606E-5</c:v>
                </c:pt>
                <c:pt idx="1391">
                  <c:v>2.1359166971543901E-3</c:v>
                </c:pt>
                <c:pt idx="1392">
                  <c:v>1.3960266913949601E-2</c:v>
                </c:pt>
                <c:pt idx="1393">
                  <c:v>2.29328712247635E-2</c:v>
                </c:pt>
                <c:pt idx="1394">
                  <c:v>8.9133642222727894E-5</c:v>
                </c:pt>
                <c:pt idx="1395">
                  <c:v>5.9564995423435699E-3</c:v>
                </c:pt>
                <c:pt idx="1396">
                  <c:v>6.0014086280716305E-4</c:v>
                </c:pt>
                <c:pt idx="1397">
                  <c:v>6.6527194486461704E-4</c:v>
                </c:pt>
                <c:pt idx="1398">
                  <c:v>5.5852197924003196E-3</c:v>
                </c:pt>
                <c:pt idx="1399">
                  <c:v>6.8720831816014799E-4</c:v>
                </c:pt>
                <c:pt idx="1400">
                  <c:v>7.8938116976252405E-4</c:v>
                </c:pt>
                <c:pt idx="1401">
                  <c:v>9.0457273165403995E-4</c:v>
                </c:pt>
                <c:pt idx="1402">
                  <c:v>1.93442055284793E-3</c:v>
                </c:pt>
                <c:pt idx="1403">
                  <c:v>1.46118941872567E-2</c:v>
                </c:pt>
                <c:pt idx="1404">
                  <c:v>4.7107951823935602E-2</c:v>
                </c:pt>
                <c:pt idx="1405">
                  <c:v>1.6657668017664701E-4</c:v>
                </c:pt>
                <c:pt idx="1406">
                  <c:v>1.0848002470047E-2</c:v>
                </c:pt>
                <c:pt idx="1407">
                  <c:v>3.3257912946122001E-2</c:v>
                </c:pt>
                <c:pt idx="1408">
                  <c:v>2.5586134265051601E-3</c:v>
                </c:pt>
                <c:pt idx="1409">
                  <c:v>2.1932618761630301E-2</c:v>
                </c:pt>
                <c:pt idx="1410">
                  <c:v>6.1503201394499897E-3</c:v>
                </c:pt>
                <c:pt idx="1411">
                  <c:v>5.6778882966578197E-3</c:v>
                </c:pt>
                <c:pt idx="1412">
                  <c:v>1.7642821642578699E-3</c:v>
                </c:pt>
                <c:pt idx="1413">
                  <c:v>0.113004856770777</c:v>
                </c:pt>
                <c:pt idx="1414">
                  <c:v>5.12505107940587E-2</c:v>
                </c:pt>
                <c:pt idx="1415">
                  <c:v>4.06711930848409E-2</c:v>
                </c:pt>
                <c:pt idx="1416">
                  <c:v>7.6177222616940696E-3</c:v>
                </c:pt>
                <c:pt idx="1417">
                  <c:v>4.9833492499417997E-3</c:v>
                </c:pt>
                <c:pt idx="1418">
                  <c:v>7.4781407536014402E-3</c:v>
                </c:pt>
                <c:pt idx="1419">
                  <c:v>4.0658377341259099E-4</c:v>
                </c:pt>
                <c:pt idx="1420">
                  <c:v>0.14616972831447</c:v>
                </c:pt>
                <c:pt idx="1421">
                  <c:v>1.70113713552427E-4</c:v>
                </c:pt>
                <c:pt idx="1422">
                  <c:v>1.77096287154956E-3</c:v>
                </c:pt>
                <c:pt idx="1423">
                  <c:v>0.90530696417461098</c:v>
                </c:pt>
                <c:pt idx="1424">
                  <c:v>5.3746007011360702E-2</c:v>
                </c:pt>
                <c:pt idx="1425">
                  <c:v>7.7925359459613005E-5</c:v>
                </c:pt>
                <c:pt idx="1426">
                  <c:v>1.5199547218051101E-4</c:v>
                </c:pt>
                <c:pt idx="1427">
                  <c:v>4.5877133220161397E-3</c:v>
                </c:pt>
                <c:pt idx="1428">
                  <c:v>4.7439912533382297E-2</c:v>
                </c:pt>
                <c:pt idx="1429">
                  <c:v>7.6315405895708696E-3</c:v>
                </c:pt>
                <c:pt idx="1430">
                  <c:v>4.3948528680643098E-2</c:v>
                </c:pt>
                <c:pt idx="1431">
                  <c:v>2.9530733859892801E-3</c:v>
                </c:pt>
                <c:pt idx="1432">
                  <c:v>4.9342287955746302E-3</c:v>
                </c:pt>
                <c:pt idx="1433">
                  <c:v>1.45274783185531E-2</c:v>
                </c:pt>
                <c:pt idx="1434">
                  <c:v>5.8572580001628703E-3</c:v>
                </c:pt>
                <c:pt idx="1435">
                  <c:v>0.21164226436474201</c:v>
                </c:pt>
                <c:pt idx="1436">
                  <c:v>9.0627624897532399E-4</c:v>
                </c:pt>
                <c:pt idx="1437">
                  <c:v>3.3114401083557302E-2</c:v>
                </c:pt>
                <c:pt idx="1438">
                  <c:v>1.2829310745042001E-3</c:v>
                </c:pt>
                <c:pt idx="1439">
                  <c:v>3.8095995055001598E-3</c:v>
                </c:pt>
                <c:pt idx="1440">
                  <c:v>3.1338409904857999E-3</c:v>
                </c:pt>
                <c:pt idx="1441">
                  <c:v>1.74377771021601E-4</c:v>
                </c:pt>
                <c:pt idx="1442">
                  <c:v>1.38137768785551E-2</c:v>
                </c:pt>
                <c:pt idx="1443">
                  <c:v>7.9448234494785996E-2</c:v>
                </c:pt>
                <c:pt idx="1444">
                  <c:v>1.6336432490096299E-3</c:v>
                </c:pt>
                <c:pt idx="1445">
                  <c:v>2.80978943342634E-5</c:v>
                </c:pt>
                <c:pt idx="1446">
                  <c:v>1.6907270932792299E-4</c:v>
                </c:pt>
                <c:pt idx="1447">
                  <c:v>1.62127932237232E-3</c:v>
                </c:pt>
                <c:pt idx="1448">
                  <c:v>4.2863733675878599E-3</c:v>
                </c:pt>
                <c:pt idx="1449">
                  <c:v>5.3600210994420298E-2</c:v>
                </c:pt>
                <c:pt idx="1450">
                  <c:v>6.8919639050303298E-5</c:v>
                </c:pt>
                <c:pt idx="1451">
                  <c:v>1.15024418528968E-2</c:v>
                </c:pt>
                <c:pt idx="1452">
                  <c:v>1.9735692893645099E-4</c:v>
                </c:pt>
                <c:pt idx="1453">
                  <c:v>1.3457169771502899E-2</c:v>
                </c:pt>
                <c:pt idx="1454">
                  <c:v>0.87872425221058703</c:v>
                </c:pt>
                <c:pt idx="1455">
                  <c:v>9.7991280564424499E-4</c:v>
                </c:pt>
                <c:pt idx="1456">
                  <c:v>5.6458167385101399E-2</c:v>
                </c:pt>
                <c:pt idx="1457">
                  <c:v>7.1319597714468701E-3</c:v>
                </c:pt>
                <c:pt idx="1458">
                  <c:v>6.2303987029685296E-4</c:v>
                </c:pt>
                <c:pt idx="1459">
                  <c:v>5.8417432633201998E-3</c:v>
                </c:pt>
                <c:pt idx="1460">
                  <c:v>9.9765540467344795E-3</c:v>
                </c:pt>
                <c:pt idx="1461">
                  <c:v>2.4916230078937601E-2</c:v>
                </c:pt>
                <c:pt idx="1462">
                  <c:v>2.81693238954564E-2</c:v>
                </c:pt>
                <c:pt idx="1463">
                  <c:v>2.4826838585676901E-4</c:v>
                </c:pt>
                <c:pt idx="1464">
                  <c:v>8.8434218177045505E-3</c:v>
                </c:pt>
                <c:pt idx="1465">
                  <c:v>1.92631881723841E-3</c:v>
                </c:pt>
                <c:pt idx="1466">
                  <c:v>3.5331635894087901E-2</c:v>
                </c:pt>
                <c:pt idx="1467">
                  <c:v>7.3629561155663506E-2</c:v>
                </c:pt>
                <c:pt idx="1468">
                  <c:v>4.5020772606702203E-2</c:v>
                </c:pt>
                <c:pt idx="1469">
                  <c:v>0.64054996558590505</c:v>
                </c:pt>
                <c:pt idx="1470">
                  <c:v>1.57306858412262E-3</c:v>
                </c:pt>
                <c:pt idx="1471">
                  <c:v>0.27046974980109501</c:v>
                </c:pt>
                <c:pt idx="1472">
                  <c:v>1.32451991394616E-3</c:v>
                </c:pt>
                <c:pt idx="1473">
                  <c:v>2.34799265009025E-4</c:v>
                </c:pt>
                <c:pt idx="1474">
                  <c:v>6.1544273037687502E-3</c:v>
                </c:pt>
                <c:pt idx="1475">
                  <c:v>8.3446648973555096E-2</c:v>
                </c:pt>
                <c:pt idx="1476">
                  <c:v>6.1612397083866104E-3</c:v>
                </c:pt>
                <c:pt idx="1477">
                  <c:v>8.6728271413855692E-3</c:v>
                </c:pt>
                <c:pt idx="1478">
                  <c:v>7.66378496956678E-3</c:v>
                </c:pt>
                <c:pt idx="1479">
                  <c:v>9.7040729339258294E-2</c:v>
                </c:pt>
                <c:pt idx="1480">
                  <c:v>1.0750109130993399E-2</c:v>
                </c:pt>
                <c:pt idx="1481">
                  <c:v>0.106521835721651</c:v>
                </c:pt>
                <c:pt idx="1482">
                  <c:v>1.8748365502605099E-2</c:v>
                </c:pt>
                <c:pt idx="1483">
                  <c:v>1.8497946664478999E-4</c:v>
                </c:pt>
                <c:pt idx="1484">
                  <c:v>0.14015310698599701</c:v>
                </c:pt>
                <c:pt idx="1485">
                  <c:v>7.7131263131275093E-2</c:v>
                </c:pt>
                <c:pt idx="1486">
                  <c:v>4.4976889514792102E-3</c:v>
                </c:pt>
                <c:pt idx="1487">
                  <c:v>1.52788920476859E-3</c:v>
                </c:pt>
                <c:pt idx="1488">
                  <c:v>1.93009837801398E-3</c:v>
                </c:pt>
                <c:pt idx="1489">
                  <c:v>8.2320072714100995E-2</c:v>
                </c:pt>
                <c:pt idx="1490">
                  <c:v>3.94148340102662E-2</c:v>
                </c:pt>
                <c:pt idx="1491">
                  <c:v>4.4347662641018798E-3</c:v>
                </c:pt>
                <c:pt idx="1492">
                  <c:v>5.8766522701509305E-4</c:v>
                </c:pt>
                <c:pt idx="1493">
                  <c:v>2.2060459441515998E-2</c:v>
                </c:pt>
                <c:pt idx="1494">
                  <c:v>4.6972676373989702E-3</c:v>
                </c:pt>
                <c:pt idx="1495">
                  <c:v>0.155051888185432</c:v>
                </c:pt>
                <c:pt idx="1496">
                  <c:v>1.31428928974959E-4</c:v>
                </c:pt>
                <c:pt idx="1497">
                  <c:v>1.16661929259618E-4</c:v>
                </c:pt>
                <c:pt idx="1498">
                  <c:v>1.13531606732924E-3</c:v>
                </c:pt>
                <c:pt idx="1499">
                  <c:v>1.03649197592746E-2</c:v>
                </c:pt>
                <c:pt idx="1500">
                  <c:v>7.0055126335674201E-3</c:v>
                </c:pt>
                <c:pt idx="1501">
                  <c:v>4.1481702640532699E-2</c:v>
                </c:pt>
                <c:pt idx="1502">
                  <c:v>2.7060373523859801E-2</c:v>
                </c:pt>
                <c:pt idx="1503">
                  <c:v>6.6243171461934603E-3</c:v>
                </c:pt>
                <c:pt idx="1504">
                  <c:v>1.9621692121527302E-2</c:v>
                </c:pt>
                <c:pt idx="1505">
                  <c:v>6.6282122402831795E-2</c:v>
                </c:pt>
                <c:pt idx="1506">
                  <c:v>1.96354120583164E-3</c:v>
                </c:pt>
                <c:pt idx="1507">
                  <c:v>2.11497915695874E-4</c:v>
                </c:pt>
                <c:pt idx="1508">
                  <c:v>2.5912671517874298E-3</c:v>
                </c:pt>
                <c:pt idx="1509">
                  <c:v>9.9888925955023394E-3</c:v>
                </c:pt>
                <c:pt idx="1510">
                  <c:v>2.4442245495334002E-3</c:v>
                </c:pt>
                <c:pt idx="1511">
                  <c:v>9.6326754778771999E-3</c:v>
                </c:pt>
                <c:pt idx="1512">
                  <c:v>0.99859648236005405</c:v>
                </c:pt>
                <c:pt idx="1513">
                  <c:v>1.6380345554928101E-2</c:v>
                </c:pt>
                <c:pt idx="1514">
                  <c:v>2.5354123992530699E-2</c:v>
                </c:pt>
                <c:pt idx="1515">
                  <c:v>3.3574826410345898E-2</c:v>
                </c:pt>
                <c:pt idx="1516">
                  <c:v>8.9270976946079897E-2</c:v>
                </c:pt>
                <c:pt idx="1517">
                  <c:v>2.0174851657131801E-2</c:v>
                </c:pt>
                <c:pt idx="1518">
                  <c:v>1.3948913949266E-3</c:v>
                </c:pt>
                <c:pt idx="1519">
                  <c:v>1.7627951165479301E-3</c:v>
                </c:pt>
                <c:pt idx="1520">
                  <c:v>2.4512610237980002E-3</c:v>
                </c:pt>
                <c:pt idx="1521">
                  <c:v>6.4111618655484395E-5</c:v>
                </c:pt>
                <c:pt idx="1522">
                  <c:v>4.3760464326732099E-2</c:v>
                </c:pt>
                <c:pt idx="1523">
                  <c:v>1.5898701371890801E-2</c:v>
                </c:pt>
                <c:pt idx="1524">
                  <c:v>9.0444984480708396E-2</c:v>
                </c:pt>
                <c:pt idx="1525">
                  <c:v>8.4479936590724607E-3</c:v>
                </c:pt>
                <c:pt idx="1526">
                  <c:v>0.17780446556169099</c:v>
                </c:pt>
                <c:pt idx="1527">
                  <c:v>1.35106288469176E-4</c:v>
                </c:pt>
                <c:pt idx="1528">
                  <c:v>8.2113975567879699E-5</c:v>
                </c:pt>
                <c:pt idx="1529">
                  <c:v>4.1291712758547003E-3</c:v>
                </c:pt>
                <c:pt idx="1530">
                  <c:v>9.8802935973148501E-2</c:v>
                </c:pt>
                <c:pt idx="1531">
                  <c:v>1.8837958187374501E-4</c:v>
                </c:pt>
                <c:pt idx="1532">
                  <c:v>6.6636846936491703E-2</c:v>
                </c:pt>
                <c:pt idx="1533">
                  <c:v>3.50191585723175E-3</c:v>
                </c:pt>
                <c:pt idx="1534">
                  <c:v>3.2435385468093702E-3</c:v>
                </c:pt>
                <c:pt idx="1535">
                  <c:v>2.5364456085781399E-4</c:v>
                </c:pt>
                <c:pt idx="1536">
                  <c:v>0.109961879191635</c:v>
                </c:pt>
                <c:pt idx="1537">
                  <c:v>2.1285385999552198E-2</c:v>
                </c:pt>
                <c:pt idx="1538">
                  <c:v>3.12046809425656E-2</c:v>
                </c:pt>
                <c:pt idx="1539">
                  <c:v>1.9467187716281E-2</c:v>
                </c:pt>
                <c:pt idx="1540">
                  <c:v>1.1945680336889501E-2</c:v>
                </c:pt>
                <c:pt idx="1541">
                  <c:v>7.5293692918988395E-4</c:v>
                </c:pt>
                <c:pt idx="1542">
                  <c:v>1.9759490502849601E-3</c:v>
                </c:pt>
                <c:pt idx="1543">
                  <c:v>2.2139209033206899E-2</c:v>
                </c:pt>
                <c:pt idx="1544">
                  <c:v>2.138519673483E-4</c:v>
                </c:pt>
                <c:pt idx="1545">
                  <c:v>4.4752431753004602E-4</c:v>
                </c:pt>
                <c:pt idx="1546">
                  <c:v>1.2618279716937E-3</c:v>
                </c:pt>
                <c:pt idx="1547">
                  <c:v>2.5407876559283599E-3</c:v>
                </c:pt>
                <c:pt idx="1548">
                  <c:v>3.17126551167734E-4</c:v>
                </c:pt>
                <c:pt idx="1549">
                  <c:v>7.8346802134107205E-2</c:v>
                </c:pt>
                <c:pt idx="1550">
                  <c:v>1.8960603321095499E-3</c:v>
                </c:pt>
                <c:pt idx="1551">
                  <c:v>7.0881201442270902E-3</c:v>
                </c:pt>
                <c:pt idx="1552">
                  <c:v>2.91668950233315E-3</c:v>
                </c:pt>
                <c:pt idx="1553">
                  <c:v>3.4772660019024701E-3</c:v>
                </c:pt>
                <c:pt idx="1554">
                  <c:v>2.1945697577706899E-4</c:v>
                </c:pt>
                <c:pt idx="1555">
                  <c:v>1.04434230399498E-3</c:v>
                </c:pt>
                <c:pt idx="1556">
                  <c:v>1.06136135215497E-2</c:v>
                </c:pt>
                <c:pt idx="1557">
                  <c:v>5.5128131247459203E-3</c:v>
                </c:pt>
                <c:pt idx="1558">
                  <c:v>7.3306234797041403E-2</c:v>
                </c:pt>
                <c:pt idx="1559">
                  <c:v>0.225464856550084</c:v>
                </c:pt>
                <c:pt idx="1560">
                  <c:v>2.0570040040047998E-3</c:v>
                </c:pt>
                <c:pt idx="1561">
                  <c:v>3.9920678070129298E-3</c:v>
                </c:pt>
                <c:pt idx="1562">
                  <c:v>3.1771375814417199E-3</c:v>
                </c:pt>
                <c:pt idx="1563">
                  <c:v>2.5650438875556699E-3</c:v>
                </c:pt>
                <c:pt idx="1564">
                  <c:v>1.04106847675921E-3</c:v>
                </c:pt>
                <c:pt idx="1565">
                  <c:v>1.75785259580605E-3</c:v>
                </c:pt>
                <c:pt idx="1566">
                  <c:v>6.8341153985424802E-3</c:v>
                </c:pt>
                <c:pt idx="1567">
                  <c:v>1.1253183534453299E-2</c:v>
                </c:pt>
                <c:pt idx="1568">
                  <c:v>1.8256864691871401E-3</c:v>
                </c:pt>
                <c:pt idx="1569">
                  <c:v>2.9624160933573902E-4</c:v>
                </c:pt>
                <c:pt idx="1570">
                  <c:v>1.00109881625531E-3</c:v>
                </c:pt>
                <c:pt idx="1571">
                  <c:v>0.114053787309215</c:v>
                </c:pt>
                <c:pt idx="1572">
                  <c:v>4.6936052101798201E-4</c:v>
                </c:pt>
                <c:pt idx="1573">
                  <c:v>4.4167644950285801E-4</c:v>
                </c:pt>
                <c:pt idx="1574">
                  <c:v>2.51949514953188E-3</c:v>
                </c:pt>
                <c:pt idx="1575">
                  <c:v>4.9772681179558204E-3</c:v>
                </c:pt>
                <c:pt idx="1576">
                  <c:v>3.7261496825802102E-4</c:v>
                </c:pt>
                <c:pt idx="1577">
                  <c:v>1.8333665773419001E-2</c:v>
                </c:pt>
                <c:pt idx="1578">
                  <c:v>0.21907205297773799</c:v>
                </c:pt>
                <c:pt idx="1579">
                  <c:v>5.4969069458005497E-5</c:v>
                </c:pt>
                <c:pt idx="1580">
                  <c:v>1.3594004407337199E-3</c:v>
                </c:pt>
                <c:pt idx="1581">
                  <c:v>4.4789340300764001E-3</c:v>
                </c:pt>
                <c:pt idx="1582">
                  <c:v>1.2706742398375E-2</c:v>
                </c:pt>
                <c:pt idx="1583">
                  <c:v>4.3858272797748597E-3</c:v>
                </c:pt>
                <c:pt idx="1584">
                  <c:v>9.61665661790921E-4</c:v>
                </c:pt>
                <c:pt idx="1585">
                  <c:v>1.4292156920813401E-4</c:v>
                </c:pt>
                <c:pt idx="1586">
                  <c:v>3.0211833296885901E-4</c:v>
                </c:pt>
                <c:pt idx="1587">
                  <c:v>4.1197637049029498E-2</c:v>
                </c:pt>
                <c:pt idx="1588">
                  <c:v>4.6529615072222596E-3</c:v>
                </c:pt>
                <c:pt idx="1589">
                  <c:v>0.12586419108872501</c:v>
                </c:pt>
                <c:pt idx="1590">
                  <c:v>0.110343595597252</c:v>
                </c:pt>
                <c:pt idx="1591">
                  <c:v>7.6834124600246396E-3</c:v>
                </c:pt>
                <c:pt idx="1592">
                  <c:v>3.0391081292404799E-2</c:v>
                </c:pt>
                <c:pt idx="1593">
                  <c:v>2.2556521470090199E-2</c:v>
                </c:pt>
                <c:pt idx="1594">
                  <c:v>6.8344641368116403E-3</c:v>
                </c:pt>
                <c:pt idx="1595">
                  <c:v>4.6822621410834804E-3</c:v>
                </c:pt>
                <c:pt idx="1596">
                  <c:v>3.6975741994052597E-2</c:v>
                </c:pt>
                <c:pt idx="1597">
                  <c:v>4.7971901134585502E-5</c:v>
                </c:pt>
                <c:pt idx="1598">
                  <c:v>9.7953375030257108E-3</c:v>
                </c:pt>
                <c:pt idx="1599">
                  <c:v>1.9868310233330699E-2</c:v>
                </c:pt>
                <c:pt idx="1600">
                  <c:v>0.95116475081772101</c:v>
                </c:pt>
                <c:pt idx="1601">
                  <c:v>1.80126741871063E-4</c:v>
                </c:pt>
                <c:pt idx="1602">
                  <c:v>2.9774509375753298E-3</c:v>
                </c:pt>
                <c:pt idx="1603">
                  <c:v>1.0898915283332099E-2</c:v>
                </c:pt>
                <c:pt idx="1604">
                  <c:v>1.4395389438678599E-3</c:v>
                </c:pt>
                <c:pt idx="1605">
                  <c:v>1.37118055229808E-2</c:v>
                </c:pt>
                <c:pt idx="1606">
                  <c:v>2.23643257188797E-2</c:v>
                </c:pt>
                <c:pt idx="1607">
                  <c:v>3.9636901597953703E-5</c:v>
                </c:pt>
                <c:pt idx="1608">
                  <c:v>0.11964899593667901</c:v>
                </c:pt>
                <c:pt idx="1609">
                  <c:v>1.3224022373622001E-3</c:v>
                </c:pt>
                <c:pt idx="1610">
                  <c:v>9.7641215035720397E-4</c:v>
                </c:pt>
                <c:pt idx="1611">
                  <c:v>2.1115950674597699E-2</c:v>
                </c:pt>
                <c:pt idx="1612">
                  <c:v>1.2322414523804101E-3</c:v>
                </c:pt>
                <c:pt idx="1613">
                  <c:v>1.4500551194918201E-3</c:v>
                </c:pt>
                <c:pt idx="1614">
                  <c:v>8.1055624984703199E-4</c:v>
                </c:pt>
                <c:pt idx="1615">
                  <c:v>5.96975264097842E-2</c:v>
                </c:pt>
                <c:pt idx="1616">
                  <c:v>1.6189247212931301E-2</c:v>
                </c:pt>
                <c:pt idx="1617">
                  <c:v>1.68732503471219E-2</c:v>
                </c:pt>
                <c:pt idx="1618">
                  <c:v>1.20929749741969E-2</c:v>
                </c:pt>
                <c:pt idx="1619">
                  <c:v>6.9281357446168397E-3</c:v>
                </c:pt>
                <c:pt idx="1620">
                  <c:v>1.4055174638337701E-2</c:v>
                </c:pt>
                <c:pt idx="1621">
                  <c:v>0.107162971653897</c:v>
                </c:pt>
                <c:pt idx="1622">
                  <c:v>6.6239353300264106E-2</c:v>
                </c:pt>
                <c:pt idx="1623">
                  <c:v>1.38331658493604E-3</c:v>
                </c:pt>
                <c:pt idx="1624">
                  <c:v>1.4495046429052201E-3</c:v>
                </c:pt>
                <c:pt idx="1625">
                  <c:v>1.23426028144322E-2</c:v>
                </c:pt>
                <c:pt idx="1626">
                  <c:v>6.7405461916519305E-2</c:v>
                </c:pt>
                <c:pt idx="1627">
                  <c:v>1.5869006270973599E-4</c:v>
                </c:pt>
                <c:pt idx="1628">
                  <c:v>4.63769406694637E-4</c:v>
                </c:pt>
                <c:pt idx="1629">
                  <c:v>6.95832702400501E-4</c:v>
                </c:pt>
                <c:pt idx="1630">
                  <c:v>3.4893689239289499E-3</c:v>
                </c:pt>
                <c:pt idx="1631">
                  <c:v>1.7361174915693601E-2</c:v>
                </c:pt>
                <c:pt idx="1632">
                  <c:v>2.75582188995782E-3</c:v>
                </c:pt>
                <c:pt idx="1633">
                  <c:v>4.2543312046631303E-2</c:v>
                </c:pt>
                <c:pt idx="1634">
                  <c:v>2.1402302492384999E-2</c:v>
                </c:pt>
                <c:pt idx="1635">
                  <c:v>0.73060901887679697</c:v>
                </c:pt>
                <c:pt idx="1636">
                  <c:v>8.9796170725649899E-4</c:v>
                </c:pt>
                <c:pt idx="1637">
                  <c:v>2.6599794593941701E-3</c:v>
                </c:pt>
                <c:pt idx="1638">
                  <c:v>4.3259318607841001E-3</c:v>
                </c:pt>
                <c:pt idx="1639">
                  <c:v>5.8413335394996799E-4</c:v>
                </c:pt>
                <c:pt idx="1640">
                  <c:v>7.6588729322157604E-5</c:v>
                </c:pt>
                <c:pt idx="1641">
                  <c:v>2.2497390262076799E-3</c:v>
                </c:pt>
                <c:pt idx="1642">
                  <c:v>1.9590622280599702E-2</c:v>
                </c:pt>
                <c:pt idx="1643">
                  <c:v>3.87301341465145E-4</c:v>
                </c:pt>
                <c:pt idx="1644">
                  <c:v>2.4125221881911101E-3</c:v>
                </c:pt>
                <c:pt idx="1645">
                  <c:v>0.41041376983279099</c:v>
                </c:pt>
                <c:pt idx="1646">
                  <c:v>2.6270437013160698E-3</c:v>
                </c:pt>
                <c:pt idx="1647">
                  <c:v>1.7606653558083801E-4</c:v>
                </c:pt>
                <c:pt idx="1648">
                  <c:v>2.07066521591068E-2</c:v>
                </c:pt>
                <c:pt idx="1649">
                  <c:v>3.2273499889433598E-4</c:v>
                </c:pt>
                <c:pt idx="1650">
                  <c:v>5.8714255779426801E-2</c:v>
                </c:pt>
                <c:pt idx="1651">
                  <c:v>2.6317765262827902E-2</c:v>
                </c:pt>
                <c:pt idx="1652">
                  <c:v>2.19643159419813E-2</c:v>
                </c:pt>
                <c:pt idx="1653">
                  <c:v>3.18794911338414E-3</c:v>
                </c:pt>
                <c:pt idx="1654">
                  <c:v>2.7930712073974199E-5</c:v>
                </c:pt>
                <c:pt idx="1655">
                  <c:v>1.01879436424467E-2</c:v>
                </c:pt>
                <c:pt idx="1656">
                  <c:v>7.1306946272246106E-5</c:v>
                </c:pt>
                <c:pt idx="1657">
                  <c:v>1.2472723398367499E-3</c:v>
                </c:pt>
                <c:pt idx="1658">
                  <c:v>4.56161195228119E-5</c:v>
                </c:pt>
                <c:pt idx="1659">
                  <c:v>1.9020410649762501E-4</c:v>
                </c:pt>
                <c:pt idx="1660">
                  <c:v>5.9025944738837497E-3</c:v>
                </c:pt>
                <c:pt idx="1661">
                  <c:v>3.74122876336096E-3</c:v>
                </c:pt>
                <c:pt idx="1662">
                  <c:v>0.17680960192697201</c:v>
                </c:pt>
                <c:pt idx="1663">
                  <c:v>3.4781896893818902E-4</c:v>
                </c:pt>
                <c:pt idx="1664">
                  <c:v>2.87405237715735E-2</c:v>
                </c:pt>
                <c:pt idx="1665">
                  <c:v>8.7989844213135705E-5</c:v>
                </c:pt>
                <c:pt idx="1666">
                  <c:v>6.7687972163431797E-4</c:v>
                </c:pt>
                <c:pt idx="1667">
                  <c:v>1.30174653144529E-3</c:v>
                </c:pt>
                <c:pt idx="1668">
                  <c:v>3.8073476399856699E-3</c:v>
                </c:pt>
                <c:pt idx="1669">
                  <c:v>7.6663198695651304E-3</c:v>
                </c:pt>
                <c:pt idx="1670">
                  <c:v>0.17656809292960601</c:v>
                </c:pt>
                <c:pt idx="1671">
                  <c:v>5.7457663898202501E-3</c:v>
                </c:pt>
                <c:pt idx="1672">
                  <c:v>5.1727574754398503E-4</c:v>
                </c:pt>
                <c:pt idx="1673">
                  <c:v>1.4119167607188499E-3</c:v>
                </c:pt>
                <c:pt idx="1674">
                  <c:v>0.29510489057372702</c:v>
                </c:pt>
                <c:pt idx="1675">
                  <c:v>3.4738344169498499E-3</c:v>
                </c:pt>
                <c:pt idx="1676">
                  <c:v>3.1981881549898202E-5</c:v>
                </c:pt>
                <c:pt idx="1677">
                  <c:v>4.57830107877582E-3</c:v>
                </c:pt>
                <c:pt idx="1678">
                  <c:v>0.114713266090224</c:v>
                </c:pt>
                <c:pt idx="1679">
                  <c:v>2.8281126803179999E-4</c:v>
                </c:pt>
                <c:pt idx="1680">
                  <c:v>2.2069673695414699E-5</c:v>
                </c:pt>
                <c:pt idx="1681">
                  <c:v>2.5687490722191499E-5</c:v>
                </c:pt>
                <c:pt idx="1682">
                  <c:v>0.48179622677599698</c:v>
                </c:pt>
                <c:pt idx="1683">
                  <c:v>0.18648157600412699</c:v>
                </c:pt>
                <c:pt idx="1684">
                  <c:v>1.9869604140556199E-3</c:v>
                </c:pt>
                <c:pt idx="1685">
                  <c:v>3.0200540037802598E-3</c:v>
                </c:pt>
                <c:pt idx="1686">
                  <c:v>3.00722472040489E-3</c:v>
                </c:pt>
                <c:pt idx="1687">
                  <c:v>1.4348910115723E-3</c:v>
                </c:pt>
                <c:pt idx="1688">
                  <c:v>0.31414614416661701</c:v>
                </c:pt>
                <c:pt idx="1689">
                  <c:v>2.6178311598864402E-3</c:v>
                </c:pt>
                <c:pt idx="1690">
                  <c:v>2.2722414414734701E-2</c:v>
                </c:pt>
                <c:pt idx="1691">
                  <c:v>2.4781085438775999E-2</c:v>
                </c:pt>
                <c:pt idx="1692">
                  <c:v>4.1371753999551399E-4</c:v>
                </c:pt>
                <c:pt idx="1693">
                  <c:v>2.6702495567274399E-4</c:v>
                </c:pt>
                <c:pt idx="1694">
                  <c:v>1.40171935572127E-3</c:v>
                </c:pt>
                <c:pt idx="1695">
                  <c:v>5.1900106382710696E-4</c:v>
                </c:pt>
                <c:pt idx="1696">
                  <c:v>5.3565567811781798E-5</c:v>
                </c:pt>
                <c:pt idx="1697">
                  <c:v>1.7238876520402399E-5</c:v>
                </c:pt>
                <c:pt idx="1698">
                  <c:v>4.0078836887251102E-3</c:v>
                </c:pt>
                <c:pt idx="1699">
                  <c:v>2.9265301568925199E-5</c:v>
                </c:pt>
                <c:pt idx="1700">
                  <c:v>2.1960862455745001E-5</c:v>
                </c:pt>
                <c:pt idx="1701">
                  <c:v>4.90243339867482E-2</c:v>
                </c:pt>
                <c:pt idx="1702">
                  <c:v>8.6898532162732703E-2</c:v>
                </c:pt>
                <c:pt idx="1703">
                  <c:v>3.1765237563904202E-5</c:v>
                </c:pt>
                <c:pt idx="1704">
                  <c:v>2.6905640608081099E-5</c:v>
                </c:pt>
                <c:pt idx="1705">
                  <c:v>2.5422668507014199E-5</c:v>
                </c:pt>
                <c:pt idx="1706">
                  <c:v>6.9519027976736904E-4</c:v>
                </c:pt>
                <c:pt idx="1707">
                  <c:v>7.0701777283031797E-4</c:v>
                </c:pt>
                <c:pt idx="1708">
                  <c:v>6.0657445195585905E-4</c:v>
                </c:pt>
                <c:pt idx="1709">
                  <c:v>0.104153007102105</c:v>
                </c:pt>
                <c:pt idx="1710">
                  <c:v>1.47239094101634E-5</c:v>
                </c:pt>
                <c:pt idx="1711">
                  <c:v>9.7947850904183298E-5</c:v>
                </c:pt>
                <c:pt idx="1712">
                  <c:v>0.25979043120628298</c:v>
                </c:pt>
                <c:pt idx="1713">
                  <c:v>7.6694976316200305E-4</c:v>
                </c:pt>
                <c:pt idx="1714">
                  <c:v>1.70295330116173E-3</c:v>
                </c:pt>
                <c:pt idx="1715">
                  <c:v>1.52579596379801E-4</c:v>
                </c:pt>
                <c:pt idx="1716">
                  <c:v>1.26769810880143E-4</c:v>
                </c:pt>
                <c:pt idx="1717">
                  <c:v>5.0352196061556403E-5</c:v>
                </c:pt>
                <c:pt idx="1718">
                  <c:v>4.63835480041014E-3</c:v>
                </c:pt>
                <c:pt idx="1719">
                  <c:v>1.32423573501454E-2</c:v>
                </c:pt>
                <c:pt idx="1720">
                  <c:v>1.2285552558479499E-3</c:v>
                </c:pt>
                <c:pt idx="1721">
                  <c:v>0.16581326996204299</c:v>
                </c:pt>
                <c:pt idx="1722">
                  <c:v>1.67839292595562E-3</c:v>
                </c:pt>
                <c:pt idx="1723">
                  <c:v>3.8263904208291698E-2</c:v>
                </c:pt>
                <c:pt idx="1724">
                  <c:v>1.23793147787786E-2</c:v>
                </c:pt>
                <c:pt idx="1725">
                  <c:v>4.33329083844275E-2</c:v>
                </c:pt>
                <c:pt idx="1726">
                  <c:v>2.3728561430203899E-2</c:v>
                </c:pt>
                <c:pt idx="1727">
                  <c:v>6.3291188548916105E-4</c:v>
                </c:pt>
                <c:pt idx="1728">
                  <c:v>1.6767295703741999E-4</c:v>
                </c:pt>
                <c:pt idx="1729">
                  <c:v>3.3764107939767599E-2</c:v>
                </c:pt>
                <c:pt idx="1730">
                  <c:v>3.8686260436676098E-4</c:v>
                </c:pt>
                <c:pt idx="1731">
                  <c:v>8.0545967826528408E-3</c:v>
                </c:pt>
                <c:pt idx="1732">
                  <c:v>2.63108947623765E-2</c:v>
                </c:pt>
                <c:pt idx="1733">
                  <c:v>1.3746998245764701E-4</c:v>
                </c:pt>
                <c:pt idx="1734">
                  <c:v>3.5457399135126198E-5</c:v>
                </c:pt>
                <c:pt idx="1735">
                  <c:v>2.71613128982509E-4</c:v>
                </c:pt>
                <c:pt idx="1736">
                  <c:v>1.5063326063565399E-4</c:v>
                </c:pt>
                <c:pt idx="1737">
                  <c:v>7.4837312405231903E-3</c:v>
                </c:pt>
                <c:pt idx="1738">
                  <c:v>5.5233047112356797E-4</c:v>
                </c:pt>
                <c:pt idx="1739">
                  <c:v>7.6495189186906302E-4</c:v>
                </c:pt>
                <c:pt idx="1740">
                  <c:v>9.5321184622963804E-4</c:v>
                </c:pt>
                <c:pt idx="1741">
                  <c:v>1.5874038128983301E-3</c:v>
                </c:pt>
                <c:pt idx="1742">
                  <c:v>4.4834557843495403E-2</c:v>
                </c:pt>
                <c:pt idx="1743">
                  <c:v>2.85986173321178E-4</c:v>
                </c:pt>
                <c:pt idx="1744">
                  <c:v>2.9444341166734E-4</c:v>
                </c:pt>
                <c:pt idx="1745">
                  <c:v>3.5906210357617E-3</c:v>
                </c:pt>
                <c:pt idx="1746">
                  <c:v>3.4319432421361701E-4</c:v>
                </c:pt>
                <c:pt idx="1747">
                  <c:v>1.07365135461115E-3</c:v>
                </c:pt>
                <c:pt idx="1748">
                  <c:v>3.4389017529566201E-4</c:v>
                </c:pt>
                <c:pt idx="1749">
                  <c:v>4.9439740662311797E-3</c:v>
                </c:pt>
                <c:pt idx="1750">
                  <c:v>1.83425813437049E-5</c:v>
                </c:pt>
                <c:pt idx="1751">
                  <c:v>8.6558188982177096E-5</c:v>
                </c:pt>
                <c:pt idx="1752">
                  <c:v>2.0595367754290699E-2</c:v>
                </c:pt>
                <c:pt idx="1753">
                  <c:v>1.3293140654048799E-3</c:v>
                </c:pt>
                <c:pt idx="1754">
                  <c:v>2.23050118399648E-4</c:v>
                </c:pt>
                <c:pt idx="1755">
                  <c:v>1.9924987775276101E-3</c:v>
                </c:pt>
                <c:pt idx="1756">
                  <c:v>3.01315987111246E-3</c:v>
                </c:pt>
                <c:pt idx="1757">
                  <c:v>2.4942314229930301E-4</c:v>
                </c:pt>
                <c:pt idx="1758">
                  <c:v>1.9380712504363999E-3</c:v>
                </c:pt>
                <c:pt idx="1759">
                  <c:v>1.03654521597384E-2</c:v>
                </c:pt>
                <c:pt idx="1760">
                  <c:v>6.4941512384671099E-3</c:v>
                </c:pt>
                <c:pt idx="1761">
                  <c:v>6.2118469681347903E-3</c:v>
                </c:pt>
                <c:pt idx="1762">
                  <c:v>3.75011140905684E-4</c:v>
                </c:pt>
                <c:pt idx="1763">
                  <c:v>9.4046830396355796E-4</c:v>
                </c:pt>
                <c:pt idx="1764">
                  <c:v>6.0704050523577703E-4</c:v>
                </c:pt>
                <c:pt idx="1765">
                  <c:v>1.60444506343946E-4</c:v>
                </c:pt>
                <c:pt idx="1766">
                  <c:v>1.47775397085787E-2</c:v>
                </c:pt>
                <c:pt idx="1767">
                  <c:v>3.2151219206892802E-4</c:v>
                </c:pt>
                <c:pt idx="1768">
                  <c:v>4.1203980759370804E-3</c:v>
                </c:pt>
                <c:pt idx="1769">
                  <c:v>4.7199395587528302E-2</c:v>
                </c:pt>
                <c:pt idx="1770">
                  <c:v>4.7370273838237998E-4</c:v>
                </c:pt>
                <c:pt idx="1771">
                  <c:v>3.7222092444777602E-2</c:v>
                </c:pt>
                <c:pt idx="1772">
                  <c:v>7.9378899862301696E-5</c:v>
                </c:pt>
                <c:pt idx="1773">
                  <c:v>7.16053089124849E-3</c:v>
                </c:pt>
                <c:pt idx="1774">
                  <c:v>2.79608320001509E-3</c:v>
                </c:pt>
                <c:pt idx="1775">
                  <c:v>3.0380005566027199E-2</c:v>
                </c:pt>
                <c:pt idx="1776">
                  <c:v>2.2993668383872699E-2</c:v>
                </c:pt>
                <c:pt idx="1777">
                  <c:v>7.6056026413677301E-3</c:v>
                </c:pt>
                <c:pt idx="1778">
                  <c:v>1.0128931201105499E-2</c:v>
                </c:pt>
                <c:pt idx="1779">
                  <c:v>7.2736028790868401E-4</c:v>
                </c:pt>
                <c:pt idx="1780">
                  <c:v>1.2503967143650201E-2</c:v>
                </c:pt>
                <c:pt idx="1781">
                  <c:v>1.8204453438889999E-3</c:v>
                </c:pt>
                <c:pt idx="1782">
                  <c:v>1.6422038366928301E-3</c:v>
                </c:pt>
                <c:pt idx="1783">
                  <c:v>2.6936330197317001E-2</c:v>
                </c:pt>
                <c:pt idx="1784">
                  <c:v>9.0664954725938607E-2</c:v>
                </c:pt>
                <c:pt idx="1785">
                  <c:v>1.20917242114973E-2</c:v>
                </c:pt>
                <c:pt idx="1786">
                  <c:v>1.2960622351121699E-4</c:v>
                </c:pt>
                <c:pt idx="1787">
                  <c:v>2.4328569037234499E-5</c:v>
                </c:pt>
                <c:pt idx="1788">
                  <c:v>7.4272262043969704E-4</c:v>
                </c:pt>
                <c:pt idx="1789">
                  <c:v>2.5946346254404999E-3</c:v>
                </c:pt>
                <c:pt idx="1790">
                  <c:v>2.7460968742150701E-2</c:v>
                </c:pt>
                <c:pt idx="1791">
                  <c:v>2.8581944561660499E-3</c:v>
                </c:pt>
                <c:pt idx="1792">
                  <c:v>2.70622405519861E-4</c:v>
                </c:pt>
                <c:pt idx="1793">
                  <c:v>8.7523799997073406E-3</c:v>
                </c:pt>
                <c:pt idx="1794">
                  <c:v>3.0123908768001198E-4</c:v>
                </c:pt>
                <c:pt idx="1795">
                  <c:v>9.2113123177977499E-2</c:v>
                </c:pt>
                <c:pt idx="1796">
                  <c:v>6.8281447670135706E-2</c:v>
                </c:pt>
                <c:pt idx="1797">
                  <c:v>7.7431357956396801E-2</c:v>
                </c:pt>
                <c:pt idx="1798">
                  <c:v>5.8525711450849401E-2</c:v>
                </c:pt>
                <c:pt idx="1799">
                  <c:v>2.6259399512352502E-3</c:v>
                </c:pt>
                <c:pt idx="1800">
                  <c:v>1.7654063641285799E-3</c:v>
                </c:pt>
                <c:pt idx="1801">
                  <c:v>2.0059530468661299E-3</c:v>
                </c:pt>
                <c:pt idx="1802">
                  <c:v>1.0286867358899601E-3</c:v>
                </c:pt>
                <c:pt idx="1803">
                  <c:v>4.4659306389138401E-3</c:v>
                </c:pt>
                <c:pt idx="1804">
                  <c:v>2.5101173158484E-3</c:v>
                </c:pt>
                <c:pt idx="1805">
                  <c:v>4.7786272064901398E-3</c:v>
                </c:pt>
                <c:pt idx="1806">
                  <c:v>8.4478028718653494E-2</c:v>
                </c:pt>
                <c:pt idx="1807">
                  <c:v>1.6554518264488499E-5</c:v>
                </c:pt>
                <c:pt idx="1808">
                  <c:v>1.9242512805343201E-4</c:v>
                </c:pt>
                <c:pt idx="1809">
                  <c:v>2.3588257230589601E-3</c:v>
                </c:pt>
                <c:pt idx="1810">
                  <c:v>8.2066427226270208E-3</c:v>
                </c:pt>
                <c:pt idx="1811">
                  <c:v>1.3025209629064001E-4</c:v>
                </c:pt>
                <c:pt idx="1812">
                  <c:v>2.3284299267397899E-4</c:v>
                </c:pt>
                <c:pt idx="1813">
                  <c:v>7.3012720982855797E-4</c:v>
                </c:pt>
                <c:pt idx="1814">
                  <c:v>3.5690326258647999E-3</c:v>
                </c:pt>
                <c:pt idx="1815">
                  <c:v>2.32091796297989E-5</c:v>
                </c:pt>
                <c:pt idx="1816">
                  <c:v>2.7813933926013201E-5</c:v>
                </c:pt>
                <c:pt idx="1817">
                  <c:v>8.9275777067554796E-3</c:v>
                </c:pt>
                <c:pt idx="1818">
                  <c:v>5.67840784139271E-4</c:v>
                </c:pt>
                <c:pt idx="1819">
                  <c:v>6.4819646405178705E-2</c:v>
                </c:pt>
                <c:pt idx="1820">
                  <c:v>9.3925084034109796E-5</c:v>
                </c:pt>
                <c:pt idx="1821">
                  <c:v>2.3784087394080499E-4</c:v>
                </c:pt>
                <c:pt idx="1822">
                  <c:v>1.2451086625272199E-4</c:v>
                </c:pt>
                <c:pt idx="1823">
                  <c:v>1.09504416482555E-3</c:v>
                </c:pt>
                <c:pt idx="1824">
                  <c:v>7.4225979702257899E-3</c:v>
                </c:pt>
                <c:pt idx="1825">
                  <c:v>6.3679429045058996E-3</c:v>
                </c:pt>
                <c:pt idx="1826">
                  <c:v>8.1541872695527196E-5</c:v>
                </c:pt>
                <c:pt idx="1827">
                  <c:v>4.2196852059962401E-4</c:v>
                </c:pt>
                <c:pt idx="1828">
                  <c:v>4.60192946858261E-2</c:v>
                </c:pt>
                <c:pt idx="1829">
                  <c:v>2.02318331032761E-3</c:v>
                </c:pt>
                <c:pt idx="1830">
                  <c:v>2.0789248481930998E-2</c:v>
                </c:pt>
                <c:pt idx="1831">
                  <c:v>3.9001110422109497E-4</c:v>
                </c:pt>
                <c:pt idx="1832">
                  <c:v>7.4062036701007901E-4</c:v>
                </c:pt>
                <c:pt idx="1833">
                  <c:v>6.9863673102131098E-3</c:v>
                </c:pt>
                <c:pt idx="1834">
                  <c:v>0.155501995199224</c:v>
                </c:pt>
                <c:pt idx="1835">
                  <c:v>1.8386258556788201E-3</c:v>
                </c:pt>
                <c:pt idx="1836">
                  <c:v>2.1663812080252301E-3</c:v>
                </c:pt>
                <c:pt idx="1837">
                  <c:v>4.0551998386667898E-2</c:v>
                </c:pt>
                <c:pt idx="1838">
                  <c:v>8.7311952311430402E-5</c:v>
                </c:pt>
                <c:pt idx="1839">
                  <c:v>2.7860598806630799E-4</c:v>
                </c:pt>
                <c:pt idx="1840">
                  <c:v>4.1041550870413402E-3</c:v>
                </c:pt>
                <c:pt idx="1841">
                  <c:v>7.2285077513235699E-4</c:v>
                </c:pt>
                <c:pt idx="1842">
                  <c:v>3.6782355087167898E-4</c:v>
                </c:pt>
                <c:pt idx="1843">
                  <c:v>4.0617252302378101E-3</c:v>
                </c:pt>
                <c:pt idx="1844">
                  <c:v>5.67422186892695E-2</c:v>
                </c:pt>
                <c:pt idx="1845">
                  <c:v>4.1790807802433204E-3</c:v>
                </c:pt>
                <c:pt idx="1846">
                  <c:v>9.46455960181895E-5</c:v>
                </c:pt>
                <c:pt idx="1847">
                  <c:v>4.3715735230625698E-2</c:v>
                </c:pt>
                <c:pt idx="1848">
                  <c:v>1.104983845704E-3</c:v>
                </c:pt>
                <c:pt idx="1849">
                  <c:v>1.2848870799432199E-2</c:v>
                </c:pt>
                <c:pt idx="1850">
                  <c:v>2.5299590899184501E-4</c:v>
                </c:pt>
                <c:pt idx="1851">
                  <c:v>1.3274587567960201E-2</c:v>
                </c:pt>
                <c:pt idx="1852">
                  <c:v>4.2174948543254401E-4</c:v>
                </c:pt>
                <c:pt idx="1853">
                  <c:v>9.9232548911693808E-3</c:v>
                </c:pt>
                <c:pt idx="1854">
                  <c:v>2.5928387568440901E-4</c:v>
                </c:pt>
                <c:pt idx="1855">
                  <c:v>3.7284477902206598E-4</c:v>
                </c:pt>
                <c:pt idx="1856">
                  <c:v>2.5446746912397601E-2</c:v>
                </c:pt>
                <c:pt idx="1857">
                  <c:v>3.5454147754328799E-2</c:v>
                </c:pt>
                <c:pt idx="1858">
                  <c:v>3.1295817917670202E-3</c:v>
                </c:pt>
                <c:pt idx="1859">
                  <c:v>4.7741149622992701E-3</c:v>
                </c:pt>
                <c:pt idx="1860">
                  <c:v>9.52974522114347E-5</c:v>
                </c:pt>
                <c:pt idx="1861">
                  <c:v>6.3052411615287804E-4</c:v>
                </c:pt>
                <c:pt idx="1862">
                  <c:v>1.6789481109181E-3</c:v>
                </c:pt>
                <c:pt idx="1863">
                  <c:v>3.1184424309361699E-3</c:v>
                </c:pt>
                <c:pt idx="1864">
                  <c:v>1.2606368887850201E-3</c:v>
                </c:pt>
                <c:pt idx="1865">
                  <c:v>8.4058781109964595E-4</c:v>
                </c:pt>
                <c:pt idx="1866">
                  <c:v>1.4341115919502801E-3</c:v>
                </c:pt>
                <c:pt idx="1867">
                  <c:v>1.3188541198944701E-2</c:v>
                </c:pt>
                <c:pt idx="1868">
                  <c:v>4.6031300094602899E-2</c:v>
                </c:pt>
                <c:pt idx="1869">
                  <c:v>2.8729076390622298E-3</c:v>
                </c:pt>
                <c:pt idx="1870">
                  <c:v>5.2983352738079402E-3</c:v>
                </c:pt>
                <c:pt idx="1871">
                  <c:v>2.7329391337798398E-3</c:v>
                </c:pt>
                <c:pt idx="1872">
                  <c:v>5.37020037848473E-3</c:v>
                </c:pt>
                <c:pt idx="1873">
                  <c:v>0.103121885412542</c:v>
                </c:pt>
                <c:pt idx="1874">
                  <c:v>4.2170542505947999E-4</c:v>
                </c:pt>
                <c:pt idx="1875">
                  <c:v>4.8418281728373203E-3</c:v>
                </c:pt>
                <c:pt idx="1876">
                  <c:v>0.101938631916995</c:v>
                </c:pt>
                <c:pt idx="1877">
                  <c:v>6.6104109530507299E-2</c:v>
                </c:pt>
                <c:pt idx="1878">
                  <c:v>7.78697441616923E-4</c:v>
                </c:pt>
                <c:pt idx="1879">
                  <c:v>4.36114199231407E-5</c:v>
                </c:pt>
                <c:pt idx="1880">
                  <c:v>8.2111481012919296E-4</c:v>
                </c:pt>
                <c:pt idx="1881">
                  <c:v>7.5595988878554804E-4</c:v>
                </c:pt>
                <c:pt idx="1882">
                  <c:v>3.2977425743525501E-3</c:v>
                </c:pt>
                <c:pt idx="1883">
                  <c:v>4.8858086308953604E-3</c:v>
                </c:pt>
                <c:pt idx="1884">
                  <c:v>8.5017587114508001E-4</c:v>
                </c:pt>
                <c:pt idx="1885">
                  <c:v>7.1566313100841902E-4</c:v>
                </c:pt>
                <c:pt idx="1886">
                  <c:v>5.0121536290590699E-2</c:v>
                </c:pt>
                <c:pt idx="1887">
                  <c:v>1.5997346546851102E-2</c:v>
                </c:pt>
                <c:pt idx="1888">
                  <c:v>0.221969487771842</c:v>
                </c:pt>
                <c:pt idx="1889">
                  <c:v>8.20570865334652E-3</c:v>
                </c:pt>
                <c:pt idx="1890">
                  <c:v>8.7637906310293905E-4</c:v>
                </c:pt>
                <c:pt idx="1891">
                  <c:v>4.2759675555862199E-4</c:v>
                </c:pt>
                <c:pt idx="1892">
                  <c:v>9.3096179401803102E-4</c:v>
                </c:pt>
                <c:pt idx="1893">
                  <c:v>2.0299442275173201E-2</c:v>
                </c:pt>
                <c:pt idx="1894">
                  <c:v>6.5666718366699003E-4</c:v>
                </c:pt>
                <c:pt idx="1895">
                  <c:v>1.87357827033299E-4</c:v>
                </c:pt>
                <c:pt idx="1896">
                  <c:v>1.2825952419535001E-3</c:v>
                </c:pt>
                <c:pt idx="1897">
                  <c:v>7.0691418698459393E-2</c:v>
                </c:pt>
                <c:pt idx="1898">
                  <c:v>2.0267662065265701E-2</c:v>
                </c:pt>
                <c:pt idx="1899">
                  <c:v>2.8600596111823202E-4</c:v>
                </c:pt>
                <c:pt idx="1900">
                  <c:v>8.3902376797269395E-4</c:v>
                </c:pt>
                <c:pt idx="1901">
                  <c:v>6.98969561433986E-3</c:v>
                </c:pt>
                <c:pt idx="1902">
                  <c:v>7.1917279665989205E-4</c:v>
                </c:pt>
                <c:pt idx="1903">
                  <c:v>3.8767762089252902E-4</c:v>
                </c:pt>
                <c:pt idx="1904">
                  <c:v>0.78080288103676199</c:v>
                </c:pt>
                <c:pt idx="1905">
                  <c:v>6.2599379163743695E-4</c:v>
                </c:pt>
                <c:pt idx="1906">
                  <c:v>2.2007638674741601E-4</c:v>
                </c:pt>
                <c:pt idx="1907">
                  <c:v>6.86196765225744E-3</c:v>
                </c:pt>
                <c:pt idx="1908">
                  <c:v>0.293676335780375</c:v>
                </c:pt>
                <c:pt idx="1909">
                  <c:v>1.1297528145318601E-3</c:v>
                </c:pt>
                <c:pt idx="1910">
                  <c:v>3.5063700167749503E-5</c:v>
                </c:pt>
                <c:pt idx="1911">
                  <c:v>9.893681999399071E-4</c:v>
                </c:pt>
                <c:pt idx="1912">
                  <c:v>1.52609825969358E-3</c:v>
                </c:pt>
                <c:pt idx="1913">
                  <c:v>4.64404048129924E-2</c:v>
                </c:pt>
                <c:pt idx="1914">
                  <c:v>7.4512967072909303E-2</c:v>
                </c:pt>
                <c:pt idx="1915">
                  <c:v>1.2604589637399801E-4</c:v>
                </c:pt>
                <c:pt idx="1916">
                  <c:v>0.37725793124402701</c:v>
                </c:pt>
                <c:pt idx="1917">
                  <c:v>3.7007894769080299E-2</c:v>
                </c:pt>
                <c:pt idx="1918">
                  <c:v>1.10335236990624E-2</c:v>
                </c:pt>
                <c:pt idx="1919">
                  <c:v>2.4371933346468001E-3</c:v>
                </c:pt>
                <c:pt idx="1920">
                  <c:v>4.5333344945760801E-2</c:v>
                </c:pt>
                <c:pt idx="1921">
                  <c:v>9.6756197769516297E-3</c:v>
                </c:pt>
                <c:pt idx="1922">
                  <c:v>8.16843842477098E-4</c:v>
                </c:pt>
                <c:pt idx="1923">
                  <c:v>1.5440465802052701E-2</c:v>
                </c:pt>
                <c:pt idx="1924">
                  <c:v>8.1035038851785895E-2</c:v>
                </c:pt>
                <c:pt idx="1925">
                  <c:v>3.1982589136396798E-3</c:v>
                </c:pt>
                <c:pt idx="1926">
                  <c:v>0.163514888153305</c:v>
                </c:pt>
                <c:pt idx="1927">
                  <c:v>3.9075817282655497E-3</c:v>
                </c:pt>
                <c:pt idx="1928">
                  <c:v>5.2280112893764203E-5</c:v>
                </c:pt>
                <c:pt idx="1929">
                  <c:v>4.3551589407107502E-2</c:v>
                </c:pt>
                <c:pt idx="1930">
                  <c:v>1.47060006570139E-2</c:v>
                </c:pt>
                <c:pt idx="1931">
                  <c:v>8.3987572268838496E-4</c:v>
                </c:pt>
                <c:pt idx="1932">
                  <c:v>3.24200714016593E-3</c:v>
                </c:pt>
                <c:pt idx="1933">
                  <c:v>3.2317713433820702E-3</c:v>
                </c:pt>
                <c:pt idx="1934">
                  <c:v>6.7910587358566499E-3</c:v>
                </c:pt>
                <c:pt idx="1935">
                  <c:v>1.6445036186477999E-2</c:v>
                </c:pt>
                <c:pt idx="1936">
                  <c:v>6.5917030185960095E-5</c:v>
                </c:pt>
                <c:pt idx="1937">
                  <c:v>2.9012877048907398E-4</c:v>
                </c:pt>
                <c:pt idx="1938">
                  <c:v>1.17368466495157E-2</c:v>
                </c:pt>
                <c:pt idx="1939">
                  <c:v>1.9716923505198899E-4</c:v>
                </c:pt>
                <c:pt idx="1940">
                  <c:v>1.56123038958515E-3</c:v>
                </c:pt>
                <c:pt idx="1941">
                  <c:v>2.20067706574524E-2</c:v>
                </c:pt>
                <c:pt idx="1942">
                  <c:v>2.0057797052445701E-4</c:v>
                </c:pt>
                <c:pt idx="1943">
                  <c:v>2.95598703090229E-2</c:v>
                </c:pt>
                <c:pt idx="1944">
                  <c:v>2.7990135269837299E-4</c:v>
                </c:pt>
                <c:pt idx="1945">
                  <c:v>5.5546000680072202E-5</c:v>
                </c:pt>
                <c:pt idx="1946">
                  <c:v>1.2892467006901101E-2</c:v>
                </c:pt>
                <c:pt idx="1947">
                  <c:v>1.02118572929294E-3</c:v>
                </c:pt>
                <c:pt idx="1948">
                  <c:v>6.10346236820137E-3</c:v>
                </c:pt>
                <c:pt idx="1949">
                  <c:v>7.2809627021179003E-4</c:v>
                </c:pt>
                <c:pt idx="1950">
                  <c:v>9.1737788752157996E-3</c:v>
                </c:pt>
                <c:pt idx="1951">
                  <c:v>5.8534664223633499E-3</c:v>
                </c:pt>
                <c:pt idx="1952">
                  <c:v>6.2569696939866706E-2</c:v>
                </c:pt>
                <c:pt idx="1953">
                  <c:v>4.4911009460280897E-3</c:v>
                </c:pt>
                <c:pt idx="1954">
                  <c:v>2.8104059509892702E-3</c:v>
                </c:pt>
                <c:pt idx="1955">
                  <c:v>0.269445757920732</c:v>
                </c:pt>
                <c:pt idx="1956">
                  <c:v>1.49463241596652E-2</c:v>
                </c:pt>
                <c:pt idx="1957">
                  <c:v>1.0992444856408099E-2</c:v>
                </c:pt>
                <c:pt idx="1958">
                  <c:v>9.4245840539037705E-4</c:v>
                </c:pt>
                <c:pt idx="1959">
                  <c:v>1.45369394605947E-2</c:v>
                </c:pt>
                <c:pt idx="1960">
                  <c:v>1.7055857140043701E-3</c:v>
                </c:pt>
                <c:pt idx="1961">
                  <c:v>2.9336215592289099E-2</c:v>
                </c:pt>
                <c:pt idx="1962">
                  <c:v>2.2483870271655299E-4</c:v>
                </c:pt>
                <c:pt idx="1963">
                  <c:v>5.1295844975441901E-2</c:v>
                </c:pt>
                <c:pt idx="1964">
                  <c:v>0.12813189337970901</c:v>
                </c:pt>
                <c:pt idx="1965">
                  <c:v>5.0292155766100501E-2</c:v>
                </c:pt>
                <c:pt idx="1966">
                  <c:v>3.3812882808990298E-3</c:v>
                </c:pt>
                <c:pt idx="1967">
                  <c:v>1.20089417900853E-4</c:v>
                </c:pt>
                <c:pt idx="1968">
                  <c:v>1.8227040513263001E-3</c:v>
                </c:pt>
                <c:pt idx="1969">
                  <c:v>7.86736247367152E-2</c:v>
                </c:pt>
                <c:pt idx="1970">
                  <c:v>8.3654371637327703E-3</c:v>
                </c:pt>
                <c:pt idx="1971">
                  <c:v>0.181122323545724</c:v>
                </c:pt>
                <c:pt idx="1972">
                  <c:v>3.3077894457199001E-4</c:v>
                </c:pt>
                <c:pt idx="1973">
                  <c:v>1.21170977516411E-4</c:v>
                </c:pt>
                <c:pt idx="1974">
                  <c:v>2.4237754008215001E-3</c:v>
                </c:pt>
                <c:pt idx="1975">
                  <c:v>6.1791558062668196E-4</c:v>
                </c:pt>
                <c:pt idx="1976">
                  <c:v>1.1809998156966899E-3</c:v>
                </c:pt>
                <c:pt idx="1977">
                  <c:v>1.35935590783565E-5</c:v>
                </c:pt>
                <c:pt idx="1978">
                  <c:v>1.3971660565678401E-3</c:v>
                </c:pt>
                <c:pt idx="1979">
                  <c:v>1.52303197848452E-3</c:v>
                </c:pt>
                <c:pt idx="1980">
                  <c:v>0.20897865818341599</c:v>
                </c:pt>
                <c:pt idx="1981">
                  <c:v>9.3456831752597603E-3</c:v>
                </c:pt>
                <c:pt idx="1982">
                  <c:v>7.9657281499921108E-3</c:v>
                </c:pt>
                <c:pt idx="1983">
                  <c:v>2.2948912923349499E-3</c:v>
                </c:pt>
                <c:pt idx="1984">
                  <c:v>3.2862678475084601E-4</c:v>
                </c:pt>
                <c:pt idx="1985">
                  <c:v>3.9217089512476598E-4</c:v>
                </c:pt>
                <c:pt idx="1986">
                  <c:v>2.1321325951372599E-3</c:v>
                </c:pt>
                <c:pt idx="1987">
                  <c:v>2.35381307006395E-4</c:v>
                </c:pt>
                <c:pt idx="1988">
                  <c:v>1.5459659456347401E-4</c:v>
                </c:pt>
                <c:pt idx="1989">
                  <c:v>1.68720716170204E-5</c:v>
                </c:pt>
                <c:pt idx="1990">
                  <c:v>4.6240180750783201E-5</c:v>
                </c:pt>
                <c:pt idx="1991">
                  <c:v>2.5789992191959199E-3</c:v>
                </c:pt>
                <c:pt idx="1992">
                  <c:v>1.6046158557197601E-4</c:v>
                </c:pt>
                <c:pt idx="1993">
                  <c:v>8.5745400198881903E-3</c:v>
                </c:pt>
                <c:pt idx="1994">
                  <c:v>7.6058553809992395E-5</c:v>
                </c:pt>
                <c:pt idx="1995">
                  <c:v>4.1548064756604802E-2</c:v>
                </c:pt>
                <c:pt idx="1996">
                  <c:v>3.8063610885067799E-3</c:v>
                </c:pt>
                <c:pt idx="1997">
                  <c:v>3.3574300296314502E-2</c:v>
                </c:pt>
                <c:pt idx="1998">
                  <c:v>1.97092564955245E-4</c:v>
                </c:pt>
                <c:pt idx="1999">
                  <c:v>4.9968564937405903E-2</c:v>
                </c:pt>
                <c:pt idx="2000">
                  <c:v>1.73988243847009E-2</c:v>
                </c:pt>
                <c:pt idx="2001">
                  <c:v>7.5143780993308703E-3</c:v>
                </c:pt>
                <c:pt idx="2002">
                  <c:v>1.41275591002369E-3</c:v>
                </c:pt>
                <c:pt idx="2003">
                  <c:v>1.47208275992828E-4</c:v>
                </c:pt>
                <c:pt idx="2004">
                  <c:v>2.5756055688294101E-3</c:v>
                </c:pt>
                <c:pt idx="2005">
                  <c:v>2.2864788082864098E-3</c:v>
                </c:pt>
                <c:pt idx="2006">
                  <c:v>6.5136004118038302E-5</c:v>
                </c:pt>
                <c:pt idx="2007">
                  <c:v>1.5515433812762799E-3</c:v>
                </c:pt>
                <c:pt idx="2008">
                  <c:v>2.0553335346706998E-5</c:v>
                </c:pt>
                <c:pt idx="2009">
                  <c:v>4.0098678964693303E-2</c:v>
                </c:pt>
                <c:pt idx="2010">
                  <c:v>1.03883922855209E-2</c:v>
                </c:pt>
                <c:pt idx="2011">
                  <c:v>7.8770711370841993E-3</c:v>
                </c:pt>
                <c:pt idx="2012">
                  <c:v>8.2518125153280001E-6</c:v>
                </c:pt>
                <c:pt idx="2013">
                  <c:v>9.6155816364473399E-4</c:v>
                </c:pt>
                <c:pt idx="2014">
                  <c:v>0.16794348668439801</c:v>
                </c:pt>
                <c:pt idx="2015">
                  <c:v>1.28197092439908E-5</c:v>
                </c:pt>
                <c:pt idx="2016">
                  <c:v>3.6436870220693399E-3</c:v>
                </c:pt>
                <c:pt idx="2017">
                  <c:v>2.2355855095032399E-4</c:v>
                </c:pt>
                <c:pt idx="2018">
                  <c:v>8.2358623009523501E-5</c:v>
                </c:pt>
                <c:pt idx="2019">
                  <c:v>4.0616163842223298E-4</c:v>
                </c:pt>
                <c:pt idx="2020">
                  <c:v>5.96687505578724E-4</c:v>
                </c:pt>
                <c:pt idx="2021">
                  <c:v>4.5042726143945297E-4</c:v>
                </c:pt>
                <c:pt idx="2022">
                  <c:v>4.2773293213176303E-3</c:v>
                </c:pt>
                <c:pt idx="2023">
                  <c:v>3.8336048456396399E-3</c:v>
                </c:pt>
                <c:pt idx="2024">
                  <c:v>1.2437902957345801E-3</c:v>
                </c:pt>
                <c:pt idx="2025">
                  <c:v>4.2044237314418302E-4</c:v>
                </c:pt>
                <c:pt idx="2026">
                  <c:v>8.70406550866391E-3</c:v>
                </c:pt>
                <c:pt idx="2027">
                  <c:v>6.6004798728650795E-4</c:v>
                </c:pt>
                <c:pt idx="2028">
                  <c:v>1.53365745955974E-2</c:v>
                </c:pt>
                <c:pt idx="2029">
                  <c:v>1.20046758390753E-4</c:v>
                </c:pt>
                <c:pt idx="2030">
                  <c:v>6.0343902512203597E-5</c:v>
                </c:pt>
                <c:pt idx="2031">
                  <c:v>1.86273305091009E-4</c:v>
                </c:pt>
                <c:pt idx="2032">
                  <c:v>2.1438217845274799E-4</c:v>
                </c:pt>
                <c:pt idx="2033">
                  <c:v>8.7594612617996495E-5</c:v>
                </c:pt>
                <c:pt idx="2034">
                  <c:v>9.76622791613969E-2</c:v>
                </c:pt>
                <c:pt idx="2035">
                  <c:v>1.31299995750535E-3</c:v>
                </c:pt>
                <c:pt idx="2036">
                  <c:v>4.78974058239137E-4</c:v>
                </c:pt>
                <c:pt idx="2037">
                  <c:v>4.5572207134658002E-3</c:v>
                </c:pt>
                <c:pt idx="2038">
                  <c:v>3.06741573451023E-3</c:v>
                </c:pt>
                <c:pt idx="2039">
                  <c:v>8.9100399935817303E-6</c:v>
                </c:pt>
                <c:pt idx="2040">
                  <c:v>1.16900661382376E-5</c:v>
                </c:pt>
                <c:pt idx="2041">
                  <c:v>5.6958436115201602E-5</c:v>
                </c:pt>
                <c:pt idx="2042">
                  <c:v>1.8427755599804001E-4</c:v>
                </c:pt>
                <c:pt idx="2043">
                  <c:v>2.9846321368889798E-3</c:v>
                </c:pt>
                <c:pt idx="2044">
                  <c:v>2.5416263532770701E-5</c:v>
                </c:pt>
                <c:pt idx="2045">
                  <c:v>1.1911962297412101E-5</c:v>
                </c:pt>
                <c:pt idx="2046">
                  <c:v>4.6072944823002298E-4</c:v>
                </c:pt>
                <c:pt idx="2047">
                  <c:v>2.4109684511123901E-6</c:v>
                </c:pt>
                <c:pt idx="2048">
                  <c:v>3.1473333856247502E-4</c:v>
                </c:pt>
                <c:pt idx="2049">
                  <c:v>7.2396118286259298E-4</c:v>
                </c:pt>
                <c:pt idx="2050">
                  <c:v>7.6326750156300698E-5</c:v>
                </c:pt>
                <c:pt idx="2051">
                  <c:v>3.75904203974727E-2</c:v>
                </c:pt>
                <c:pt idx="2052">
                  <c:v>2.37887740719001E-4</c:v>
                </c:pt>
                <c:pt idx="2053">
                  <c:v>1.9399837753340699E-3</c:v>
                </c:pt>
                <c:pt idx="2054">
                  <c:v>8.5710547177796201E-4</c:v>
                </c:pt>
                <c:pt idx="2055">
                  <c:v>3.8501330438993499E-4</c:v>
                </c:pt>
                <c:pt idx="2056">
                  <c:v>8.4303256498721203E-3</c:v>
                </c:pt>
                <c:pt idx="2057">
                  <c:v>1.96183025549145E-3</c:v>
                </c:pt>
                <c:pt idx="2058">
                  <c:v>3.7176161834351899E-2</c:v>
                </c:pt>
                <c:pt idx="2059">
                  <c:v>2.2713615565787401E-3</c:v>
                </c:pt>
                <c:pt idx="2060">
                  <c:v>2.0836421955538101E-4</c:v>
                </c:pt>
                <c:pt idx="2061">
                  <c:v>7.57152764987891E-3</c:v>
                </c:pt>
                <c:pt idx="2062">
                  <c:v>4.5780899943117298E-3</c:v>
                </c:pt>
                <c:pt idx="2063">
                  <c:v>5.5525193292496203E-3</c:v>
                </c:pt>
                <c:pt idx="2064">
                  <c:v>1.2393188020294399E-3</c:v>
                </c:pt>
                <c:pt idx="2065">
                  <c:v>2.8827091286079899E-3</c:v>
                </c:pt>
                <c:pt idx="2066">
                  <c:v>0.776138461543181</c:v>
                </c:pt>
                <c:pt idx="2067">
                  <c:v>3.2543673239535303E-2</c:v>
                </c:pt>
                <c:pt idx="2068">
                  <c:v>4.7275862206064704E-3</c:v>
                </c:pt>
                <c:pt idx="2069">
                  <c:v>1.6380072924216901E-3</c:v>
                </c:pt>
                <c:pt idx="2070">
                  <c:v>3.2693718928321802E-4</c:v>
                </c:pt>
                <c:pt idx="2071">
                  <c:v>2.3855892823260801E-3</c:v>
                </c:pt>
                <c:pt idx="2072">
                  <c:v>3.5161802292048202E-4</c:v>
                </c:pt>
                <c:pt idx="2073">
                  <c:v>4.6024575994617596E-3</c:v>
                </c:pt>
                <c:pt idx="2074">
                  <c:v>4.6146064052291604E-3</c:v>
                </c:pt>
                <c:pt idx="2075">
                  <c:v>2.4253331498584299E-3</c:v>
                </c:pt>
                <c:pt idx="2076">
                  <c:v>1.9392691041679299E-2</c:v>
                </c:pt>
                <c:pt idx="2077">
                  <c:v>0.22205296543480901</c:v>
                </c:pt>
                <c:pt idx="2078">
                  <c:v>6.94080226585609E-3</c:v>
                </c:pt>
                <c:pt idx="2079">
                  <c:v>1.14908732598606E-2</c:v>
                </c:pt>
                <c:pt idx="2080">
                  <c:v>3.4789438784041497E-2</c:v>
                </c:pt>
                <c:pt idx="2081">
                  <c:v>3.1628183936833802E-2</c:v>
                </c:pt>
                <c:pt idx="2082">
                  <c:v>1.50543495041168E-2</c:v>
                </c:pt>
                <c:pt idx="2083">
                  <c:v>1.03722028153146E-4</c:v>
                </c:pt>
                <c:pt idx="2084">
                  <c:v>7.6575826611276999E-3</c:v>
                </c:pt>
                <c:pt idx="2085">
                  <c:v>3.8307030812780501E-2</c:v>
                </c:pt>
                <c:pt idx="2086">
                  <c:v>6.6954291880468603E-5</c:v>
                </c:pt>
                <c:pt idx="2087">
                  <c:v>8.1263344718850803E-3</c:v>
                </c:pt>
                <c:pt idx="2088">
                  <c:v>1.57648151250818E-3</c:v>
                </c:pt>
                <c:pt idx="2089">
                  <c:v>6.2625919482408405E-4</c:v>
                </c:pt>
                <c:pt idx="2090">
                  <c:v>5.2213292465398799E-3</c:v>
                </c:pt>
                <c:pt idx="2091">
                  <c:v>2.1538352229252801E-2</c:v>
                </c:pt>
                <c:pt idx="2092">
                  <c:v>5.7961114760636903E-4</c:v>
                </c:pt>
                <c:pt idx="2093">
                  <c:v>5.6209931195383101E-3</c:v>
                </c:pt>
                <c:pt idx="2094">
                  <c:v>2.1898799533775999E-4</c:v>
                </c:pt>
                <c:pt idx="2095">
                  <c:v>1.3934333172516699E-3</c:v>
                </c:pt>
                <c:pt idx="2096">
                  <c:v>2.2249437181316001E-2</c:v>
                </c:pt>
                <c:pt idx="2097">
                  <c:v>3.3627561045591503E-2</c:v>
                </c:pt>
                <c:pt idx="2098">
                  <c:v>2.2746780040290302E-3</c:v>
                </c:pt>
                <c:pt idx="2099">
                  <c:v>2.9021664200623099E-4</c:v>
                </c:pt>
                <c:pt idx="2100">
                  <c:v>1.1795354280925799E-2</c:v>
                </c:pt>
                <c:pt idx="2101">
                  <c:v>0.119759117042949</c:v>
                </c:pt>
                <c:pt idx="2102">
                  <c:v>8.5332721402961095E-3</c:v>
                </c:pt>
                <c:pt idx="2103">
                  <c:v>3.4076919434090498E-5</c:v>
                </c:pt>
                <c:pt idx="2104">
                  <c:v>5.7418777951224999E-2</c:v>
                </c:pt>
                <c:pt idx="2105">
                  <c:v>5.17076711051282E-3</c:v>
                </c:pt>
                <c:pt idx="2106">
                  <c:v>1.64060196216268E-3</c:v>
                </c:pt>
                <c:pt idx="2107">
                  <c:v>9.5358341225880699E-4</c:v>
                </c:pt>
                <c:pt idx="2108">
                  <c:v>3.6989359644711402E-4</c:v>
                </c:pt>
                <c:pt idx="2109">
                  <c:v>1.5980033179086601E-2</c:v>
                </c:pt>
                <c:pt idx="2110">
                  <c:v>1.1438916341263E-4</c:v>
                </c:pt>
                <c:pt idx="2111">
                  <c:v>8.78324047190603E-2</c:v>
                </c:pt>
                <c:pt idx="2112">
                  <c:v>1.1185001829955601E-2</c:v>
                </c:pt>
                <c:pt idx="2113">
                  <c:v>5.7318283872596102E-3</c:v>
                </c:pt>
                <c:pt idx="2114">
                  <c:v>1.1561303607555499E-2</c:v>
                </c:pt>
                <c:pt idx="2115">
                  <c:v>3.03245288381845E-3</c:v>
                </c:pt>
                <c:pt idx="2116">
                  <c:v>8.2418383505722598E-4</c:v>
                </c:pt>
                <c:pt idx="2117">
                  <c:v>7.9777279202423196E-2</c:v>
                </c:pt>
                <c:pt idx="2118">
                  <c:v>1.2880843580054401E-3</c:v>
                </c:pt>
                <c:pt idx="2119">
                  <c:v>1.2900824370841899E-3</c:v>
                </c:pt>
                <c:pt idx="2120">
                  <c:v>1.6057669844015899E-2</c:v>
                </c:pt>
                <c:pt idx="2121">
                  <c:v>1.3354140290946099E-2</c:v>
                </c:pt>
                <c:pt idx="2122">
                  <c:v>1.07970002420741E-5</c:v>
                </c:pt>
                <c:pt idx="2123">
                  <c:v>4.4522595019239397E-5</c:v>
                </c:pt>
                <c:pt idx="2124">
                  <c:v>4.1389268506308403E-3</c:v>
                </c:pt>
                <c:pt idx="2125">
                  <c:v>0.50445122267207598</c:v>
                </c:pt>
                <c:pt idx="2126">
                  <c:v>0.15903796665061701</c:v>
                </c:pt>
                <c:pt idx="2127">
                  <c:v>1.9463016702620301E-4</c:v>
                </c:pt>
                <c:pt idx="2128">
                  <c:v>9.9880074128710805E-5</c:v>
                </c:pt>
                <c:pt idx="2129">
                  <c:v>1.4486473866753E-3</c:v>
                </c:pt>
                <c:pt idx="2130">
                  <c:v>3.8119218576371298E-4</c:v>
                </c:pt>
                <c:pt idx="2131">
                  <c:v>8.6806747035597393E-3</c:v>
                </c:pt>
                <c:pt idx="2132">
                  <c:v>2.5247826387873399E-5</c:v>
                </c:pt>
                <c:pt idx="2133">
                  <c:v>1.22088051836464E-3</c:v>
                </c:pt>
                <c:pt idx="2134">
                  <c:v>3.6785515089359498E-4</c:v>
                </c:pt>
                <c:pt idx="2135">
                  <c:v>7.2305764368124003E-3</c:v>
                </c:pt>
                <c:pt idx="2136">
                  <c:v>5.6760631974746298E-6</c:v>
                </c:pt>
                <c:pt idx="2137">
                  <c:v>3.5988637834701602E-3</c:v>
                </c:pt>
                <c:pt idx="2138">
                  <c:v>9.2207034094444595E-4</c:v>
                </c:pt>
                <c:pt idx="2139">
                  <c:v>2.55870963460493E-3</c:v>
                </c:pt>
                <c:pt idx="2140">
                  <c:v>4.5723581248527303E-4</c:v>
                </c:pt>
                <c:pt idx="2141">
                  <c:v>2.3778532424936799E-5</c:v>
                </c:pt>
                <c:pt idx="2142">
                  <c:v>1.48178687951465E-4</c:v>
                </c:pt>
                <c:pt idx="2143">
                  <c:v>1.09689854618196E-2</c:v>
                </c:pt>
                <c:pt idx="2144">
                  <c:v>0.39578757905526601</c:v>
                </c:pt>
                <c:pt idx="2145">
                  <c:v>1.1680790623223201E-3</c:v>
                </c:pt>
                <c:pt idx="2146">
                  <c:v>8.0190907611170695E-4</c:v>
                </c:pt>
                <c:pt idx="2147">
                  <c:v>1.54508543738543E-2</c:v>
                </c:pt>
                <c:pt idx="2148">
                  <c:v>2.68980907130934E-2</c:v>
                </c:pt>
                <c:pt idx="2149">
                  <c:v>6.9572680013878696E-4</c:v>
                </c:pt>
                <c:pt idx="2150">
                  <c:v>1.7670492875966601E-4</c:v>
                </c:pt>
                <c:pt idx="2151">
                  <c:v>1.4711379270610899E-5</c:v>
                </c:pt>
                <c:pt idx="2152">
                  <c:v>2.4189464861200998E-3</c:v>
                </c:pt>
                <c:pt idx="2153">
                  <c:v>2.0996089993821098E-3</c:v>
                </c:pt>
                <c:pt idx="2154">
                  <c:v>2.67041520037312E-5</c:v>
                </c:pt>
                <c:pt idx="2155">
                  <c:v>7.8618705323167705E-3</c:v>
                </c:pt>
                <c:pt idx="2156">
                  <c:v>8.5764022980575495E-3</c:v>
                </c:pt>
                <c:pt idx="2157">
                  <c:v>1.48979380933469E-4</c:v>
                </c:pt>
                <c:pt idx="2158">
                  <c:v>4.1095853974508701E-4</c:v>
                </c:pt>
                <c:pt idx="2159">
                  <c:v>2.10411883378523E-5</c:v>
                </c:pt>
                <c:pt idx="2160">
                  <c:v>9.9307914511672594E-3</c:v>
                </c:pt>
                <c:pt idx="2161">
                  <c:v>5.6733716104851398E-3</c:v>
                </c:pt>
                <c:pt idx="2162">
                  <c:v>9.8830287740086207E-6</c:v>
                </c:pt>
                <c:pt idx="2163">
                  <c:v>5.1301045689291797E-3</c:v>
                </c:pt>
                <c:pt idx="2164">
                  <c:v>4.1887883986342599E-2</c:v>
                </c:pt>
                <c:pt idx="2165">
                  <c:v>5.6439643461268499E-3</c:v>
                </c:pt>
                <c:pt idx="2166">
                  <c:v>8.1909730745343994E-6</c:v>
                </c:pt>
                <c:pt idx="2167">
                  <c:v>3.243814047382E-3</c:v>
                </c:pt>
                <c:pt idx="2168">
                  <c:v>2.93741567326326E-5</c:v>
                </c:pt>
                <c:pt idx="2169">
                  <c:v>8.5458815157359697E-4</c:v>
                </c:pt>
                <c:pt idx="2170">
                  <c:v>2.19738836569047E-4</c:v>
                </c:pt>
                <c:pt idx="2171">
                  <c:v>4.7187893145136601E-3</c:v>
                </c:pt>
                <c:pt idx="2172">
                  <c:v>6.36183946739297E-3</c:v>
                </c:pt>
                <c:pt idx="2173">
                  <c:v>2.6461458699352102E-3</c:v>
                </c:pt>
                <c:pt idx="2174">
                  <c:v>3.6116915457230499E-3</c:v>
                </c:pt>
                <c:pt idx="2175">
                  <c:v>1.13071383159667E-2</c:v>
                </c:pt>
                <c:pt idx="2176">
                  <c:v>6.7193706533614204E-4</c:v>
                </c:pt>
                <c:pt idx="2177">
                  <c:v>1.8265271347067502E-5</c:v>
                </c:pt>
                <c:pt idx="2178">
                  <c:v>3.0111753482561301E-3</c:v>
                </c:pt>
                <c:pt idx="2179">
                  <c:v>1.1754707123343899E-3</c:v>
                </c:pt>
                <c:pt idx="2180">
                  <c:v>1.7397395142291499E-4</c:v>
                </c:pt>
                <c:pt idx="2181">
                  <c:v>2.6009059674606699E-4</c:v>
                </c:pt>
                <c:pt idx="2182">
                  <c:v>6.7390151093649703E-3</c:v>
                </c:pt>
                <c:pt idx="2183">
                  <c:v>6.1558799516793397E-4</c:v>
                </c:pt>
                <c:pt idx="2184">
                  <c:v>7.47384745765933E-2</c:v>
                </c:pt>
                <c:pt idx="2185">
                  <c:v>2.22674731220995E-5</c:v>
                </c:pt>
                <c:pt idx="2186">
                  <c:v>6.0889937651895003E-3</c:v>
                </c:pt>
                <c:pt idx="2187">
                  <c:v>1.34396519946321E-3</c:v>
                </c:pt>
                <c:pt idx="2188">
                  <c:v>3.1036894159014503E-5</c:v>
                </c:pt>
                <c:pt idx="2189">
                  <c:v>1.04697143696747E-2</c:v>
                </c:pt>
                <c:pt idx="2190">
                  <c:v>5.26785336279621E-4</c:v>
                </c:pt>
                <c:pt idx="2191">
                  <c:v>1.6002836165854399E-2</c:v>
                </c:pt>
                <c:pt idx="2192">
                  <c:v>0.62555702493562104</c:v>
                </c:pt>
                <c:pt idx="2193">
                  <c:v>0.42978154573143201</c:v>
                </c:pt>
                <c:pt idx="2194">
                  <c:v>3.2444794332963998E-3</c:v>
                </c:pt>
                <c:pt idx="2195">
                  <c:v>3.2327683292600301E-2</c:v>
                </c:pt>
                <c:pt idx="2196">
                  <c:v>1.00511438290556E-2</c:v>
                </c:pt>
                <c:pt idx="2197">
                  <c:v>9.50513150819001E-5</c:v>
                </c:pt>
                <c:pt idx="2198">
                  <c:v>4.3360801012209603E-5</c:v>
                </c:pt>
                <c:pt idx="2199">
                  <c:v>2.13533917864406E-3</c:v>
                </c:pt>
                <c:pt idx="2200">
                  <c:v>3.6576411698654901E-2</c:v>
                </c:pt>
                <c:pt idx="2201">
                  <c:v>1.56794453869364E-3</c:v>
                </c:pt>
                <c:pt idx="2202">
                  <c:v>9.11598916812779E-5</c:v>
                </c:pt>
                <c:pt idx="2203">
                  <c:v>1.19125470787509E-3</c:v>
                </c:pt>
                <c:pt idx="2204">
                  <c:v>2.5772024693494002E-4</c:v>
                </c:pt>
                <c:pt idx="2205">
                  <c:v>2.37761406454084E-4</c:v>
                </c:pt>
                <c:pt idx="2206">
                  <c:v>5.3452370010304401E-5</c:v>
                </c:pt>
                <c:pt idx="2207">
                  <c:v>1.4949054408967401E-3</c:v>
                </c:pt>
                <c:pt idx="2208">
                  <c:v>3.1900925699511798E-3</c:v>
                </c:pt>
                <c:pt idx="2209">
                  <c:v>1.34173109137883E-2</c:v>
                </c:pt>
                <c:pt idx="2210">
                  <c:v>0.11050417666286701</c:v>
                </c:pt>
                <c:pt idx="2211">
                  <c:v>2.00163521958313E-2</c:v>
                </c:pt>
                <c:pt idx="2212">
                  <c:v>9.0610951814059596E-3</c:v>
                </c:pt>
                <c:pt idx="2213">
                  <c:v>1.9909446857088099E-4</c:v>
                </c:pt>
                <c:pt idx="2214">
                  <c:v>9.9092744789396094E-3</c:v>
                </c:pt>
                <c:pt idx="2215">
                  <c:v>5.36436846067956E-3</c:v>
                </c:pt>
                <c:pt idx="2216">
                  <c:v>8.3436408929974E-4</c:v>
                </c:pt>
                <c:pt idx="2217">
                  <c:v>1.9406803394810701E-4</c:v>
                </c:pt>
                <c:pt idx="2218">
                  <c:v>0.30813880562114199</c:v>
                </c:pt>
                <c:pt idx="2219">
                  <c:v>3.1928284151016202E-3</c:v>
                </c:pt>
                <c:pt idx="2220">
                  <c:v>4.42855096442326E-4</c:v>
                </c:pt>
                <c:pt idx="2221">
                  <c:v>1.50525782705127E-3</c:v>
                </c:pt>
                <c:pt idx="2222">
                  <c:v>2.60210034753181E-4</c:v>
                </c:pt>
                <c:pt idx="2223">
                  <c:v>1.66530261721038E-3</c:v>
                </c:pt>
                <c:pt idx="2224">
                  <c:v>1.4746455295669299E-3</c:v>
                </c:pt>
                <c:pt idx="2225">
                  <c:v>1.83324301749325E-5</c:v>
                </c:pt>
                <c:pt idx="2226">
                  <c:v>1.8878217202489499E-3</c:v>
                </c:pt>
                <c:pt idx="2227">
                  <c:v>4.3000086248714301E-5</c:v>
                </c:pt>
                <c:pt idx="2228">
                  <c:v>7.52630484744123E-4</c:v>
                </c:pt>
                <c:pt idx="2229">
                  <c:v>1.05774909970334E-2</c:v>
                </c:pt>
                <c:pt idx="2230">
                  <c:v>2.1780735121863098E-3</c:v>
                </c:pt>
                <c:pt idx="2231">
                  <c:v>5.5264132594283699E-2</c:v>
                </c:pt>
                <c:pt idx="2232">
                  <c:v>7.3149801073398701E-3</c:v>
                </c:pt>
                <c:pt idx="2233">
                  <c:v>1.2022907223869801E-3</c:v>
                </c:pt>
                <c:pt idx="2234">
                  <c:v>3.0987804211169302E-4</c:v>
                </c:pt>
                <c:pt idx="2235">
                  <c:v>5.4745576860778199E-4</c:v>
                </c:pt>
                <c:pt idx="2236">
                  <c:v>3.7744021053922099E-2</c:v>
                </c:pt>
                <c:pt idx="2237">
                  <c:v>6.7096256439399997E-3</c:v>
                </c:pt>
                <c:pt idx="2238">
                  <c:v>3.56313370519999E-3</c:v>
                </c:pt>
                <c:pt idx="2239">
                  <c:v>3.0328528799803498E-3</c:v>
                </c:pt>
                <c:pt idx="2240">
                  <c:v>4.68641257821014E-4</c:v>
                </c:pt>
                <c:pt idx="2241">
                  <c:v>6.6929739568451902E-4</c:v>
                </c:pt>
                <c:pt idx="2242">
                  <c:v>0.40627710408724399</c:v>
                </c:pt>
                <c:pt idx="2243">
                  <c:v>5.31506848050363E-3</c:v>
                </c:pt>
                <c:pt idx="2244">
                  <c:v>2.08625975937099E-4</c:v>
                </c:pt>
                <c:pt idx="2245">
                  <c:v>0.126724505738947</c:v>
                </c:pt>
                <c:pt idx="2246">
                  <c:v>5.0236226581338401E-4</c:v>
                </c:pt>
                <c:pt idx="2247">
                  <c:v>8.9509755920287603E-4</c:v>
                </c:pt>
                <c:pt idx="2248">
                  <c:v>2.5586292502470698E-3</c:v>
                </c:pt>
                <c:pt idx="2249">
                  <c:v>8.9143056772249697E-3</c:v>
                </c:pt>
                <c:pt idx="2250">
                  <c:v>1.1462235883867499E-2</c:v>
                </c:pt>
                <c:pt idx="2251">
                  <c:v>2.3672822283866599E-4</c:v>
                </c:pt>
                <c:pt idx="2252">
                  <c:v>2.3281946370416699E-4</c:v>
                </c:pt>
                <c:pt idx="2253">
                  <c:v>8.6677536153229005E-3</c:v>
                </c:pt>
                <c:pt idx="2254">
                  <c:v>7.0259275250810703E-5</c:v>
                </c:pt>
                <c:pt idx="2255">
                  <c:v>9.6816302720886796E-6</c:v>
                </c:pt>
                <c:pt idx="2256">
                  <c:v>4.7842342323803198E-4</c:v>
                </c:pt>
                <c:pt idx="2257">
                  <c:v>2.4250093853327302E-2</c:v>
                </c:pt>
                <c:pt idx="2258">
                  <c:v>0.52140072587758801</c:v>
                </c:pt>
                <c:pt idx="2259">
                  <c:v>2.6573516407828201E-4</c:v>
                </c:pt>
                <c:pt idx="2260">
                  <c:v>3.2151795625375999E-6</c:v>
                </c:pt>
                <c:pt idx="2261">
                  <c:v>2.33178006460253E-4</c:v>
                </c:pt>
                <c:pt idx="2262">
                  <c:v>2.9443595446055601E-4</c:v>
                </c:pt>
                <c:pt idx="2263">
                  <c:v>1.52863098222575E-4</c:v>
                </c:pt>
                <c:pt idx="2264">
                  <c:v>9.6788524112005595E-5</c:v>
                </c:pt>
                <c:pt idx="2265">
                  <c:v>4.7413033483859196E-3</c:v>
                </c:pt>
                <c:pt idx="2266">
                  <c:v>6.7027810990914196E-3</c:v>
                </c:pt>
                <c:pt idx="2267">
                  <c:v>1.8712780599224599E-4</c:v>
                </c:pt>
                <c:pt idx="2268">
                  <c:v>5.7754187098203796E-3</c:v>
                </c:pt>
                <c:pt idx="2269">
                  <c:v>0.19007734883161601</c:v>
                </c:pt>
                <c:pt idx="2270">
                  <c:v>1.5615130732300501E-4</c:v>
                </c:pt>
                <c:pt idx="2271">
                  <c:v>1.5258345336089699E-3</c:v>
                </c:pt>
                <c:pt idx="2272">
                  <c:v>6.4985116875637303E-4</c:v>
                </c:pt>
                <c:pt idx="2273">
                  <c:v>8.6700921538283894E-5</c:v>
                </c:pt>
                <c:pt idx="2274">
                  <c:v>2.86277078470703E-3</c:v>
                </c:pt>
                <c:pt idx="2275">
                  <c:v>4.1296575995484E-4</c:v>
                </c:pt>
                <c:pt idx="2276">
                  <c:v>2.1514118215544901E-5</c:v>
                </c:pt>
                <c:pt idx="2277">
                  <c:v>2.5465063449045999E-5</c:v>
                </c:pt>
                <c:pt idx="2278">
                  <c:v>0.82761447754276896</c:v>
                </c:pt>
                <c:pt idx="2279">
                  <c:v>5.8085999042101599E-2</c:v>
                </c:pt>
                <c:pt idx="2280">
                  <c:v>1.4213811513272799E-3</c:v>
                </c:pt>
                <c:pt idx="2281">
                  <c:v>2.1316983246176799E-2</c:v>
                </c:pt>
                <c:pt idx="2282">
                  <c:v>5.2407970787621203E-2</c:v>
                </c:pt>
                <c:pt idx="2283">
                  <c:v>1.0461644882298201E-3</c:v>
                </c:pt>
                <c:pt idx="2284">
                  <c:v>8.7937870037043395E-5</c:v>
                </c:pt>
                <c:pt idx="2285">
                  <c:v>7.5912075789110502E-3</c:v>
                </c:pt>
                <c:pt idx="2286">
                  <c:v>3.99999611023414E-4</c:v>
                </c:pt>
                <c:pt idx="2287">
                  <c:v>1.4392604135373599E-2</c:v>
                </c:pt>
                <c:pt idx="2288">
                  <c:v>2.3397060569758401E-2</c:v>
                </c:pt>
                <c:pt idx="2289">
                  <c:v>7.71527131395155E-4</c:v>
                </c:pt>
                <c:pt idx="2290">
                  <c:v>1.85753087704802E-3</c:v>
                </c:pt>
                <c:pt idx="2291">
                  <c:v>6.7856478889607797E-3</c:v>
                </c:pt>
                <c:pt idx="2292">
                  <c:v>0.14526984379227401</c:v>
                </c:pt>
                <c:pt idx="2293">
                  <c:v>1.1678032133505599E-3</c:v>
                </c:pt>
                <c:pt idx="2294">
                  <c:v>3.1366120440167697E-5</c:v>
                </c:pt>
                <c:pt idx="2295">
                  <c:v>3.0038406663491098E-3</c:v>
                </c:pt>
                <c:pt idx="2296">
                  <c:v>4.7937430874374202E-4</c:v>
                </c:pt>
                <c:pt idx="2297">
                  <c:v>1.9639427920254199E-4</c:v>
                </c:pt>
                <c:pt idx="2298">
                  <c:v>3.6276421836529502E-2</c:v>
                </c:pt>
                <c:pt idx="2299">
                  <c:v>7.1647796913074796E-4</c:v>
                </c:pt>
                <c:pt idx="2300">
                  <c:v>1.5271457348667E-3</c:v>
                </c:pt>
                <c:pt idx="2301">
                  <c:v>3.44236984122165E-5</c:v>
                </c:pt>
                <c:pt idx="2302">
                  <c:v>2.9850376963120599E-2</c:v>
                </c:pt>
                <c:pt idx="2303">
                  <c:v>7.1810531937790498E-3</c:v>
                </c:pt>
                <c:pt idx="2304">
                  <c:v>7.1438136767196696E-3</c:v>
                </c:pt>
                <c:pt idx="2305">
                  <c:v>1.3611435239429101E-3</c:v>
                </c:pt>
                <c:pt idx="2306">
                  <c:v>2.8854641563279599E-5</c:v>
                </c:pt>
                <c:pt idx="2307">
                  <c:v>2.8677299100048701E-5</c:v>
                </c:pt>
                <c:pt idx="2308">
                  <c:v>0.61575477497696196</c:v>
                </c:pt>
                <c:pt idx="2309">
                  <c:v>1.14016313452095E-4</c:v>
                </c:pt>
                <c:pt idx="2310">
                  <c:v>0.28172338063410601</c:v>
                </c:pt>
                <c:pt idx="2311">
                  <c:v>1.49119771711681E-3</c:v>
                </c:pt>
                <c:pt idx="2312">
                  <c:v>8.6059845139974404E-4</c:v>
                </c:pt>
                <c:pt idx="2313">
                  <c:v>3.7938773372385502E-3</c:v>
                </c:pt>
                <c:pt idx="2314">
                  <c:v>9.44659630336417E-4</c:v>
                </c:pt>
                <c:pt idx="2315">
                  <c:v>7.1392932997664895E-4</c:v>
                </c:pt>
                <c:pt idx="2316">
                  <c:v>4.91730222562559E-6</c:v>
                </c:pt>
                <c:pt idx="2317">
                  <c:v>1.53513379571548E-4</c:v>
                </c:pt>
                <c:pt idx="2318">
                  <c:v>6.1397100475996701E-6</c:v>
                </c:pt>
                <c:pt idx="2319">
                  <c:v>3.0676024157411699E-4</c:v>
                </c:pt>
                <c:pt idx="2320">
                  <c:v>1.7283215928219301E-2</c:v>
                </c:pt>
                <c:pt idx="2321">
                  <c:v>1.36063580516121E-4</c:v>
                </c:pt>
                <c:pt idx="2322">
                  <c:v>3.68147237568147E-4</c:v>
                </c:pt>
                <c:pt idx="2323">
                  <c:v>1.4645210094533601E-4</c:v>
                </c:pt>
                <c:pt idx="2324">
                  <c:v>9.8845686755082195E-4</c:v>
                </c:pt>
                <c:pt idx="2325">
                  <c:v>0.10773831850639801</c:v>
                </c:pt>
                <c:pt idx="2326">
                  <c:v>1.1234456266892E-5</c:v>
                </c:pt>
                <c:pt idx="2327">
                  <c:v>7.3023981693914899E-2</c:v>
                </c:pt>
                <c:pt idx="2328">
                  <c:v>5.9267506162831596E-3</c:v>
                </c:pt>
                <c:pt idx="2329">
                  <c:v>8.7563278878307997E-3</c:v>
                </c:pt>
                <c:pt idx="2330">
                  <c:v>1.1480088415543E-3</c:v>
                </c:pt>
                <c:pt idx="2331">
                  <c:v>1.95509537019984E-4</c:v>
                </c:pt>
                <c:pt idx="2332">
                  <c:v>1.9900328413203E-3</c:v>
                </c:pt>
                <c:pt idx="2333">
                  <c:v>3.4527324298174497E-2</c:v>
                </c:pt>
                <c:pt idx="2334">
                  <c:v>5.5314586868947101E-5</c:v>
                </c:pt>
                <c:pt idx="2335">
                  <c:v>2.08150700830785E-5</c:v>
                </c:pt>
                <c:pt idx="2336">
                  <c:v>4.1297641335297404E-6</c:v>
                </c:pt>
                <c:pt idx="2337">
                  <c:v>5.2768156108717497E-2</c:v>
                </c:pt>
                <c:pt idx="2338">
                  <c:v>4.6083689309704901E-4</c:v>
                </c:pt>
                <c:pt idx="2339">
                  <c:v>3.0749050288954001E-4</c:v>
                </c:pt>
                <c:pt idx="2340">
                  <c:v>0.123502711246898</c:v>
                </c:pt>
                <c:pt idx="2341">
                  <c:v>1.47412150446249E-4</c:v>
                </c:pt>
                <c:pt idx="2342">
                  <c:v>6.2694652037785098E-3</c:v>
                </c:pt>
                <c:pt idx="2343">
                  <c:v>2.88160404443304E-5</c:v>
                </c:pt>
                <c:pt idx="2344">
                  <c:v>1.44508345687085E-3</c:v>
                </c:pt>
                <c:pt idx="2345">
                  <c:v>6.1465121292895502E-3</c:v>
                </c:pt>
                <c:pt idx="2346">
                  <c:v>3.0949458663330102E-4</c:v>
                </c:pt>
                <c:pt idx="2347">
                  <c:v>4.2600809026656604E-3</c:v>
                </c:pt>
                <c:pt idx="2348">
                  <c:v>2.9749898551727899E-4</c:v>
                </c:pt>
                <c:pt idx="2349">
                  <c:v>7.5634150645142104E-3</c:v>
                </c:pt>
                <c:pt idx="2350">
                  <c:v>5.7715631352699796E-3</c:v>
                </c:pt>
                <c:pt idx="2351">
                  <c:v>5.5345102571124796E-4</c:v>
                </c:pt>
                <c:pt idx="2352">
                  <c:v>0.37237282108740899</c:v>
                </c:pt>
                <c:pt idx="2353">
                  <c:v>1.39791475875467E-2</c:v>
                </c:pt>
                <c:pt idx="2354">
                  <c:v>1.9702812382882198E-3</c:v>
                </c:pt>
                <c:pt idx="2355">
                  <c:v>5.1339348720807999E-4</c:v>
                </c:pt>
                <c:pt idx="2356">
                  <c:v>6.1437407007409398E-5</c:v>
                </c:pt>
                <c:pt idx="2357">
                  <c:v>5.4608644508121699E-3</c:v>
                </c:pt>
                <c:pt idx="2358">
                  <c:v>4.18242692441382E-2</c:v>
                </c:pt>
                <c:pt idx="2359">
                  <c:v>7.8392259962688097E-4</c:v>
                </c:pt>
                <c:pt idx="2360">
                  <c:v>7.3001451791887702E-4</c:v>
                </c:pt>
                <c:pt idx="2361">
                  <c:v>2.37373955314129E-4</c:v>
                </c:pt>
                <c:pt idx="2362">
                  <c:v>1.7487128408314699E-5</c:v>
                </c:pt>
                <c:pt idx="2363">
                  <c:v>1.8831802716841699E-4</c:v>
                </c:pt>
                <c:pt idx="2364">
                  <c:v>2.0651793333743799E-4</c:v>
                </c:pt>
                <c:pt idx="2365">
                  <c:v>8.58061920531299E-3</c:v>
                </c:pt>
                <c:pt idx="2366">
                  <c:v>1.88113963054394E-5</c:v>
                </c:pt>
                <c:pt idx="2367">
                  <c:v>6.3438005103161801E-3</c:v>
                </c:pt>
                <c:pt idx="2368">
                  <c:v>2.69448549080666E-3</c:v>
                </c:pt>
                <c:pt idx="2369">
                  <c:v>8.2569194471775707E-3</c:v>
                </c:pt>
                <c:pt idx="2370">
                  <c:v>1.03292827894613E-4</c:v>
                </c:pt>
                <c:pt idx="2371">
                  <c:v>1.51145362498253E-3</c:v>
                </c:pt>
                <c:pt idx="2372">
                  <c:v>3.4995793598035199E-3</c:v>
                </c:pt>
                <c:pt idx="2373">
                  <c:v>0.13349383565393699</c:v>
                </c:pt>
                <c:pt idx="2374">
                  <c:v>4.4503345608923503E-5</c:v>
                </c:pt>
                <c:pt idx="2375">
                  <c:v>1.8966622529750099E-4</c:v>
                </c:pt>
                <c:pt idx="2376">
                  <c:v>4.7400339795641697E-4</c:v>
                </c:pt>
                <c:pt idx="2377">
                  <c:v>0.127050711580911</c:v>
                </c:pt>
                <c:pt idx="2378">
                  <c:v>8.4765756742204903E-3</c:v>
                </c:pt>
                <c:pt idx="2379">
                  <c:v>5.3053478437961295E-4</c:v>
                </c:pt>
                <c:pt idx="2380">
                  <c:v>2.8481250677178601E-2</c:v>
                </c:pt>
                <c:pt idx="2381">
                  <c:v>0.41056455864956498</c:v>
                </c:pt>
                <c:pt idx="2382">
                  <c:v>1.1801375196964399E-3</c:v>
                </c:pt>
                <c:pt idx="2383">
                  <c:v>6.80105592708406E-3</c:v>
                </c:pt>
                <c:pt idx="2384">
                  <c:v>2.06300336082703E-3</c:v>
                </c:pt>
                <c:pt idx="2385">
                  <c:v>4.9533744604037997E-4</c:v>
                </c:pt>
                <c:pt idx="2386">
                  <c:v>1.2469807689421001E-3</c:v>
                </c:pt>
                <c:pt idx="2387">
                  <c:v>1.9891092848856201E-3</c:v>
                </c:pt>
                <c:pt idx="2388">
                  <c:v>6.1959331376320098E-3</c:v>
                </c:pt>
                <c:pt idx="2389">
                  <c:v>6.7632001552804695E-4</c:v>
                </c:pt>
                <c:pt idx="2390">
                  <c:v>3.6577828374533499E-4</c:v>
                </c:pt>
                <c:pt idx="2391">
                  <c:v>2.0566965684594399E-3</c:v>
                </c:pt>
                <c:pt idx="2392">
                  <c:v>1.90339583314711E-5</c:v>
                </c:pt>
                <c:pt idx="2393">
                  <c:v>1.2349572010209799E-5</c:v>
                </c:pt>
                <c:pt idx="2394">
                  <c:v>1.78857287247681E-2</c:v>
                </c:pt>
                <c:pt idx="2395">
                  <c:v>4.1209462900111899E-4</c:v>
                </c:pt>
                <c:pt idx="2396">
                  <c:v>5.7856928697451598E-2</c:v>
                </c:pt>
                <c:pt idx="2397">
                  <c:v>3.1864949268915199E-2</c:v>
                </c:pt>
                <c:pt idx="2398">
                  <c:v>4.0039079217434102E-4</c:v>
                </c:pt>
                <c:pt idx="2399">
                  <c:v>9.1303861060846204E-4</c:v>
                </c:pt>
                <c:pt idx="2400">
                  <c:v>1.00896780183967E-2</c:v>
                </c:pt>
                <c:pt idx="2401">
                  <c:v>1.61390019368263E-3</c:v>
                </c:pt>
                <c:pt idx="2402">
                  <c:v>7.26669054199867E-3</c:v>
                </c:pt>
                <c:pt idx="2403">
                  <c:v>1.7362909018137199E-2</c:v>
                </c:pt>
                <c:pt idx="2404">
                  <c:v>0.19534901281660599</c:v>
                </c:pt>
                <c:pt idx="2405">
                  <c:v>5.1667268015207304E-4</c:v>
                </c:pt>
                <c:pt idx="2406">
                  <c:v>1.10830535106696E-3</c:v>
                </c:pt>
                <c:pt idx="2407">
                  <c:v>3.5248079555872302E-4</c:v>
                </c:pt>
                <c:pt idx="2408">
                  <c:v>1.52906407938276E-2</c:v>
                </c:pt>
                <c:pt idx="2409">
                  <c:v>1.28164486536486E-2</c:v>
                </c:pt>
                <c:pt idx="2410">
                  <c:v>1.5927862928237599E-3</c:v>
                </c:pt>
                <c:pt idx="2411">
                  <c:v>9.8242871408673604E-3</c:v>
                </c:pt>
                <c:pt idx="2412">
                  <c:v>0.25995789785519002</c:v>
                </c:pt>
                <c:pt idx="2413">
                  <c:v>9.7157494009804998E-3</c:v>
                </c:pt>
                <c:pt idx="2414">
                  <c:v>3.3871416709543101E-3</c:v>
                </c:pt>
                <c:pt idx="2415">
                  <c:v>2.1168100686646799E-5</c:v>
                </c:pt>
                <c:pt idx="2416">
                  <c:v>8.8465080695610405E-5</c:v>
                </c:pt>
                <c:pt idx="2417">
                  <c:v>2.99358299482245E-3</c:v>
                </c:pt>
                <c:pt idx="2418">
                  <c:v>2.22867886727401E-4</c:v>
                </c:pt>
                <c:pt idx="2419">
                  <c:v>4.1755516052852498E-5</c:v>
                </c:pt>
                <c:pt idx="2420">
                  <c:v>2.6090396175526098E-4</c:v>
                </c:pt>
                <c:pt idx="2421">
                  <c:v>3.17091148661185E-3</c:v>
                </c:pt>
                <c:pt idx="2422">
                  <c:v>1.8129827852772101E-3</c:v>
                </c:pt>
                <c:pt idx="2423">
                  <c:v>1.21263741731323E-4</c:v>
                </c:pt>
                <c:pt idx="2424">
                  <c:v>7.1660686765948804E-4</c:v>
                </c:pt>
                <c:pt idx="2425">
                  <c:v>1.7296737009563399E-4</c:v>
                </c:pt>
                <c:pt idx="2426">
                  <c:v>3.36341478304863E-5</c:v>
                </c:pt>
                <c:pt idx="2427">
                  <c:v>2.1405060897937899E-3</c:v>
                </c:pt>
                <c:pt idx="2428">
                  <c:v>7.0676270981339401E-3</c:v>
                </c:pt>
                <c:pt idx="2429">
                  <c:v>2.99410228182925E-5</c:v>
                </c:pt>
                <c:pt idx="2430">
                  <c:v>1.4380743655706099E-3</c:v>
                </c:pt>
                <c:pt idx="2431">
                  <c:v>1.2151927122115E-3</c:v>
                </c:pt>
                <c:pt idx="2432">
                  <c:v>2.4253065654279501E-5</c:v>
                </c:pt>
                <c:pt idx="2433">
                  <c:v>9.6782185450749601E-4</c:v>
                </c:pt>
                <c:pt idx="2434">
                  <c:v>4.5075771593554001E-5</c:v>
                </c:pt>
                <c:pt idx="2435">
                  <c:v>0.12482910604870701</c:v>
                </c:pt>
                <c:pt idx="2436">
                  <c:v>6.7741066903080696E-2</c:v>
                </c:pt>
                <c:pt idx="2437">
                  <c:v>1.7182756445937701E-5</c:v>
                </c:pt>
                <c:pt idx="2438">
                  <c:v>5.5716106079418903E-5</c:v>
                </c:pt>
                <c:pt idx="2439">
                  <c:v>4.0567771451231102E-5</c:v>
                </c:pt>
                <c:pt idx="2440">
                  <c:v>1.8613894116242501E-2</c:v>
                </c:pt>
                <c:pt idx="2441">
                  <c:v>7.6423544530620095E-5</c:v>
                </c:pt>
                <c:pt idx="2442">
                  <c:v>1.65189271203829E-4</c:v>
                </c:pt>
                <c:pt idx="2443">
                  <c:v>5.30954596782039E-5</c:v>
                </c:pt>
                <c:pt idx="2444">
                  <c:v>4.1402710437797298E-4</c:v>
                </c:pt>
                <c:pt idx="2445">
                  <c:v>7.0901675128667396E-4</c:v>
                </c:pt>
                <c:pt idx="2446">
                  <c:v>5.7018043864575102E-6</c:v>
                </c:pt>
                <c:pt idx="2447">
                  <c:v>3.57042469462308E-3</c:v>
                </c:pt>
                <c:pt idx="2448">
                  <c:v>6.3030719881956398E-5</c:v>
                </c:pt>
                <c:pt idx="2449">
                  <c:v>3.1347748790353598E-5</c:v>
                </c:pt>
                <c:pt idx="2450">
                  <c:v>4.7659196711368298E-2</c:v>
                </c:pt>
                <c:pt idx="2451">
                  <c:v>1.4172355787328201E-4</c:v>
                </c:pt>
                <c:pt idx="2452">
                  <c:v>2.39999269388144E-4</c:v>
                </c:pt>
                <c:pt idx="2453">
                  <c:v>6.3426363703336501E-4</c:v>
                </c:pt>
                <c:pt idx="2454">
                  <c:v>4.6196565201820099E-4</c:v>
                </c:pt>
                <c:pt idx="2455">
                  <c:v>5.3822297797930596E-3</c:v>
                </c:pt>
                <c:pt idx="2456">
                  <c:v>5.69283106395595E-5</c:v>
                </c:pt>
                <c:pt idx="2457">
                  <c:v>8.4220721115871398E-3</c:v>
                </c:pt>
                <c:pt idx="2458">
                  <c:v>1.40797611652507E-4</c:v>
                </c:pt>
                <c:pt idx="2459">
                  <c:v>4.3470838052565297E-3</c:v>
                </c:pt>
                <c:pt idx="2460">
                  <c:v>1.7738715869603499E-3</c:v>
                </c:pt>
                <c:pt idx="2461">
                  <c:v>1.7665871589730201E-3</c:v>
                </c:pt>
                <c:pt idx="2462">
                  <c:v>1.0679611697247299E-4</c:v>
                </c:pt>
                <c:pt idx="2463">
                  <c:v>3.6555608664099802E-3</c:v>
                </c:pt>
                <c:pt idx="2464">
                  <c:v>3.0510523644964802E-3</c:v>
                </c:pt>
                <c:pt idx="2465">
                  <c:v>1.4242749849187E-4</c:v>
                </c:pt>
                <c:pt idx="2466">
                  <c:v>1.2690261223657E-3</c:v>
                </c:pt>
                <c:pt idx="2467">
                  <c:v>1.7658430516356001E-4</c:v>
                </c:pt>
                <c:pt idx="2468">
                  <c:v>2.17175682111033E-4</c:v>
                </c:pt>
                <c:pt idx="2469">
                  <c:v>4.5881640059076501E-4</c:v>
                </c:pt>
                <c:pt idx="2470">
                  <c:v>2.00273554817755E-4</c:v>
                </c:pt>
                <c:pt idx="2471">
                  <c:v>1.6921225318768801E-4</c:v>
                </c:pt>
                <c:pt idx="2472">
                  <c:v>5.5140495531888801E-5</c:v>
                </c:pt>
                <c:pt idx="2473">
                  <c:v>2.7379403527234999E-2</c:v>
                </c:pt>
                <c:pt idx="2474">
                  <c:v>2.4051329259306602E-3</c:v>
                </c:pt>
                <c:pt idx="2475">
                  <c:v>3.2749940046931901E-2</c:v>
                </c:pt>
                <c:pt idx="2476">
                  <c:v>1.1380731520276399E-3</c:v>
                </c:pt>
                <c:pt idx="2477">
                  <c:v>1.3641043353181E-3</c:v>
                </c:pt>
                <c:pt idx="2478">
                  <c:v>0.27798915545964098</c:v>
                </c:pt>
                <c:pt idx="2479">
                  <c:v>2.3687265929292702E-3</c:v>
                </c:pt>
                <c:pt idx="2480">
                  <c:v>3.0188729281669199E-5</c:v>
                </c:pt>
                <c:pt idx="2481">
                  <c:v>3.7648827122559398E-4</c:v>
                </c:pt>
                <c:pt idx="2482">
                  <c:v>1.4720680635788501E-3</c:v>
                </c:pt>
                <c:pt idx="2483">
                  <c:v>3.7537165096117903E-2</c:v>
                </c:pt>
                <c:pt idx="2484">
                  <c:v>2.5593849910013101E-3</c:v>
                </c:pt>
                <c:pt idx="2485">
                  <c:v>6.9895582729424794E-5</c:v>
                </c:pt>
                <c:pt idx="2486">
                  <c:v>7.6999278993122302E-3</c:v>
                </c:pt>
                <c:pt idx="2487">
                  <c:v>6.1787561800376303E-3</c:v>
                </c:pt>
                <c:pt idx="2488">
                  <c:v>7.1271244864296105E-5</c:v>
                </c:pt>
                <c:pt idx="2489">
                  <c:v>1.94886979052929E-4</c:v>
                </c:pt>
                <c:pt idx="2490">
                  <c:v>1.7762802164100801E-4</c:v>
                </c:pt>
                <c:pt idx="2491">
                  <c:v>8.8958331033786304E-4</c:v>
                </c:pt>
                <c:pt idx="2492">
                  <c:v>8.9241994533301194E-5</c:v>
                </c:pt>
                <c:pt idx="2493">
                  <c:v>6.9796316847593506E-2</c:v>
                </c:pt>
                <c:pt idx="2494">
                  <c:v>7.4809446491536803E-3</c:v>
                </c:pt>
                <c:pt idx="2495">
                  <c:v>9.1527806073575804E-6</c:v>
                </c:pt>
                <c:pt idx="2496">
                  <c:v>1.9181377169020801E-4</c:v>
                </c:pt>
                <c:pt idx="2497">
                  <c:v>2.2666138982211302E-5</c:v>
                </c:pt>
                <c:pt idx="2498">
                  <c:v>9.2861187401182003E-4</c:v>
                </c:pt>
                <c:pt idx="2499">
                  <c:v>2.9811279655727399E-3</c:v>
                </c:pt>
                <c:pt idx="2500">
                  <c:v>6.0437686826013602E-2</c:v>
                </c:pt>
                <c:pt idx="2501">
                  <c:v>1.7967148170267501E-5</c:v>
                </c:pt>
                <c:pt idx="2502">
                  <c:v>2.8994290405525103E-4</c:v>
                </c:pt>
                <c:pt idx="2503">
                  <c:v>2.49277867773853E-4</c:v>
                </c:pt>
                <c:pt idx="2504">
                  <c:v>3.8464426344853699E-3</c:v>
                </c:pt>
                <c:pt idx="2505">
                  <c:v>7.2728472026377997E-6</c:v>
                </c:pt>
                <c:pt idx="2506">
                  <c:v>1.5346330148997299E-4</c:v>
                </c:pt>
                <c:pt idx="2507">
                  <c:v>1.9736112255845902E-3</c:v>
                </c:pt>
                <c:pt idx="2508">
                  <c:v>6.3784308687489099E-4</c:v>
                </c:pt>
                <c:pt idx="2509">
                  <c:v>5.0795851625075999E-5</c:v>
                </c:pt>
                <c:pt idx="2510">
                  <c:v>2.78652828971769E-4</c:v>
                </c:pt>
                <c:pt idx="2511">
                  <c:v>5.7140083974305802E-3</c:v>
                </c:pt>
                <c:pt idx="2512">
                  <c:v>1.7509593450771801E-4</c:v>
                </c:pt>
                <c:pt idx="2513">
                  <c:v>1.39755202694044E-2</c:v>
                </c:pt>
                <c:pt idx="2514">
                  <c:v>3.63786978253312E-5</c:v>
                </c:pt>
                <c:pt idx="2515">
                  <c:v>2.42698255722962E-4</c:v>
                </c:pt>
                <c:pt idx="2516">
                  <c:v>6.7463156385199402E-3</c:v>
                </c:pt>
                <c:pt idx="2517">
                  <c:v>4.6265557957179803E-3</c:v>
                </c:pt>
                <c:pt idx="2518">
                  <c:v>1.08705190399975E-3</c:v>
                </c:pt>
                <c:pt idx="2519">
                  <c:v>2.86115681119231E-2</c:v>
                </c:pt>
                <c:pt idx="2520">
                  <c:v>3.4343484832231098E-5</c:v>
                </c:pt>
                <c:pt idx="2521">
                  <c:v>1.3249079428571099E-4</c:v>
                </c:pt>
                <c:pt idx="2522">
                  <c:v>3.6954269316953001E-4</c:v>
                </c:pt>
                <c:pt idx="2523">
                  <c:v>2.1670197167244901E-2</c:v>
                </c:pt>
                <c:pt idx="2524">
                  <c:v>6.8455271171685001E-4</c:v>
                </c:pt>
                <c:pt idx="2525">
                  <c:v>1.6394601669566099E-2</c:v>
                </c:pt>
                <c:pt idx="2526">
                  <c:v>8.0594669123701904E-2</c:v>
                </c:pt>
                <c:pt idx="2527">
                  <c:v>4.7185162701067901E-3</c:v>
                </c:pt>
                <c:pt idx="2528">
                  <c:v>6.2774382100681203E-2</c:v>
                </c:pt>
                <c:pt idx="2529">
                  <c:v>7.1084774822379598E-4</c:v>
                </c:pt>
                <c:pt idx="2530">
                  <c:v>5.6345635595511396E-6</c:v>
                </c:pt>
                <c:pt idx="2531">
                  <c:v>1.97731298254823E-3</c:v>
                </c:pt>
                <c:pt idx="2532">
                  <c:v>6.7439518050331701E-2</c:v>
                </c:pt>
                <c:pt idx="2533">
                  <c:v>2.42717872065564E-2</c:v>
                </c:pt>
                <c:pt idx="2534">
                  <c:v>1.10645528792504E-3</c:v>
                </c:pt>
                <c:pt idx="2535">
                  <c:v>5.4210034926170203E-4</c:v>
                </c:pt>
                <c:pt idx="2536">
                  <c:v>1.37530697013547E-4</c:v>
                </c:pt>
                <c:pt idx="2537">
                  <c:v>1.0807247932042601E-4</c:v>
                </c:pt>
                <c:pt idx="2538">
                  <c:v>7.0916044025874606E-2</c:v>
                </c:pt>
                <c:pt idx="2539">
                  <c:v>3.5245883898619899E-2</c:v>
                </c:pt>
                <c:pt idx="2540">
                  <c:v>2.3441693659587001E-3</c:v>
                </c:pt>
                <c:pt idx="2541">
                  <c:v>1.96786517075108E-4</c:v>
                </c:pt>
                <c:pt idx="2542">
                  <c:v>3.0963142660151799E-6</c:v>
                </c:pt>
                <c:pt idx="2543">
                  <c:v>2.0958973367167502E-3</c:v>
                </c:pt>
                <c:pt idx="2544">
                  <c:v>5.6707440172628102E-3</c:v>
                </c:pt>
                <c:pt idx="2545">
                  <c:v>1.2286168037682199E-2</c:v>
                </c:pt>
                <c:pt idx="2546">
                  <c:v>1.73833994209469E-6</c:v>
                </c:pt>
                <c:pt idx="2547">
                  <c:v>3.0369903309437401E-6</c:v>
                </c:pt>
                <c:pt idx="2548">
                  <c:v>1.7662987092066499E-4</c:v>
                </c:pt>
                <c:pt idx="2549">
                  <c:v>1.2683962160168401E-4</c:v>
                </c:pt>
                <c:pt idx="2550">
                  <c:v>9.5769798344148206E-5</c:v>
                </c:pt>
                <c:pt idx="2551">
                  <c:v>5.4275695746925203E-4</c:v>
                </c:pt>
                <c:pt idx="2552">
                  <c:v>3.1843723589901801E-6</c:v>
                </c:pt>
                <c:pt idx="2553">
                  <c:v>9.32236980094229E-4</c:v>
                </c:pt>
                <c:pt idx="2554">
                  <c:v>3.65669278147236E-2</c:v>
                </c:pt>
                <c:pt idx="2555">
                  <c:v>4.9130603573839899E-3</c:v>
                </c:pt>
                <c:pt idx="2556">
                  <c:v>2.7017645890191398E-4</c:v>
                </c:pt>
                <c:pt idx="2557">
                  <c:v>5.51548100754038E-2</c:v>
                </c:pt>
                <c:pt idx="2558">
                  <c:v>2.7978899962445201E-3</c:v>
                </c:pt>
                <c:pt idx="2559">
                  <c:v>7.9569340766415405E-4</c:v>
                </c:pt>
                <c:pt idx="2560">
                  <c:v>2.28636205014106E-4</c:v>
                </c:pt>
                <c:pt idx="2561">
                  <c:v>4.21497708858962E-2</c:v>
                </c:pt>
                <c:pt idx="2562">
                  <c:v>2.4133818953581899E-4</c:v>
                </c:pt>
                <c:pt idx="2563">
                  <c:v>5.12013886471769E-5</c:v>
                </c:pt>
                <c:pt idx="2564">
                  <c:v>9.5419461773243596E-4</c:v>
                </c:pt>
                <c:pt idx="2565">
                  <c:v>1.04488750588917E-3</c:v>
                </c:pt>
                <c:pt idx="2566">
                  <c:v>4.2694875096584698E-4</c:v>
                </c:pt>
                <c:pt idx="2567">
                  <c:v>1.66260265700283E-3</c:v>
                </c:pt>
                <c:pt idx="2568">
                  <c:v>1.0345623998872901E-3</c:v>
                </c:pt>
                <c:pt idx="2569">
                  <c:v>7.8565625991771303E-4</c:v>
                </c:pt>
                <c:pt idx="2570">
                  <c:v>1.1453036097368601E-2</c:v>
                </c:pt>
                <c:pt idx="2571">
                  <c:v>6.9213909067531504E-3</c:v>
                </c:pt>
                <c:pt idx="2572">
                  <c:v>3.30995500691272E-5</c:v>
                </c:pt>
                <c:pt idx="2573">
                  <c:v>4.4521409658816102E-3</c:v>
                </c:pt>
                <c:pt idx="2574">
                  <c:v>5.9999200606575297E-4</c:v>
                </c:pt>
                <c:pt idx="2575">
                  <c:v>1.20063593766521E-3</c:v>
                </c:pt>
                <c:pt idx="2576">
                  <c:v>1.47403375795614E-2</c:v>
                </c:pt>
                <c:pt idx="2577">
                  <c:v>1.1860546365848001E-2</c:v>
                </c:pt>
                <c:pt idx="2578">
                  <c:v>2.6456922880681999E-4</c:v>
                </c:pt>
                <c:pt idx="2579">
                  <c:v>2.3353443832572901E-3</c:v>
                </c:pt>
                <c:pt idx="2580">
                  <c:v>4.1365050672996701E-4</c:v>
                </c:pt>
                <c:pt idx="2581">
                  <c:v>1.5912289008808599E-2</c:v>
                </c:pt>
                <c:pt idx="2582">
                  <c:v>0.40878018076030398</c:v>
                </c:pt>
                <c:pt idx="2583">
                  <c:v>7.3086338401973298E-5</c:v>
                </c:pt>
                <c:pt idx="2584">
                  <c:v>8.3606190900961108E-3</c:v>
                </c:pt>
                <c:pt idx="2585">
                  <c:v>1.30079754985317E-2</c:v>
                </c:pt>
                <c:pt idx="2586">
                  <c:v>2.1549368358769298E-2</c:v>
                </c:pt>
                <c:pt idx="2587">
                  <c:v>0.13815349615313299</c:v>
                </c:pt>
                <c:pt idx="2588">
                  <c:v>6.5765217323699001E-3</c:v>
                </c:pt>
                <c:pt idx="2589">
                  <c:v>2.0963378460309599E-3</c:v>
                </c:pt>
                <c:pt idx="2590">
                  <c:v>1.8603021874637801E-2</c:v>
                </c:pt>
                <c:pt idx="2591">
                  <c:v>1.24374015329547E-3</c:v>
                </c:pt>
                <c:pt idx="2592">
                  <c:v>0.189058691277703</c:v>
                </c:pt>
                <c:pt idx="2593">
                  <c:v>1.13958017770606E-2</c:v>
                </c:pt>
                <c:pt idx="2594">
                  <c:v>2.0443478082212599E-5</c:v>
                </c:pt>
                <c:pt idx="2595">
                  <c:v>1.12344063517729E-3</c:v>
                </c:pt>
                <c:pt idx="2596">
                  <c:v>1.9411021562547601E-3</c:v>
                </c:pt>
                <c:pt idx="2597">
                  <c:v>1.8139841744633001E-2</c:v>
                </c:pt>
                <c:pt idx="2598">
                  <c:v>4.6768754539011602E-2</c:v>
                </c:pt>
                <c:pt idx="2599">
                  <c:v>7.7338666039239004E-5</c:v>
                </c:pt>
                <c:pt idx="2600">
                  <c:v>3.1404802776220098E-5</c:v>
                </c:pt>
                <c:pt idx="2601">
                  <c:v>3.80355840555294E-3</c:v>
                </c:pt>
                <c:pt idx="2602">
                  <c:v>2.7560489341312698E-3</c:v>
                </c:pt>
                <c:pt idx="2603">
                  <c:v>1.7918141717042199E-3</c:v>
                </c:pt>
                <c:pt idx="2604">
                  <c:v>2.7319319905577699E-5</c:v>
                </c:pt>
                <c:pt idx="2605">
                  <c:v>5.2725280599472601E-3</c:v>
                </c:pt>
                <c:pt idx="2606">
                  <c:v>1.7996838266829501E-2</c:v>
                </c:pt>
                <c:pt idx="2607">
                  <c:v>8.2010839453458204E-3</c:v>
                </c:pt>
                <c:pt idx="2608">
                  <c:v>0.121685207518811</c:v>
                </c:pt>
                <c:pt idx="2609">
                  <c:v>1.8357069566668499E-4</c:v>
                </c:pt>
                <c:pt idx="2610">
                  <c:v>1.18117989567936E-3</c:v>
                </c:pt>
                <c:pt idx="2611">
                  <c:v>1.5647327787225299E-3</c:v>
                </c:pt>
                <c:pt idx="2612">
                  <c:v>1.4446632510883E-2</c:v>
                </c:pt>
                <c:pt idx="2613">
                  <c:v>4.5090930391698299E-4</c:v>
                </c:pt>
                <c:pt idx="2614">
                  <c:v>3.7808106079347402E-3</c:v>
                </c:pt>
                <c:pt idx="2615">
                  <c:v>2.2822377807857099E-2</c:v>
                </c:pt>
                <c:pt idx="2616">
                  <c:v>3.71913673056003E-5</c:v>
                </c:pt>
                <c:pt idx="2617">
                  <c:v>9.0433233570503795E-3</c:v>
                </c:pt>
                <c:pt idx="2618">
                  <c:v>6.8534822182675197E-4</c:v>
                </c:pt>
                <c:pt idx="2619">
                  <c:v>3.43732904500351E-4</c:v>
                </c:pt>
                <c:pt idx="2620">
                  <c:v>3.3603116485735697E-2</c:v>
                </c:pt>
                <c:pt idx="2621">
                  <c:v>1.0671288149608601E-2</c:v>
                </c:pt>
                <c:pt idx="2622">
                  <c:v>4.3289817832592899E-3</c:v>
                </c:pt>
                <c:pt idx="2623">
                  <c:v>2.53727746778624E-5</c:v>
                </c:pt>
                <c:pt idx="2624">
                  <c:v>1.7264122002130799E-2</c:v>
                </c:pt>
                <c:pt idx="2625">
                  <c:v>1.6305486782745501E-2</c:v>
                </c:pt>
                <c:pt idx="2626">
                  <c:v>2.7355443432142798E-3</c:v>
                </c:pt>
                <c:pt idx="2627">
                  <c:v>4.1906227591040103E-2</c:v>
                </c:pt>
                <c:pt idx="2628">
                  <c:v>7.8136967827150405E-3</c:v>
                </c:pt>
                <c:pt idx="2629">
                  <c:v>5.5820892982271202E-3</c:v>
                </c:pt>
                <c:pt idx="2630">
                  <c:v>2.4551452694105999E-5</c:v>
                </c:pt>
                <c:pt idx="2631">
                  <c:v>1.3533376231582401E-2</c:v>
                </c:pt>
                <c:pt idx="2632">
                  <c:v>2.27265861574329E-2</c:v>
                </c:pt>
                <c:pt idx="2633">
                  <c:v>4.61226347099047E-2</c:v>
                </c:pt>
                <c:pt idx="2634">
                  <c:v>8.5374192128073092E-3</c:v>
                </c:pt>
                <c:pt idx="2635">
                  <c:v>3.2349334977098299E-2</c:v>
                </c:pt>
                <c:pt idx="2636">
                  <c:v>0.71870138644947301</c:v>
                </c:pt>
                <c:pt idx="2637">
                  <c:v>7.7631537696249103E-4</c:v>
                </c:pt>
                <c:pt idx="2638">
                  <c:v>1.12329999385395E-3</c:v>
                </c:pt>
                <c:pt idx="2639">
                  <c:v>1.1383823420502599E-3</c:v>
                </c:pt>
                <c:pt idx="2640">
                  <c:v>1.13198947322953E-4</c:v>
                </c:pt>
                <c:pt idx="2641">
                  <c:v>4.4001897424123898E-4</c:v>
                </c:pt>
                <c:pt idx="2642">
                  <c:v>6.2769404588289501E-2</c:v>
                </c:pt>
                <c:pt idx="2643">
                  <c:v>1.5308956372696699E-4</c:v>
                </c:pt>
                <c:pt idx="2644">
                  <c:v>6.2636491464963006E-5</c:v>
                </c:pt>
                <c:pt idx="2645">
                  <c:v>1.4357528141299799E-5</c:v>
                </c:pt>
                <c:pt idx="2646">
                  <c:v>5.9169123033605596E-3</c:v>
                </c:pt>
                <c:pt idx="2647">
                  <c:v>9.2196869203087499E-5</c:v>
                </c:pt>
                <c:pt idx="2648">
                  <c:v>7.6028064784619898E-3</c:v>
                </c:pt>
                <c:pt idx="2649">
                  <c:v>4.9334134337056601E-5</c:v>
                </c:pt>
                <c:pt idx="2650">
                  <c:v>2.4947494532326E-3</c:v>
                </c:pt>
                <c:pt idx="2651">
                  <c:v>4.6494680602791501E-3</c:v>
                </c:pt>
                <c:pt idx="2652">
                  <c:v>4.1640938422629597E-3</c:v>
                </c:pt>
                <c:pt idx="2653">
                  <c:v>3.7703198490390897E-4</c:v>
                </c:pt>
                <c:pt idx="2654">
                  <c:v>2.4326717583044001E-5</c:v>
                </c:pt>
                <c:pt idx="2655">
                  <c:v>1.3759372870427E-2</c:v>
                </c:pt>
                <c:pt idx="2656">
                  <c:v>1.36471464564584E-4</c:v>
                </c:pt>
                <c:pt idx="2657">
                  <c:v>1.4535704836413899E-3</c:v>
                </c:pt>
                <c:pt idx="2658">
                  <c:v>3.8538207185576399E-4</c:v>
                </c:pt>
                <c:pt idx="2659">
                  <c:v>1.96753020390091E-2</c:v>
                </c:pt>
                <c:pt idx="2660">
                  <c:v>1.1275412615459101E-2</c:v>
                </c:pt>
                <c:pt idx="2661">
                  <c:v>2.3578629612996602E-3</c:v>
                </c:pt>
                <c:pt idx="2662">
                  <c:v>6.3304491305008403E-3</c:v>
                </c:pt>
                <c:pt idx="2663">
                  <c:v>6.8445303679205198E-6</c:v>
                </c:pt>
                <c:pt idx="2664">
                  <c:v>2.3433039772100201E-4</c:v>
                </c:pt>
                <c:pt idx="2665">
                  <c:v>6.4451901344008105E-4</c:v>
                </c:pt>
                <c:pt idx="2666">
                  <c:v>1.51502537705126E-4</c:v>
                </c:pt>
                <c:pt idx="2667">
                  <c:v>1.2072850780719199E-5</c:v>
                </c:pt>
                <c:pt idx="2668">
                  <c:v>3.6455622477788402E-3</c:v>
                </c:pt>
                <c:pt idx="2669">
                  <c:v>1.3773045727288099E-3</c:v>
                </c:pt>
                <c:pt idx="2670">
                  <c:v>3.3274579334076403E-4</c:v>
                </c:pt>
                <c:pt idx="2671">
                  <c:v>9.7929750305106506E-4</c:v>
                </c:pt>
                <c:pt idx="2672">
                  <c:v>4.2421167234650098E-4</c:v>
                </c:pt>
                <c:pt idx="2673">
                  <c:v>1.29209806946502E-4</c:v>
                </c:pt>
                <c:pt idx="2674">
                  <c:v>8.8696753790280195E-3</c:v>
                </c:pt>
                <c:pt idx="2675">
                  <c:v>3.7997550521256298E-4</c:v>
                </c:pt>
                <c:pt idx="2676">
                  <c:v>4.92737313036812E-4</c:v>
                </c:pt>
                <c:pt idx="2677">
                  <c:v>1.81578623225183E-4</c:v>
                </c:pt>
                <c:pt idx="2678">
                  <c:v>4.1564993649805104E-3</c:v>
                </c:pt>
                <c:pt idx="2679">
                  <c:v>8.4203136751856197E-3</c:v>
                </c:pt>
                <c:pt idx="2680">
                  <c:v>2.88715618061114E-4</c:v>
                </c:pt>
                <c:pt idx="2681">
                  <c:v>3.1796231892032602E-3</c:v>
                </c:pt>
                <c:pt idx="2682">
                  <c:v>1.36856422705699E-3</c:v>
                </c:pt>
                <c:pt idx="2683">
                  <c:v>2.2013638798513101E-2</c:v>
                </c:pt>
                <c:pt idx="2684">
                  <c:v>1.1461079835215699E-3</c:v>
                </c:pt>
                <c:pt idx="2685">
                  <c:v>2.0811852950137301E-2</c:v>
                </c:pt>
                <c:pt idx="2686">
                  <c:v>3.29544614251845E-4</c:v>
                </c:pt>
                <c:pt idx="2687">
                  <c:v>6.5428745367469201E-3</c:v>
                </c:pt>
                <c:pt idx="2688">
                  <c:v>2.2485133670733102E-5</c:v>
                </c:pt>
                <c:pt idx="2689">
                  <c:v>6.4680059827130598E-4</c:v>
                </c:pt>
                <c:pt idx="2690">
                  <c:v>2.44428078471037E-2</c:v>
                </c:pt>
                <c:pt idx="2691">
                  <c:v>4.63934874943568E-4</c:v>
                </c:pt>
                <c:pt idx="2692">
                  <c:v>2.42276305649172E-5</c:v>
                </c:pt>
                <c:pt idx="2693">
                  <c:v>2.1662868733386101E-4</c:v>
                </c:pt>
                <c:pt idx="2694">
                  <c:v>2.22103355020725E-4</c:v>
                </c:pt>
                <c:pt idx="2695">
                  <c:v>4.7432422869672698E-5</c:v>
                </c:pt>
                <c:pt idx="2696">
                  <c:v>1.9876358376175201E-4</c:v>
                </c:pt>
                <c:pt idx="2697">
                  <c:v>5.6401741579779603E-4</c:v>
                </c:pt>
                <c:pt idx="2698">
                  <c:v>1.9853157023361899E-2</c:v>
                </c:pt>
                <c:pt idx="2699">
                  <c:v>4.0908972905761504E-3</c:v>
                </c:pt>
                <c:pt idx="2700">
                  <c:v>1.1015946657403201E-3</c:v>
                </c:pt>
                <c:pt idx="2701">
                  <c:v>2.7069005066383101E-4</c:v>
                </c:pt>
                <c:pt idx="2702">
                  <c:v>2.7539428324512997E-4</c:v>
                </c:pt>
                <c:pt idx="2703">
                  <c:v>6.1161621021470406E-5</c:v>
                </c:pt>
                <c:pt idx="2704">
                  <c:v>7.6209844497368898E-4</c:v>
                </c:pt>
                <c:pt idx="2705">
                  <c:v>5.8489003022679504E-4</c:v>
                </c:pt>
                <c:pt idx="2706">
                  <c:v>2.7943004000436099E-4</c:v>
                </c:pt>
                <c:pt idx="2707">
                  <c:v>6.0799403595756499E-4</c:v>
                </c:pt>
                <c:pt idx="2708">
                  <c:v>4.6735015693272803E-6</c:v>
                </c:pt>
                <c:pt idx="2709">
                  <c:v>0.19551564660477699</c:v>
                </c:pt>
                <c:pt idx="2710">
                  <c:v>5.0506071026639402E-3</c:v>
                </c:pt>
                <c:pt idx="2711">
                  <c:v>1.32227532801602E-4</c:v>
                </c:pt>
                <c:pt idx="2712">
                  <c:v>6.0770231767252799E-5</c:v>
                </c:pt>
                <c:pt idx="2713">
                  <c:v>1.4038328348760401E-3</c:v>
                </c:pt>
                <c:pt idx="2714">
                  <c:v>1.3859222595599501E-4</c:v>
                </c:pt>
                <c:pt idx="2715">
                  <c:v>1.39205375940906E-3</c:v>
                </c:pt>
                <c:pt idx="2716">
                  <c:v>1.4847894674783801E-5</c:v>
                </c:pt>
                <c:pt idx="2717">
                  <c:v>1.0285105603968299E-5</c:v>
                </c:pt>
                <c:pt idx="2718">
                  <c:v>0.836387637930747</c:v>
                </c:pt>
                <c:pt idx="2719">
                  <c:v>1.8752465872810299E-5</c:v>
                </c:pt>
                <c:pt idx="2720">
                  <c:v>1.5403801544653701E-4</c:v>
                </c:pt>
                <c:pt idx="2721">
                  <c:v>4.0768129424472002E-4</c:v>
                </c:pt>
                <c:pt idx="2722">
                  <c:v>1.4200837475175E-4</c:v>
                </c:pt>
                <c:pt idx="2723">
                  <c:v>5.0151764493814401E-2</c:v>
                </c:pt>
                <c:pt idx="2724">
                  <c:v>4.65884875644487E-4</c:v>
                </c:pt>
                <c:pt idx="2725">
                  <c:v>3.7126583036490801E-5</c:v>
                </c:pt>
                <c:pt idx="2726">
                  <c:v>5.9125780815948398E-4</c:v>
                </c:pt>
                <c:pt idx="2727">
                  <c:v>8.3154489462394995E-3</c:v>
                </c:pt>
                <c:pt idx="2728">
                  <c:v>8.0525640684477699E-3</c:v>
                </c:pt>
                <c:pt idx="2729">
                  <c:v>5.3847409672532098E-2</c:v>
                </c:pt>
                <c:pt idx="2730">
                  <c:v>6.4982324554822195E-5</c:v>
                </c:pt>
                <c:pt idx="2731">
                  <c:v>2.0702418908048599E-5</c:v>
                </c:pt>
                <c:pt idx="2732">
                  <c:v>2.1816487811915299E-3</c:v>
                </c:pt>
                <c:pt idx="2733">
                  <c:v>2.4910627162284499E-3</c:v>
                </c:pt>
                <c:pt idx="2734">
                  <c:v>9.6367009687495196E-3</c:v>
                </c:pt>
                <c:pt idx="2735">
                  <c:v>4.55130642966732E-5</c:v>
                </c:pt>
                <c:pt idx="2736">
                  <c:v>5.2541209477631898E-2</c:v>
                </c:pt>
                <c:pt idx="2737">
                  <c:v>7.8551902948985298E-4</c:v>
                </c:pt>
                <c:pt idx="2738">
                  <c:v>1.1518613182201301E-3</c:v>
                </c:pt>
                <c:pt idx="2739">
                  <c:v>1.8852635104756901E-2</c:v>
                </c:pt>
                <c:pt idx="2740">
                  <c:v>2.8567211483858E-4</c:v>
                </c:pt>
                <c:pt idx="2741">
                  <c:v>5.9391334181067997E-4</c:v>
                </c:pt>
                <c:pt idx="2742">
                  <c:v>2.6555897600987101E-4</c:v>
                </c:pt>
                <c:pt idx="2743">
                  <c:v>8.4017564562532104E-3</c:v>
                </c:pt>
                <c:pt idx="2744">
                  <c:v>7.82990809862907E-4</c:v>
                </c:pt>
                <c:pt idx="2745">
                  <c:v>3.8846390169210002E-2</c:v>
                </c:pt>
                <c:pt idx="2746">
                  <c:v>0.259939087005087</c:v>
                </c:pt>
                <c:pt idx="2747">
                  <c:v>6.5566141736424303E-5</c:v>
                </c:pt>
                <c:pt idx="2748">
                  <c:v>7.4476945606962901E-3</c:v>
                </c:pt>
                <c:pt idx="2749">
                  <c:v>7.6057316083623996E-3</c:v>
                </c:pt>
                <c:pt idx="2750">
                  <c:v>5.1899336287915101E-3</c:v>
                </c:pt>
                <c:pt idx="2751">
                  <c:v>6.4404516088061199E-3</c:v>
                </c:pt>
                <c:pt idx="2752">
                  <c:v>1.1026617181621101E-3</c:v>
                </c:pt>
                <c:pt idx="2753">
                  <c:v>2.6875784336251898E-4</c:v>
                </c:pt>
                <c:pt idx="2754">
                  <c:v>1.15768443216394E-3</c:v>
                </c:pt>
                <c:pt idx="2755">
                  <c:v>5.14125509855691E-2</c:v>
                </c:pt>
                <c:pt idx="2756">
                  <c:v>6.0048514805585598E-4</c:v>
                </c:pt>
                <c:pt idx="2757">
                  <c:v>8.2564724715599794E-3</c:v>
                </c:pt>
                <c:pt idx="2758">
                  <c:v>4.4081477034496703E-3</c:v>
                </c:pt>
                <c:pt idx="2759">
                  <c:v>1.09943616808906E-2</c:v>
                </c:pt>
                <c:pt idx="2760">
                  <c:v>1.63640512775524E-3</c:v>
                </c:pt>
                <c:pt idx="2761">
                  <c:v>0.22802859869640499</c:v>
                </c:pt>
                <c:pt idx="2762">
                  <c:v>1.9138045391201501E-5</c:v>
                </c:pt>
                <c:pt idx="2763">
                  <c:v>3.7451515088206501E-3</c:v>
                </c:pt>
                <c:pt idx="2764">
                  <c:v>1.38951222268016E-3</c:v>
                </c:pt>
                <c:pt idx="2765">
                  <c:v>0.67918122316766505</c:v>
                </c:pt>
                <c:pt idx="2766">
                  <c:v>1.84124033220453E-3</c:v>
                </c:pt>
                <c:pt idx="2767">
                  <c:v>6.3605411857448101E-4</c:v>
                </c:pt>
                <c:pt idx="2768">
                  <c:v>0.26297636746027803</c:v>
                </c:pt>
                <c:pt idx="2769">
                  <c:v>2.8511005917083599E-3</c:v>
                </c:pt>
                <c:pt idx="2770">
                  <c:v>3.60097552478122E-3</c:v>
                </c:pt>
                <c:pt idx="2771">
                  <c:v>1.7993791053836799E-3</c:v>
                </c:pt>
                <c:pt idx="2772">
                  <c:v>3.20773976288508E-3</c:v>
                </c:pt>
                <c:pt idx="2773">
                  <c:v>0.109779274046266</c:v>
                </c:pt>
                <c:pt idx="2774">
                  <c:v>2.6886614912058201E-3</c:v>
                </c:pt>
                <c:pt idx="2775">
                  <c:v>1.7574674042446399E-2</c:v>
                </c:pt>
                <c:pt idx="2776">
                  <c:v>5.0736544522520603E-5</c:v>
                </c:pt>
                <c:pt idx="2777">
                  <c:v>1.22978063038072E-2</c:v>
                </c:pt>
                <c:pt idx="2778">
                  <c:v>6.55611334109759E-3</c:v>
                </c:pt>
                <c:pt idx="2779">
                  <c:v>5.3340688734887301E-2</c:v>
                </c:pt>
                <c:pt idx="2780">
                  <c:v>5.2448357448923403E-3</c:v>
                </c:pt>
                <c:pt idx="2781">
                  <c:v>0.114707746894777</c:v>
                </c:pt>
                <c:pt idx="2782">
                  <c:v>2.4993364961291E-3</c:v>
                </c:pt>
                <c:pt idx="2783">
                  <c:v>5.38758054931638E-3</c:v>
                </c:pt>
                <c:pt idx="2784">
                  <c:v>1.0879740149869101E-4</c:v>
                </c:pt>
                <c:pt idx="2785">
                  <c:v>5.8717925338040104E-3</c:v>
                </c:pt>
                <c:pt idx="2786">
                  <c:v>4.9529475794222804E-4</c:v>
                </c:pt>
                <c:pt idx="2787">
                  <c:v>6.1707126503499701E-3</c:v>
                </c:pt>
                <c:pt idx="2788">
                  <c:v>9.3264548997850901E-4</c:v>
                </c:pt>
                <c:pt idx="2789">
                  <c:v>5.7967766922733003E-3</c:v>
                </c:pt>
                <c:pt idx="2790">
                  <c:v>2.39399314890979E-3</c:v>
                </c:pt>
                <c:pt idx="2791">
                  <c:v>8.9620937026677603E-5</c:v>
                </c:pt>
                <c:pt idx="2792">
                  <c:v>4.4416361371079E-4</c:v>
                </c:pt>
                <c:pt idx="2793">
                  <c:v>1.6712764821655401E-3</c:v>
                </c:pt>
                <c:pt idx="2794">
                  <c:v>1.7581308188955499E-5</c:v>
                </c:pt>
                <c:pt idx="2795">
                  <c:v>3.1734504465410801E-3</c:v>
                </c:pt>
                <c:pt idx="2796">
                  <c:v>2.2197728709778101E-2</c:v>
                </c:pt>
                <c:pt idx="2797">
                  <c:v>1.0728957699140901E-3</c:v>
                </c:pt>
                <c:pt idx="2798">
                  <c:v>0.93431927204351095</c:v>
                </c:pt>
                <c:pt idx="2799">
                  <c:v>1.0160593935324999E-3</c:v>
                </c:pt>
                <c:pt idx="2800">
                  <c:v>4.5571499827269402E-4</c:v>
                </c:pt>
                <c:pt idx="2801">
                  <c:v>0.61451559356001795</c:v>
                </c:pt>
                <c:pt idx="2802">
                  <c:v>1.3848283680918501E-4</c:v>
                </c:pt>
                <c:pt idx="2803">
                  <c:v>5.4337355962529197E-3</c:v>
                </c:pt>
                <c:pt idx="2804">
                  <c:v>3.2358444793418299E-4</c:v>
                </c:pt>
                <c:pt idx="2805">
                  <c:v>1.2187433240369E-4</c:v>
                </c:pt>
                <c:pt idx="2806">
                  <c:v>4.7591184748550397E-2</c:v>
                </c:pt>
                <c:pt idx="2807">
                  <c:v>9.3635727432768502E-5</c:v>
                </c:pt>
                <c:pt idx="2808">
                  <c:v>4.3454595903198898E-5</c:v>
                </c:pt>
                <c:pt idx="2809">
                  <c:v>1.05174484364346E-4</c:v>
                </c:pt>
                <c:pt idx="2810">
                  <c:v>2.6656166880303601E-3</c:v>
                </c:pt>
                <c:pt idx="2811">
                  <c:v>1.9048220028650801E-5</c:v>
                </c:pt>
                <c:pt idx="2812">
                  <c:v>1.2249648047597101E-4</c:v>
                </c:pt>
                <c:pt idx="2813">
                  <c:v>5.5498647262738096E-4</c:v>
                </c:pt>
                <c:pt idx="2814">
                  <c:v>7.4905315455111501E-3</c:v>
                </c:pt>
                <c:pt idx="2815">
                  <c:v>4.7482142642872602E-3</c:v>
                </c:pt>
                <c:pt idx="2816">
                  <c:v>1.15880433880469E-4</c:v>
                </c:pt>
                <c:pt idx="2817">
                  <c:v>0.99368362502123797</c:v>
                </c:pt>
                <c:pt idx="2818">
                  <c:v>4.1909344665451101E-4</c:v>
                </c:pt>
                <c:pt idx="2819">
                  <c:v>6.1709209661476303E-4</c:v>
                </c:pt>
                <c:pt idx="2820">
                  <c:v>2.15399681125139E-4</c:v>
                </c:pt>
                <c:pt idx="2821">
                  <c:v>7.5051671257132303E-4</c:v>
                </c:pt>
                <c:pt idx="2822">
                  <c:v>4.34260310970008E-4</c:v>
                </c:pt>
                <c:pt idx="2823">
                  <c:v>2.07788553683362E-4</c:v>
                </c:pt>
                <c:pt idx="2824">
                  <c:v>5.3632557631291995E-4</c:v>
                </c:pt>
                <c:pt idx="2825">
                  <c:v>6.0830241593500802E-4</c:v>
                </c:pt>
                <c:pt idx="2826">
                  <c:v>0.56705261578552102</c:v>
                </c:pt>
                <c:pt idx="2827">
                  <c:v>6.7509438236735604E-5</c:v>
                </c:pt>
                <c:pt idx="2828">
                  <c:v>1.02624253700192E-2</c:v>
                </c:pt>
                <c:pt idx="2829">
                  <c:v>2.1435012797191801E-4</c:v>
                </c:pt>
                <c:pt idx="2830">
                  <c:v>8.56220876691065E-5</c:v>
                </c:pt>
                <c:pt idx="2831">
                  <c:v>3.4469440506074202E-5</c:v>
                </c:pt>
                <c:pt idx="2832">
                  <c:v>8.1471790584769803E-5</c:v>
                </c:pt>
                <c:pt idx="2833">
                  <c:v>8.6793367745190697E-2</c:v>
                </c:pt>
                <c:pt idx="2834">
                  <c:v>4.48813301607146E-4</c:v>
                </c:pt>
                <c:pt idx="2835">
                  <c:v>2.0289445018344499E-2</c:v>
                </c:pt>
                <c:pt idx="2836">
                  <c:v>1.0403906418425E-2</c:v>
                </c:pt>
                <c:pt idx="2837">
                  <c:v>1.0262337312646501E-2</c:v>
                </c:pt>
                <c:pt idx="2838">
                  <c:v>1.2082422838573201E-4</c:v>
                </c:pt>
                <c:pt idx="2839">
                  <c:v>2.56877451493135E-2</c:v>
                </c:pt>
                <c:pt idx="2840">
                  <c:v>1.07394458993451E-3</c:v>
                </c:pt>
                <c:pt idx="2841">
                  <c:v>1.39987967208048E-2</c:v>
                </c:pt>
                <c:pt idx="2842">
                  <c:v>0.26980458046264499</c:v>
                </c:pt>
                <c:pt idx="2843">
                  <c:v>8.1349824956153204E-5</c:v>
                </c:pt>
                <c:pt idx="2844">
                  <c:v>2.9007396374105897E-4</c:v>
                </c:pt>
                <c:pt idx="2845">
                  <c:v>3.4426421143923902E-3</c:v>
                </c:pt>
                <c:pt idx="2846">
                  <c:v>1.8771300638146099E-3</c:v>
                </c:pt>
                <c:pt idx="2847">
                  <c:v>6.1265699974726001E-2</c:v>
                </c:pt>
                <c:pt idx="2848">
                  <c:v>1.8255467583848601E-3</c:v>
                </c:pt>
                <c:pt idx="2849">
                  <c:v>3.7299567411201301E-3</c:v>
                </c:pt>
                <c:pt idx="2850">
                  <c:v>2.4118206577248301E-2</c:v>
                </c:pt>
                <c:pt idx="2851">
                  <c:v>2.10489412624707E-3</c:v>
                </c:pt>
                <c:pt idx="2852">
                  <c:v>7.5474191209297999E-4</c:v>
                </c:pt>
                <c:pt idx="2853">
                  <c:v>1.4775867065806199E-4</c:v>
                </c:pt>
                <c:pt idx="2854">
                  <c:v>1.1037551732422501E-2</c:v>
                </c:pt>
                <c:pt idx="2855">
                  <c:v>6.9874335498531397E-4</c:v>
                </c:pt>
                <c:pt idx="2856">
                  <c:v>2.68777586081827E-4</c:v>
                </c:pt>
                <c:pt idx="2857">
                  <c:v>2.9578881052706499E-3</c:v>
                </c:pt>
                <c:pt idx="2858">
                  <c:v>1.4845941983371899E-4</c:v>
                </c:pt>
                <c:pt idx="2859">
                  <c:v>5.09851940100181E-3</c:v>
                </c:pt>
                <c:pt idx="2860">
                  <c:v>2.8969701402670099E-5</c:v>
                </c:pt>
                <c:pt idx="2861">
                  <c:v>2.79202989623516E-3</c:v>
                </c:pt>
                <c:pt idx="2862">
                  <c:v>9.9175748090442003E-4</c:v>
                </c:pt>
                <c:pt idx="2863">
                  <c:v>2.1126946250765799E-3</c:v>
                </c:pt>
                <c:pt idx="2864">
                  <c:v>9.3176378004390398E-3</c:v>
                </c:pt>
                <c:pt idx="2865">
                  <c:v>8.7229880415102302E-3</c:v>
                </c:pt>
                <c:pt idx="2866">
                  <c:v>3.5887033125497301E-4</c:v>
                </c:pt>
                <c:pt idx="2867">
                  <c:v>7.4949901491223204E-3</c:v>
                </c:pt>
                <c:pt idx="2868">
                  <c:v>6.5013955458274198E-3</c:v>
                </c:pt>
                <c:pt idx="2869">
                  <c:v>2.56478674150236E-2</c:v>
                </c:pt>
                <c:pt idx="2870">
                  <c:v>7.4825675586099802E-6</c:v>
                </c:pt>
                <c:pt idx="2871">
                  <c:v>3.2595089614663702E-4</c:v>
                </c:pt>
                <c:pt idx="2872">
                  <c:v>2.3607266799385701E-5</c:v>
                </c:pt>
                <c:pt idx="2873">
                  <c:v>3.0469581318220099E-2</c:v>
                </c:pt>
                <c:pt idx="2874">
                  <c:v>7.9250947056764407E-5</c:v>
                </c:pt>
                <c:pt idx="2875">
                  <c:v>2.38723670014146E-3</c:v>
                </c:pt>
                <c:pt idx="2876">
                  <c:v>3.5902619680095299E-5</c:v>
                </c:pt>
                <c:pt idx="2877">
                  <c:v>2.3727104397476698E-3</c:v>
                </c:pt>
                <c:pt idx="2878">
                  <c:v>1.63885427051788E-5</c:v>
                </c:pt>
                <c:pt idx="2879">
                  <c:v>6.1809238285166301E-4</c:v>
                </c:pt>
                <c:pt idx="2880">
                  <c:v>2.9201636768866199E-4</c:v>
                </c:pt>
                <c:pt idx="2881">
                  <c:v>1.8820221970715902E-2</c:v>
                </c:pt>
                <c:pt idx="2882">
                  <c:v>8.9328275611649799E-3</c:v>
                </c:pt>
                <c:pt idx="2883">
                  <c:v>9.9145691045750099E-4</c:v>
                </c:pt>
                <c:pt idx="2884">
                  <c:v>4.9065993456805697E-5</c:v>
                </c:pt>
                <c:pt idx="2885">
                  <c:v>2.3803801215567699E-2</c:v>
                </c:pt>
                <c:pt idx="2886">
                  <c:v>3.0625609217866301E-4</c:v>
                </c:pt>
                <c:pt idx="2887">
                  <c:v>1.29687418750283E-3</c:v>
                </c:pt>
                <c:pt idx="2888">
                  <c:v>3.53999976360306E-4</c:v>
                </c:pt>
                <c:pt idx="2889">
                  <c:v>1.14596687164167E-5</c:v>
                </c:pt>
                <c:pt idx="2890">
                  <c:v>6.5170009843816797E-3</c:v>
                </c:pt>
                <c:pt idx="2891">
                  <c:v>1.2999415924556401E-3</c:v>
                </c:pt>
                <c:pt idx="2892">
                  <c:v>1.2420266116373599E-3</c:v>
                </c:pt>
                <c:pt idx="2893">
                  <c:v>5.4119767479921899E-4</c:v>
                </c:pt>
                <c:pt idx="2894">
                  <c:v>6.5072277137754597E-6</c:v>
                </c:pt>
                <c:pt idx="2895">
                  <c:v>4.33546804297948E-4</c:v>
                </c:pt>
                <c:pt idx="2896">
                  <c:v>4.8236538628670403E-5</c:v>
                </c:pt>
                <c:pt idx="2897">
                  <c:v>2.5960247440265399E-2</c:v>
                </c:pt>
                <c:pt idx="2898">
                  <c:v>4.9638505661568904E-4</c:v>
                </c:pt>
                <c:pt idx="2899">
                  <c:v>1.38249004672435E-2</c:v>
                </c:pt>
                <c:pt idx="2900">
                  <c:v>2.6448603484064599E-2</c:v>
                </c:pt>
                <c:pt idx="2901">
                  <c:v>1.2476500922517699E-3</c:v>
                </c:pt>
                <c:pt idx="2902">
                  <c:v>1.51267762980115E-5</c:v>
                </c:pt>
                <c:pt idx="2903">
                  <c:v>8.4178909838004002E-4</c:v>
                </c:pt>
                <c:pt idx="2904">
                  <c:v>0.87096349631245595</c:v>
                </c:pt>
                <c:pt idx="2905">
                  <c:v>1.43883289893602E-2</c:v>
                </c:pt>
                <c:pt idx="2906">
                  <c:v>1.55097372400044E-5</c:v>
                </c:pt>
                <c:pt idx="2907">
                  <c:v>5.1535167089200603E-5</c:v>
                </c:pt>
                <c:pt idx="2908">
                  <c:v>1.3333899263390501E-3</c:v>
                </c:pt>
                <c:pt idx="2909">
                  <c:v>1.16681373065406E-2</c:v>
                </c:pt>
                <c:pt idx="2910">
                  <c:v>2.0804768851704E-2</c:v>
                </c:pt>
                <c:pt idx="2911">
                  <c:v>8.8014187275349404E-3</c:v>
                </c:pt>
                <c:pt idx="2912">
                  <c:v>0.158666949418373</c:v>
                </c:pt>
                <c:pt idx="2913">
                  <c:v>1.4767130267875499E-2</c:v>
                </c:pt>
                <c:pt idx="2914">
                  <c:v>3.6704236294917698E-3</c:v>
                </c:pt>
                <c:pt idx="2915">
                  <c:v>5.6204379625598702E-3</c:v>
                </c:pt>
                <c:pt idx="2916">
                  <c:v>0.72149830031234496</c:v>
                </c:pt>
                <c:pt idx="2917">
                  <c:v>7.7344385418939802E-5</c:v>
                </c:pt>
                <c:pt idx="2918">
                  <c:v>2.3042666281906299E-5</c:v>
                </c:pt>
                <c:pt idx="2919">
                  <c:v>2.6852896097007799E-2</c:v>
                </c:pt>
                <c:pt idx="2920">
                  <c:v>1.16189292527856E-5</c:v>
                </c:pt>
                <c:pt idx="2921">
                  <c:v>2.5105911811470201E-3</c:v>
                </c:pt>
                <c:pt idx="2922">
                  <c:v>1.2221601942966501E-4</c:v>
                </c:pt>
                <c:pt idx="2923">
                  <c:v>7.1215988361364203E-3</c:v>
                </c:pt>
                <c:pt idx="2924">
                  <c:v>2.1578314057431399E-3</c:v>
                </c:pt>
                <c:pt idx="2925">
                  <c:v>5.0480911397127503E-3</c:v>
                </c:pt>
                <c:pt idx="2926">
                  <c:v>1.95153283989795E-4</c:v>
                </c:pt>
                <c:pt idx="2927">
                  <c:v>7.6951754094124704E-3</c:v>
                </c:pt>
                <c:pt idx="2928">
                  <c:v>6.63975524859391E-3</c:v>
                </c:pt>
                <c:pt idx="2929">
                  <c:v>1.8828971746200601E-3</c:v>
                </c:pt>
                <c:pt idx="2930">
                  <c:v>4.4106052936529003E-3</c:v>
                </c:pt>
                <c:pt idx="2931">
                  <c:v>1.3140793972259801E-3</c:v>
                </c:pt>
                <c:pt idx="2932">
                  <c:v>8.2829717201586205E-6</c:v>
                </c:pt>
                <c:pt idx="2933">
                  <c:v>1.49591486035319E-4</c:v>
                </c:pt>
                <c:pt idx="2934">
                  <c:v>7.1192247282683405E-2</c:v>
                </c:pt>
                <c:pt idx="2935">
                  <c:v>8.8624691855765006E-2</c:v>
                </c:pt>
                <c:pt idx="2936">
                  <c:v>2.7646095384723499E-4</c:v>
                </c:pt>
                <c:pt idx="2937">
                  <c:v>4.9739006318739104E-6</c:v>
                </c:pt>
                <c:pt idx="2938">
                  <c:v>6.2313017992286204E-6</c:v>
                </c:pt>
                <c:pt idx="2939">
                  <c:v>6.2656155715700801E-4</c:v>
                </c:pt>
                <c:pt idx="2940">
                  <c:v>8.4706695870190795E-4</c:v>
                </c:pt>
                <c:pt idx="2941">
                  <c:v>3.1772204089595198E-4</c:v>
                </c:pt>
                <c:pt idx="2942">
                  <c:v>1.16011003484653E-2</c:v>
                </c:pt>
                <c:pt idx="2943">
                  <c:v>3.8153188177378198E-4</c:v>
                </c:pt>
                <c:pt idx="2944">
                  <c:v>1.7295644216276398E-2</c:v>
                </c:pt>
                <c:pt idx="2945">
                  <c:v>7.3616492555517001E-3</c:v>
                </c:pt>
                <c:pt idx="2946">
                  <c:v>1.0691147026196101E-2</c:v>
                </c:pt>
                <c:pt idx="2947">
                  <c:v>2.0127150849986799E-4</c:v>
                </c:pt>
                <c:pt idx="2948">
                  <c:v>1.38027796462137E-2</c:v>
                </c:pt>
                <c:pt idx="2949">
                  <c:v>6.0620797395050596E-4</c:v>
                </c:pt>
                <c:pt idx="2950">
                  <c:v>3.3029127612182298E-3</c:v>
                </c:pt>
                <c:pt idx="2951">
                  <c:v>7.0459414241808996E-3</c:v>
                </c:pt>
                <c:pt idx="2952">
                  <c:v>2.3024809859316101E-2</c:v>
                </c:pt>
                <c:pt idx="2953">
                  <c:v>8.1395339601301705E-4</c:v>
                </c:pt>
                <c:pt idx="2954">
                  <c:v>1.49177537830562E-4</c:v>
                </c:pt>
                <c:pt idx="2955">
                  <c:v>0.11904933992786799</c:v>
                </c:pt>
                <c:pt idx="2956">
                  <c:v>2.3311187648529098E-3</c:v>
                </c:pt>
                <c:pt idx="2957">
                  <c:v>3.0130836020610902E-5</c:v>
                </c:pt>
                <c:pt idx="2958">
                  <c:v>5.0577239924341301E-2</c:v>
                </c:pt>
                <c:pt idx="2959">
                  <c:v>0.15344547960805999</c:v>
                </c:pt>
                <c:pt idx="2960">
                  <c:v>1.08423020273646E-3</c:v>
                </c:pt>
                <c:pt idx="2961">
                  <c:v>3.26395970494745E-4</c:v>
                </c:pt>
                <c:pt idx="2962">
                  <c:v>3.7153258583499601E-4</c:v>
                </c:pt>
                <c:pt idx="2963">
                  <c:v>4.1117243906734098E-4</c:v>
                </c:pt>
                <c:pt idx="2964">
                  <c:v>2.7378002903193901E-4</c:v>
                </c:pt>
                <c:pt idx="2965">
                  <c:v>3.7857616689675899E-4</c:v>
                </c:pt>
                <c:pt idx="2966">
                  <c:v>7.6838894360150498E-3</c:v>
                </c:pt>
                <c:pt idx="2967">
                  <c:v>2.7923279725879199E-2</c:v>
                </c:pt>
                <c:pt idx="2968">
                  <c:v>1.61830587957024E-3</c:v>
                </c:pt>
                <c:pt idx="2969">
                  <c:v>1.0302795766834599E-3</c:v>
                </c:pt>
                <c:pt idx="2970">
                  <c:v>7.0731112860048803E-6</c:v>
                </c:pt>
                <c:pt idx="2971">
                  <c:v>6.3659643162511702E-3</c:v>
                </c:pt>
                <c:pt idx="2972">
                  <c:v>1.35727406194467E-3</c:v>
                </c:pt>
                <c:pt idx="2973">
                  <c:v>3.1322191693937699E-4</c:v>
                </c:pt>
                <c:pt idx="2974">
                  <c:v>0.22010213276186999</c:v>
                </c:pt>
                <c:pt idx="2975">
                  <c:v>1.04435100427838E-2</c:v>
                </c:pt>
                <c:pt idx="2976">
                  <c:v>6.5235164544218301E-4</c:v>
                </c:pt>
                <c:pt idx="2977">
                  <c:v>5.2600616876343401E-5</c:v>
                </c:pt>
                <c:pt idx="2978">
                  <c:v>0.49561606294946697</c:v>
                </c:pt>
                <c:pt idx="2979">
                  <c:v>2.5056776423095298E-4</c:v>
                </c:pt>
                <c:pt idx="2980">
                  <c:v>1.9169893654939901E-4</c:v>
                </c:pt>
                <c:pt idx="2981">
                  <c:v>1.59245001402351E-4</c:v>
                </c:pt>
                <c:pt idx="2982">
                  <c:v>2.0572401346580601E-4</c:v>
                </c:pt>
                <c:pt idx="2983">
                  <c:v>1.04065969984841E-4</c:v>
                </c:pt>
                <c:pt idx="2984">
                  <c:v>4.46527146011454E-3</c:v>
                </c:pt>
                <c:pt idx="2985">
                  <c:v>1.0120361380773701E-3</c:v>
                </c:pt>
                <c:pt idx="2986">
                  <c:v>6.8393398807896598E-3</c:v>
                </c:pt>
                <c:pt idx="2987">
                  <c:v>9.4069016686699602E-4</c:v>
                </c:pt>
                <c:pt idx="2988">
                  <c:v>9.1278573093220397E-6</c:v>
                </c:pt>
                <c:pt idx="2989">
                  <c:v>4.8536708955222198E-4</c:v>
                </c:pt>
                <c:pt idx="2990">
                  <c:v>9.6353768834568404E-4</c:v>
                </c:pt>
                <c:pt idx="2991">
                  <c:v>2.2933613575058099E-3</c:v>
                </c:pt>
                <c:pt idx="2992">
                  <c:v>1.3113200088525801E-3</c:v>
                </c:pt>
                <c:pt idx="2993">
                  <c:v>2.7061445492705602E-3</c:v>
                </c:pt>
                <c:pt idx="2994">
                  <c:v>3.7930543876154702E-5</c:v>
                </c:pt>
                <c:pt idx="2995">
                  <c:v>9.4154951838270695E-4</c:v>
                </c:pt>
                <c:pt idx="2996">
                  <c:v>3.1397894072203503E-2</c:v>
                </c:pt>
                <c:pt idx="2997">
                  <c:v>1.7541799989895501E-4</c:v>
                </c:pt>
                <c:pt idx="2998">
                  <c:v>1.16615434658601E-4</c:v>
                </c:pt>
                <c:pt idx="2999">
                  <c:v>2.8334368120704599E-3</c:v>
                </c:pt>
                <c:pt idx="3000">
                  <c:v>0.39396924020201302</c:v>
                </c:pt>
                <c:pt idx="3001">
                  <c:v>0.91720992268690005</c:v>
                </c:pt>
                <c:pt idx="3002">
                  <c:v>4.9382505153959804E-4</c:v>
                </c:pt>
                <c:pt idx="3003">
                  <c:v>5.8345168764387303E-3</c:v>
                </c:pt>
                <c:pt idx="3004">
                  <c:v>1.1420497876817399E-5</c:v>
                </c:pt>
                <c:pt idx="3005">
                  <c:v>4.4384374062719502E-4</c:v>
                </c:pt>
                <c:pt idx="3006">
                  <c:v>6.5339998146543097E-3</c:v>
                </c:pt>
                <c:pt idx="3007">
                  <c:v>1.1257370629345999E-3</c:v>
                </c:pt>
                <c:pt idx="3008">
                  <c:v>4.6556677858096001E-4</c:v>
                </c:pt>
                <c:pt idx="3009">
                  <c:v>5.4381448570264899E-4</c:v>
                </c:pt>
                <c:pt idx="3010">
                  <c:v>9.3947022027647894E-5</c:v>
                </c:pt>
                <c:pt idx="3011">
                  <c:v>3.4501999440267402E-3</c:v>
                </c:pt>
                <c:pt idx="3012">
                  <c:v>0.57026682700888398</c:v>
                </c:pt>
                <c:pt idx="3013">
                  <c:v>1.78594357511724E-3</c:v>
                </c:pt>
                <c:pt idx="3014">
                  <c:v>5.19609208533428E-2</c:v>
                </c:pt>
                <c:pt idx="3015">
                  <c:v>1.49844002445446E-2</c:v>
                </c:pt>
                <c:pt idx="3016">
                  <c:v>9.4682604002112002E-3</c:v>
                </c:pt>
                <c:pt idx="3017">
                  <c:v>1.4261733552976901E-2</c:v>
                </c:pt>
                <c:pt idx="3018">
                  <c:v>8.7857273187162102E-4</c:v>
                </c:pt>
                <c:pt idx="3019">
                  <c:v>2.3549441229678099E-4</c:v>
                </c:pt>
                <c:pt idx="3020">
                  <c:v>2.3996586204141301E-3</c:v>
                </c:pt>
                <c:pt idx="3021">
                  <c:v>8.1698830300220404E-2</c:v>
                </c:pt>
                <c:pt idx="3022">
                  <c:v>1.6468707127411601E-3</c:v>
                </c:pt>
                <c:pt idx="3023">
                  <c:v>0.125848201004468</c:v>
                </c:pt>
                <c:pt idx="3024">
                  <c:v>6.3458736741834904E-3</c:v>
                </c:pt>
                <c:pt idx="3025">
                  <c:v>5.1086080869503399E-2</c:v>
                </c:pt>
                <c:pt idx="3026">
                  <c:v>2.0341043121749401E-4</c:v>
                </c:pt>
                <c:pt idx="3027">
                  <c:v>2.3140373063374499E-2</c:v>
                </c:pt>
                <c:pt idx="3028">
                  <c:v>3.8537386522917397E-2</c:v>
                </c:pt>
                <c:pt idx="3029">
                  <c:v>4.4486529696394397E-2</c:v>
                </c:pt>
                <c:pt idx="3030">
                  <c:v>6.6030073023554299E-3</c:v>
                </c:pt>
                <c:pt idx="3031">
                  <c:v>0.11095264796967801</c:v>
                </c:pt>
                <c:pt idx="3032">
                  <c:v>5.71589610151663E-2</c:v>
                </c:pt>
                <c:pt idx="3033">
                  <c:v>1.4960938192125899E-3</c:v>
                </c:pt>
                <c:pt idx="3034">
                  <c:v>5.51838767233504E-2</c:v>
                </c:pt>
                <c:pt idx="3035">
                  <c:v>2.1845486643548E-2</c:v>
                </c:pt>
                <c:pt idx="3036">
                  <c:v>5.4080321104194799E-2</c:v>
                </c:pt>
                <c:pt idx="3037">
                  <c:v>1.7430993148967601E-3</c:v>
                </c:pt>
                <c:pt idx="3038">
                  <c:v>8.6544206639557397E-5</c:v>
                </c:pt>
                <c:pt idx="3039">
                  <c:v>6.8305343397056996E-4</c:v>
                </c:pt>
                <c:pt idx="3040">
                  <c:v>2.8006533291276702E-3</c:v>
                </c:pt>
                <c:pt idx="3041">
                  <c:v>4.6221856384724802E-5</c:v>
                </c:pt>
                <c:pt idx="3042">
                  <c:v>1.9599367210468401E-3</c:v>
                </c:pt>
                <c:pt idx="3043">
                  <c:v>3.9593826393973901E-2</c:v>
                </c:pt>
                <c:pt idx="3044">
                  <c:v>4.0309443506173197E-4</c:v>
                </c:pt>
                <c:pt idx="3045">
                  <c:v>9.3796707820752796E-5</c:v>
                </c:pt>
                <c:pt idx="3046">
                  <c:v>4.09280664531418E-4</c:v>
                </c:pt>
                <c:pt idx="3047">
                  <c:v>8.6316184555080503E-4</c:v>
                </c:pt>
                <c:pt idx="3048">
                  <c:v>6.7417390188474302E-4</c:v>
                </c:pt>
                <c:pt idx="3049">
                  <c:v>3.4233748669656103E-2</c:v>
                </c:pt>
                <c:pt idx="3050">
                  <c:v>2.1608503454038998E-2</c:v>
                </c:pt>
                <c:pt idx="3051">
                  <c:v>8.4274338262718702E-3</c:v>
                </c:pt>
                <c:pt idx="3052">
                  <c:v>1.4526491795147999E-5</c:v>
                </c:pt>
                <c:pt idx="3053">
                  <c:v>0.17576641957334199</c:v>
                </c:pt>
                <c:pt idx="3054">
                  <c:v>8.7503798536673E-4</c:v>
                </c:pt>
                <c:pt idx="3055">
                  <c:v>7.0785064114962503E-4</c:v>
                </c:pt>
                <c:pt idx="3056">
                  <c:v>5.4876083793060497E-6</c:v>
                </c:pt>
                <c:pt idx="3057">
                  <c:v>1.5441923226146299E-3</c:v>
                </c:pt>
                <c:pt idx="3058">
                  <c:v>2.2081444205725199E-3</c:v>
                </c:pt>
                <c:pt idx="3059">
                  <c:v>8.0012325845397001E-3</c:v>
                </c:pt>
                <c:pt idx="3060">
                  <c:v>8.3131302727909497E-4</c:v>
                </c:pt>
                <c:pt idx="3061">
                  <c:v>4.7754226039616699E-4</c:v>
                </c:pt>
                <c:pt idx="3062">
                  <c:v>1.0622742529175599E-3</c:v>
                </c:pt>
                <c:pt idx="3063">
                  <c:v>2.4406638833280401E-3</c:v>
                </c:pt>
                <c:pt idx="3064">
                  <c:v>1.46765264911707E-2</c:v>
                </c:pt>
                <c:pt idx="3065">
                  <c:v>2.38605767533202E-4</c:v>
                </c:pt>
                <c:pt idx="3066">
                  <c:v>6.40762993647422E-3</c:v>
                </c:pt>
                <c:pt idx="3067">
                  <c:v>7.7297756327903894E-2</c:v>
                </c:pt>
                <c:pt idx="3068">
                  <c:v>7.2608101462990604E-6</c:v>
                </c:pt>
                <c:pt idx="3069">
                  <c:v>1.12061849790471E-3</c:v>
                </c:pt>
                <c:pt idx="3070">
                  <c:v>2.7400760908000299E-5</c:v>
                </c:pt>
                <c:pt idx="3071">
                  <c:v>1.69770632673271E-4</c:v>
                </c:pt>
                <c:pt idx="3072">
                  <c:v>3.1064725902710299E-4</c:v>
                </c:pt>
                <c:pt idx="3073">
                  <c:v>3.8322738680376202E-2</c:v>
                </c:pt>
                <c:pt idx="3074">
                  <c:v>1.11021203143532E-4</c:v>
                </c:pt>
                <c:pt idx="3075">
                  <c:v>1.4482102929498199E-3</c:v>
                </c:pt>
                <c:pt idx="3076">
                  <c:v>1.40417894600117E-3</c:v>
                </c:pt>
                <c:pt idx="3077">
                  <c:v>3.4315227638368799E-2</c:v>
                </c:pt>
                <c:pt idx="3078">
                  <c:v>7.8009795966366396E-2</c:v>
                </c:pt>
                <c:pt idx="3079">
                  <c:v>3.7313837118972898E-3</c:v>
                </c:pt>
                <c:pt idx="3080">
                  <c:v>2.1885260637643399E-4</c:v>
                </c:pt>
                <c:pt idx="3081">
                  <c:v>1.87319709905694E-3</c:v>
                </c:pt>
                <c:pt idx="3082">
                  <c:v>5.8797117588603801E-3</c:v>
                </c:pt>
                <c:pt idx="3083">
                  <c:v>7.1135050221940205E-4</c:v>
                </c:pt>
                <c:pt idx="3084">
                  <c:v>3.1295482346190302E-3</c:v>
                </c:pt>
                <c:pt idx="3085">
                  <c:v>3.1686576067570603E-2</c:v>
                </c:pt>
                <c:pt idx="3086">
                  <c:v>4.1069077833552098E-2</c:v>
                </c:pt>
                <c:pt idx="3087">
                  <c:v>2.1787867575734001E-3</c:v>
                </c:pt>
                <c:pt idx="3088">
                  <c:v>6.2438267567907203E-5</c:v>
                </c:pt>
                <c:pt idx="3089">
                  <c:v>1.15074464590606E-3</c:v>
                </c:pt>
                <c:pt idx="3090">
                  <c:v>1.08433953387563E-3</c:v>
                </c:pt>
                <c:pt idx="3091">
                  <c:v>2.29255475408656E-4</c:v>
                </c:pt>
                <c:pt idx="3092">
                  <c:v>1.38614512586197E-4</c:v>
                </c:pt>
                <c:pt idx="3093">
                  <c:v>1.14401822687356E-2</c:v>
                </c:pt>
                <c:pt idx="3094">
                  <c:v>7.1427930779753004E-4</c:v>
                </c:pt>
                <c:pt idx="3095">
                  <c:v>3.3693503212044201E-4</c:v>
                </c:pt>
                <c:pt idx="3096">
                  <c:v>4.1547766534813504E-3</c:v>
                </c:pt>
                <c:pt idx="3097">
                  <c:v>1.0066814959735E-2</c:v>
                </c:pt>
                <c:pt idx="3098">
                  <c:v>2.6828412432523601E-3</c:v>
                </c:pt>
                <c:pt idx="3099">
                  <c:v>4.2387845020298197E-4</c:v>
                </c:pt>
                <c:pt idx="3100">
                  <c:v>4.3548478841555602E-4</c:v>
                </c:pt>
                <c:pt idx="3101">
                  <c:v>1.6800954187640599E-4</c:v>
                </c:pt>
                <c:pt idx="3102">
                  <c:v>1.1724898237658501E-3</c:v>
                </c:pt>
                <c:pt idx="3103">
                  <c:v>2.29329621746888E-5</c:v>
                </c:pt>
                <c:pt idx="3104">
                  <c:v>2.97345738580265E-4</c:v>
                </c:pt>
                <c:pt idx="3105">
                  <c:v>2.3144597711250402E-3</c:v>
                </c:pt>
                <c:pt idx="3106">
                  <c:v>0.10782704793136</c:v>
                </c:pt>
                <c:pt idx="3107">
                  <c:v>4.88234198935407E-2</c:v>
                </c:pt>
                <c:pt idx="3108">
                  <c:v>5.1765696952358097E-3</c:v>
                </c:pt>
                <c:pt idx="3109">
                  <c:v>1.09981987501904E-3</c:v>
                </c:pt>
                <c:pt idx="3110">
                  <c:v>3.0811374134684097E-5</c:v>
                </c:pt>
                <c:pt idx="3111">
                  <c:v>1.47998158007073E-5</c:v>
                </c:pt>
                <c:pt idx="3112">
                  <c:v>3.4631445975655901E-4</c:v>
                </c:pt>
                <c:pt idx="3113">
                  <c:v>3.9754554966977103E-5</c:v>
                </c:pt>
                <c:pt idx="3114">
                  <c:v>6.4224596890789798E-3</c:v>
                </c:pt>
                <c:pt idx="3115">
                  <c:v>4.9309520092092197E-2</c:v>
                </c:pt>
                <c:pt idx="3116">
                  <c:v>7.7893356474062004E-3</c:v>
                </c:pt>
                <c:pt idx="3117">
                  <c:v>4.8415546302465698E-4</c:v>
                </c:pt>
                <c:pt idx="3118">
                  <c:v>1.90704927837995E-3</c:v>
                </c:pt>
                <c:pt idx="3119">
                  <c:v>2.1046436204431398E-3</c:v>
                </c:pt>
                <c:pt idx="3120">
                  <c:v>1.15580862792806E-5</c:v>
                </c:pt>
                <c:pt idx="3121">
                  <c:v>2.8423043129996998E-4</c:v>
                </c:pt>
                <c:pt idx="3122">
                  <c:v>1.5775795080283699E-5</c:v>
                </c:pt>
                <c:pt idx="3123">
                  <c:v>0.141975414859113</c:v>
                </c:pt>
                <c:pt idx="3124">
                  <c:v>7.0427867305535995E-4</c:v>
                </c:pt>
                <c:pt idx="3125">
                  <c:v>1.8086285203371301E-4</c:v>
                </c:pt>
                <c:pt idx="3126">
                  <c:v>1.8734421453538801E-2</c:v>
                </c:pt>
                <c:pt idx="3127">
                  <c:v>7.0306776758874701E-3</c:v>
                </c:pt>
                <c:pt idx="3128">
                  <c:v>1.35241183161677E-2</c:v>
                </c:pt>
                <c:pt idx="3129">
                  <c:v>1.2287204722117299E-2</c:v>
                </c:pt>
                <c:pt idx="3130">
                  <c:v>2.6832442435863899E-5</c:v>
                </c:pt>
                <c:pt idx="3131">
                  <c:v>1.7996409157221002E-2</c:v>
                </c:pt>
                <c:pt idx="3132">
                  <c:v>1.4958126188276399E-5</c:v>
                </c:pt>
                <c:pt idx="3133">
                  <c:v>4.2455818498201804E-3</c:v>
                </c:pt>
                <c:pt idx="3134">
                  <c:v>4.7702146279815999E-3</c:v>
                </c:pt>
                <c:pt idx="3135">
                  <c:v>2.70626733766508E-2</c:v>
                </c:pt>
                <c:pt idx="3136">
                  <c:v>7.4493786620544004E-4</c:v>
                </c:pt>
                <c:pt idx="3137">
                  <c:v>7.3923917946275E-3</c:v>
                </c:pt>
                <c:pt idx="3138">
                  <c:v>5.8785550063008103E-5</c:v>
                </c:pt>
                <c:pt idx="3139">
                  <c:v>2.7799988640138601E-3</c:v>
                </c:pt>
                <c:pt idx="3140">
                  <c:v>1.9411829972095499E-4</c:v>
                </c:pt>
                <c:pt idx="3141">
                  <c:v>2.1920441531165E-2</c:v>
                </c:pt>
                <c:pt idx="3142">
                  <c:v>3.3331997794277201E-4</c:v>
                </c:pt>
                <c:pt idx="3143">
                  <c:v>2.3584813924674701E-2</c:v>
                </c:pt>
                <c:pt idx="3144">
                  <c:v>2.7723562700150101E-2</c:v>
                </c:pt>
                <c:pt idx="3145">
                  <c:v>3.1763339757611003E-5</c:v>
                </c:pt>
                <c:pt idx="3146">
                  <c:v>4.1217483769668899E-4</c:v>
                </c:pt>
                <c:pt idx="3147">
                  <c:v>7.82093500841562E-3</c:v>
                </c:pt>
                <c:pt idx="3148">
                  <c:v>4.4838938536884899E-2</c:v>
                </c:pt>
                <c:pt idx="3149">
                  <c:v>2.4293256082011901E-5</c:v>
                </c:pt>
                <c:pt idx="3150">
                  <c:v>3.29754096690591E-4</c:v>
                </c:pt>
                <c:pt idx="3151">
                  <c:v>6.7204906225785798E-3</c:v>
                </c:pt>
                <c:pt idx="3152">
                  <c:v>5.9657885306198801E-3</c:v>
                </c:pt>
                <c:pt idx="3153">
                  <c:v>1.3724004035417301E-2</c:v>
                </c:pt>
                <c:pt idx="3154">
                  <c:v>1.3878348997049201E-3</c:v>
                </c:pt>
                <c:pt idx="3155">
                  <c:v>2.0072692058008899E-5</c:v>
                </c:pt>
                <c:pt idx="3156">
                  <c:v>1.9382515229573801E-3</c:v>
                </c:pt>
                <c:pt idx="3157">
                  <c:v>1.0949654227113701E-3</c:v>
                </c:pt>
                <c:pt idx="3158">
                  <c:v>2.1367721745125599E-2</c:v>
                </c:pt>
                <c:pt idx="3159">
                  <c:v>2.6136970295239201E-3</c:v>
                </c:pt>
                <c:pt idx="3160">
                  <c:v>1.25617331520428E-2</c:v>
                </c:pt>
                <c:pt idx="3161">
                  <c:v>9.4370463498916896E-2</c:v>
                </c:pt>
                <c:pt idx="3162">
                  <c:v>1.4709752139357699E-3</c:v>
                </c:pt>
                <c:pt idx="3163">
                  <c:v>1.1012359147836199E-2</c:v>
                </c:pt>
                <c:pt idx="3164">
                  <c:v>4.1925854553791202E-3</c:v>
                </c:pt>
                <c:pt idx="3165">
                  <c:v>0.25562980165736598</c:v>
                </c:pt>
                <c:pt idx="3166">
                  <c:v>1.3501026388982701E-4</c:v>
                </c:pt>
                <c:pt idx="3167">
                  <c:v>1.6561368353324301E-3</c:v>
                </c:pt>
                <c:pt idx="3168">
                  <c:v>1.6966680208244599E-3</c:v>
                </c:pt>
                <c:pt idx="3169">
                  <c:v>5.3647743025365296E-4</c:v>
                </c:pt>
                <c:pt idx="3170">
                  <c:v>4.3274562083506097E-3</c:v>
                </c:pt>
                <c:pt idx="3171">
                  <c:v>3.0223005922224902E-4</c:v>
                </c:pt>
                <c:pt idx="3172">
                  <c:v>4.2916804810434202E-4</c:v>
                </c:pt>
                <c:pt idx="3173">
                  <c:v>2.8841232045383902E-4</c:v>
                </c:pt>
                <c:pt idx="3174">
                  <c:v>1.6564394945050101E-4</c:v>
                </c:pt>
                <c:pt idx="3175">
                  <c:v>8.41594662946578E-2</c:v>
                </c:pt>
                <c:pt idx="3176">
                  <c:v>5.4090970660732702E-4</c:v>
                </c:pt>
                <c:pt idx="3177">
                  <c:v>5.76572090511554E-6</c:v>
                </c:pt>
                <c:pt idx="3178">
                  <c:v>8.4112949775446398E-4</c:v>
                </c:pt>
                <c:pt idx="3179">
                  <c:v>5.4022941800569097E-4</c:v>
                </c:pt>
                <c:pt idx="3180">
                  <c:v>1.68808244124423E-3</c:v>
                </c:pt>
                <c:pt idx="3181">
                  <c:v>6.2682632523076097E-4</c:v>
                </c:pt>
                <c:pt idx="3182">
                  <c:v>1.8917400210861901E-4</c:v>
                </c:pt>
                <c:pt idx="3183">
                  <c:v>1.0753720737317E-4</c:v>
                </c:pt>
                <c:pt idx="3184">
                  <c:v>5.6979929395866401E-4</c:v>
                </c:pt>
                <c:pt idx="3185">
                  <c:v>1.0783941290947901E-3</c:v>
                </c:pt>
                <c:pt idx="3186">
                  <c:v>1.0361062336344199E-4</c:v>
                </c:pt>
                <c:pt idx="3187">
                  <c:v>2.2610907609626799E-3</c:v>
                </c:pt>
                <c:pt idx="3188">
                  <c:v>4.3902529656910903E-3</c:v>
                </c:pt>
                <c:pt idx="3189">
                  <c:v>2.6830296284331598E-4</c:v>
                </c:pt>
                <c:pt idx="3190">
                  <c:v>1.8148616166670199E-4</c:v>
                </c:pt>
                <c:pt idx="3191">
                  <c:v>2.1506905463707102E-3</c:v>
                </c:pt>
                <c:pt idx="3192">
                  <c:v>5.3151793495326196E-4</c:v>
                </c:pt>
                <c:pt idx="3193">
                  <c:v>3.7622860230409499E-4</c:v>
                </c:pt>
                <c:pt idx="3194">
                  <c:v>3.1889120794482998E-3</c:v>
                </c:pt>
                <c:pt idx="3195">
                  <c:v>0.161713386462393</c:v>
                </c:pt>
                <c:pt idx="3196">
                  <c:v>4.2923770983831098E-3</c:v>
                </c:pt>
                <c:pt idx="3197">
                  <c:v>1.02057566976247E-5</c:v>
                </c:pt>
                <c:pt idx="3198">
                  <c:v>2.0672228518345999E-2</c:v>
                </c:pt>
                <c:pt idx="3199">
                  <c:v>2.3039223819146201E-3</c:v>
                </c:pt>
                <c:pt idx="3200">
                  <c:v>3.8132926538965499E-4</c:v>
                </c:pt>
                <c:pt idx="3201">
                  <c:v>1.7818544792411E-3</c:v>
                </c:pt>
                <c:pt idx="3202">
                  <c:v>6.1253332798791296E-5</c:v>
                </c:pt>
                <c:pt idx="3203">
                  <c:v>3.5200912385583701E-4</c:v>
                </c:pt>
                <c:pt idx="3204">
                  <c:v>0.916104633487826</c:v>
                </c:pt>
                <c:pt idx="3205">
                  <c:v>7.2004267555465502E-4</c:v>
                </c:pt>
                <c:pt idx="3206">
                  <c:v>1.0273898069454201E-3</c:v>
                </c:pt>
                <c:pt idx="3207">
                  <c:v>1.09913162199542E-2</c:v>
                </c:pt>
                <c:pt idx="3208">
                  <c:v>1.04904122410684E-4</c:v>
                </c:pt>
                <c:pt idx="3209">
                  <c:v>3.9400502892051399E-4</c:v>
                </c:pt>
                <c:pt idx="3210">
                  <c:v>4.7187427014776999E-4</c:v>
                </c:pt>
                <c:pt idx="3211">
                  <c:v>9.3361146243474695E-4</c:v>
                </c:pt>
                <c:pt idx="3212">
                  <c:v>1.1957408685698299E-5</c:v>
                </c:pt>
                <c:pt idx="3213">
                  <c:v>8.2794642205765503E-2</c:v>
                </c:pt>
                <c:pt idx="3214">
                  <c:v>4.1039972051181101E-4</c:v>
                </c:pt>
                <c:pt idx="3215">
                  <c:v>1.5923404445187801E-3</c:v>
                </c:pt>
                <c:pt idx="3216">
                  <c:v>0.43225347129391201</c:v>
                </c:pt>
                <c:pt idx="3217">
                  <c:v>1.72187765835053E-4</c:v>
                </c:pt>
                <c:pt idx="3218">
                  <c:v>2.34875902380892E-2</c:v>
                </c:pt>
                <c:pt idx="3219">
                  <c:v>7.0820845157676106E-5</c:v>
                </c:pt>
                <c:pt idx="3220">
                  <c:v>1.0282136059644501E-3</c:v>
                </c:pt>
                <c:pt idx="3221">
                  <c:v>5.7168632995527697E-5</c:v>
                </c:pt>
                <c:pt idx="3222">
                  <c:v>3.5355797691719898E-5</c:v>
                </c:pt>
                <c:pt idx="3223">
                  <c:v>1.4705391998216401E-4</c:v>
                </c:pt>
                <c:pt idx="3224">
                  <c:v>2.7838740395204201E-4</c:v>
                </c:pt>
                <c:pt idx="3225">
                  <c:v>9.4408822101767003E-4</c:v>
                </c:pt>
                <c:pt idx="3226">
                  <c:v>1.28052364620756E-6</c:v>
                </c:pt>
                <c:pt idx="3227">
                  <c:v>8.0104841629326104E-5</c:v>
                </c:pt>
                <c:pt idx="3228">
                  <c:v>8.8706123561514705E-4</c:v>
                </c:pt>
                <c:pt idx="3229">
                  <c:v>2.9734385026685198E-4</c:v>
                </c:pt>
                <c:pt idx="3230">
                  <c:v>1.9538773833697302E-6</c:v>
                </c:pt>
                <c:pt idx="3231">
                  <c:v>0.37707551540957801</c:v>
                </c:pt>
                <c:pt idx="3232">
                  <c:v>4.6549317400825598E-4</c:v>
                </c:pt>
                <c:pt idx="3233">
                  <c:v>4.6889505027555698E-4</c:v>
                </c:pt>
                <c:pt idx="3234">
                  <c:v>5.6214566432388504E-6</c:v>
                </c:pt>
                <c:pt idx="3235">
                  <c:v>3.1632194673691499E-4</c:v>
                </c:pt>
                <c:pt idx="3236">
                  <c:v>4.7813806830507597E-4</c:v>
                </c:pt>
                <c:pt idx="3237">
                  <c:v>2.1454571571150999E-6</c:v>
                </c:pt>
                <c:pt idx="3238">
                  <c:v>1.2869317414595199E-3</c:v>
                </c:pt>
                <c:pt idx="3239">
                  <c:v>1.0301380201103201E-4</c:v>
                </c:pt>
                <c:pt idx="3240">
                  <c:v>1.04318679269247E-4</c:v>
                </c:pt>
                <c:pt idx="3241">
                  <c:v>0.13492938221886999</c:v>
                </c:pt>
                <c:pt idx="3242">
                  <c:v>2.2984118287075901E-4</c:v>
                </c:pt>
                <c:pt idx="3243">
                  <c:v>9.8002324225513501E-4</c:v>
                </c:pt>
                <c:pt idx="3244">
                  <c:v>6.44817288770453E-3</c:v>
                </c:pt>
                <c:pt idx="3245">
                  <c:v>2.2426770398601401E-3</c:v>
                </c:pt>
                <c:pt idx="3246">
                  <c:v>3.3209324293541E-3</c:v>
                </c:pt>
                <c:pt idx="3247">
                  <c:v>0.38597421378861402</c:v>
                </c:pt>
                <c:pt idx="3248">
                  <c:v>1.0274557923309099E-2</c:v>
                </c:pt>
                <c:pt idx="3249">
                  <c:v>1.8356122989499101E-3</c:v>
                </c:pt>
                <c:pt idx="3250">
                  <c:v>1.3632974354372499E-2</c:v>
                </c:pt>
                <c:pt idx="3251">
                  <c:v>2.3381650791963302E-3</c:v>
                </c:pt>
                <c:pt idx="3252">
                  <c:v>1.83421998106265E-4</c:v>
                </c:pt>
                <c:pt idx="3253">
                  <c:v>1.1110223457143501E-3</c:v>
                </c:pt>
                <c:pt idx="3254">
                  <c:v>1.5913083336527301E-2</c:v>
                </c:pt>
                <c:pt idx="3255">
                  <c:v>6.4546756318316302E-4</c:v>
                </c:pt>
                <c:pt idx="3256">
                  <c:v>2.9961065832769299E-3</c:v>
                </c:pt>
                <c:pt idx="3257">
                  <c:v>8.9101662787172695E-4</c:v>
                </c:pt>
                <c:pt idx="3258">
                  <c:v>1.09821281007872E-2</c:v>
                </c:pt>
                <c:pt idx="3259">
                  <c:v>8.5181012270941804E-3</c:v>
                </c:pt>
                <c:pt idx="3260">
                  <c:v>1.57004784211857E-3</c:v>
                </c:pt>
                <c:pt idx="3261">
                  <c:v>6.2000702038403496E-4</c:v>
                </c:pt>
                <c:pt idx="3262">
                  <c:v>1.3722166802581299E-2</c:v>
                </c:pt>
                <c:pt idx="3263">
                  <c:v>1.49669041930805E-3</c:v>
                </c:pt>
                <c:pt idx="3264">
                  <c:v>5.8716021328737399E-3</c:v>
                </c:pt>
                <c:pt idx="3265">
                  <c:v>1.1862570132975801E-3</c:v>
                </c:pt>
                <c:pt idx="3266">
                  <c:v>1.33852597785575E-2</c:v>
                </c:pt>
                <c:pt idx="3267">
                  <c:v>7.5255421642725503E-4</c:v>
                </c:pt>
                <c:pt idx="3268">
                  <c:v>4.3162997892318898E-4</c:v>
                </c:pt>
                <c:pt idx="3269">
                  <c:v>3.08550706797334E-2</c:v>
                </c:pt>
                <c:pt idx="3270">
                  <c:v>1.8548086308032099E-3</c:v>
                </c:pt>
                <c:pt idx="3271">
                  <c:v>2.5984875828488998E-3</c:v>
                </c:pt>
                <c:pt idx="3272">
                  <c:v>3.06965283977711E-5</c:v>
                </c:pt>
                <c:pt idx="3273">
                  <c:v>1.33720995002779E-3</c:v>
                </c:pt>
                <c:pt idx="3274">
                  <c:v>5.7584579184561898E-4</c:v>
                </c:pt>
                <c:pt idx="3275">
                  <c:v>1.9030366616111501E-3</c:v>
                </c:pt>
                <c:pt idx="3276">
                  <c:v>6.6365631146002801E-4</c:v>
                </c:pt>
                <c:pt idx="3277">
                  <c:v>1.6381799171762399E-3</c:v>
                </c:pt>
                <c:pt idx="3278">
                  <c:v>7.33155769160667E-4</c:v>
                </c:pt>
                <c:pt idx="3279">
                  <c:v>3.0922055983590099E-2</c:v>
                </c:pt>
                <c:pt idx="3280">
                  <c:v>1.3909597708283299E-4</c:v>
                </c:pt>
                <c:pt idx="3281">
                  <c:v>1.0085899515484E-2</c:v>
                </c:pt>
                <c:pt idx="3282">
                  <c:v>1.28066681951411E-3</c:v>
                </c:pt>
                <c:pt idx="3283">
                  <c:v>6.0829619742953202E-3</c:v>
                </c:pt>
                <c:pt idx="3284">
                  <c:v>1.3037478226780399E-3</c:v>
                </c:pt>
                <c:pt idx="3285">
                  <c:v>1.6250242389548301E-2</c:v>
                </c:pt>
                <c:pt idx="3286">
                  <c:v>1.48025427407642E-2</c:v>
                </c:pt>
                <c:pt idx="3287">
                  <c:v>8.8530479217748404E-4</c:v>
                </c:pt>
                <c:pt idx="3288">
                  <c:v>0.45865518410728601</c:v>
                </c:pt>
                <c:pt idx="3289">
                  <c:v>1.1723115850164299E-3</c:v>
                </c:pt>
                <c:pt idx="3290">
                  <c:v>5.6333142801665102E-3</c:v>
                </c:pt>
                <c:pt idx="3291">
                  <c:v>8.3990883684452596E-4</c:v>
                </c:pt>
                <c:pt idx="3292">
                  <c:v>1.3812923664407899E-3</c:v>
                </c:pt>
                <c:pt idx="3293">
                  <c:v>5.7505676487724497E-3</c:v>
                </c:pt>
                <c:pt idx="3294">
                  <c:v>1.6581616447864801E-3</c:v>
                </c:pt>
                <c:pt idx="3295">
                  <c:v>1.4423184679522799E-5</c:v>
                </c:pt>
                <c:pt idx="3296">
                  <c:v>9.8778969390041498E-4</c:v>
                </c:pt>
                <c:pt idx="3297">
                  <c:v>3.05842875653713E-5</c:v>
                </c:pt>
                <c:pt idx="3298">
                  <c:v>2.07728964383311E-3</c:v>
                </c:pt>
                <c:pt idx="3299">
                  <c:v>7.4393223574236002E-3</c:v>
                </c:pt>
                <c:pt idx="3300">
                  <c:v>1.09583052235422E-2</c:v>
                </c:pt>
                <c:pt idx="3301">
                  <c:v>6.9502108065496696E-4</c:v>
                </c:pt>
                <c:pt idx="3302">
                  <c:v>5.4869231615535204E-4</c:v>
                </c:pt>
                <c:pt idx="3303">
                  <c:v>1.6749341762598301E-4</c:v>
                </c:pt>
                <c:pt idx="3304">
                  <c:v>1.9703331219092599E-2</c:v>
                </c:pt>
                <c:pt idx="3305">
                  <c:v>1.9434439596936501E-2</c:v>
                </c:pt>
                <c:pt idx="3306">
                  <c:v>1.36692257711865E-4</c:v>
                </c:pt>
                <c:pt idx="3307">
                  <c:v>1.21574166737779E-3</c:v>
                </c:pt>
                <c:pt idx="3308">
                  <c:v>8.5351187859710606E-5</c:v>
                </c:pt>
                <c:pt idx="3309">
                  <c:v>2.1809408572931101E-2</c:v>
                </c:pt>
                <c:pt idx="3310">
                  <c:v>8.4153000527755904E-5</c:v>
                </c:pt>
                <c:pt idx="3311">
                  <c:v>1.59947392170404E-4</c:v>
                </c:pt>
                <c:pt idx="3312">
                  <c:v>9.6252932219245799E-4</c:v>
                </c:pt>
                <c:pt idx="3313">
                  <c:v>5.9063940365195799E-2</c:v>
                </c:pt>
                <c:pt idx="3314">
                  <c:v>7.02346733111716E-3</c:v>
                </c:pt>
                <c:pt idx="3315">
                  <c:v>2.8674301902835501E-4</c:v>
                </c:pt>
                <c:pt idx="3316">
                  <c:v>9.6165530707902996E-5</c:v>
                </c:pt>
                <c:pt idx="3317">
                  <c:v>5.3398564034264301E-4</c:v>
                </c:pt>
                <c:pt idx="3318">
                  <c:v>6.0940993672728101E-5</c:v>
                </c:pt>
                <c:pt idx="3319">
                  <c:v>3.7518808646747802E-4</c:v>
                </c:pt>
                <c:pt idx="3320">
                  <c:v>1.1938325990787799E-4</c:v>
                </c:pt>
                <c:pt idx="3321">
                  <c:v>1.9719301810817802E-5</c:v>
                </c:pt>
                <c:pt idx="3322">
                  <c:v>6.2474995585755702E-4</c:v>
                </c:pt>
                <c:pt idx="3323">
                  <c:v>4.4603619354538699E-4</c:v>
                </c:pt>
                <c:pt idx="3324">
                  <c:v>1.34102272999134E-3</c:v>
                </c:pt>
                <c:pt idx="3325">
                  <c:v>2.54854453491207E-2</c:v>
                </c:pt>
                <c:pt idx="3326">
                  <c:v>5.34780846972623E-3</c:v>
                </c:pt>
                <c:pt idx="3327">
                  <c:v>1.3327118821132699E-4</c:v>
                </c:pt>
                <c:pt idx="3328">
                  <c:v>4.9664775720599602E-2</c:v>
                </c:pt>
                <c:pt idx="3329">
                  <c:v>2.8758544741629399E-4</c:v>
                </c:pt>
                <c:pt idx="3330">
                  <c:v>3.4573555695767102E-4</c:v>
                </c:pt>
                <c:pt idx="3331">
                  <c:v>1.7063697012247601E-5</c:v>
                </c:pt>
                <c:pt idx="3332">
                  <c:v>4.3759920462645602E-4</c:v>
                </c:pt>
                <c:pt idx="3333">
                  <c:v>4.5429137463418398E-4</c:v>
                </c:pt>
                <c:pt idx="3334">
                  <c:v>8.8312746633322501E-4</c:v>
                </c:pt>
                <c:pt idx="3335">
                  <c:v>8.1077808559207494E-3</c:v>
                </c:pt>
                <c:pt idx="3336">
                  <c:v>5.6829999233083796E-3</c:v>
                </c:pt>
                <c:pt idx="3337">
                  <c:v>2.34852778803765E-2</c:v>
                </c:pt>
                <c:pt idx="3338">
                  <c:v>5.3831511061003898E-3</c:v>
                </c:pt>
                <c:pt idx="3339">
                  <c:v>3.1768801565646001E-4</c:v>
                </c:pt>
                <c:pt idx="3340">
                  <c:v>1.38908592361612E-3</c:v>
                </c:pt>
                <c:pt idx="3341">
                  <c:v>1.0473423464905E-4</c:v>
                </c:pt>
                <c:pt idx="3342">
                  <c:v>1.21033336825136E-3</c:v>
                </c:pt>
                <c:pt idx="3343">
                  <c:v>5.7506126438456901E-4</c:v>
                </c:pt>
                <c:pt idx="3344">
                  <c:v>3.0739233952774098E-6</c:v>
                </c:pt>
                <c:pt idx="3345">
                  <c:v>1.4493855009676701E-6</c:v>
                </c:pt>
                <c:pt idx="3346">
                  <c:v>1.16067478364568E-2</c:v>
                </c:pt>
                <c:pt idx="3347">
                  <c:v>3.7161607569337899E-4</c:v>
                </c:pt>
                <c:pt idx="3348">
                  <c:v>7.5353010933629702E-5</c:v>
                </c:pt>
                <c:pt idx="3349">
                  <c:v>4.0145123165415602E-4</c:v>
                </c:pt>
                <c:pt idx="3350">
                  <c:v>2.1799215060730901E-5</c:v>
                </c:pt>
                <c:pt idx="3351">
                  <c:v>2.5794874246164E-4</c:v>
                </c:pt>
                <c:pt idx="3352">
                  <c:v>1.10851830195494E-4</c:v>
                </c:pt>
                <c:pt idx="3353">
                  <c:v>1.2806779547487599E-3</c:v>
                </c:pt>
                <c:pt idx="3354">
                  <c:v>1.3589425300296501E-3</c:v>
                </c:pt>
                <c:pt idx="3355">
                  <c:v>7.2972364896620507E-5</c:v>
                </c:pt>
                <c:pt idx="3356">
                  <c:v>1.5091553477302E-3</c:v>
                </c:pt>
                <c:pt idx="3357">
                  <c:v>4.55224081883394E-4</c:v>
                </c:pt>
                <c:pt idx="3358">
                  <c:v>3.7710072236536397E-5</c:v>
                </c:pt>
                <c:pt idx="3359">
                  <c:v>2.2083568762314E-4</c:v>
                </c:pt>
                <c:pt idx="3360">
                  <c:v>1.04635896719723E-4</c:v>
                </c:pt>
                <c:pt idx="3361">
                  <c:v>3.0124290815109199E-4</c:v>
                </c:pt>
                <c:pt idx="3362">
                  <c:v>1.6915672980886E-3</c:v>
                </c:pt>
                <c:pt idx="3363">
                  <c:v>3.7593312279302403E-5</c:v>
                </c:pt>
                <c:pt idx="3364">
                  <c:v>5.3197934672920799E-5</c:v>
                </c:pt>
                <c:pt idx="3365">
                  <c:v>5.1943314917469001E-3</c:v>
                </c:pt>
                <c:pt idx="3366">
                  <c:v>8.5288820600354701E-4</c:v>
                </c:pt>
                <c:pt idx="3367">
                  <c:v>0.99648827527165595</c:v>
                </c:pt>
                <c:pt idx="3368">
                  <c:v>4.1345928461061001E-4</c:v>
                </c:pt>
                <c:pt idx="3369">
                  <c:v>8.0950555470078706E-2</c:v>
                </c:pt>
                <c:pt idx="3370">
                  <c:v>8.2191039608758305E-3</c:v>
                </c:pt>
                <c:pt idx="3371">
                  <c:v>9.4744076699165402E-4</c:v>
                </c:pt>
                <c:pt idx="3372">
                  <c:v>6.2523417478684798E-4</c:v>
                </c:pt>
                <c:pt idx="3373">
                  <c:v>1.38664562126523E-5</c:v>
                </c:pt>
                <c:pt idx="3374">
                  <c:v>2.5458696157593498E-3</c:v>
                </c:pt>
                <c:pt idx="3375">
                  <c:v>5.9322558835090398E-6</c:v>
                </c:pt>
                <c:pt idx="3376">
                  <c:v>6.59096142771666E-2</c:v>
                </c:pt>
                <c:pt idx="3377">
                  <c:v>3.8124743390493702E-2</c:v>
                </c:pt>
                <c:pt idx="3378">
                  <c:v>1.5462243110443E-3</c:v>
                </c:pt>
                <c:pt idx="3379">
                  <c:v>2.9069700814029298E-5</c:v>
                </c:pt>
                <c:pt idx="3380">
                  <c:v>4.3600891207719302E-6</c:v>
                </c:pt>
                <c:pt idx="3381">
                  <c:v>2.0138870840124999E-3</c:v>
                </c:pt>
                <c:pt idx="3382">
                  <c:v>2.1214532190920999E-2</c:v>
                </c:pt>
                <c:pt idx="3383">
                  <c:v>3.4714547404378902E-4</c:v>
                </c:pt>
                <c:pt idx="3384">
                  <c:v>1.7235091475315001E-3</c:v>
                </c:pt>
                <c:pt idx="3385">
                  <c:v>6.3088414871903498E-4</c:v>
                </c:pt>
                <c:pt idx="3386">
                  <c:v>3.6301002905631203E-4</c:v>
                </c:pt>
                <c:pt idx="3387">
                  <c:v>1.2204066885376499E-3</c:v>
                </c:pt>
                <c:pt idx="3388">
                  <c:v>4.4065725151069102E-4</c:v>
                </c:pt>
                <c:pt idx="3389">
                  <c:v>7.8101516982665104E-4</c:v>
                </c:pt>
                <c:pt idx="3390">
                  <c:v>3.31305609060037E-4</c:v>
                </c:pt>
                <c:pt idx="3391">
                  <c:v>0.29172933519681699</c:v>
                </c:pt>
                <c:pt idx="3392">
                  <c:v>0.152340176511329</c:v>
                </c:pt>
                <c:pt idx="3393">
                  <c:v>9.6386769589603994E-5</c:v>
                </c:pt>
                <c:pt idx="3394">
                  <c:v>5.96753624908261E-6</c:v>
                </c:pt>
                <c:pt idx="3395">
                  <c:v>2.3123602100422001E-2</c:v>
                </c:pt>
                <c:pt idx="3396">
                  <c:v>3.88703131208099E-2</c:v>
                </c:pt>
                <c:pt idx="3397">
                  <c:v>7.7755897633218201E-4</c:v>
                </c:pt>
                <c:pt idx="3398">
                  <c:v>6.9459259407562198E-4</c:v>
                </c:pt>
                <c:pt idx="3399">
                  <c:v>1.2482498557101E-4</c:v>
                </c:pt>
                <c:pt idx="3400">
                  <c:v>7.9265106269428001E-4</c:v>
                </c:pt>
                <c:pt idx="3401">
                  <c:v>4.8226498276067904E-3</c:v>
                </c:pt>
                <c:pt idx="3402">
                  <c:v>7.9601315563032904E-3</c:v>
                </c:pt>
                <c:pt idx="3403">
                  <c:v>1.81888007446519E-3</c:v>
                </c:pt>
                <c:pt idx="3404">
                  <c:v>8.6569159374613296E-5</c:v>
                </c:pt>
                <c:pt idx="3405">
                  <c:v>5.9208416927615201E-4</c:v>
                </c:pt>
                <c:pt idx="3406">
                  <c:v>2.4377784218968001E-6</c:v>
                </c:pt>
                <c:pt idx="3407">
                  <c:v>1.22801385876702E-3</c:v>
                </c:pt>
                <c:pt idx="3408">
                  <c:v>1.31191131651815E-4</c:v>
                </c:pt>
                <c:pt idx="3409">
                  <c:v>2.6011799509045301E-2</c:v>
                </c:pt>
                <c:pt idx="3410">
                  <c:v>2.2469898219066101E-2</c:v>
                </c:pt>
                <c:pt idx="3411">
                  <c:v>2.5540694380243601E-5</c:v>
                </c:pt>
                <c:pt idx="3412">
                  <c:v>9.8384559921277704E-5</c:v>
                </c:pt>
                <c:pt idx="3413">
                  <c:v>2.2509655163943699E-2</c:v>
                </c:pt>
                <c:pt idx="3414">
                  <c:v>3.8050553524776999E-4</c:v>
                </c:pt>
                <c:pt idx="3415">
                  <c:v>7.5722152935247099E-3</c:v>
                </c:pt>
                <c:pt idx="3416">
                  <c:v>6.7505894670082701E-3</c:v>
                </c:pt>
                <c:pt idx="3417">
                  <c:v>1.3200967539472701E-4</c:v>
                </c:pt>
                <c:pt idx="3418">
                  <c:v>2.3151266679010101E-6</c:v>
                </c:pt>
                <c:pt idx="3419">
                  <c:v>1.1601463053627001E-3</c:v>
                </c:pt>
                <c:pt idx="3420">
                  <c:v>3.4216768898842802E-3</c:v>
                </c:pt>
                <c:pt idx="3421">
                  <c:v>1.56042634979116E-3</c:v>
                </c:pt>
                <c:pt idx="3422">
                  <c:v>2.0818724391842E-4</c:v>
                </c:pt>
                <c:pt idx="3423">
                  <c:v>7.5666287172468198E-4</c:v>
                </c:pt>
                <c:pt idx="3424">
                  <c:v>3.0169466081681199E-2</c:v>
                </c:pt>
                <c:pt idx="3425">
                  <c:v>6.8353761931313605E-4</c:v>
                </c:pt>
                <c:pt idx="3426">
                  <c:v>2.4452216002539402E-2</c:v>
                </c:pt>
                <c:pt idx="3427">
                  <c:v>5.3768908373117503E-6</c:v>
                </c:pt>
                <c:pt idx="3428">
                  <c:v>5.7544361110630697E-4</c:v>
                </c:pt>
                <c:pt idx="3429">
                  <c:v>2.26218050568915E-2</c:v>
                </c:pt>
                <c:pt idx="3430">
                  <c:v>1.69679476558407E-5</c:v>
                </c:pt>
                <c:pt idx="3431">
                  <c:v>3.3479385551897002E-6</c:v>
                </c:pt>
                <c:pt idx="3432">
                  <c:v>7.9420623061039698E-4</c:v>
                </c:pt>
                <c:pt idx="3433">
                  <c:v>3.1479335263454099E-3</c:v>
                </c:pt>
                <c:pt idx="3434">
                  <c:v>2.44315696584241E-2</c:v>
                </c:pt>
                <c:pt idx="3435">
                  <c:v>8.9620077071735701E-4</c:v>
                </c:pt>
                <c:pt idx="3436">
                  <c:v>3.0250538418563399E-4</c:v>
                </c:pt>
                <c:pt idx="3437">
                  <c:v>1.00917772958448E-4</c:v>
                </c:pt>
                <c:pt idx="3438">
                  <c:v>2.03098050884273E-3</c:v>
                </c:pt>
                <c:pt idx="3439">
                  <c:v>3.5977928015686701E-4</c:v>
                </c:pt>
                <c:pt idx="3440">
                  <c:v>2.19445381672474E-4</c:v>
                </c:pt>
                <c:pt idx="3441">
                  <c:v>0.160965112584459</c:v>
                </c:pt>
                <c:pt idx="3442">
                  <c:v>3.2405635316878501E-3</c:v>
                </c:pt>
                <c:pt idx="3443">
                  <c:v>1.5773934950380701E-2</c:v>
                </c:pt>
                <c:pt idx="3444">
                  <c:v>5.6793687616824202E-4</c:v>
                </c:pt>
                <c:pt idx="3445">
                  <c:v>1.4416859247181201E-3</c:v>
                </c:pt>
                <c:pt idx="3446">
                  <c:v>2.36231311407076E-2</c:v>
                </c:pt>
                <c:pt idx="3447">
                  <c:v>8.6842735426930103E-4</c:v>
                </c:pt>
                <c:pt idx="3448">
                  <c:v>1.21113272948078E-3</c:v>
                </c:pt>
                <c:pt idx="3449">
                  <c:v>8.42227022650663E-4</c:v>
                </c:pt>
                <c:pt idx="3450">
                  <c:v>1.20373675720104E-4</c:v>
                </c:pt>
                <c:pt idx="3451">
                  <c:v>1.06642367787114E-3</c:v>
                </c:pt>
                <c:pt idx="3452">
                  <c:v>8.6232278848900998E-4</c:v>
                </c:pt>
                <c:pt idx="3453">
                  <c:v>4.5850194744193003E-2</c:v>
                </c:pt>
                <c:pt idx="3454">
                  <c:v>8.2774948954509493E-3</c:v>
                </c:pt>
                <c:pt idx="3455">
                  <c:v>5.2572156390216299E-5</c:v>
                </c:pt>
                <c:pt idx="3456">
                  <c:v>3.00446571835094E-5</c:v>
                </c:pt>
                <c:pt idx="3457">
                  <c:v>5.3015395124548098E-5</c:v>
                </c:pt>
                <c:pt idx="3458">
                  <c:v>6.07981400614024E-5</c:v>
                </c:pt>
                <c:pt idx="3459">
                  <c:v>9.3817306679282297E-5</c:v>
                </c:pt>
                <c:pt idx="3460">
                  <c:v>8.3723308938789503E-4</c:v>
                </c:pt>
                <c:pt idx="3461">
                  <c:v>0.65554431333150598</c:v>
                </c:pt>
                <c:pt idx="3462">
                  <c:v>1.5150460082035999E-4</c:v>
                </c:pt>
                <c:pt idx="3463">
                  <c:v>3.3617299653910899E-3</c:v>
                </c:pt>
                <c:pt idx="3464">
                  <c:v>7.2827384310259403E-6</c:v>
                </c:pt>
                <c:pt idx="3465">
                  <c:v>2.46241826102802E-3</c:v>
                </c:pt>
                <c:pt idx="3466">
                  <c:v>1.5318630766500299E-3</c:v>
                </c:pt>
                <c:pt idx="3467">
                  <c:v>6.0791856684958498E-2</c:v>
                </c:pt>
                <c:pt idx="3468">
                  <c:v>1.11522980904954E-5</c:v>
                </c:pt>
                <c:pt idx="3469">
                  <c:v>1.4464469560171501E-3</c:v>
                </c:pt>
                <c:pt idx="3470">
                  <c:v>4.00874622546665E-2</c:v>
                </c:pt>
                <c:pt idx="3471">
                  <c:v>2.8377070898969901E-3</c:v>
                </c:pt>
                <c:pt idx="3472">
                  <c:v>6.8758842496959502E-3</c:v>
                </c:pt>
                <c:pt idx="3473">
                  <c:v>1.5421621246793301E-5</c:v>
                </c:pt>
                <c:pt idx="3474">
                  <c:v>4.8958835031824403E-2</c:v>
                </c:pt>
                <c:pt idx="3475">
                  <c:v>1.3900093611339201E-3</c:v>
                </c:pt>
                <c:pt idx="3476">
                  <c:v>3.84740840636782E-2</c:v>
                </c:pt>
                <c:pt idx="3477">
                  <c:v>1.2961152944661199E-3</c:v>
                </c:pt>
                <c:pt idx="3478">
                  <c:v>4.3200412211842496E-6</c:v>
                </c:pt>
                <c:pt idx="3479">
                  <c:v>6.1489266031932797E-2</c:v>
                </c:pt>
                <c:pt idx="3480">
                  <c:v>1.83129567852852E-2</c:v>
                </c:pt>
                <c:pt idx="3481">
                  <c:v>2.0715048614144802E-3</c:v>
                </c:pt>
                <c:pt idx="3482">
                  <c:v>2.7821982169906001E-2</c:v>
                </c:pt>
                <c:pt idx="3483">
                  <c:v>8.6614839933269404E-4</c:v>
                </c:pt>
                <c:pt idx="3484">
                  <c:v>1.9679924721874301E-4</c:v>
                </c:pt>
                <c:pt idx="3485">
                  <c:v>3.7787425128398699E-4</c:v>
                </c:pt>
                <c:pt idx="3486">
                  <c:v>1.2343038334804799E-3</c:v>
                </c:pt>
                <c:pt idx="3487">
                  <c:v>1.7614880268835499E-5</c:v>
                </c:pt>
                <c:pt idx="3488">
                  <c:v>8.8529515420179693E-6</c:v>
                </c:pt>
                <c:pt idx="3489">
                  <c:v>1.09870239936329E-2</c:v>
                </c:pt>
                <c:pt idx="3490">
                  <c:v>1.6725555099209598E-2</c:v>
                </c:pt>
                <c:pt idx="3491">
                  <c:v>2.9951048040921702E-3</c:v>
                </c:pt>
                <c:pt idx="3492">
                  <c:v>4.8752999611922903E-3</c:v>
                </c:pt>
                <c:pt idx="3493">
                  <c:v>3.0165339948576699E-2</c:v>
                </c:pt>
                <c:pt idx="3494">
                  <c:v>7.4845326844619897E-5</c:v>
                </c:pt>
                <c:pt idx="3495">
                  <c:v>1.4267733980203499E-2</c:v>
                </c:pt>
                <c:pt idx="3496">
                  <c:v>1.0498659845601199E-3</c:v>
                </c:pt>
                <c:pt idx="3497">
                  <c:v>1.10854113534009E-2</c:v>
                </c:pt>
                <c:pt idx="3498">
                  <c:v>1.2866939859134E-3</c:v>
                </c:pt>
                <c:pt idx="3499">
                  <c:v>1.3200053039791999E-2</c:v>
                </c:pt>
                <c:pt idx="3500">
                  <c:v>3.0831399796906701E-3</c:v>
                </c:pt>
                <c:pt idx="3501">
                  <c:v>2.6184908561290802E-3</c:v>
                </c:pt>
                <c:pt idx="3502">
                  <c:v>3.4695120377758702E-2</c:v>
                </c:pt>
                <c:pt idx="3503">
                  <c:v>3.0327070331517901E-4</c:v>
                </c:pt>
                <c:pt idx="3504">
                  <c:v>4.20424815134019E-5</c:v>
                </c:pt>
                <c:pt idx="3505">
                  <c:v>2.3829562433290001E-3</c:v>
                </c:pt>
                <c:pt idx="3506">
                  <c:v>3.1834286350576502E-2</c:v>
                </c:pt>
                <c:pt idx="3507">
                  <c:v>2.39741472873704E-3</c:v>
                </c:pt>
                <c:pt idx="3508">
                  <c:v>3.6786432841691098E-3</c:v>
                </c:pt>
                <c:pt idx="3509">
                  <c:v>4.1819183703657498E-5</c:v>
                </c:pt>
                <c:pt idx="3510">
                  <c:v>1.46571551028846E-4</c:v>
                </c:pt>
                <c:pt idx="3511">
                  <c:v>3.53939241471841E-4</c:v>
                </c:pt>
                <c:pt idx="3512">
                  <c:v>9.6302860800325005E-2</c:v>
                </c:pt>
                <c:pt idx="3513">
                  <c:v>1.38307779199398E-2</c:v>
                </c:pt>
                <c:pt idx="3514">
                  <c:v>3.2662740525930501E-3</c:v>
                </c:pt>
                <c:pt idx="3515">
                  <c:v>2.72711136742024E-3</c:v>
                </c:pt>
                <c:pt idx="3516">
                  <c:v>8.7122456424764093E-3</c:v>
                </c:pt>
                <c:pt idx="3517">
                  <c:v>9.9306814675294407E-3</c:v>
                </c:pt>
                <c:pt idx="3518">
                  <c:v>1.1452627502576899E-3</c:v>
                </c:pt>
                <c:pt idx="3519">
                  <c:v>9.1787355742888998E-4</c:v>
                </c:pt>
                <c:pt idx="3520">
                  <c:v>1.0684942694455901E-3</c:v>
                </c:pt>
                <c:pt idx="3521">
                  <c:v>4.6906267544540199E-3</c:v>
                </c:pt>
                <c:pt idx="3522">
                  <c:v>1.8369289954655999E-4</c:v>
                </c:pt>
                <c:pt idx="3523">
                  <c:v>1.33161208593759E-3</c:v>
                </c:pt>
                <c:pt idx="3524">
                  <c:v>0.89464032085142298</c:v>
                </c:pt>
                <c:pt idx="3525">
                  <c:v>6.4261759129715995E-4</c:v>
                </c:pt>
                <c:pt idx="3526">
                  <c:v>4.4710894470750802E-3</c:v>
                </c:pt>
                <c:pt idx="3527">
                  <c:v>6.2291079179226702E-4</c:v>
                </c:pt>
                <c:pt idx="3528">
                  <c:v>6.4817497992537495E-4</c:v>
                </c:pt>
                <c:pt idx="3529">
                  <c:v>1.3127201712027199E-2</c:v>
                </c:pt>
                <c:pt idx="3530">
                  <c:v>3.0062533469468901E-4</c:v>
                </c:pt>
                <c:pt idx="3531">
                  <c:v>1.0578838302359801E-2</c:v>
                </c:pt>
                <c:pt idx="3532">
                  <c:v>9.9443014235931793E-6</c:v>
                </c:pt>
                <c:pt idx="3533">
                  <c:v>2.4493302936916099E-4</c:v>
                </c:pt>
                <c:pt idx="3534">
                  <c:v>1.9227875660766398E-2</c:v>
                </c:pt>
                <c:pt idx="3535">
                  <c:v>7.2780325346517303E-3</c:v>
                </c:pt>
                <c:pt idx="3536">
                  <c:v>1.21415771718585E-2</c:v>
                </c:pt>
                <c:pt idx="3537">
                  <c:v>2.0792598319727602E-3</c:v>
                </c:pt>
                <c:pt idx="3538">
                  <c:v>2.53011805342831E-3</c:v>
                </c:pt>
                <c:pt idx="3539">
                  <c:v>1.4302036807441599E-3</c:v>
                </c:pt>
                <c:pt idx="3540">
                  <c:v>2.7108025402278199E-6</c:v>
                </c:pt>
                <c:pt idx="3541">
                  <c:v>1.1792871832797E-2</c:v>
                </c:pt>
                <c:pt idx="3542">
                  <c:v>2.2941869763002001E-3</c:v>
                </c:pt>
                <c:pt idx="3543">
                  <c:v>4.0468383979835203E-2</c:v>
                </c:pt>
                <c:pt idx="3544">
                  <c:v>6.3984407728033597E-4</c:v>
                </c:pt>
                <c:pt idx="3545">
                  <c:v>1.6921243963971301E-5</c:v>
                </c:pt>
                <c:pt idx="3546">
                  <c:v>1.7692657222848399E-6</c:v>
                </c:pt>
                <c:pt idx="3547">
                  <c:v>2.6623838720835801E-4</c:v>
                </c:pt>
                <c:pt idx="3548">
                  <c:v>1.51800659690676E-4</c:v>
                </c:pt>
                <c:pt idx="3549">
                  <c:v>2.4197420778962599E-6</c:v>
                </c:pt>
                <c:pt idx="3550">
                  <c:v>3.54138642013671E-4</c:v>
                </c:pt>
                <c:pt idx="3551">
                  <c:v>3.51107258560749E-6</c:v>
                </c:pt>
                <c:pt idx="3552">
                  <c:v>1.79413628839578E-4</c:v>
                </c:pt>
                <c:pt idx="3553">
                  <c:v>2.07452874127194E-4</c:v>
                </c:pt>
                <c:pt idx="3554">
                  <c:v>1.08428313494798E-3</c:v>
                </c:pt>
                <c:pt idx="3555">
                  <c:v>8.4435793493403796E-4</c:v>
                </c:pt>
                <c:pt idx="3556">
                  <c:v>6.9937355860813304E-4</c:v>
                </c:pt>
                <c:pt idx="3557">
                  <c:v>9.44765495192309E-4</c:v>
                </c:pt>
                <c:pt idx="3558">
                  <c:v>1.3952138664757099E-3</c:v>
                </c:pt>
                <c:pt idx="3559">
                  <c:v>4.5905678345119997E-3</c:v>
                </c:pt>
                <c:pt idx="3560">
                  <c:v>1.65203069981661E-5</c:v>
                </c:pt>
                <c:pt idx="3561">
                  <c:v>4.2772829797856102E-6</c:v>
                </c:pt>
                <c:pt idx="3562">
                  <c:v>1.5246639163772301E-2</c:v>
                </c:pt>
                <c:pt idx="3563">
                  <c:v>7.9021937599682302E-5</c:v>
                </c:pt>
                <c:pt idx="3564">
                  <c:v>1.3723325843920201E-4</c:v>
                </c:pt>
                <c:pt idx="3565">
                  <c:v>6.7305858031332403E-3</c:v>
                </c:pt>
                <c:pt idx="3566">
                  <c:v>7.1174941978029702E-4</c:v>
                </c:pt>
                <c:pt idx="3567">
                  <c:v>2.1402995616250701E-5</c:v>
                </c:pt>
                <c:pt idx="3568">
                  <c:v>1.6716393562901902E-2</c:v>
                </c:pt>
                <c:pt idx="3569">
                  <c:v>5.5233848978367497E-4</c:v>
                </c:pt>
                <c:pt idx="3570">
                  <c:v>9.94060762355087E-4</c:v>
                </c:pt>
                <c:pt idx="3571">
                  <c:v>1.3713355942510501E-3</c:v>
                </c:pt>
                <c:pt idx="3572">
                  <c:v>2.4095183510016902E-3</c:v>
                </c:pt>
                <c:pt idx="3573">
                  <c:v>4.1877820880496401E-4</c:v>
                </c:pt>
                <c:pt idx="3574">
                  <c:v>9.1380963269004501E-5</c:v>
                </c:pt>
                <c:pt idx="3575">
                  <c:v>1.9109970951700899E-2</c:v>
                </c:pt>
                <c:pt idx="3576">
                  <c:v>8.6643016093447696E-4</c:v>
                </c:pt>
                <c:pt idx="3577">
                  <c:v>5.4350521043397201E-4</c:v>
                </c:pt>
                <c:pt idx="3578">
                  <c:v>1.8600359014577699E-4</c:v>
                </c:pt>
                <c:pt idx="3579">
                  <c:v>8.9736948436668004E-3</c:v>
                </c:pt>
                <c:pt idx="3580">
                  <c:v>5.9486231567614902E-3</c:v>
                </c:pt>
                <c:pt idx="3581">
                  <c:v>2.9600924126298202E-3</c:v>
                </c:pt>
                <c:pt idx="3582">
                  <c:v>7.3864738249413602E-4</c:v>
                </c:pt>
                <c:pt idx="3583">
                  <c:v>1.14872987239627E-4</c:v>
                </c:pt>
                <c:pt idx="3584">
                  <c:v>7.9359604296333694E-3</c:v>
                </c:pt>
                <c:pt idx="3585">
                  <c:v>5.44889885993248E-2</c:v>
                </c:pt>
                <c:pt idx="3586">
                  <c:v>1.02100109057828E-4</c:v>
                </c:pt>
                <c:pt idx="3587">
                  <c:v>3.8880709028124602E-6</c:v>
                </c:pt>
                <c:pt idx="3588">
                  <c:v>9.1044371020741202E-4</c:v>
                </c:pt>
                <c:pt idx="3589">
                  <c:v>4.0035203494223504E-3</c:v>
                </c:pt>
                <c:pt idx="3590">
                  <c:v>0.65436947200602502</c:v>
                </c:pt>
                <c:pt idx="3591">
                  <c:v>2.3236803774267802E-3</c:v>
                </c:pt>
                <c:pt idx="3592">
                  <c:v>3.4397893462825903E-5</c:v>
                </c:pt>
                <c:pt idx="3593">
                  <c:v>3.2667505460375701E-5</c:v>
                </c:pt>
                <c:pt idx="3594">
                  <c:v>8.4735716498479698E-3</c:v>
                </c:pt>
                <c:pt idx="3595">
                  <c:v>0.35480383824431699</c:v>
                </c:pt>
                <c:pt idx="3596">
                  <c:v>8.1363490599272305E-4</c:v>
                </c:pt>
                <c:pt idx="3597">
                  <c:v>3.3327760675004102E-3</c:v>
                </c:pt>
                <c:pt idx="3598">
                  <c:v>3.6642231011003502E-4</c:v>
                </c:pt>
                <c:pt idx="3599">
                  <c:v>5.7927170877107699E-2</c:v>
                </c:pt>
                <c:pt idx="3600">
                  <c:v>9.3944945014321005E-3</c:v>
                </c:pt>
                <c:pt idx="3601">
                  <c:v>2.9374507432136099E-3</c:v>
                </c:pt>
                <c:pt idx="3602">
                  <c:v>4.5028454834560504E-6</c:v>
                </c:pt>
                <c:pt idx="3603">
                  <c:v>1.43685533563996E-2</c:v>
                </c:pt>
                <c:pt idx="3604">
                  <c:v>5.3023675639708196E-6</c:v>
                </c:pt>
                <c:pt idx="3605">
                  <c:v>1.9713503049752501E-5</c:v>
                </c:pt>
                <c:pt idx="3606">
                  <c:v>9.2663877662513597E-4</c:v>
                </c:pt>
                <c:pt idx="3607">
                  <c:v>5.2976336209951099E-3</c:v>
                </c:pt>
                <c:pt idx="3608">
                  <c:v>3.0654945854635802E-3</c:v>
                </c:pt>
                <c:pt idx="3609">
                  <c:v>1.0313621639216799E-3</c:v>
                </c:pt>
                <c:pt idx="3610">
                  <c:v>8.3014765053197603E-3</c:v>
                </c:pt>
                <c:pt idx="3611">
                  <c:v>4.14151643927612E-4</c:v>
                </c:pt>
                <c:pt idx="3612">
                  <c:v>1.36854567540599E-2</c:v>
                </c:pt>
                <c:pt idx="3613">
                  <c:v>1.9743408846015002E-2</c:v>
                </c:pt>
                <c:pt idx="3614">
                  <c:v>2.0005838071702402E-3</c:v>
                </c:pt>
                <c:pt idx="3615">
                  <c:v>6.5110435887338397E-3</c:v>
                </c:pt>
                <c:pt idx="3616">
                  <c:v>1.23224123358615E-2</c:v>
                </c:pt>
                <c:pt idx="3617">
                  <c:v>2.7434308833342701E-3</c:v>
                </c:pt>
                <c:pt idx="3618">
                  <c:v>8.0288569156086193E-3</c:v>
                </c:pt>
                <c:pt idx="3619">
                  <c:v>4.1199706887512601E-2</c:v>
                </c:pt>
                <c:pt idx="3620">
                  <c:v>3.38096787255397E-2</c:v>
                </c:pt>
                <c:pt idx="3621">
                  <c:v>7.2498846527469605E-5</c:v>
                </c:pt>
                <c:pt idx="3622">
                  <c:v>1.45505853015416E-2</c:v>
                </c:pt>
                <c:pt idx="3623">
                  <c:v>6.80967700545351E-2</c:v>
                </c:pt>
                <c:pt idx="3624">
                  <c:v>2.3882956175692299E-4</c:v>
                </c:pt>
                <c:pt idx="3625">
                  <c:v>1.8760996590640801E-4</c:v>
                </c:pt>
                <c:pt idx="3626">
                  <c:v>1.6761913246081999E-5</c:v>
                </c:pt>
                <c:pt idx="3627">
                  <c:v>9.2592816022566103E-3</c:v>
                </c:pt>
                <c:pt idx="3628">
                  <c:v>1.20790940345407E-5</c:v>
                </c:pt>
                <c:pt idx="3629">
                  <c:v>2.7209409360859898E-3</c:v>
                </c:pt>
                <c:pt idx="3630">
                  <c:v>5.2824179124717E-2</c:v>
                </c:pt>
                <c:pt idx="3631">
                  <c:v>9.1132760058345598E-4</c:v>
                </c:pt>
                <c:pt idx="3632">
                  <c:v>1.3317251768348101E-2</c:v>
                </c:pt>
                <c:pt idx="3633">
                  <c:v>0.39148603764325701</c:v>
                </c:pt>
                <c:pt idx="3634">
                  <c:v>5.2514610071027605E-4</c:v>
                </c:pt>
                <c:pt idx="3635">
                  <c:v>7.2827561573055597E-4</c:v>
                </c:pt>
                <c:pt idx="3636">
                  <c:v>4.9666396523116696E-4</c:v>
                </c:pt>
                <c:pt idx="3637">
                  <c:v>8.1994496000493901E-4</c:v>
                </c:pt>
                <c:pt idx="3638">
                  <c:v>4.6859748246344399E-4</c:v>
                </c:pt>
                <c:pt idx="3639">
                  <c:v>3.6766943956296599E-5</c:v>
                </c:pt>
                <c:pt idx="3640">
                  <c:v>4.6460467552556202E-3</c:v>
                </c:pt>
                <c:pt idx="3641">
                  <c:v>1.0831038581290701E-2</c:v>
                </c:pt>
                <c:pt idx="3642">
                  <c:v>1.42482305713522E-4</c:v>
                </c:pt>
                <c:pt idx="3643">
                  <c:v>1.6511098475606702E-2</c:v>
                </c:pt>
                <c:pt idx="3644">
                  <c:v>4.2642816104954302E-5</c:v>
                </c:pt>
                <c:pt idx="3645">
                  <c:v>1.17939372178833E-3</c:v>
                </c:pt>
                <c:pt idx="3646">
                  <c:v>5.4674069685825099E-4</c:v>
                </c:pt>
                <c:pt idx="3647">
                  <c:v>1.9260989405824899E-3</c:v>
                </c:pt>
                <c:pt idx="3648">
                  <c:v>9.5145797256582503E-4</c:v>
                </c:pt>
                <c:pt idx="3649">
                  <c:v>2.7770301318064301E-5</c:v>
                </c:pt>
                <c:pt idx="3650">
                  <c:v>8.7946296929969695E-5</c:v>
                </c:pt>
                <c:pt idx="3651">
                  <c:v>4.8941471878141197E-4</c:v>
                </c:pt>
                <c:pt idx="3652">
                  <c:v>6.0672780929677801E-5</c:v>
                </c:pt>
                <c:pt idx="3653">
                  <c:v>1.8615201760487699E-3</c:v>
                </c:pt>
                <c:pt idx="3654">
                  <c:v>4.1382266572934298E-3</c:v>
                </c:pt>
                <c:pt idx="3655">
                  <c:v>3.15132507446554E-3</c:v>
                </c:pt>
                <c:pt idx="3656">
                  <c:v>5.4087839759919603E-4</c:v>
                </c:pt>
                <c:pt idx="3657">
                  <c:v>2.1214453941677799E-2</c:v>
                </c:pt>
                <c:pt idx="3658">
                  <c:v>2.9331921378233601E-2</c:v>
                </c:pt>
                <c:pt idx="3659">
                  <c:v>5.7651938124376697E-4</c:v>
                </c:pt>
                <c:pt idx="3660">
                  <c:v>5.1057358486756503E-4</c:v>
                </c:pt>
                <c:pt idx="3661">
                  <c:v>5.3127377734723299E-2</c:v>
                </c:pt>
                <c:pt idx="3662">
                  <c:v>3.2340355704014399E-5</c:v>
                </c:pt>
                <c:pt idx="3663">
                  <c:v>2.4171481357502001E-4</c:v>
                </c:pt>
                <c:pt idx="3664">
                  <c:v>7.2803968561083402E-3</c:v>
                </c:pt>
                <c:pt idx="3665">
                  <c:v>2.21930145670227E-2</c:v>
                </c:pt>
                <c:pt idx="3666">
                  <c:v>2.12112185282608E-4</c:v>
                </c:pt>
                <c:pt idx="3667">
                  <c:v>3.28475472231117E-2</c:v>
                </c:pt>
                <c:pt idx="3668">
                  <c:v>1.2012437820568E-3</c:v>
                </c:pt>
                <c:pt idx="3669">
                  <c:v>9.2338817873107194E-3</c:v>
                </c:pt>
                <c:pt idx="3670">
                  <c:v>6.0051095111493004E-4</c:v>
                </c:pt>
                <c:pt idx="3671">
                  <c:v>5.4707225159601903E-3</c:v>
                </c:pt>
                <c:pt idx="3672">
                  <c:v>3.6918483041458801E-3</c:v>
                </c:pt>
                <c:pt idx="3673">
                  <c:v>2.0629064786841001E-2</c:v>
                </c:pt>
                <c:pt idx="3674">
                  <c:v>5.14634782862017E-4</c:v>
                </c:pt>
                <c:pt idx="3675">
                  <c:v>1.02102719054116E-5</c:v>
                </c:pt>
                <c:pt idx="3676">
                  <c:v>6.4377275230024296E-4</c:v>
                </c:pt>
                <c:pt idx="3677">
                  <c:v>2.7110327869267599E-2</c:v>
                </c:pt>
                <c:pt idx="3678">
                  <c:v>9.1388514734122594E-5</c:v>
                </c:pt>
                <c:pt idx="3679">
                  <c:v>6.1235680455491701E-2</c:v>
                </c:pt>
                <c:pt idx="3680">
                  <c:v>5.9837487397971698E-4</c:v>
                </c:pt>
                <c:pt idx="3681">
                  <c:v>3.3985928106754302E-3</c:v>
                </c:pt>
                <c:pt idx="3682">
                  <c:v>8.9826717111027802E-3</c:v>
                </c:pt>
                <c:pt idx="3683">
                  <c:v>1.47237322522329E-3</c:v>
                </c:pt>
                <c:pt idx="3684">
                  <c:v>6.8147605984987395E-4</c:v>
                </c:pt>
                <c:pt idx="3685">
                  <c:v>1.65753255791516E-2</c:v>
                </c:pt>
                <c:pt idx="3686">
                  <c:v>5.5548865321744501E-4</c:v>
                </c:pt>
                <c:pt idx="3687">
                  <c:v>2.0316325662394601E-3</c:v>
                </c:pt>
                <c:pt idx="3688">
                  <c:v>1.76394905536689E-2</c:v>
                </c:pt>
                <c:pt idx="3689">
                  <c:v>5.2973620038887304E-3</c:v>
                </c:pt>
                <c:pt idx="3690">
                  <c:v>6.4000959158674198E-3</c:v>
                </c:pt>
                <c:pt idx="3691">
                  <c:v>0.93086195724587095</c:v>
                </c:pt>
                <c:pt idx="3692">
                  <c:v>1.3837821801447199E-4</c:v>
                </c:pt>
                <c:pt idx="3693">
                  <c:v>0.14698322369500599</c:v>
                </c:pt>
                <c:pt idx="3694">
                  <c:v>1.27374335203711E-2</c:v>
                </c:pt>
                <c:pt idx="3695">
                  <c:v>1.7839211729747902E-2</c:v>
                </c:pt>
                <c:pt idx="3696">
                  <c:v>9.68713434154655E-4</c:v>
                </c:pt>
                <c:pt idx="3697">
                  <c:v>5.8245519734547103E-5</c:v>
                </c:pt>
                <c:pt idx="3698">
                  <c:v>4.9611847586609201E-3</c:v>
                </c:pt>
                <c:pt idx="3699">
                  <c:v>7.9942084636164495E-4</c:v>
                </c:pt>
                <c:pt idx="3700">
                  <c:v>8.4523499657403797E-3</c:v>
                </c:pt>
                <c:pt idx="3701">
                  <c:v>7.2715022917154695E-4</c:v>
                </c:pt>
                <c:pt idx="3702">
                  <c:v>5.5285297654030802E-3</c:v>
                </c:pt>
                <c:pt idx="3703">
                  <c:v>3.2812427680353003E-5</c:v>
                </c:pt>
                <c:pt idx="3704">
                  <c:v>1.79562502832193E-3</c:v>
                </c:pt>
                <c:pt idx="3705">
                  <c:v>1.14578435888083E-2</c:v>
                </c:pt>
                <c:pt idx="3706">
                  <c:v>6.4410127062873796E-4</c:v>
                </c:pt>
                <c:pt idx="3707">
                  <c:v>1.0928578272493101E-3</c:v>
                </c:pt>
                <c:pt idx="3708">
                  <c:v>2.73351795403987E-4</c:v>
                </c:pt>
                <c:pt idx="3709">
                  <c:v>7.9264147113112804E-3</c:v>
                </c:pt>
                <c:pt idx="3710">
                  <c:v>1.14422778490493E-4</c:v>
                </c:pt>
                <c:pt idx="3711">
                  <c:v>4.1650666557849297E-2</c:v>
                </c:pt>
                <c:pt idx="3712">
                  <c:v>1.5860850763222201E-4</c:v>
                </c:pt>
                <c:pt idx="3713">
                  <c:v>5.5531158861064703E-3</c:v>
                </c:pt>
                <c:pt idx="3714">
                  <c:v>4.5915028092829898E-6</c:v>
                </c:pt>
                <c:pt idx="3715">
                  <c:v>5.5323559349714797E-3</c:v>
                </c:pt>
                <c:pt idx="3716">
                  <c:v>1.09834975898544E-3</c:v>
                </c:pt>
                <c:pt idx="3717">
                  <c:v>1.10917350586708E-3</c:v>
                </c:pt>
                <c:pt idx="3718">
                  <c:v>5.6790491422564402E-4</c:v>
                </c:pt>
                <c:pt idx="3719">
                  <c:v>0.89855671277027804</c:v>
                </c:pt>
                <c:pt idx="3720">
                  <c:v>0.72051537188794101</c:v>
                </c:pt>
                <c:pt idx="3721">
                  <c:v>0.173023454008501</c:v>
                </c:pt>
                <c:pt idx="3722">
                  <c:v>7.3869507653518904E-4</c:v>
                </c:pt>
                <c:pt idx="3723">
                  <c:v>3.4468688264720603E-5</c:v>
                </c:pt>
                <c:pt idx="3724">
                  <c:v>1.9388851014824199E-3</c:v>
                </c:pt>
                <c:pt idx="3725">
                  <c:v>1.14070964306623E-5</c:v>
                </c:pt>
                <c:pt idx="3726">
                  <c:v>2.8829978482652402E-3</c:v>
                </c:pt>
                <c:pt idx="3727">
                  <c:v>2.80730252241185E-2</c:v>
                </c:pt>
                <c:pt idx="3728">
                  <c:v>1.3716131797037599E-3</c:v>
                </c:pt>
                <c:pt idx="3729">
                  <c:v>1.2115443436089301E-5</c:v>
                </c:pt>
                <c:pt idx="3730">
                  <c:v>7.2996034295113397E-5</c:v>
                </c:pt>
                <c:pt idx="3731">
                  <c:v>0.14370235823157701</c:v>
                </c:pt>
                <c:pt idx="3732">
                  <c:v>3.96079284193309E-4</c:v>
                </c:pt>
                <c:pt idx="3733">
                  <c:v>1.23261065738817E-5</c:v>
                </c:pt>
                <c:pt idx="3734">
                  <c:v>0.167881604912855</c:v>
                </c:pt>
                <c:pt idx="3735">
                  <c:v>8.2227844334742308E-3</c:v>
                </c:pt>
                <c:pt idx="3736">
                  <c:v>6.53124621976275E-4</c:v>
                </c:pt>
                <c:pt idx="3737">
                  <c:v>1.4787541008610801E-2</c:v>
                </c:pt>
                <c:pt idx="3738">
                  <c:v>4.2809588734065801E-4</c:v>
                </c:pt>
                <c:pt idx="3739">
                  <c:v>1.5509122249994E-3</c:v>
                </c:pt>
                <c:pt idx="3740">
                  <c:v>2.4263122729562301E-2</c:v>
                </c:pt>
                <c:pt idx="3741">
                  <c:v>1.76363043969397E-3</c:v>
                </c:pt>
                <c:pt idx="3742">
                  <c:v>0.198266163403714</c:v>
                </c:pt>
                <c:pt idx="3743">
                  <c:v>5.4886724899394501E-3</c:v>
                </c:pt>
                <c:pt idx="3744">
                  <c:v>0.34191327596292298</c:v>
                </c:pt>
                <c:pt idx="3745">
                  <c:v>2.5116974041511098E-5</c:v>
                </c:pt>
                <c:pt idx="3746">
                  <c:v>1.1106116653387299E-4</c:v>
                </c:pt>
                <c:pt idx="3747">
                  <c:v>2.01129635100223E-2</c:v>
                </c:pt>
                <c:pt idx="3748">
                  <c:v>2.11934237566117E-4</c:v>
                </c:pt>
                <c:pt idx="3749">
                  <c:v>3.0656566358992001E-4</c:v>
                </c:pt>
                <c:pt idx="3750">
                  <c:v>5.7316150836900302E-4</c:v>
                </c:pt>
                <c:pt idx="3751">
                  <c:v>8.3203541870321297E-3</c:v>
                </c:pt>
                <c:pt idx="3752">
                  <c:v>3.44186253045013E-3</c:v>
                </c:pt>
                <c:pt idx="3753">
                  <c:v>2.0208459146249199E-4</c:v>
                </c:pt>
                <c:pt idx="3754">
                  <c:v>2.3903626901891999E-4</c:v>
                </c:pt>
                <c:pt idx="3755">
                  <c:v>3.1880092317721899E-6</c:v>
                </c:pt>
                <c:pt idx="3756">
                  <c:v>2.95579565810681E-2</c:v>
                </c:pt>
                <c:pt idx="3757">
                  <c:v>1.8650590523623E-4</c:v>
                </c:pt>
                <c:pt idx="3758">
                  <c:v>1.0555186365123799E-6</c:v>
                </c:pt>
                <c:pt idx="3759">
                  <c:v>8.3153402287613806E-3</c:v>
                </c:pt>
                <c:pt idx="3760">
                  <c:v>1.69915255735182E-4</c:v>
                </c:pt>
                <c:pt idx="3761">
                  <c:v>1.8910935707631201E-4</c:v>
                </c:pt>
                <c:pt idx="3762">
                  <c:v>7.3361570224166096E-3</c:v>
                </c:pt>
                <c:pt idx="3763">
                  <c:v>9.5787506698776805E-6</c:v>
                </c:pt>
                <c:pt idx="3764">
                  <c:v>4.2779152220676103E-4</c:v>
                </c:pt>
                <c:pt idx="3765">
                  <c:v>6.2057108955080501E-2</c:v>
                </c:pt>
                <c:pt idx="3766">
                  <c:v>8.86720995623589E-3</c:v>
                </c:pt>
                <c:pt idx="3767">
                  <c:v>5.5179138118633601E-4</c:v>
                </c:pt>
                <c:pt idx="3768">
                  <c:v>6.64415673310633E-3</c:v>
                </c:pt>
                <c:pt idx="3769">
                  <c:v>3.0460183885621201E-3</c:v>
                </c:pt>
                <c:pt idx="3770">
                  <c:v>1.5364652019480399E-4</c:v>
                </c:pt>
                <c:pt idx="3771">
                  <c:v>2.7860864983818402E-6</c:v>
                </c:pt>
                <c:pt idx="3772">
                  <c:v>3.7356448216809099E-2</c:v>
                </c:pt>
                <c:pt idx="3773">
                  <c:v>2.74115730107875E-4</c:v>
                </c:pt>
                <c:pt idx="3774">
                  <c:v>5.4380892648809599E-4</c:v>
                </c:pt>
                <c:pt idx="3775">
                  <c:v>3.50497316977545E-3</c:v>
                </c:pt>
                <c:pt idx="3776">
                  <c:v>1.80774864131555E-2</c:v>
                </c:pt>
                <c:pt idx="3777">
                  <c:v>2.9277941301450901E-2</c:v>
                </c:pt>
                <c:pt idx="3778">
                  <c:v>0.12300108306037701</c:v>
                </c:pt>
                <c:pt idx="3779">
                  <c:v>3.6765299518607498E-4</c:v>
                </c:pt>
                <c:pt idx="3780">
                  <c:v>9.82534629077362E-4</c:v>
                </c:pt>
                <c:pt idx="3781">
                  <c:v>1.9746949151681499E-4</c:v>
                </c:pt>
                <c:pt idx="3782">
                  <c:v>1.78192480272817E-3</c:v>
                </c:pt>
                <c:pt idx="3783">
                  <c:v>1.09724235511438E-4</c:v>
                </c:pt>
                <c:pt idx="3784">
                  <c:v>2.9005598977223601E-4</c:v>
                </c:pt>
                <c:pt idx="3785">
                  <c:v>2.23863188453493E-4</c:v>
                </c:pt>
                <c:pt idx="3786">
                  <c:v>1.09533671604315E-4</c:v>
                </c:pt>
                <c:pt idx="3787">
                  <c:v>2.8397621009320501E-5</c:v>
                </c:pt>
                <c:pt idx="3788">
                  <c:v>1.68220105531555E-3</c:v>
                </c:pt>
                <c:pt idx="3789">
                  <c:v>3.4047430158050997E-4</c:v>
                </c:pt>
                <c:pt idx="3790">
                  <c:v>6.8527462022255304E-4</c:v>
                </c:pt>
                <c:pt idx="3791">
                  <c:v>0.114088911479967</c:v>
                </c:pt>
                <c:pt idx="3792">
                  <c:v>8.5260485246275595E-4</c:v>
                </c:pt>
                <c:pt idx="3793">
                  <c:v>1.33942446414708E-3</c:v>
                </c:pt>
                <c:pt idx="3794">
                  <c:v>2.60972294108377E-3</c:v>
                </c:pt>
                <c:pt idx="3795">
                  <c:v>7.8850935587700404E-4</c:v>
                </c:pt>
                <c:pt idx="3796">
                  <c:v>3.0727027162246199E-4</c:v>
                </c:pt>
                <c:pt idx="3797">
                  <c:v>3.2089293108128701E-6</c:v>
                </c:pt>
                <c:pt idx="3798">
                  <c:v>1.05040401710144E-4</c:v>
                </c:pt>
                <c:pt idx="3799">
                  <c:v>3.3817745719787102E-3</c:v>
                </c:pt>
                <c:pt idx="3800">
                  <c:v>1.2152884282956399E-6</c:v>
                </c:pt>
                <c:pt idx="3801">
                  <c:v>1.01412916343249E-2</c:v>
                </c:pt>
                <c:pt idx="3802">
                  <c:v>1.71209305840147E-6</c:v>
                </c:pt>
                <c:pt idx="3803">
                  <c:v>1.3259209475491201E-3</c:v>
                </c:pt>
                <c:pt idx="3804">
                  <c:v>5.8801888761546902E-4</c:v>
                </c:pt>
                <c:pt idx="3805">
                  <c:v>2.60472634119178E-3</c:v>
                </c:pt>
                <c:pt idx="3806">
                  <c:v>2.9291998184826199E-2</c:v>
                </c:pt>
                <c:pt idx="3807">
                  <c:v>1.3847098768439901E-2</c:v>
                </c:pt>
                <c:pt idx="3808">
                  <c:v>3.8300875000516101E-4</c:v>
                </c:pt>
                <c:pt idx="3809">
                  <c:v>5.7449351369228997E-2</c:v>
                </c:pt>
                <c:pt idx="3810">
                  <c:v>9.2088239452089196E-6</c:v>
                </c:pt>
                <c:pt idx="3811">
                  <c:v>1.8668138340270901E-4</c:v>
                </c:pt>
                <c:pt idx="3812">
                  <c:v>1.2893067840612101E-3</c:v>
                </c:pt>
                <c:pt idx="3813">
                  <c:v>1.31729344103345E-3</c:v>
                </c:pt>
                <c:pt idx="3814">
                  <c:v>0.66898718093679299</c:v>
                </c:pt>
                <c:pt idx="3815">
                  <c:v>1.3381060721716001E-4</c:v>
                </c:pt>
                <c:pt idx="3816">
                  <c:v>7.6988933704163007E-5</c:v>
                </c:pt>
                <c:pt idx="3817">
                  <c:v>2.3653836899102799E-5</c:v>
                </c:pt>
                <c:pt idx="3818">
                  <c:v>9.0578717456651204E-5</c:v>
                </c:pt>
                <c:pt idx="3819">
                  <c:v>2.6696248924022001E-3</c:v>
                </c:pt>
                <c:pt idx="3820">
                  <c:v>6.09554914462445E-5</c:v>
                </c:pt>
                <c:pt idx="3821">
                  <c:v>3.88971939707198E-5</c:v>
                </c:pt>
                <c:pt idx="3822">
                  <c:v>4.9230669843250495E-7</c:v>
                </c:pt>
                <c:pt idx="3823">
                  <c:v>5.0440380486003295E-4</c:v>
                </c:pt>
                <c:pt idx="3824">
                  <c:v>1.23467435189796E-5</c:v>
                </c:pt>
                <c:pt idx="3825">
                  <c:v>2.4279250180545299E-4</c:v>
                </c:pt>
                <c:pt idx="3826">
                  <c:v>7.0271464599667798E-6</c:v>
                </c:pt>
                <c:pt idx="3827">
                  <c:v>1.2552481501483501E-4</c:v>
                </c:pt>
                <c:pt idx="3828">
                  <c:v>1.13934516692688E-5</c:v>
                </c:pt>
                <c:pt idx="3829">
                  <c:v>0.52310269927275699</c:v>
                </c:pt>
                <c:pt idx="3830">
                  <c:v>1.30300519011743E-4</c:v>
                </c:pt>
                <c:pt idx="3831">
                  <c:v>2.3973731587338801E-5</c:v>
                </c:pt>
                <c:pt idx="3832">
                  <c:v>1.15454137815318E-2</c:v>
                </c:pt>
                <c:pt idx="3833">
                  <c:v>9.2041827990572403E-4</c:v>
                </c:pt>
                <c:pt idx="3834">
                  <c:v>1.61791350254743E-5</c:v>
                </c:pt>
                <c:pt idx="3835">
                  <c:v>4.9922883084828199E-4</c:v>
                </c:pt>
                <c:pt idx="3836">
                  <c:v>1.63025934708963E-3</c:v>
                </c:pt>
                <c:pt idx="3837">
                  <c:v>1.10196565943362E-4</c:v>
                </c:pt>
                <c:pt idx="3838">
                  <c:v>2.0740878843579299E-5</c:v>
                </c:pt>
                <c:pt idx="3839">
                  <c:v>3.6396392190076697E-2</c:v>
                </c:pt>
                <c:pt idx="3840">
                  <c:v>1.9951400975455901E-4</c:v>
                </c:pt>
                <c:pt idx="3841">
                  <c:v>3.7725096933560899E-4</c:v>
                </c:pt>
                <c:pt idx="3842">
                  <c:v>8.5588171140316208E-3</c:v>
                </c:pt>
                <c:pt idx="3843">
                  <c:v>4.1228315320090899E-4</c:v>
                </c:pt>
                <c:pt idx="3844">
                  <c:v>5.9768896079607798E-4</c:v>
                </c:pt>
                <c:pt idx="3845">
                  <c:v>1.9090757329442199E-2</c:v>
                </c:pt>
                <c:pt idx="3846">
                  <c:v>1.2811372382096601E-4</c:v>
                </c:pt>
                <c:pt idx="3847">
                  <c:v>6.9875541560142804E-5</c:v>
                </c:pt>
                <c:pt idx="3848">
                  <c:v>1.52151806017563E-3</c:v>
                </c:pt>
                <c:pt idx="3849">
                  <c:v>1.4535075373903601E-2</c:v>
                </c:pt>
                <c:pt idx="3850">
                  <c:v>3.7429087463176801E-6</c:v>
                </c:pt>
                <c:pt idx="3851">
                  <c:v>4.1714533578674497E-5</c:v>
                </c:pt>
                <c:pt idx="3852">
                  <c:v>1.07749717645726E-4</c:v>
                </c:pt>
                <c:pt idx="3853">
                  <c:v>1.2987418431416699E-3</c:v>
                </c:pt>
                <c:pt idx="3854">
                  <c:v>1.7589289787423899E-4</c:v>
                </c:pt>
                <c:pt idx="3855">
                  <c:v>1.0683762912756501E-3</c:v>
                </c:pt>
                <c:pt idx="3856">
                  <c:v>2.4272152766041801E-4</c:v>
                </c:pt>
                <c:pt idx="3857">
                  <c:v>2.18548357144762E-4</c:v>
                </c:pt>
                <c:pt idx="3858">
                  <c:v>1.53313938084144E-4</c:v>
                </c:pt>
                <c:pt idx="3859">
                  <c:v>1.0265209420337399E-2</c:v>
                </c:pt>
                <c:pt idx="3860">
                  <c:v>7.7148212174889697E-3</c:v>
                </c:pt>
                <c:pt idx="3861">
                  <c:v>6.4048912172375504E-4</c:v>
                </c:pt>
                <c:pt idx="3862">
                  <c:v>1.63062334919905E-3</c:v>
                </c:pt>
                <c:pt idx="3863">
                  <c:v>2.9835715254454E-4</c:v>
                </c:pt>
                <c:pt idx="3864">
                  <c:v>8.3870721510721303E-4</c:v>
                </c:pt>
                <c:pt idx="3865">
                  <c:v>2.35361206466724E-2</c:v>
                </c:pt>
                <c:pt idx="3866">
                  <c:v>1.3603044592382299E-2</c:v>
                </c:pt>
                <c:pt idx="3867">
                  <c:v>1.00236673424582E-4</c:v>
                </c:pt>
                <c:pt idx="3868">
                  <c:v>4.7492171872170899E-4</c:v>
                </c:pt>
                <c:pt idx="3869">
                  <c:v>2.83482789211586E-4</c:v>
                </c:pt>
                <c:pt idx="3870">
                  <c:v>8.7030022243863806E-3</c:v>
                </c:pt>
                <c:pt idx="3871">
                  <c:v>1.93894597763111E-3</c:v>
                </c:pt>
                <c:pt idx="3872">
                  <c:v>9.0364759861990308E-3</c:v>
                </c:pt>
                <c:pt idx="3873">
                  <c:v>5.7498949791470397E-4</c:v>
                </c:pt>
                <c:pt idx="3874">
                  <c:v>4.2794046976885898E-4</c:v>
                </c:pt>
                <c:pt idx="3875">
                  <c:v>7.3399714720274699E-3</c:v>
                </c:pt>
                <c:pt idx="3876">
                  <c:v>3.67970577903124E-2</c:v>
                </c:pt>
                <c:pt idx="3877">
                  <c:v>1.86552669297442E-4</c:v>
                </c:pt>
                <c:pt idx="3878">
                  <c:v>7.8281890030291598E-6</c:v>
                </c:pt>
                <c:pt idx="3879">
                  <c:v>4.1493931011069199E-2</c:v>
                </c:pt>
                <c:pt idx="3880">
                  <c:v>9.3725009095946895E-4</c:v>
                </c:pt>
                <c:pt idx="3881">
                  <c:v>9.7978281356854192E-3</c:v>
                </c:pt>
                <c:pt idx="3882">
                  <c:v>4.8628932269521599E-2</c:v>
                </c:pt>
                <c:pt idx="3883">
                  <c:v>5.0308858409573304E-3</c:v>
                </c:pt>
                <c:pt idx="3884">
                  <c:v>1.8686252724824499E-2</c:v>
                </c:pt>
                <c:pt idx="3885">
                  <c:v>2.3681693725871699E-5</c:v>
                </c:pt>
                <c:pt idx="3886">
                  <c:v>6.5169806352622804E-4</c:v>
                </c:pt>
                <c:pt idx="3887">
                  <c:v>7.1614056003617204E-4</c:v>
                </c:pt>
                <c:pt idx="3888">
                  <c:v>2.56077180040475E-2</c:v>
                </c:pt>
                <c:pt idx="3889">
                  <c:v>2.7295944869981598E-5</c:v>
                </c:pt>
                <c:pt idx="3890">
                  <c:v>1.65082278627042E-3</c:v>
                </c:pt>
                <c:pt idx="3891">
                  <c:v>7.3654137164274004E-3</c:v>
                </c:pt>
                <c:pt idx="3892">
                  <c:v>2.5501646647639899E-2</c:v>
                </c:pt>
                <c:pt idx="3893">
                  <c:v>3.03052892239576E-4</c:v>
                </c:pt>
                <c:pt idx="3894">
                  <c:v>1.8192373508330399E-3</c:v>
                </c:pt>
                <c:pt idx="3895">
                  <c:v>1.86083042058351E-3</c:v>
                </c:pt>
                <c:pt idx="3896">
                  <c:v>1.4741214479885601E-2</c:v>
                </c:pt>
                <c:pt idx="3897">
                  <c:v>5.3343304988452097E-5</c:v>
                </c:pt>
                <c:pt idx="3898">
                  <c:v>6.00185409098674E-5</c:v>
                </c:pt>
                <c:pt idx="3899">
                  <c:v>7.1308415331453501E-4</c:v>
                </c:pt>
                <c:pt idx="3900">
                  <c:v>2.5508180989116298E-6</c:v>
                </c:pt>
                <c:pt idx="3901">
                  <c:v>1.50197585390944E-5</c:v>
                </c:pt>
                <c:pt idx="3902">
                  <c:v>1.1198306814521801E-3</c:v>
                </c:pt>
                <c:pt idx="3903">
                  <c:v>2.8970550696082002E-4</c:v>
                </c:pt>
                <c:pt idx="3904">
                  <c:v>2.8178524541952899E-4</c:v>
                </c:pt>
                <c:pt idx="3905">
                  <c:v>1.42091065911302E-4</c:v>
                </c:pt>
                <c:pt idx="3906">
                  <c:v>3.4960102513363497E-2</c:v>
                </c:pt>
                <c:pt idx="3907">
                  <c:v>1.6018165666628101E-2</c:v>
                </c:pt>
                <c:pt idx="3908">
                  <c:v>5.6764212607898095E-4</c:v>
                </c:pt>
                <c:pt idx="3909">
                  <c:v>5.3601629846687497E-4</c:v>
                </c:pt>
                <c:pt idx="3910">
                  <c:v>1.96394318147609E-4</c:v>
                </c:pt>
                <c:pt idx="3911">
                  <c:v>1.44729107886081E-4</c:v>
                </c:pt>
                <c:pt idx="3912">
                  <c:v>1.7347333230847999E-4</c:v>
                </c:pt>
                <c:pt idx="3913">
                  <c:v>1.77934368395158E-4</c:v>
                </c:pt>
                <c:pt idx="3914">
                  <c:v>3.9300222834299598E-4</c:v>
                </c:pt>
                <c:pt idx="3915">
                  <c:v>7.9900238234000595E-4</c:v>
                </c:pt>
                <c:pt idx="3916">
                  <c:v>7.95724503863805E-4</c:v>
                </c:pt>
                <c:pt idx="3917">
                  <c:v>1.1841572251143401E-3</c:v>
                </c:pt>
                <c:pt idx="3918">
                  <c:v>1.4000410783629601E-3</c:v>
                </c:pt>
                <c:pt idx="3919">
                  <c:v>6.8194311504483505E-4</c:v>
                </c:pt>
                <c:pt idx="3920">
                  <c:v>6.0082959927547299E-4</c:v>
                </c:pt>
                <c:pt idx="3921">
                  <c:v>2.9314259072086698E-3</c:v>
                </c:pt>
                <c:pt idx="3922">
                  <c:v>6.2521764787107801E-3</c:v>
                </c:pt>
                <c:pt idx="3923">
                  <c:v>1.5770675564284299E-3</c:v>
                </c:pt>
                <c:pt idx="3924">
                  <c:v>1.612645832199E-3</c:v>
                </c:pt>
                <c:pt idx="3925">
                  <c:v>4.9900732464931298E-5</c:v>
                </c:pt>
                <c:pt idx="3926">
                  <c:v>4.4156059885794203E-6</c:v>
                </c:pt>
                <c:pt idx="3927">
                  <c:v>3.0722045207220397E-4</c:v>
                </c:pt>
                <c:pt idx="3928">
                  <c:v>8.1439317499668595E-3</c:v>
                </c:pt>
                <c:pt idx="3929">
                  <c:v>2.1602136146319E-2</c:v>
                </c:pt>
                <c:pt idx="3930">
                  <c:v>2.8297842557102001E-3</c:v>
                </c:pt>
                <c:pt idx="3931">
                  <c:v>2.7093125985256199E-3</c:v>
                </c:pt>
                <c:pt idx="3932">
                  <c:v>2.1728202335632601E-3</c:v>
                </c:pt>
                <c:pt idx="3933">
                  <c:v>4.6763828847920199E-4</c:v>
                </c:pt>
                <c:pt idx="3934">
                  <c:v>2.9492542938862998E-5</c:v>
                </c:pt>
                <c:pt idx="3935">
                  <c:v>1.42667988945962E-3</c:v>
                </c:pt>
                <c:pt idx="3936">
                  <c:v>4.6090248962709002E-4</c:v>
                </c:pt>
                <c:pt idx="3937">
                  <c:v>1.35491272257562E-2</c:v>
                </c:pt>
                <c:pt idx="3938">
                  <c:v>2.6051886016495999E-2</c:v>
                </c:pt>
                <c:pt idx="3939">
                  <c:v>2.4568841505198099E-4</c:v>
                </c:pt>
                <c:pt idx="3940">
                  <c:v>4.5334647513198598E-4</c:v>
                </c:pt>
                <c:pt idx="3941">
                  <c:v>9.1016260534846401E-3</c:v>
                </c:pt>
                <c:pt idx="3942">
                  <c:v>1.00855358456736E-4</c:v>
                </c:pt>
                <c:pt idx="3943">
                  <c:v>1.290007290046E-2</c:v>
                </c:pt>
                <c:pt idx="3944">
                  <c:v>5.0033310622130201E-3</c:v>
                </c:pt>
                <c:pt idx="3945">
                  <c:v>1.1180544967818099E-4</c:v>
                </c:pt>
                <c:pt idx="3946">
                  <c:v>1.08118362441034E-4</c:v>
                </c:pt>
                <c:pt idx="3947">
                  <c:v>7.4378525404462698E-4</c:v>
                </c:pt>
                <c:pt idx="3948">
                  <c:v>3.0812115907947902E-3</c:v>
                </c:pt>
                <c:pt idx="3949">
                  <c:v>3.6996213002906899E-4</c:v>
                </c:pt>
                <c:pt idx="3950">
                  <c:v>1.3120996716833001E-3</c:v>
                </c:pt>
                <c:pt idx="3951">
                  <c:v>1.55227531471776E-3</c:v>
                </c:pt>
                <c:pt idx="3952">
                  <c:v>6.5122176373999896E-5</c:v>
                </c:pt>
                <c:pt idx="3953">
                  <c:v>2.5990532827881101E-2</c:v>
                </c:pt>
                <c:pt idx="3954">
                  <c:v>1.3426357967217899E-6</c:v>
                </c:pt>
                <c:pt idx="3955">
                  <c:v>1.01583300974626E-5</c:v>
                </c:pt>
                <c:pt idx="3956">
                  <c:v>7.6335642292298303E-6</c:v>
                </c:pt>
                <c:pt idx="3957">
                  <c:v>7.5963673699179599E-4</c:v>
                </c:pt>
                <c:pt idx="3958">
                  <c:v>6.4842957389112501E-3</c:v>
                </c:pt>
                <c:pt idx="3959">
                  <c:v>5.2919148081268901E-3</c:v>
                </c:pt>
                <c:pt idx="3960">
                  <c:v>6.2194362041216797E-3</c:v>
                </c:pt>
                <c:pt idx="3961">
                  <c:v>1.2406149725300399E-3</c:v>
                </c:pt>
                <c:pt idx="3962">
                  <c:v>1.4272969678980701E-6</c:v>
                </c:pt>
                <c:pt idx="3963">
                  <c:v>6.4263374976971502E-6</c:v>
                </c:pt>
                <c:pt idx="3964">
                  <c:v>3.5334402847443498E-2</c:v>
                </c:pt>
                <c:pt idx="3965">
                  <c:v>7.83523459100812E-4</c:v>
                </c:pt>
                <c:pt idx="3966">
                  <c:v>1.9406973764838402E-6</c:v>
                </c:pt>
                <c:pt idx="3967">
                  <c:v>1.55192825642296E-4</c:v>
                </c:pt>
                <c:pt idx="3968">
                  <c:v>8.7544799734664801E-3</c:v>
                </c:pt>
                <c:pt idx="3969">
                  <c:v>3.7369407168192999E-3</c:v>
                </c:pt>
                <c:pt idx="3970">
                  <c:v>9.4886307470478398E-5</c:v>
                </c:pt>
                <c:pt idx="3971">
                  <c:v>3.6707996871136399E-6</c:v>
                </c:pt>
                <c:pt idx="3972">
                  <c:v>1.1194769288890101E-3</c:v>
                </c:pt>
                <c:pt idx="3973">
                  <c:v>1.26757565251667E-4</c:v>
                </c:pt>
                <c:pt idx="3974">
                  <c:v>1.4406675888656399E-2</c:v>
                </c:pt>
                <c:pt idx="3975">
                  <c:v>2.6630991567189399E-2</c:v>
                </c:pt>
                <c:pt idx="3976">
                  <c:v>8.3564152391949996E-3</c:v>
                </c:pt>
                <c:pt idx="3977">
                  <c:v>1.0580110363087301E-4</c:v>
                </c:pt>
                <c:pt idx="3978">
                  <c:v>1.42566395686912E-4</c:v>
                </c:pt>
                <c:pt idx="3979">
                  <c:v>7.2286854047316799E-3</c:v>
                </c:pt>
                <c:pt idx="3980">
                  <c:v>4.02909868367999E-4</c:v>
                </c:pt>
                <c:pt idx="3981">
                  <c:v>2.4431798224526001E-3</c:v>
                </c:pt>
                <c:pt idx="3982">
                  <c:v>3.9428577501766396E-6</c:v>
                </c:pt>
                <c:pt idx="3983">
                  <c:v>7.2352500991315898E-4</c:v>
                </c:pt>
                <c:pt idx="3984">
                  <c:v>1.00857789330917E-3</c:v>
                </c:pt>
                <c:pt idx="3985">
                  <c:v>7.3064323129131998E-4</c:v>
                </c:pt>
                <c:pt idx="3986">
                  <c:v>4.5567845378511598E-3</c:v>
                </c:pt>
                <c:pt idx="3987">
                  <c:v>1.4054285837765E-4</c:v>
                </c:pt>
                <c:pt idx="3988">
                  <c:v>4.3920275100066103E-2</c:v>
                </c:pt>
                <c:pt idx="3989">
                  <c:v>3.8633717915319702E-3</c:v>
                </c:pt>
                <c:pt idx="3990">
                  <c:v>9.6920276862413895E-5</c:v>
                </c:pt>
                <c:pt idx="3991">
                  <c:v>8.3103094527670204E-5</c:v>
                </c:pt>
                <c:pt idx="3992">
                  <c:v>2.8104954766553598E-3</c:v>
                </c:pt>
                <c:pt idx="3993">
                  <c:v>4.6617065480166701E-4</c:v>
                </c:pt>
                <c:pt idx="3994">
                  <c:v>2.37870975944137E-4</c:v>
                </c:pt>
                <c:pt idx="3995">
                  <c:v>8.5847734557766703E-4</c:v>
                </c:pt>
                <c:pt idx="3996">
                  <c:v>2.5927485465369701E-6</c:v>
                </c:pt>
                <c:pt idx="3997">
                  <c:v>6.9136947249662695E-4</c:v>
                </c:pt>
                <c:pt idx="3998">
                  <c:v>2.09194729718873E-4</c:v>
                </c:pt>
                <c:pt idx="3999">
                  <c:v>4.9772937472343298E-4</c:v>
                </c:pt>
                <c:pt idx="4000">
                  <c:v>3.7946532612584502E-4</c:v>
                </c:pt>
                <c:pt idx="4001">
                  <c:v>6.1085137108911596E-4</c:v>
                </c:pt>
                <c:pt idx="4002">
                  <c:v>9.72576485410237E-3</c:v>
                </c:pt>
                <c:pt idx="4003">
                  <c:v>1.8563207364145001E-5</c:v>
                </c:pt>
                <c:pt idx="4004">
                  <c:v>6.3611431189418803E-3</c:v>
                </c:pt>
                <c:pt idx="4005">
                  <c:v>4.6391517257486897E-3</c:v>
                </c:pt>
                <c:pt idx="4006">
                  <c:v>6.2795184892125797E-3</c:v>
                </c:pt>
                <c:pt idx="4007">
                  <c:v>1.0669747149871E-3</c:v>
                </c:pt>
                <c:pt idx="4008">
                  <c:v>1.20446135588618E-2</c:v>
                </c:pt>
                <c:pt idx="4009">
                  <c:v>1.3281368899542199E-2</c:v>
                </c:pt>
                <c:pt idx="4010">
                  <c:v>3.6940551071363802E-5</c:v>
                </c:pt>
                <c:pt idx="4011">
                  <c:v>7.3862232068354198E-4</c:v>
                </c:pt>
                <c:pt idx="4012">
                  <c:v>5.1130190369869001E-6</c:v>
                </c:pt>
                <c:pt idx="4013">
                  <c:v>1.39750663681952E-5</c:v>
                </c:pt>
                <c:pt idx="4014">
                  <c:v>7.1270584214110295E-4</c:v>
                </c:pt>
                <c:pt idx="4015">
                  <c:v>5.7354763235655699E-3</c:v>
                </c:pt>
                <c:pt idx="4016">
                  <c:v>5.5527280504943195E-4</c:v>
                </c:pt>
                <c:pt idx="4017">
                  <c:v>1.07358855250118E-2</c:v>
                </c:pt>
                <c:pt idx="4018">
                  <c:v>2.53704686417571E-4</c:v>
                </c:pt>
                <c:pt idx="4019">
                  <c:v>3.33917861200802E-4</c:v>
                </c:pt>
                <c:pt idx="4020">
                  <c:v>1.7593048375233399E-3</c:v>
                </c:pt>
                <c:pt idx="4021">
                  <c:v>8.0685304294332604E-4</c:v>
                </c:pt>
                <c:pt idx="4022">
                  <c:v>3.5640690289413698E-4</c:v>
                </c:pt>
                <c:pt idx="4023">
                  <c:v>2.3756657014472701E-2</c:v>
                </c:pt>
                <c:pt idx="4024">
                  <c:v>1.7611472351933299E-4</c:v>
                </c:pt>
                <c:pt idx="4025">
                  <c:v>2.34896696237103E-4</c:v>
                </c:pt>
                <c:pt idx="4026">
                  <c:v>4.0352155811990901E-4</c:v>
                </c:pt>
                <c:pt idx="4027">
                  <c:v>1.51108433670424E-2</c:v>
                </c:pt>
                <c:pt idx="4028">
                  <c:v>7.2484690838594504E-4</c:v>
                </c:pt>
                <c:pt idx="4029">
                  <c:v>7.5473299512541002E-6</c:v>
                </c:pt>
                <c:pt idx="4030">
                  <c:v>1.4616003934238999E-4</c:v>
                </c:pt>
                <c:pt idx="4031">
                  <c:v>1.26079867297047E-4</c:v>
                </c:pt>
                <c:pt idx="4032">
                  <c:v>6.4691339799610996E-4</c:v>
                </c:pt>
                <c:pt idx="4033">
                  <c:v>7.60339819389236E-4</c:v>
                </c:pt>
                <c:pt idx="4034">
                  <c:v>1.38854079061649E-3</c:v>
                </c:pt>
                <c:pt idx="4035">
                  <c:v>9.7106051379655903E-5</c:v>
                </c:pt>
                <c:pt idx="4036">
                  <c:v>2.9733743075662398E-3</c:v>
                </c:pt>
                <c:pt idx="4037">
                  <c:v>2.7956430079802601E-3</c:v>
                </c:pt>
                <c:pt idx="4038">
                  <c:v>2.2007859470808799E-4</c:v>
                </c:pt>
                <c:pt idx="4039">
                  <c:v>1.3054921161299101E-3</c:v>
                </c:pt>
                <c:pt idx="4040">
                  <c:v>1.41608307955579E-3</c:v>
                </c:pt>
                <c:pt idx="4041">
                  <c:v>9.9183639751155902E-3</c:v>
                </c:pt>
                <c:pt idx="4042">
                  <c:v>1.2020688064133299E-3</c:v>
                </c:pt>
                <c:pt idx="4043">
                  <c:v>2.5298781976485399E-2</c:v>
                </c:pt>
                <c:pt idx="4044">
                  <c:v>1.4428878307698101E-2</c:v>
                </c:pt>
                <c:pt idx="4045">
                  <c:v>3.3610010692704702E-5</c:v>
                </c:pt>
                <c:pt idx="4046">
                  <c:v>1.39161994044281E-3</c:v>
                </c:pt>
                <c:pt idx="4047">
                  <c:v>3.1290159528384098E-2</c:v>
                </c:pt>
                <c:pt idx="4048">
                  <c:v>1.3458193532351901E-2</c:v>
                </c:pt>
                <c:pt idx="4049">
                  <c:v>7.7881143826359793E-6</c:v>
                </c:pt>
                <c:pt idx="4050">
                  <c:v>2.4478771312378398E-4</c:v>
                </c:pt>
                <c:pt idx="4051">
                  <c:v>4.5586940299726801E-4</c:v>
                </c:pt>
                <c:pt idx="4052">
                  <c:v>1.76856317143901E-3</c:v>
                </c:pt>
                <c:pt idx="4053">
                  <c:v>5.2981403550900999E-4</c:v>
                </c:pt>
                <c:pt idx="4054">
                  <c:v>9.1046163415610805E-5</c:v>
                </c:pt>
                <c:pt idx="4055">
                  <c:v>6.1905711893658902E-5</c:v>
                </c:pt>
                <c:pt idx="4056">
                  <c:v>2.1737865904237599E-4</c:v>
                </c:pt>
                <c:pt idx="4057">
                  <c:v>1.6734882534957399E-3</c:v>
                </c:pt>
                <c:pt idx="4058">
                  <c:v>9.8596086013559591E-4</c:v>
                </c:pt>
                <c:pt idx="4059">
                  <c:v>7.14080051236336E-4</c:v>
                </c:pt>
                <c:pt idx="4060">
                  <c:v>1.2842568622119301E-4</c:v>
                </c:pt>
                <c:pt idx="4061">
                  <c:v>2.0144962536543101E-2</c:v>
                </c:pt>
                <c:pt idx="4062">
                  <c:v>6.0425001443854495E-4</c:v>
                </c:pt>
                <c:pt idx="4063">
                  <c:v>3.5105268977776798E-3</c:v>
                </c:pt>
                <c:pt idx="4064">
                  <c:v>5.5033246800361701E-6</c:v>
                </c:pt>
                <c:pt idx="4065">
                  <c:v>2.3552276332414299E-4</c:v>
                </c:pt>
                <c:pt idx="4066">
                  <c:v>3.2971877809434601E-3</c:v>
                </c:pt>
                <c:pt idx="4067">
                  <c:v>1.6403163704921501E-2</c:v>
                </c:pt>
                <c:pt idx="4068">
                  <c:v>5.3459008264257696E-4</c:v>
                </c:pt>
                <c:pt idx="4069">
                  <c:v>8.3453462138166797E-6</c:v>
                </c:pt>
                <c:pt idx="4070">
                  <c:v>4.1361440962381204E-6</c:v>
                </c:pt>
                <c:pt idx="4071">
                  <c:v>3.7013452823139801E-4</c:v>
                </c:pt>
                <c:pt idx="4072">
                  <c:v>8.2341184186755095E-4</c:v>
                </c:pt>
                <c:pt idx="4073">
                  <c:v>4.40371814063871E-4</c:v>
                </c:pt>
                <c:pt idx="4074">
                  <c:v>6.1961857512682003E-4</c:v>
                </c:pt>
                <c:pt idx="4075">
                  <c:v>9.1867427871966705E-5</c:v>
                </c:pt>
                <c:pt idx="4076">
                  <c:v>5.5026575582712896E-3</c:v>
                </c:pt>
                <c:pt idx="4077">
                  <c:v>8.4206489565759497E-3</c:v>
                </c:pt>
                <c:pt idx="4078">
                  <c:v>3.0538274563170502E-4</c:v>
                </c:pt>
                <c:pt idx="4079">
                  <c:v>5.8106996315771898E-3</c:v>
                </c:pt>
                <c:pt idx="4080">
                  <c:v>1.15351145488339E-4</c:v>
                </c:pt>
                <c:pt idx="4081">
                  <c:v>0.112577311130008</c:v>
                </c:pt>
                <c:pt idx="4082">
                  <c:v>9.1144436636510003E-3</c:v>
                </c:pt>
                <c:pt idx="4083">
                  <c:v>3.6112164689860997E-2</c:v>
                </c:pt>
                <c:pt idx="4084">
                  <c:v>3.4566795121473799E-3</c:v>
                </c:pt>
                <c:pt idx="4085">
                  <c:v>2.1287720418719901E-4</c:v>
                </c:pt>
                <c:pt idx="4086">
                  <c:v>4.05179257951555E-4</c:v>
                </c:pt>
                <c:pt idx="4087">
                  <c:v>2.78840298295281E-3</c:v>
                </c:pt>
                <c:pt idx="4088">
                  <c:v>4.27371665837432E-5</c:v>
                </c:pt>
                <c:pt idx="4089">
                  <c:v>7.6155319584061102E-6</c:v>
                </c:pt>
                <c:pt idx="4090">
                  <c:v>2.22818545920894E-4</c:v>
                </c:pt>
                <c:pt idx="4091">
                  <c:v>3.0313779649994497E-4</c:v>
                </c:pt>
                <c:pt idx="4092">
                  <c:v>7.0747679721836005E-5</c:v>
                </c:pt>
                <c:pt idx="4093">
                  <c:v>3.4932522941486102E-4</c:v>
                </c:pt>
                <c:pt idx="4094">
                  <c:v>6.9021893158053703E-4</c:v>
                </c:pt>
                <c:pt idx="4095">
                  <c:v>6.7520305297894201E-5</c:v>
                </c:pt>
                <c:pt idx="4096">
                  <c:v>2.3338480098557E-4</c:v>
                </c:pt>
                <c:pt idx="4097">
                  <c:v>8.5760384590720699E-5</c:v>
                </c:pt>
                <c:pt idx="4098">
                  <c:v>1.1304632996983401E-3</c:v>
                </c:pt>
                <c:pt idx="4099">
                  <c:v>4.7039419941749101E-5</c:v>
                </c:pt>
                <c:pt idx="4100">
                  <c:v>9.8040989009053805E-3</c:v>
                </c:pt>
                <c:pt idx="4101">
                  <c:v>3.9386928999850701E-4</c:v>
                </c:pt>
                <c:pt idx="4102">
                  <c:v>1.3697012676617301E-4</c:v>
                </c:pt>
                <c:pt idx="4103">
                  <c:v>7.3150190126494499E-3</c:v>
                </c:pt>
                <c:pt idx="4104">
                  <c:v>0.239038447681552</c:v>
                </c:pt>
                <c:pt idx="4105">
                  <c:v>9.8386096819580696E-6</c:v>
                </c:pt>
                <c:pt idx="4106">
                  <c:v>0.20099610716576799</c:v>
                </c:pt>
                <c:pt idx="4107">
                  <c:v>1.9978209955721701E-4</c:v>
                </c:pt>
                <c:pt idx="4108">
                  <c:v>1.0394189664506099E-2</c:v>
                </c:pt>
                <c:pt idx="4109">
                  <c:v>8.6071168843430407E-6</c:v>
                </c:pt>
                <c:pt idx="4110">
                  <c:v>2.8939437784478801E-4</c:v>
                </c:pt>
                <c:pt idx="4111">
                  <c:v>1.51876581262463E-4</c:v>
                </c:pt>
                <c:pt idx="4112">
                  <c:v>1.167113350963E-3</c:v>
                </c:pt>
                <c:pt idx="4113">
                  <c:v>2.0842332367570801E-3</c:v>
                </c:pt>
                <c:pt idx="4114">
                  <c:v>1.2623317357751801E-4</c:v>
                </c:pt>
                <c:pt idx="4115">
                  <c:v>0.14225814941862899</c:v>
                </c:pt>
                <c:pt idx="4116">
                  <c:v>3.1080336654883698E-4</c:v>
                </c:pt>
                <c:pt idx="4117">
                  <c:v>8.9769121769901604E-5</c:v>
                </c:pt>
                <c:pt idx="4118">
                  <c:v>8.4663570269342706E-5</c:v>
                </c:pt>
                <c:pt idx="4119">
                  <c:v>1.92760884438271E-2</c:v>
                </c:pt>
                <c:pt idx="4120">
                  <c:v>1.40685879181233E-5</c:v>
                </c:pt>
                <c:pt idx="4121">
                  <c:v>6.2422902334926698E-4</c:v>
                </c:pt>
                <c:pt idx="4122">
                  <c:v>3.7799956940811502E-4</c:v>
                </c:pt>
                <c:pt idx="4123">
                  <c:v>2.3035590088188101E-2</c:v>
                </c:pt>
                <c:pt idx="4124">
                  <c:v>9.1522130058123094E-5</c:v>
                </c:pt>
                <c:pt idx="4125">
                  <c:v>2.32438202335948E-4</c:v>
                </c:pt>
                <c:pt idx="4126">
                  <c:v>6.0038673860925802E-3</c:v>
                </c:pt>
                <c:pt idx="4127">
                  <c:v>2.32269316983545E-4</c:v>
                </c:pt>
                <c:pt idx="4128">
                  <c:v>8.4343485502604694E-6</c:v>
                </c:pt>
                <c:pt idx="4129">
                  <c:v>1.32586206221634E-4</c:v>
                </c:pt>
                <c:pt idx="4130">
                  <c:v>6.9149199380323504E-4</c:v>
                </c:pt>
                <c:pt idx="4131">
                  <c:v>8.13607878191893E-5</c:v>
                </c:pt>
                <c:pt idx="4132">
                  <c:v>9.4038377025442398E-5</c:v>
                </c:pt>
                <c:pt idx="4133">
                  <c:v>2.9784210657055998E-4</c:v>
                </c:pt>
                <c:pt idx="4134">
                  <c:v>7.4072444335597102E-3</c:v>
                </c:pt>
                <c:pt idx="4135">
                  <c:v>2.3445058246005001E-5</c:v>
                </c:pt>
                <c:pt idx="4136">
                  <c:v>1.05339866668957E-3</c:v>
                </c:pt>
                <c:pt idx="4137">
                  <c:v>1.43249364750824E-5</c:v>
                </c:pt>
                <c:pt idx="4138">
                  <c:v>4.8547383771167502E-5</c:v>
                </c:pt>
                <c:pt idx="4139">
                  <c:v>1.8830179987645401E-4</c:v>
                </c:pt>
                <c:pt idx="4140">
                  <c:v>8.5287834338191206E-6</c:v>
                </c:pt>
                <c:pt idx="4141">
                  <c:v>1.9005038961148301E-4</c:v>
                </c:pt>
                <c:pt idx="4142">
                  <c:v>0.94366404315848695</c:v>
                </c:pt>
                <c:pt idx="4143">
                  <c:v>2.0217300678562899E-4</c:v>
                </c:pt>
                <c:pt idx="4144">
                  <c:v>1.9084996449594799E-4</c:v>
                </c:pt>
                <c:pt idx="4145">
                  <c:v>6.3976198802677006E-2</c:v>
                </c:pt>
                <c:pt idx="4146">
                  <c:v>1.7296782006447599E-4</c:v>
                </c:pt>
                <c:pt idx="4147">
                  <c:v>7.7788674509182795E-2</c:v>
                </c:pt>
                <c:pt idx="4148">
                  <c:v>4.4203564803368398E-5</c:v>
                </c:pt>
                <c:pt idx="4149">
                  <c:v>8.3741268797509405E-4</c:v>
                </c:pt>
                <c:pt idx="4150">
                  <c:v>6.9113917586918197E-3</c:v>
                </c:pt>
                <c:pt idx="4151">
                  <c:v>2.6343612933999502E-2</c:v>
                </c:pt>
                <c:pt idx="4152">
                  <c:v>5.7198065705967997E-6</c:v>
                </c:pt>
                <c:pt idx="4153">
                  <c:v>9.1099867877414902E-5</c:v>
                </c:pt>
                <c:pt idx="4154">
                  <c:v>1.09803776604255E-4</c:v>
                </c:pt>
                <c:pt idx="4155">
                  <c:v>2.5971764427870198E-3</c:v>
                </c:pt>
                <c:pt idx="4156">
                  <c:v>8.44574558779301E-4</c:v>
                </c:pt>
                <c:pt idx="4157">
                  <c:v>6.7659043497591902E-4</c:v>
                </c:pt>
                <c:pt idx="4158">
                  <c:v>4.2874867209489803E-5</c:v>
                </c:pt>
                <c:pt idx="4159">
                  <c:v>5.2356340060640801E-3</c:v>
                </c:pt>
                <c:pt idx="4160">
                  <c:v>7.3924920724069697E-6</c:v>
                </c:pt>
                <c:pt idx="4161">
                  <c:v>5.7352064020096104E-4</c:v>
                </c:pt>
                <c:pt idx="4162">
                  <c:v>4.0694426659476101E-6</c:v>
                </c:pt>
                <c:pt idx="4163">
                  <c:v>4.6500226633961498E-6</c:v>
                </c:pt>
                <c:pt idx="4164">
                  <c:v>3.2595225478666498E-4</c:v>
                </c:pt>
                <c:pt idx="4165">
                  <c:v>1.02280675437786E-4</c:v>
                </c:pt>
                <c:pt idx="4166">
                  <c:v>4.8610385728293404E-6</c:v>
                </c:pt>
                <c:pt idx="4167">
                  <c:v>8.8229676185393294E-5</c:v>
                </c:pt>
                <c:pt idx="4168">
                  <c:v>1.0960345481301099E-3</c:v>
                </c:pt>
                <c:pt idx="4169">
                  <c:v>9.7848498793036702E-5</c:v>
                </c:pt>
                <c:pt idx="4170">
                  <c:v>4.7257926579516598E-4</c:v>
                </c:pt>
                <c:pt idx="4171">
                  <c:v>5.8959226357304002E-2</c:v>
                </c:pt>
                <c:pt idx="4172">
                  <c:v>1.37429649704725E-4</c:v>
                </c:pt>
                <c:pt idx="4173">
                  <c:v>1.9993976529363998E-3</c:v>
                </c:pt>
                <c:pt idx="4174">
                  <c:v>6.72963638149383E-5</c:v>
                </c:pt>
                <c:pt idx="4175">
                  <c:v>2.94787792518311E-3</c:v>
                </c:pt>
                <c:pt idx="4176">
                  <c:v>1.40522552362791E-2</c:v>
                </c:pt>
                <c:pt idx="4177">
                  <c:v>9.0746921057061995E-3</c:v>
                </c:pt>
                <c:pt idx="4178">
                  <c:v>8.3551253416797204E-5</c:v>
                </c:pt>
                <c:pt idx="4179">
                  <c:v>8.0469133244014503E-4</c:v>
                </c:pt>
                <c:pt idx="4180">
                  <c:v>7.8149446446612602E-5</c:v>
                </c:pt>
                <c:pt idx="4181">
                  <c:v>6.4293732231574001E-3</c:v>
                </c:pt>
                <c:pt idx="4182">
                  <c:v>5.0061010577181803E-4</c:v>
                </c:pt>
                <c:pt idx="4183">
                  <c:v>3.6764135131223298E-5</c:v>
                </c:pt>
                <c:pt idx="4184">
                  <c:v>1.02050351440964E-3</c:v>
                </c:pt>
                <c:pt idx="4185">
                  <c:v>7.6958998197610294E-5</c:v>
                </c:pt>
                <c:pt idx="4186">
                  <c:v>1.1932942530166199E-5</c:v>
                </c:pt>
                <c:pt idx="4187">
                  <c:v>1.5974054812205299E-4</c:v>
                </c:pt>
                <c:pt idx="4188">
                  <c:v>3.0599455657664499E-4</c:v>
                </c:pt>
                <c:pt idx="4189">
                  <c:v>1.6871285880237701E-3</c:v>
                </c:pt>
                <c:pt idx="4190">
                  <c:v>4.1166355422554203E-6</c:v>
                </c:pt>
                <c:pt idx="4191">
                  <c:v>1.66771053285958E-4</c:v>
                </c:pt>
                <c:pt idx="4192">
                  <c:v>3.5270133747761998E-4</c:v>
                </c:pt>
                <c:pt idx="4193">
                  <c:v>5.8573945584535802E-6</c:v>
                </c:pt>
                <c:pt idx="4194">
                  <c:v>8.3968655284374309E-3</c:v>
                </c:pt>
                <c:pt idx="4195">
                  <c:v>5.7869231636489603E-5</c:v>
                </c:pt>
                <c:pt idx="4196">
                  <c:v>2.7601609703124802E-4</c:v>
                </c:pt>
                <c:pt idx="4197">
                  <c:v>1.6361871566181299E-4</c:v>
                </c:pt>
                <c:pt idx="4198">
                  <c:v>1.64355189196062E-3</c:v>
                </c:pt>
                <c:pt idx="4199">
                  <c:v>5.0578530461781505E-4</c:v>
                </c:pt>
                <c:pt idx="4200">
                  <c:v>4.9288091371887997E-4</c:v>
                </c:pt>
                <c:pt idx="4201">
                  <c:v>0.44193948351826001</c:v>
                </c:pt>
                <c:pt idx="4202">
                  <c:v>6.3459314226926404E-6</c:v>
                </c:pt>
                <c:pt idx="4203">
                  <c:v>1.9112692860185901E-3</c:v>
                </c:pt>
                <c:pt idx="4204">
                  <c:v>6.4745286056081702E-4</c:v>
                </c:pt>
                <c:pt idx="4205">
                  <c:v>3.8261756688392302E-4</c:v>
                </c:pt>
                <c:pt idx="4206">
                  <c:v>5.1844361217547302E-4</c:v>
                </c:pt>
                <c:pt idx="4207">
                  <c:v>2.1080595622341401E-3</c:v>
                </c:pt>
                <c:pt idx="4208">
                  <c:v>1.5845667930753999E-2</c:v>
                </c:pt>
                <c:pt idx="4209">
                  <c:v>5.03697952801953E-5</c:v>
                </c:pt>
                <c:pt idx="4210">
                  <c:v>2.17585309588832E-3</c:v>
                </c:pt>
                <c:pt idx="4211">
                  <c:v>9.1067549191970291E-3</c:v>
                </c:pt>
                <c:pt idx="4212">
                  <c:v>3.6230215545136901E-4</c:v>
                </c:pt>
                <c:pt idx="4213">
                  <c:v>4.4974821766761899E-3</c:v>
                </c:pt>
                <c:pt idx="4214">
                  <c:v>4.0675890941436501E-4</c:v>
                </c:pt>
                <c:pt idx="4215">
                  <c:v>7.2883605047849201E-2</c:v>
                </c:pt>
                <c:pt idx="4216">
                  <c:v>4.7557955924736302E-3</c:v>
                </c:pt>
                <c:pt idx="4217">
                  <c:v>5.56970607579854E-3</c:v>
                </c:pt>
                <c:pt idx="4218">
                  <c:v>2.9587130332710001E-3</c:v>
                </c:pt>
                <c:pt idx="4219">
                  <c:v>3.5494394370966399E-3</c:v>
                </c:pt>
                <c:pt idx="4220">
                  <c:v>2.2894361990478699E-3</c:v>
                </c:pt>
                <c:pt idx="4221">
                  <c:v>4.0882360383134801E-2</c:v>
                </c:pt>
                <c:pt idx="4222">
                  <c:v>2.7514380987034699E-4</c:v>
                </c:pt>
                <c:pt idx="4223">
                  <c:v>2.3304697678361201E-3</c:v>
                </c:pt>
                <c:pt idx="4224">
                  <c:v>3.0835573327435398E-5</c:v>
                </c:pt>
                <c:pt idx="4225">
                  <c:v>1.7418197003005599E-5</c:v>
                </c:pt>
                <c:pt idx="4226">
                  <c:v>1.0228843057404199E-3</c:v>
                </c:pt>
                <c:pt idx="4227">
                  <c:v>2.3366995159970701E-2</c:v>
                </c:pt>
                <c:pt idx="4228">
                  <c:v>7.8583127735251299E-4</c:v>
                </c:pt>
                <c:pt idx="4229">
                  <c:v>1.7633306661832199E-3</c:v>
                </c:pt>
                <c:pt idx="4230">
                  <c:v>3.4593923555210503E-4</c:v>
                </c:pt>
                <c:pt idx="4231">
                  <c:v>3.4235818387788199E-2</c:v>
                </c:pt>
                <c:pt idx="4232">
                  <c:v>3.0055892253499499E-4</c:v>
                </c:pt>
                <c:pt idx="4233">
                  <c:v>4.7258441266005303E-3</c:v>
                </c:pt>
                <c:pt idx="4234">
                  <c:v>9.0769343912095804E-2</c:v>
                </c:pt>
                <c:pt idx="4235">
                  <c:v>6.2976580634372303E-4</c:v>
                </c:pt>
                <c:pt idx="4236">
                  <c:v>9.30141677915728E-4</c:v>
                </c:pt>
                <c:pt idx="4237">
                  <c:v>1.8281495435637601E-5</c:v>
                </c:pt>
                <c:pt idx="4238">
                  <c:v>1.06856320808807E-3</c:v>
                </c:pt>
                <c:pt idx="4239">
                  <c:v>1.7343214200055E-2</c:v>
                </c:pt>
                <c:pt idx="4240">
                  <c:v>1.10801121759713E-4</c:v>
                </c:pt>
                <c:pt idx="4241">
                  <c:v>2.8166276750674697E-4</c:v>
                </c:pt>
                <c:pt idx="4242">
                  <c:v>4.0685677452926804E-3</c:v>
                </c:pt>
                <c:pt idx="4243">
                  <c:v>0.37020212691373899</c:v>
                </c:pt>
                <c:pt idx="4244">
                  <c:v>4.03157198542773E-4</c:v>
                </c:pt>
                <c:pt idx="4245">
                  <c:v>6.4260655738368503E-3</c:v>
                </c:pt>
                <c:pt idx="4246">
                  <c:v>4.42763817720474E-5</c:v>
                </c:pt>
                <c:pt idx="4247">
                  <c:v>2.3077578578910999E-3</c:v>
                </c:pt>
                <c:pt idx="4248">
                  <c:v>2.2267495239018499E-6</c:v>
                </c:pt>
                <c:pt idx="4249">
                  <c:v>4.8819168342523802E-4</c:v>
                </c:pt>
                <c:pt idx="4250">
                  <c:v>2.36056790174725E-4</c:v>
                </c:pt>
                <c:pt idx="4251">
                  <c:v>1.86918474987418E-4</c:v>
                </c:pt>
                <c:pt idx="4252">
                  <c:v>1.14715279656438E-5</c:v>
                </c:pt>
                <c:pt idx="4253">
                  <c:v>2.15904159173201E-2</c:v>
                </c:pt>
                <c:pt idx="4254">
                  <c:v>3.1209402964096798E-3</c:v>
                </c:pt>
                <c:pt idx="4255">
                  <c:v>3.0488684213074799E-3</c:v>
                </c:pt>
                <c:pt idx="4256">
                  <c:v>7.0524859539532201E-3</c:v>
                </c:pt>
                <c:pt idx="4257">
                  <c:v>3.2739572500969499E-4</c:v>
                </c:pt>
                <c:pt idx="4258">
                  <c:v>2.0421074255846301E-5</c:v>
                </c:pt>
                <c:pt idx="4259">
                  <c:v>5.40142664619614E-3</c:v>
                </c:pt>
                <c:pt idx="4260">
                  <c:v>2.7589866876668199E-3</c:v>
                </c:pt>
                <c:pt idx="4261">
                  <c:v>8.1989727415653704E-3</c:v>
                </c:pt>
                <c:pt idx="4262">
                  <c:v>6.7348860397763101E-4</c:v>
                </c:pt>
                <c:pt idx="4263">
                  <c:v>3.8927847582725402E-4</c:v>
                </c:pt>
                <c:pt idx="4264">
                  <c:v>3.5505657060465403E-5</c:v>
                </c:pt>
                <c:pt idx="4265">
                  <c:v>0.19146619943139001</c:v>
                </c:pt>
                <c:pt idx="4266">
                  <c:v>1.8140305987159299E-4</c:v>
                </c:pt>
                <c:pt idx="4267">
                  <c:v>3.4993093512127698E-6</c:v>
                </c:pt>
                <c:pt idx="4268">
                  <c:v>7.3626168952914005E-4</c:v>
                </c:pt>
                <c:pt idx="4269">
                  <c:v>2.1374958059229999E-2</c:v>
                </c:pt>
                <c:pt idx="4270">
                  <c:v>5.3392209413709599E-3</c:v>
                </c:pt>
                <c:pt idx="4271">
                  <c:v>4.3064999494184703E-4</c:v>
                </c:pt>
                <c:pt idx="4272">
                  <c:v>6.5285453698238497E-3</c:v>
                </c:pt>
                <c:pt idx="4273">
                  <c:v>6.1931455979995296E-4</c:v>
                </c:pt>
                <c:pt idx="4274">
                  <c:v>2.8203380054895999E-5</c:v>
                </c:pt>
                <c:pt idx="4275">
                  <c:v>6.3123661078560406E-2</c:v>
                </c:pt>
                <c:pt idx="4276">
                  <c:v>9.95680751630702E-4</c:v>
                </c:pt>
                <c:pt idx="4277">
                  <c:v>1.30910530552498E-3</c:v>
                </c:pt>
                <c:pt idx="4278">
                  <c:v>9.0715626822114297E-3</c:v>
                </c:pt>
                <c:pt idx="4279">
                  <c:v>6.2759504211186102E-3</c:v>
                </c:pt>
                <c:pt idx="4280">
                  <c:v>4.75429883954917E-4</c:v>
                </c:pt>
                <c:pt idx="4281">
                  <c:v>2.738402442261E-3</c:v>
                </c:pt>
                <c:pt idx="4282">
                  <c:v>1.61038357380121E-2</c:v>
                </c:pt>
                <c:pt idx="4283">
                  <c:v>1.5010368377608299E-4</c:v>
                </c:pt>
                <c:pt idx="4284">
                  <c:v>8.3842856074659595E-3</c:v>
                </c:pt>
                <c:pt idx="4285">
                  <c:v>2.6759327825511898E-4</c:v>
                </c:pt>
                <c:pt idx="4286">
                  <c:v>4.3171221100300897E-6</c:v>
                </c:pt>
                <c:pt idx="4287">
                  <c:v>1.23128149877303E-2</c:v>
                </c:pt>
                <c:pt idx="4288">
                  <c:v>7.59408197752298E-3</c:v>
                </c:pt>
                <c:pt idx="4289">
                  <c:v>2.4635977026726898E-2</c:v>
                </c:pt>
                <c:pt idx="4290">
                  <c:v>1.4658542305666801E-3</c:v>
                </c:pt>
                <c:pt idx="4291">
                  <c:v>6.5648323931667599E-6</c:v>
                </c:pt>
                <c:pt idx="4292">
                  <c:v>3.8036179031406202E-5</c:v>
                </c:pt>
                <c:pt idx="4293">
                  <c:v>8.2249451768290297E-3</c:v>
                </c:pt>
                <c:pt idx="4294">
                  <c:v>1.1643239762839999E-6</c:v>
                </c:pt>
                <c:pt idx="4295">
                  <c:v>5.1446313618956199E-2</c:v>
                </c:pt>
                <c:pt idx="4296">
                  <c:v>1.86478535624809E-4</c:v>
                </c:pt>
                <c:pt idx="4297">
                  <c:v>1.9645061585468699E-4</c:v>
                </c:pt>
                <c:pt idx="4298">
                  <c:v>1.5085762026311399E-3</c:v>
                </c:pt>
                <c:pt idx="4299">
                  <c:v>9.8250517397995094E-4</c:v>
                </c:pt>
                <c:pt idx="4300">
                  <c:v>3.1005493552624199E-6</c:v>
                </c:pt>
                <c:pt idx="4301">
                  <c:v>5.13569457998732E-3</c:v>
                </c:pt>
                <c:pt idx="4302">
                  <c:v>1.0137441338728899E-4</c:v>
                </c:pt>
                <c:pt idx="4303">
                  <c:v>1.11854531715443E-3</c:v>
                </c:pt>
                <c:pt idx="4304">
                  <c:v>8.3250448090633697E-4</c:v>
                </c:pt>
                <c:pt idx="4305">
                  <c:v>1.4332180443833401E-2</c:v>
                </c:pt>
                <c:pt idx="4306">
                  <c:v>7.9550871443658197E-5</c:v>
                </c:pt>
                <c:pt idx="4307">
                  <c:v>1.11602290043216E-3</c:v>
                </c:pt>
                <c:pt idx="4308">
                  <c:v>3.0684921737022499E-2</c:v>
                </c:pt>
                <c:pt idx="4309">
                  <c:v>1.1381196141979801E-4</c:v>
                </c:pt>
                <c:pt idx="4310">
                  <c:v>3.89663733773782E-3</c:v>
                </c:pt>
                <c:pt idx="4311">
                  <c:v>3.8555217022503896E-6</c:v>
                </c:pt>
                <c:pt idx="4312">
                  <c:v>8.7790498907868494E-3</c:v>
                </c:pt>
                <c:pt idx="4313">
                  <c:v>1.06612667854835E-3</c:v>
                </c:pt>
                <c:pt idx="4314">
                  <c:v>9.7937093029963596E-4</c:v>
                </c:pt>
                <c:pt idx="4315">
                  <c:v>0.37028621857987498</c:v>
                </c:pt>
                <c:pt idx="4316">
                  <c:v>0.13349652134554499</c:v>
                </c:pt>
                <c:pt idx="4317">
                  <c:v>2.3791246806029799E-4</c:v>
                </c:pt>
                <c:pt idx="4318">
                  <c:v>1.5870186154910601E-5</c:v>
                </c:pt>
                <c:pt idx="4319">
                  <c:v>3.0850144001197699E-6</c:v>
                </c:pt>
                <c:pt idx="4320">
                  <c:v>5.1536128905875902E-6</c:v>
                </c:pt>
                <c:pt idx="4321">
                  <c:v>5.5318867235063997E-2</c:v>
                </c:pt>
                <c:pt idx="4322">
                  <c:v>2.8478304765080101E-3</c:v>
                </c:pt>
                <c:pt idx="4323">
                  <c:v>4.3265186821819503E-4</c:v>
                </c:pt>
                <c:pt idx="4324">
                  <c:v>5.09786716035103E-3</c:v>
                </c:pt>
                <c:pt idx="4325">
                  <c:v>0.38501931007623402</c:v>
                </c:pt>
                <c:pt idx="4326">
                  <c:v>3.2088564242629099E-3</c:v>
                </c:pt>
                <c:pt idx="4327">
                  <c:v>8.1507562537880697E-4</c:v>
                </c:pt>
                <c:pt idx="4328">
                  <c:v>3.9210270082720402E-4</c:v>
                </c:pt>
                <c:pt idx="4329">
                  <c:v>2.6363579628187902E-3</c:v>
                </c:pt>
                <c:pt idx="4330">
                  <c:v>1.7552916769937299E-3</c:v>
                </c:pt>
                <c:pt idx="4331">
                  <c:v>1.06896805859403E-3</c:v>
                </c:pt>
                <c:pt idx="4332">
                  <c:v>6.6837498230835402E-4</c:v>
                </c:pt>
                <c:pt idx="4333">
                  <c:v>3.7692939588198999E-6</c:v>
                </c:pt>
                <c:pt idx="4334">
                  <c:v>7.0335618818062097E-4</c:v>
                </c:pt>
                <c:pt idx="4335">
                  <c:v>1.4853867390215701E-3</c:v>
                </c:pt>
                <c:pt idx="4336">
                  <c:v>1.1242648991162099E-5</c:v>
                </c:pt>
                <c:pt idx="4337">
                  <c:v>1.9149752647815502E-2</c:v>
                </c:pt>
                <c:pt idx="4338">
                  <c:v>1.7595937827247601E-3</c:v>
                </c:pt>
                <c:pt idx="4339">
                  <c:v>3.8008939972372499E-3</c:v>
                </c:pt>
                <c:pt idx="4340">
                  <c:v>3.5590208674303701E-2</c:v>
                </c:pt>
                <c:pt idx="4341">
                  <c:v>1.7615044368138501E-4</c:v>
                </c:pt>
                <c:pt idx="4342">
                  <c:v>1.0304884036637599E-2</c:v>
                </c:pt>
                <c:pt idx="4343">
                  <c:v>1.76847776374414E-2</c:v>
                </c:pt>
                <c:pt idx="4344">
                  <c:v>1.4019536758547699E-2</c:v>
                </c:pt>
                <c:pt idx="4345">
                  <c:v>4.4530553694306403E-5</c:v>
                </c:pt>
                <c:pt idx="4346">
                  <c:v>1.9661038202806701E-4</c:v>
                </c:pt>
                <c:pt idx="4347">
                  <c:v>9.1803540343478006E-3</c:v>
                </c:pt>
                <c:pt idx="4348">
                  <c:v>9.43368483058892E-3</c:v>
                </c:pt>
                <c:pt idx="4349">
                  <c:v>5.9916378916082202E-2</c:v>
                </c:pt>
                <c:pt idx="4350">
                  <c:v>1.4540117748655299E-4</c:v>
                </c:pt>
                <c:pt idx="4351">
                  <c:v>6.1603267811699501E-6</c:v>
                </c:pt>
                <c:pt idx="4352">
                  <c:v>1.4852774821865801E-4</c:v>
                </c:pt>
                <c:pt idx="4353">
                  <c:v>4.2407665453169101E-4</c:v>
                </c:pt>
                <c:pt idx="4354">
                  <c:v>2.4427818315942E-3</c:v>
                </c:pt>
                <c:pt idx="4355">
                  <c:v>7.3380953984194201E-3</c:v>
                </c:pt>
                <c:pt idx="4356">
                  <c:v>1.07685745428804E-2</c:v>
                </c:pt>
                <c:pt idx="4357">
                  <c:v>9.4237336396730403E-3</c:v>
                </c:pt>
                <c:pt idx="4358">
                  <c:v>1.1470174146771799E-3</c:v>
                </c:pt>
                <c:pt idx="4359">
                  <c:v>8.4692871865013897E-3</c:v>
                </c:pt>
                <c:pt idx="4360">
                  <c:v>3.0242152155123998E-3</c:v>
                </c:pt>
                <c:pt idx="4361">
                  <c:v>1.6201670334647201E-4</c:v>
                </c:pt>
                <c:pt idx="4362">
                  <c:v>0.87883875391236499</c:v>
                </c:pt>
                <c:pt idx="4363">
                  <c:v>2.02534535743096E-4</c:v>
                </c:pt>
                <c:pt idx="4364">
                  <c:v>1.63733078535045E-3</c:v>
                </c:pt>
                <c:pt idx="4365">
                  <c:v>1.6374312968362201E-3</c:v>
                </c:pt>
                <c:pt idx="4366">
                  <c:v>2.23094006929937E-4</c:v>
                </c:pt>
                <c:pt idx="4367">
                  <c:v>1.0166480121136001E-2</c:v>
                </c:pt>
                <c:pt idx="4368">
                  <c:v>4.14107807891986E-5</c:v>
                </c:pt>
                <c:pt idx="4369">
                  <c:v>1.5207300293304899E-3</c:v>
                </c:pt>
                <c:pt idx="4370">
                  <c:v>1.16841486505957E-4</c:v>
                </c:pt>
                <c:pt idx="4371">
                  <c:v>1.4830182064459301E-4</c:v>
                </c:pt>
                <c:pt idx="4372">
                  <c:v>4.8032667729534399E-4</c:v>
                </c:pt>
                <c:pt idx="4373">
                  <c:v>6.8166717261616003E-3</c:v>
                </c:pt>
                <c:pt idx="4374">
                  <c:v>3.1204277865066701E-2</c:v>
                </c:pt>
                <c:pt idx="4375">
                  <c:v>1.09232271023265E-2</c:v>
                </c:pt>
                <c:pt idx="4376">
                  <c:v>2.1370332501228001E-3</c:v>
                </c:pt>
                <c:pt idx="4377">
                  <c:v>1.4454331637636601E-3</c:v>
                </c:pt>
                <c:pt idx="4378">
                  <c:v>4.7218697013177198E-5</c:v>
                </c:pt>
                <c:pt idx="4379">
                  <c:v>2.6829238140185102E-4</c:v>
                </c:pt>
                <c:pt idx="4380">
                  <c:v>4.43582218717497E-4</c:v>
                </c:pt>
                <c:pt idx="4381">
                  <c:v>7.22300849324273E-3</c:v>
                </c:pt>
                <c:pt idx="4382">
                  <c:v>5.3296688982280198E-3</c:v>
                </c:pt>
                <c:pt idx="4383">
                  <c:v>2.3844473130607599E-2</c:v>
                </c:pt>
                <c:pt idx="4384">
                  <c:v>5.4164931180978595E-4</c:v>
                </c:pt>
                <c:pt idx="4385">
                  <c:v>2.5130766875422201E-3</c:v>
                </c:pt>
                <c:pt idx="4386">
                  <c:v>5.75907589177078E-6</c:v>
                </c:pt>
                <c:pt idx="4387">
                  <c:v>1.5409954321269E-6</c:v>
                </c:pt>
                <c:pt idx="4388">
                  <c:v>1.4405862335721E-3</c:v>
                </c:pt>
                <c:pt idx="4389">
                  <c:v>2.0347612710293801E-2</c:v>
                </c:pt>
                <c:pt idx="4390">
                  <c:v>1.76219396929376E-6</c:v>
                </c:pt>
                <c:pt idx="4391">
                  <c:v>2.3141864178611799E-3</c:v>
                </c:pt>
                <c:pt idx="4392">
                  <c:v>3.5319215314435099E-4</c:v>
                </c:pt>
                <c:pt idx="4393">
                  <c:v>6.3257882579470699E-4</c:v>
                </c:pt>
                <c:pt idx="4394">
                  <c:v>4.4285241485013301E-4</c:v>
                </c:pt>
                <c:pt idx="4395">
                  <c:v>1.1894508201827001E-3</c:v>
                </c:pt>
                <c:pt idx="4396">
                  <c:v>1.38301492133267E-3</c:v>
                </c:pt>
                <c:pt idx="4397">
                  <c:v>2.9389765532264998E-4</c:v>
                </c:pt>
                <c:pt idx="4398">
                  <c:v>1.7388114735970601E-4</c:v>
                </c:pt>
                <c:pt idx="4399">
                  <c:v>1.5744656784424E-4</c:v>
                </c:pt>
                <c:pt idx="4400">
                  <c:v>1.7931590716123199E-3</c:v>
                </c:pt>
                <c:pt idx="4401">
                  <c:v>7.2534634922984394E-5</c:v>
                </c:pt>
                <c:pt idx="4402">
                  <c:v>1.3528074038481901E-4</c:v>
                </c:pt>
                <c:pt idx="4403">
                  <c:v>3.5043523988245299E-3</c:v>
                </c:pt>
                <c:pt idx="4404">
                  <c:v>1.30669320247471E-3</c:v>
                </c:pt>
                <c:pt idx="4405">
                  <c:v>1.6005976975481701E-6</c:v>
                </c:pt>
                <c:pt idx="4406">
                  <c:v>1.12421411906285E-4</c:v>
                </c:pt>
                <c:pt idx="4407">
                  <c:v>3.90437384657993E-6</c:v>
                </c:pt>
                <c:pt idx="4408">
                  <c:v>7.5794602775662303E-6</c:v>
                </c:pt>
                <c:pt idx="4409">
                  <c:v>8.7267368191938001E-5</c:v>
                </c:pt>
                <c:pt idx="4410">
                  <c:v>1.6212341684813901E-4</c:v>
                </c:pt>
                <c:pt idx="4411">
                  <c:v>1.05503719579738E-3</c:v>
                </c:pt>
                <c:pt idx="4412">
                  <c:v>3.7851454294167101E-6</c:v>
                </c:pt>
                <c:pt idx="4413">
                  <c:v>1.4172846367110201E-4</c:v>
                </c:pt>
                <c:pt idx="4414">
                  <c:v>3.8471860541522099E-5</c:v>
                </c:pt>
                <c:pt idx="4415">
                  <c:v>3.85569615049247E-2</c:v>
                </c:pt>
                <c:pt idx="4416">
                  <c:v>1.4183117762344201E-3</c:v>
                </c:pt>
                <c:pt idx="4417">
                  <c:v>1.4057431670150901E-4</c:v>
                </c:pt>
                <c:pt idx="4418">
                  <c:v>8.0490535208443004E-3</c:v>
                </c:pt>
                <c:pt idx="4419">
                  <c:v>4.6617023160719299E-2</c:v>
                </c:pt>
                <c:pt idx="4420">
                  <c:v>1.7539808506371501E-6</c:v>
                </c:pt>
                <c:pt idx="4421">
                  <c:v>1.50023556211864E-3</c:v>
                </c:pt>
                <c:pt idx="4422">
                  <c:v>6.3494600230663996E-4</c:v>
                </c:pt>
                <c:pt idx="4423">
                  <c:v>4.6845469498343802E-4</c:v>
                </c:pt>
                <c:pt idx="4424">
                  <c:v>1.9660217311973601E-4</c:v>
                </c:pt>
                <c:pt idx="4425">
                  <c:v>8.6815135021286105E-5</c:v>
                </c:pt>
                <c:pt idx="4426">
                  <c:v>1.9300382892624299E-4</c:v>
                </c:pt>
                <c:pt idx="4427">
                  <c:v>4.6954254714706402E-4</c:v>
                </c:pt>
                <c:pt idx="4428">
                  <c:v>3.6985234058916499E-4</c:v>
                </c:pt>
                <c:pt idx="4429">
                  <c:v>2.6810162038243901E-3</c:v>
                </c:pt>
                <c:pt idx="4430">
                  <c:v>6.4284972671245304E-4</c:v>
                </c:pt>
                <c:pt idx="4431">
                  <c:v>6.8548082654586E-3</c:v>
                </c:pt>
                <c:pt idx="4432">
                  <c:v>2.3315554521601399E-4</c:v>
                </c:pt>
                <c:pt idx="4433">
                  <c:v>1.6424726222289199E-4</c:v>
                </c:pt>
                <c:pt idx="4434">
                  <c:v>1.2681243707574299E-4</c:v>
                </c:pt>
                <c:pt idx="4435">
                  <c:v>3.31689220794695E-6</c:v>
                </c:pt>
                <c:pt idx="4436">
                  <c:v>2.2817527989671001E-4</c:v>
                </c:pt>
                <c:pt idx="4437">
                  <c:v>2.67770266295484E-4</c:v>
                </c:pt>
                <c:pt idx="4438">
                  <c:v>2.5183255508463301E-5</c:v>
                </c:pt>
                <c:pt idx="4439">
                  <c:v>1.1903336157481901E-4</c:v>
                </c:pt>
                <c:pt idx="4440">
                  <c:v>5.4325293929687402E-3</c:v>
                </c:pt>
                <c:pt idx="4441">
                  <c:v>1.64150582754921E-6</c:v>
                </c:pt>
                <c:pt idx="4442">
                  <c:v>9.9821970879973305E-5</c:v>
                </c:pt>
                <c:pt idx="4443">
                  <c:v>1.18691016438142E-2</c:v>
                </c:pt>
                <c:pt idx="4444">
                  <c:v>1.30183320883882E-2</c:v>
                </c:pt>
                <c:pt idx="4445">
                  <c:v>3.2873161521265802E-6</c:v>
                </c:pt>
                <c:pt idx="4446">
                  <c:v>1.4030320877736699E-4</c:v>
                </c:pt>
                <c:pt idx="4447">
                  <c:v>2.3513574526260299E-4</c:v>
                </c:pt>
                <c:pt idx="4448">
                  <c:v>5.1448228406976498E-3</c:v>
                </c:pt>
                <c:pt idx="4449">
                  <c:v>8.7668060415785896E-4</c:v>
                </c:pt>
                <c:pt idx="4450">
                  <c:v>1.16288901493221E-3</c:v>
                </c:pt>
                <c:pt idx="4451">
                  <c:v>3.1635617449515E-4</c:v>
                </c:pt>
                <c:pt idx="4452">
                  <c:v>1.2642784653288299E-3</c:v>
                </c:pt>
                <c:pt idx="4453">
                  <c:v>1.5544838825742299E-2</c:v>
                </c:pt>
                <c:pt idx="4454">
                  <c:v>8.6494236715350598E-5</c:v>
                </c:pt>
                <c:pt idx="4455">
                  <c:v>2.73568527502277E-2</c:v>
                </c:pt>
                <c:pt idx="4456">
                  <c:v>4.8609791496598498E-4</c:v>
                </c:pt>
                <c:pt idx="4457">
                  <c:v>7.2732997134806202E-2</c:v>
                </c:pt>
                <c:pt idx="4458">
                  <c:v>1.2285921720371E-3</c:v>
                </c:pt>
                <c:pt idx="4459">
                  <c:v>0.32230430220046502</c:v>
                </c:pt>
                <c:pt idx="4460">
                  <c:v>2.2100843602012399E-5</c:v>
                </c:pt>
                <c:pt idx="4461">
                  <c:v>1.1547393250644501E-3</c:v>
                </c:pt>
                <c:pt idx="4462">
                  <c:v>6.9239418929233501E-3</c:v>
                </c:pt>
                <c:pt idx="4463">
                  <c:v>3.72034473627088E-4</c:v>
                </c:pt>
                <c:pt idx="4464">
                  <c:v>4.5338352126369899E-6</c:v>
                </c:pt>
                <c:pt idx="4465">
                  <c:v>6.7631974825700394E-2</c:v>
                </c:pt>
                <c:pt idx="4466">
                  <c:v>1.2542579036262601E-4</c:v>
                </c:pt>
                <c:pt idx="4467">
                  <c:v>5.39495101049551E-7</c:v>
                </c:pt>
                <c:pt idx="4468">
                  <c:v>1.9159580061264299E-4</c:v>
                </c:pt>
                <c:pt idx="4469">
                  <c:v>6.7331183538908894E-5</c:v>
                </c:pt>
                <c:pt idx="4470">
                  <c:v>1.0710639857366301E-5</c:v>
                </c:pt>
                <c:pt idx="4471">
                  <c:v>3.5677041641464302E-4</c:v>
                </c:pt>
                <c:pt idx="4472">
                  <c:v>2.0677350882978399E-4</c:v>
                </c:pt>
                <c:pt idx="4473">
                  <c:v>1.4917517391442599E-5</c:v>
                </c:pt>
                <c:pt idx="4474">
                  <c:v>1.31824198084585E-3</c:v>
                </c:pt>
                <c:pt idx="4475">
                  <c:v>3.50156632110362E-3</c:v>
                </c:pt>
                <c:pt idx="4476">
                  <c:v>1.5132705216118001E-4</c:v>
                </c:pt>
                <c:pt idx="4477">
                  <c:v>7.1029674041688797E-5</c:v>
                </c:pt>
                <c:pt idx="4478">
                  <c:v>1.27806569464178E-3</c:v>
                </c:pt>
                <c:pt idx="4479">
                  <c:v>1.99591185123708E-4</c:v>
                </c:pt>
                <c:pt idx="4480">
                  <c:v>5.8403477890772004E-3</c:v>
                </c:pt>
                <c:pt idx="4481">
                  <c:v>3.7848739838025401E-3</c:v>
                </c:pt>
                <c:pt idx="4482">
                  <c:v>6.5651335102567196E-3</c:v>
                </c:pt>
                <c:pt idx="4483">
                  <c:v>4.49479935560828E-5</c:v>
                </c:pt>
                <c:pt idx="4484">
                  <c:v>3.6411669998244801E-6</c:v>
                </c:pt>
                <c:pt idx="4485">
                  <c:v>3.8182877447071897E-2</c:v>
                </c:pt>
                <c:pt idx="4486">
                  <c:v>1.1552338955975901E-5</c:v>
                </c:pt>
                <c:pt idx="4487">
                  <c:v>4.3811407239706598E-6</c:v>
                </c:pt>
                <c:pt idx="4488">
                  <c:v>0.91162798574882498</c:v>
                </c:pt>
                <c:pt idx="4489">
                  <c:v>2.7838382973532302E-2</c:v>
                </c:pt>
                <c:pt idx="4490">
                  <c:v>1.9570544787378499E-3</c:v>
                </c:pt>
                <c:pt idx="4491">
                  <c:v>9.9454671188083099E-4</c:v>
                </c:pt>
                <c:pt idx="4492">
                  <c:v>2.70829651936813E-6</c:v>
                </c:pt>
                <c:pt idx="4493">
                  <c:v>1.83219849356286E-4</c:v>
                </c:pt>
                <c:pt idx="4494">
                  <c:v>1.18407211701143E-4</c:v>
                </c:pt>
                <c:pt idx="4495">
                  <c:v>0.90750998102573499</c:v>
                </c:pt>
                <c:pt idx="4496">
                  <c:v>3.26045564911044E-2</c:v>
                </c:pt>
                <c:pt idx="4497">
                  <c:v>4.4996644782124899E-4</c:v>
                </c:pt>
                <c:pt idx="4498">
                  <c:v>1.86273927076465E-6</c:v>
                </c:pt>
                <c:pt idx="4499">
                  <c:v>1.44551521886027E-3</c:v>
                </c:pt>
                <c:pt idx="4500">
                  <c:v>0.311158840093469</c:v>
                </c:pt>
                <c:pt idx="4501">
                  <c:v>2.28650612605019E-2</c:v>
                </c:pt>
                <c:pt idx="4502">
                  <c:v>2.63052252707214E-3</c:v>
                </c:pt>
                <c:pt idx="4503">
                  <c:v>8.9678319504885498E-5</c:v>
                </c:pt>
                <c:pt idx="4504">
                  <c:v>8.0902682430254895E-7</c:v>
                </c:pt>
                <c:pt idx="4505">
                  <c:v>1.5724289317388999E-2</c:v>
                </c:pt>
                <c:pt idx="4506">
                  <c:v>4.8261554130461298E-3</c:v>
                </c:pt>
                <c:pt idx="4507">
                  <c:v>2.0999162933474299E-5</c:v>
                </c:pt>
                <c:pt idx="4508">
                  <c:v>4.2325143038260703E-4</c:v>
                </c:pt>
                <c:pt idx="4509">
                  <c:v>3.3335706725077499E-4</c:v>
                </c:pt>
                <c:pt idx="4510">
                  <c:v>4.2048450337675802E-4</c:v>
                </c:pt>
                <c:pt idx="4511">
                  <c:v>1.8929663147255499E-3</c:v>
                </c:pt>
                <c:pt idx="4512">
                  <c:v>6.2398416016188805E-4</c:v>
                </c:pt>
                <c:pt idx="4513">
                  <c:v>6.2657467023310303E-5</c:v>
                </c:pt>
                <c:pt idx="4514">
                  <c:v>3.6785023396909098E-4</c:v>
                </c:pt>
                <c:pt idx="4515">
                  <c:v>5.8748757687549598E-3</c:v>
                </c:pt>
                <c:pt idx="4516">
                  <c:v>1.90700520503838E-4</c:v>
                </c:pt>
                <c:pt idx="4517">
                  <c:v>5.8019215758495397E-4</c:v>
                </c:pt>
                <c:pt idx="4518">
                  <c:v>1.6148154471980799E-4</c:v>
                </c:pt>
                <c:pt idx="4519">
                  <c:v>1.4300061827111799E-3</c:v>
                </c:pt>
                <c:pt idx="4520">
                  <c:v>2.9283668152720998E-4</c:v>
                </c:pt>
                <c:pt idx="4521">
                  <c:v>1.8182751758678499E-2</c:v>
                </c:pt>
                <c:pt idx="4522">
                  <c:v>2.5445469203397701E-5</c:v>
                </c:pt>
                <c:pt idx="4523">
                  <c:v>2.5221309830063401E-5</c:v>
                </c:pt>
                <c:pt idx="4524">
                  <c:v>3.7645105105088101E-6</c:v>
                </c:pt>
                <c:pt idx="4525">
                  <c:v>4.6585099556108102E-4</c:v>
                </c:pt>
                <c:pt idx="4526">
                  <c:v>2.74772984930535E-3</c:v>
                </c:pt>
                <c:pt idx="4527">
                  <c:v>1.9454624956724099E-2</c:v>
                </c:pt>
                <c:pt idx="4528">
                  <c:v>3.9101044741721002E-3</c:v>
                </c:pt>
                <c:pt idx="4529">
                  <c:v>8.77240448735713E-2</c:v>
                </c:pt>
                <c:pt idx="4530">
                  <c:v>4.3690811928024003E-3</c:v>
                </c:pt>
                <c:pt idx="4531">
                  <c:v>4.7841055124826998E-4</c:v>
                </c:pt>
                <c:pt idx="4532">
                  <c:v>2.18961317334961E-2</c:v>
                </c:pt>
                <c:pt idx="4533">
                  <c:v>9.5037912865717704E-4</c:v>
                </c:pt>
                <c:pt idx="4534">
                  <c:v>2.2665139197180798E-6</c:v>
                </c:pt>
                <c:pt idx="4535">
                  <c:v>1.0542964074230899E-2</c:v>
                </c:pt>
                <c:pt idx="4536">
                  <c:v>1.1981847406799099E-3</c:v>
                </c:pt>
                <c:pt idx="4537">
                  <c:v>4.6645787540702402E-3</c:v>
                </c:pt>
                <c:pt idx="4538">
                  <c:v>9.3784495590392303E-4</c:v>
                </c:pt>
                <c:pt idx="4539">
                  <c:v>1.0450340073245501E-2</c:v>
                </c:pt>
                <c:pt idx="4540">
                  <c:v>5.3957565043090603E-5</c:v>
                </c:pt>
                <c:pt idx="4541">
                  <c:v>1.8616348702180099E-4</c:v>
                </c:pt>
                <c:pt idx="4542">
                  <c:v>4.9225823459673004E-4</c:v>
                </c:pt>
                <c:pt idx="4543">
                  <c:v>2.1536809492973699E-4</c:v>
                </c:pt>
                <c:pt idx="4544">
                  <c:v>8.0197480652682604E-5</c:v>
                </c:pt>
                <c:pt idx="4545">
                  <c:v>9.4405745654011792E-3</c:v>
                </c:pt>
                <c:pt idx="4546">
                  <c:v>5.5857396742222797E-4</c:v>
                </c:pt>
                <c:pt idx="4547">
                  <c:v>4.2437233234162499E-4</c:v>
                </c:pt>
                <c:pt idx="4548">
                  <c:v>1.4981462074764799E-3</c:v>
                </c:pt>
                <c:pt idx="4549">
                  <c:v>4.5411198839241499E-4</c:v>
                </c:pt>
                <c:pt idx="4550">
                  <c:v>1.19322292520493E-4</c:v>
                </c:pt>
                <c:pt idx="4551">
                  <c:v>1.2715865154635799E-3</c:v>
                </c:pt>
                <c:pt idx="4552">
                  <c:v>8.15367889600609E-4</c:v>
                </c:pt>
                <c:pt idx="4553">
                  <c:v>4.7205718742410101E-6</c:v>
                </c:pt>
                <c:pt idx="4554">
                  <c:v>2.43179589098136E-6</c:v>
                </c:pt>
                <c:pt idx="4555">
                  <c:v>2.0734429782980201E-4</c:v>
                </c:pt>
                <c:pt idx="4556">
                  <c:v>1.25329431621826E-2</c:v>
                </c:pt>
                <c:pt idx="4557">
                  <c:v>3.7755115367616101E-6</c:v>
                </c:pt>
                <c:pt idx="4558">
                  <c:v>1.2823247714387699E-3</c:v>
                </c:pt>
                <c:pt idx="4559">
                  <c:v>6.0675943304190801E-4</c:v>
                </c:pt>
                <c:pt idx="4560">
                  <c:v>1.4419018041711799E-2</c:v>
                </c:pt>
                <c:pt idx="4561">
                  <c:v>6.38921550226214E-6</c:v>
                </c:pt>
                <c:pt idx="4562">
                  <c:v>1.66530962764397E-3</c:v>
                </c:pt>
                <c:pt idx="4563">
                  <c:v>1.5374468524742E-2</c:v>
                </c:pt>
                <c:pt idx="4564">
                  <c:v>3.5206410541094502E-4</c:v>
                </c:pt>
                <c:pt idx="4565">
                  <c:v>7.5666492376202897E-3</c:v>
                </c:pt>
                <c:pt idx="4566">
                  <c:v>9.0760065558400205E-6</c:v>
                </c:pt>
                <c:pt idx="4567">
                  <c:v>7.3509294028794195E-5</c:v>
                </c:pt>
                <c:pt idx="4568">
                  <c:v>5.2138511073900203E-4</c:v>
                </c:pt>
                <c:pt idx="4569">
                  <c:v>1.0645037164903E-5</c:v>
                </c:pt>
                <c:pt idx="4570">
                  <c:v>2.3576014929558302E-3</c:v>
                </c:pt>
                <c:pt idx="4571">
                  <c:v>4.6119992421836103E-3</c:v>
                </c:pt>
                <c:pt idx="4572">
                  <c:v>1.09718904561679E-2</c:v>
                </c:pt>
                <c:pt idx="4573">
                  <c:v>1.1672394582557401E-2</c:v>
                </c:pt>
                <c:pt idx="4574">
                  <c:v>3.0563677575031699E-3</c:v>
                </c:pt>
                <c:pt idx="4575">
                  <c:v>9.1217563413130897E-4</c:v>
                </c:pt>
                <c:pt idx="4576">
                  <c:v>3.3039773976998202E-3</c:v>
                </c:pt>
                <c:pt idx="4577">
                  <c:v>7.4175206656543004E-6</c:v>
                </c:pt>
                <c:pt idx="4578">
                  <c:v>2.3164581926796201E-4</c:v>
                </c:pt>
                <c:pt idx="4579">
                  <c:v>1.4139522340172201E-3</c:v>
                </c:pt>
                <c:pt idx="4580">
                  <c:v>3.0796267790839001E-3</c:v>
                </c:pt>
                <c:pt idx="4581">
                  <c:v>2.8185790207102697E-4</c:v>
                </c:pt>
                <c:pt idx="4582">
                  <c:v>1.8742517582490899E-2</c:v>
                </c:pt>
                <c:pt idx="4583">
                  <c:v>1.6043592812087699E-3</c:v>
                </c:pt>
                <c:pt idx="4584">
                  <c:v>1.6705452618038801E-3</c:v>
                </c:pt>
                <c:pt idx="4585">
                  <c:v>1.3730941631409401E-5</c:v>
                </c:pt>
                <c:pt idx="4586">
                  <c:v>4.4130903772296101E-4</c:v>
                </c:pt>
                <c:pt idx="4587">
                  <c:v>4.7384856312942302E-3</c:v>
                </c:pt>
                <c:pt idx="4588">
                  <c:v>2.2179230394309999E-2</c:v>
                </c:pt>
                <c:pt idx="4589">
                  <c:v>6.7927676623680895E-4</c:v>
                </c:pt>
                <c:pt idx="4590">
                  <c:v>8.4965969127887096E-4</c:v>
                </c:pt>
                <c:pt idx="4591">
                  <c:v>2.17324693850774E-3</c:v>
                </c:pt>
                <c:pt idx="4592">
                  <c:v>6.2084744815335798E-3</c:v>
                </c:pt>
                <c:pt idx="4593">
                  <c:v>1.56009722676079E-4</c:v>
                </c:pt>
                <c:pt idx="4594">
                  <c:v>6.3829184165069698E-4</c:v>
                </c:pt>
                <c:pt idx="4595">
                  <c:v>1.1272965151861701E-3</c:v>
                </c:pt>
                <c:pt idx="4596">
                  <c:v>1.6667109827893201E-2</c:v>
                </c:pt>
                <c:pt idx="4597">
                  <c:v>1.47909287318942E-2</c:v>
                </c:pt>
                <c:pt idx="4598">
                  <c:v>3.9394503969813997E-3</c:v>
                </c:pt>
                <c:pt idx="4599">
                  <c:v>3.2059196374734401E-3</c:v>
                </c:pt>
                <c:pt idx="4600">
                  <c:v>4.9641805802794802E-3</c:v>
                </c:pt>
                <c:pt idx="4601">
                  <c:v>3.4111467326706703E-2</c:v>
                </c:pt>
                <c:pt idx="4602">
                  <c:v>2.5844010178719302E-6</c:v>
                </c:pt>
                <c:pt idx="4603">
                  <c:v>2.3380490645445E-3</c:v>
                </c:pt>
                <c:pt idx="4604">
                  <c:v>4.4751887613520399E-4</c:v>
                </c:pt>
                <c:pt idx="4605">
                  <c:v>7.9511132688305495E-4</c:v>
                </c:pt>
                <c:pt idx="4606">
                  <c:v>2.9961838012802101E-3</c:v>
                </c:pt>
                <c:pt idx="4607">
                  <c:v>1.7116823711699199E-2</c:v>
                </c:pt>
                <c:pt idx="4608">
                  <c:v>1.7608784219736301E-2</c:v>
                </c:pt>
                <c:pt idx="4609">
                  <c:v>4.8360031616419301E-3</c:v>
                </c:pt>
                <c:pt idx="4610">
                  <c:v>9.1183604915304195E-4</c:v>
                </c:pt>
                <c:pt idx="4611">
                  <c:v>2.1688759443065902E-3</c:v>
                </c:pt>
                <c:pt idx="4612">
                  <c:v>2.3397574376572798E-3</c:v>
                </c:pt>
                <c:pt idx="4613">
                  <c:v>5.1349264133553497E-4</c:v>
                </c:pt>
                <c:pt idx="4614">
                  <c:v>1.5128641799683801E-3</c:v>
                </c:pt>
                <c:pt idx="4615">
                  <c:v>4.3771251862315197E-3</c:v>
                </c:pt>
                <c:pt idx="4616">
                  <c:v>1.4883350448085801E-4</c:v>
                </c:pt>
                <c:pt idx="4617">
                  <c:v>2.25799343245165E-2</c:v>
                </c:pt>
                <c:pt idx="4618">
                  <c:v>3.28363603811581E-4</c:v>
                </c:pt>
                <c:pt idx="4619">
                  <c:v>2.6465547808372499E-4</c:v>
                </c:pt>
                <c:pt idx="4620">
                  <c:v>1.40420028283515E-4</c:v>
                </c:pt>
                <c:pt idx="4621">
                  <c:v>9.8283989762620906E-3</c:v>
                </c:pt>
                <c:pt idx="4622">
                  <c:v>0.19513091122850501</c:v>
                </c:pt>
                <c:pt idx="4623">
                  <c:v>6.14905392492752E-6</c:v>
                </c:pt>
                <c:pt idx="4624">
                  <c:v>2.94675598037237E-2</c:v>
                </c:pt>
                <c:pt idx="4625">
                  <c:v>3.8858294924698699E-3</c:v>
                </c:pt>
                <c:pt idx="4626">
                  <c:v>5.1239894522144699E-5</c:v>
                </c:pt>
                <c:pt idx="4627">
                  <c:v>2.24211378305874E-4</c:v>
                </c:pt>
                <c:pt idx="4628">
                  <c:v>1.2648678862074399E-3</c:v>
                </c:pt>
                <c:pt idx="4629">
                  <c:v>1.22604735904674E-2</c:v>
                </c:pt>
                <c:pt idx="4630">
                  <c:v>9.0012566629154802E-5</c:v>
                </c:pt>
                <c:pt idx="4631">
                  <c:v>1.55705555049961E-3</c:v>
                </c:pt>
                <c:pt idx="4632">
                  <c:v>4.43218508108768E-4</c:v>
                </c:pt>
                <c:pt idx="4633">
                  <c:v>2.0512076694761001E-4</c:v>
                </c:pt>
                <c:pt idx="4634">
                  <c:v>2.2034320238430801E-5</c:v>
                </c:pt>
                <c:pt idx="4635">
                  <c:v>2.2842004535026301E-3</c:v>
                </c:pt>
                <c:pt idx="4636">
                  <c:v>1.12559236065249E-4</c:v>
                </c:pt>
                <c:pt idx="4637">
                  <c:v>1.3084167526771801E-3</c:v>
                </c:pt>
                <c:pt idx="4638">
                  <c:v>4.5957493300637603E-5</c:v>
                </c:pt>
                <c:pt idx="4639">
                  <c:v>9.7632605210755897E-6</c:v>
                </c:pt>
                <c:pt idx="4640">
                  <c:v>0.42745553952578502</c:v>
                </c:pt>
                <c:pt idx="4641">
                  <c:v>6.7626800984333703E-5</c:v>
                </c:pt>
                <c:pt idx="4642">
                  <c:v>0.43725698493748899</c:v>
                </c:pt>
                <c:pt idx="4643">
                  <c:v>8.5773978968567898E-4</c:v>
                </c:pt>
                <c:pt idx="4644">
                  <c:v>3.22212943803203E-6</c:v>
                </c:pt>
                <c:pt idx="4645">
                  <c:v>0.61369952050129695</c:v>
                </c:pt>
                <c:pt idx="4646">
                  <c:v>3.1692173087480898E-4</c:v>
                </c:pt>
                <c:pt idx="4647">
                  <c:v>6.1116142941492195E-4</c:v>
                </c:pt>
                <c:pt idx="4648">
                  <c:v>3.3166672538825802E-4</c:v>
                </c:pt>
                <c:pt idx="4649">
                  <c:v>3.3449862870404201E-5</c:v>
                </c:pt>
                <c:pt idx="4650">
                  <c:v>1.5600089814009601E-4</c:v>
                </c:pt>
                <c:pt idx="4651">
                  <c:v>5.2800580838482803E-5</c:v>
                </c:pt>
                <c:pt idx="4652">
                  <c:v>1.05376527706833E-3</c:v>
                </c:pt>
                <c:pt idx="4653">
                  <c:v>0.103512817269711</c:v>
                </c:pt>
                <c:pt idx="4654">
                  <c:v>2.54564323743056E-4</c:v>
                </c:pt>
                <c:pt idx="4655">
                  <c:v>0.26666788748336201</c:v>
                </c:pt>
                <c:pt idx="4656">
                  <c:v>0.13916882368485201</c:v>
                </c:pt>
                <c:pt idx="4657">
                  <c:v>2.2177764085886601E-6</c:v>
                </c:pt>
                <c:pt idx="4658">
                  <c:v>1.3443460880592801E-3</c:v>
                </c:pt>
                <c:pt idx="4659">
                  <c:v>1.1048013728210901E-3</c:v>
                </c:pt>
                <c:pt idx="4660">
                  <c:v>2.66408448998199E-3</c:v>
                </c:pt>
                <c:pt idx="4661">
                  <c:v>6.5544342461887404E-4</c:v>
                </c:pt>
                <c:pt idx="4662">
                  <c:v>1.0816670390909301E-3</c:v>
                </c:pt>
                <c:pt idx="4663">
                  <c:v>3.5171732769129801E-4</c:v>
                </c:pt>
                <c:pt idx="4664">
                  <c:v>7.4972489528261801E-4</c:v>
                </c:pt>
                <c:pt idx="4665">
                  <c:v>4.6969251802431097E-2</c:v>
                </c:pt>
                <c:pt idx="4666">
                  <c:v>1.06590076898478E-3</c:v>
                </c:pt>
                <c:pt idx="4667">
                  <c:v>1.67133833998572E-4</c:v>
                </c:pt>
                <c:pt idx="4668">
                  <c:v>4.3186590616736999E-3</c:v>
                </c:pt>
                <c:pt idx="4669">
                  <c:v>6.8627183351089799E-3</c:v>
                </c:pt>
                <c:pt idx="4670">
                  <c:v>3.5189791603671898E-3</c:v>
                </c:pt>
                <c:pt idx="4671">
                  <c:v>1.00117099011799E-3</c:v>
                </c:pt>
                <c:pt idx="4672">
                  <c:v>7.9752226863048499E-4</c:v>
                </c:pt>
                <c:pt idx="4673">
                  <c:v>1.70338089832007E-3</c:v>
                </c:pt>
                <c:pt idx="4674">
                  <c:v>6.7472621458149998E-4</c:v>
                </c:pt>
                <c:pt idx="4675">
                  <c:v>6.4067808536947997E-3</c:v>
                </c:pt>
                <c:pt idx="4676">
                  <c:v>5.6281156576528997E-5</c:v>
                </c:pt>
                <c:pt idx="4677">
                  <c:v>3.45941089823426E-3</c:v>
                </c:pt>
                <c:pt idx="4678">
                  <c:v>1.53238824376204E-3</c:v>
                </c:pt>
                <c:pt idx="4679">
                  <c:v>3.19331666244675E-5</c:v>
                </c:pt>
                <c:pt idx="4680">
                  <c:v>2.3987297699580801E-4</c:v>
                </c:pt>
                <c:pt idx="4681">
                  <c:v>6.9796970653476201E-4</c:v>
                </c:pt>
                <c:pt idx="4682">
                  <c:v>7.2991601480903806E-2</c:v>
                </c:pt>
                <c:pt idx="4683">
                  <c:v>4.0186231158494199E-4</c:v>
                </c:pt>
                <c:pt idx="4684">
                  <c:v>1.7243757275770401E-3</c:v>
                </c:pt>
                <c:pt idx="4685">
                  <c:v>2.98350708793365E-6</c:v>
                </c:pt>
                <c:pt idx="4686">
                  <c:v>9.3750590283574894E-2</c:v>
                </c:pt>
                <c:pt idx="4687">
                  <c:v>2.1973712289201E-4</c:v>
                </c:pt>
                <c:pt idx="4688">
                  <c:v>0.38575034459136098</c:v>
                </c:pt>
                <c:pt idx="4689">
                  <c:v>4.6734492575977397E-3</c:v>
                </c:pt>
                <c:pt idx="4690">
                  <c:v>5.7472338982658298E-4</c:v>
                </c:pt>
                <c:pt idx="4691">
                  <c:v>1.7664054999783799E-2</c:v>
                </c:pt>
                <c:pt idx="4692">
                  <c:v>1.4091017172391499E-2</c:v>
                </c:pt>
                <c:pt idx="4693">
                  <c:v>1.3363452703043801E-3</c:v>
                </c:pt>
                <c:pt idx="4694">
                  <c:v>2.0955465109582801E-2</c:v>
                </c:pt>
                <c:pt idx="4695">
                  <c:v>8.7363091955156599E-4</c:v>
                </c:pt>
                <c:pt idx="4696">
                  <c:v>2.2046157502887601E-6</c:v>
                </c:pt>
                <c:pt idx="4697">
                  <c:v>6.48996460153712E-4</c:v>
                </c:pt>
                <c:pt idx="4698">
                  <c:v>1.7239945930389699E-2</c:v>
                </c:pt>
                <c:pt idx="4699">
                  <c:v>1.80812663747493E-2</c:v>
                </c:pt>
                <c:pt idx="4700">
                  <c:v>3.6053503123266301E-3</c:v>
                </c:pt>
                <c:pt idx="4701">
                  <c:v>6.0763614825834304E-4</c:v>
                </c:pt>
                <c:pt idx="4702">
                  <c:v>1.2100398748103099E-4</c:v>
                </c:pt>
                <c:pt idx="4703">
                  <c:v>7.2981198908698801E-4</c:v>
                </c:pt>
                <c:pt idx="4704">
                  <c:v>2.7183083716138699E-3</c:v>
                </c:pt>
                <c:pt idx="4705">
                  <c:v>1.27658794979073E-2</c:v>
                </c:pt>
                <c:pt idx="4706">
                  <c:v>1.4643020778450199E-3</c:v>
                </c:pt>
                <c:pt idx="4707">
                  <c:v>4.6759605670130302E-4</c:v>
                </c:pt>
                <c:pt idx="4708">
                  <c:v>3.6881835992402999E-6</c:v>
                </c:pt>
                <c:pt idx="4709">
                  <c:v>5.4307255140795805E-4</c:v>
                </c:pt>
                <c:pt idx="4710">
                  <c:v>1.4503740921430799E-4</c:v>
                </c:pt>
                <c:pt idx="4711">
                  <c:v>5.5487935403756704E-4</c:v>
                </c:pt>
                <c:pt idx="4712">
                  <c:v>4.9994737717405199E-5</c:v>
                </c:pt>
                <c:pt idx="4713">
                  <c:v>2.39685370759832E-2</c:v>
                </c:pt>
                <c:pt idx="4714">
                  <c:v>2.6027258418998798E-3</c:v>
                </c:pt>
                <c:pt idx="4715">
                  <c:v>2.3426000462050698E-5</c:v>
                </c:pt>
                <c:pt idx="4716">
                  <c:v>2.7573991101441798E-4</c:v>
                </c:pt>
                <c:pt idx="4717">
                  <c:v>3.42281017705495E-4</c:v>
                </c:pt>
                <c:pt idx="4718">
                  <c:v>2.9476232163183399E-2</c:v>
                </c:pt>
                <c:pt idx="4719">
                  <c:v>2.8923732004947197E-4</c:v>
                </c:pt>
                <c:pt idx="4720">
                  <c:v>1.02533455515505E-4</c:v>
                </c:pt>
                <c:pt idx="4721">
                  <c:v>4.0869816271956502E-4</c:v>
                </c:pt>
                <c:pt idx="4722">
                  <c:v>3.6990268780823601E-3</c:v>
                </c:pt>
                <c:pt idx="4723">
                  <c:v>6.2407528568883298E-2</c:v>
                </c:pt>
                <c:pt idx="4724">
                  <c:v>3.5883271764966399E-4</c:v>
                </c:pt>
                <c:pt idx="4725">
                  <c:v>1.0190475519222201E-3</c:v>
                </c:pt>
                <c:pt idx="4726">
                  <c:v>2.5838670725093901E-4</c:v>
                </c:pt>
                <c:pt idx="4727">
                  <c:v>4.12458225648464E-2</c:v>
                </c:pt>
                <c:pt idx="4728">
                  <c:v>3.3603703744409299E-4</c:v>
                </c:pt>
                <c:pt idx="4729">
                  <c:v>7.1873631970023805E-2</c:v>
                </c:pt>
                <c:pt idx="4730">
                  <c:v>1.9056775846228901E-5</c:v>
                </c:pt>
                <c:pt idx="4731">
                  <c:v>1.0236336525030901E-6</c:v>
                </c:pt>
                <c:pt idx="4732">
                  <c:v>4.1209901537670998E-5</c:v>
                </c:pt>
                <c:pt idx="4733">
                  <c:v>8.53675986751186E-4</c:v>
                </c:pt>
                <c:pt idx="4734">
                  <c:v>1.91685141545992E-4</c:v>
                </c:pt>
                <c:pt idx="4735">
                  <c:v>1.8374732759640901E-4</c:v>
                </c:pt>
                <c:pt idx="4736">
                  <c:v>1.4505693334246201E-4</c:v>
                </c:pt>
                <c:pt idx="4737">
                  <c:v>1.04851543379604E-4</c:v>
                </c:pt>
                <c:pt idx="4738">
                  <c:v>0.31890543631574497</c:v>
                </c:pt>
                <c:pt idx="4739">
                  <c:v>1.5811157820862E-3</c:v>
                </c:pt>
                <c:pt idx="4740">
                  <c:v>2.1980513022576598E-3</c:v>
                </c:pt>
                <c:pt idx="4741">
                  <c:v>4.3618439929158699E-4</c:v>
                </c:pt>
                <c:pt idx="4742">
                  <c:v>1.1427176430720901E-3</c:v>
                </c:pt>
                <c:pt idx="4743">
                  <c:v>2.1377434852714799E-2</c:v>
                </c:pt>
                <c:pt idx="4744">
                  <c:v>5.3652678215508898E-3</c:v>
                </c:pt>
                <c:pt idx="4745">
                  <c:v>1.00051576980753E-2</c:v>
                </c:pt>
                <c:pt idx="4746">
                  <c:v>2.9338163908337601E-4</c:v>
                </c:pt>
                <c:pt idx="4747">
                  <c:v>4.8068512294248698E-4</c:v>
                </c:pt>
                <c:pt idx="4748">
                  <c:v>3.1024674237184499E-3</c:v>
                </c:pt>
                <c:pt idx="4749">
                  <c:v>3.9351013204027903E-2</c:v>
                </c:pt>
                <c:pt idx="4750">
                  <c:v>1.03544296550272E-6</c:v>
                </c:pt>
                <c:pt idx="4751">
                  <c:v>2.6092066200466502E-6</c:v>
                </c:pt>
                <c:pt idx="4752">
                  <c:v>9.7159822029951805E-4</c:v>
                </c:pt>
                <c:pt idx="4753">
                  <c:v>2.1433985442826999E-4</c:v>
                </c:pt>
                <c:pt idx="4754">
                  <c:v>1.38158983733357E-3</c:v>
                </c:pt>
                <c:pt idx="4755">
                  <c:v>4.6617649205112702E-3</c:v>
                </c:pt>
                <c:pt idx="4756">
                  <c:v>1.5370061621767E-2</c:v>
                </c:pt>
                <c:pt idx="4757">
                  <c:v>7.4223781618971095E-4</c:v>
                </c:pt>
                <c:pt idx="4758">
                  <c:v>4.9497963971518403E-4</c:v>
                </c:pt>
                <c:pt idx="4759">
                  <c:v>1.4507541258956E-2</c:v>
                </c:pt>
                <c:pt idx="4760">
                  <c:v>1.1750403142390099E-2</c:v>
                </c:pt>
                <c:pt idx="4761">
                  <c:v>7.4262375322062804E-3</c:v>
                </c:pt>
                <c:pt idx="4762">
                  <c:v>3.5196126172554599E-3</c:v>
                </c:pt>
                <c:pt idx="4763">
                  <c:v>4.9827316568578303E-6</c:v>
                </c:pt>
                <c:pt idx="4764">
                  <c:v>1.65422312840404E-6</c:v>
                </c:pt>
                <c:pt idx="4765">
                  <c:v>9.6483549413358006E-3</c:v>
                </c:pt>
                <c:pt idx="4766">
                  <c:v>1.5395941508082901E-6</c:v>
                </c:pt>
                <c:pt idx="4767">
                  <c:v>0.11684322069024899</c:v>
                </c:pt>
                <c:pt idx="4768">
                  <c:v>1.6921479318090799E-5</c:v>
                </c:pt>
                <c:pt idx="4769">
                  <c:v>8.9440051734461295E-4</c:v>
                </c:pt>
                <c:pt idx="4770">
                  <c:v>3.1567251121138798E-3</c:v>
                </c:pt>
                <c:pt idx="4771">
                  <c:v>1.2063624565822101E-3</c:v>
                </c:pt>
                <c:pt idx="4772">
                  <c:v>1.5265826498890301E-6</c:v>
                </c:pt>
                <c:pt idx="4773">
                  <c:v>0.39542994219956101</c:v>
                </c:pt>
                <c:pt idx="4774">
                  <c:v>4.1621007895941099E-3</c:v>
                </c:pt>
                <c:pt idx="4775">
                  <c:v>5.5998403831858803E-6</c:v>
                </c:pt>
                <c:pt idx="4776">
                  <c:v>2.12660686003814E-2</c:v>
                </c:pt>
                <c:pt idx="4777">
                  <c:v>3.5704641417436399E-4</c:v>
                </c:pt>
                <c:pt idx="4778">
                  <c:v>2.0259011939064101E-3</c:v>
                </c:pt>
                <c:pt idx="4779">
                  <c:v>8.1439228225850004E-4</c:v>
                </c:pt>
                <c:pt idx="4780">
                  <c:v>1.53881789127014E-4</c:v>
                </c:pt>
                <c:pt idx="4781">
                  <c:v>1.0226852877230799E-3</c:v>
                </c:pt>
                <c:pt idx="4782">
                  <c:v>3.0983761144455797E-5</c:v>
                </c:pt>
                <c:pt idx="4783">
                  <c:v>1.7344658540156301E-3</c:v>
                </c:pt>
                <c:pt idx="4784">
                  <c:v>3.3420668923017402E-3</c:v>
                </c:pt>
                <c:pt idx="4785">
                  <c:v>7.4580089422742094E-2</c:v>
                </c:pt>
                <c:pt idx="4786">
                  <c:v>4.5784006716809997E-3</c:v>
                </c:pt>
                <c:pt idx="4787">
                  <c:v>8.1036904527337296E-4</c:v>
                </c:pt>
                <c:pt idx="4788">
                  <c:v>1.62244461123213E-3</c:v>
                </c:pt>
                <c:pt idx="4789">
                  <c:v>3.0438334344355699E-4</c:v>
                </c:pt>
                <c:pt idx="4790">
                  <c:v>2.8284496019069098E-6</c:v>
                </c:pt>
                <c:pt idx="4791">
                  <c:v>3.6029922734805999E-4</c:v>
                </c:pt>
                <c:pt idx="4792">
                  <c:v>1.53809291316091E-3</c:v>
                </c:pt>
                <c:pt idx="4793">
                  <c:v>5.4543056160861704E-3</c:v>
                </c:pt>
                <c:pt idx="4794">
                  <c:v>1.7287853255413599E-2</c:v>
                </c:pt>
                <c:pt idx="4795">
                  <c:v>1.06775546817841E-3</c:v>
                </c:pt>
                <c:pt idx="4796">
                  <c:v>7.6969283497886295E-4</c:v>
                </c:pt>
                <c:pt idx="4797">
                  <c:v>8.8949970926367999E-2</c:v>
                </c:pt>
                <c:pt idx="4798">
                  <c:v>1.51335306161578E-4</c:v>
                </c:pt>
                <c:pt idx="4799">
                  <c:v>0.304599901262743</c:v>
                </c:pt>
                <c:pt idx="4800">
                  <c:v>3.3615521901129899E-3</c:v>
                </c:pt>
                <c:pt idx="4801">
                  <c:v>3.8237004849187698E-3</c:v>
                </c:pt>
                <c:pt idx="4802">
                  <c:v>5.42565148980602E-5</c:v>
                </c:pt>
                <c:pt idx="4803">
                  <c:v>4.8973297568735599E-2</c:v>
                </c:pt>
                <c:pt idx="4804">
                  <c:v>0.26123462751575299</c:v>
                </c:pt>
                <c:pt idx="4805">
                  <c:v>2.86258382610487E-3</c:v>
                </c:pt>
                <c:pt idx="4806">
                  <c:v>3.12889776909799E-3</c:v>
                </c:pt>
                <c:pt idx="4807">
                  <c:v>3.5775547053842999E-6</c:v>
                </c:pt>
                <c:pt idx="4808">
                  <c:v>8.3674016839587907E-3</c:v>
                </c:pt>
                <c:pt idx="4809">
                  <c:v>2.0173549960426202E-3</c:v>
                </c:pt>
                <c:pt idx="4810">
                  <c:v>7.6207412369684397E-6</c:v>
                </c:pt>
                <c:pt idx="4811">
                  <c:v>7.72003472288358E-4</c:v>
                </c:pt>
                <c:pt idx="4812">
                  <c:v>3.5713180690882499E-5</c:v>
                </c:pt>
                <c:pt idx="4813">
                  <c:v>9.1185018698544207E-6</c:v>
                </c:pt>
                <c:pt idx="4814">
                  <c:v>1.9359496702756499E-2</c:v>
                </c:pt>
                <c:pt idx="4815">
                  <c:v>1.75485033577775E-6</c:v>
                </c:pt>
                <c:pt idx="4816">
                  <c:v>1.67130838494773E-4</c:v>
                </c:pt>
                <c:pt idx="4817">
                  <c:v>8.7515651684142194E-3</c:v>
                </c:pt>
                <c:pt idx="4818">
                  <c:v>8.8398630863661999E-5</c:v>
                </c:pt>
                <c:pt idx="4819">
                  <c:v>1.5367434092845699E-2</c:v>
                </c:pt>
                <c:pt idx="4820">
                  <c:v>0.21462946015116899</c:v>
                </c:pt>
                <c:pt idx="4821">
                  <c:v>4.8888362774292203E-6</c:v>
                </c:pt>
                <c:pt idx="4822">
                  <c:v>3.4117203539451399E-5</c:v>
                </c:pt>
                <c:pt idx="4823">
                  <c:v>3.9920083002325602E-4</c:v>
                </c:pt>
                <c:pt idx="4824">
                  <c:v>1.10467521389984E-3</c:v>
                </c:pt>
                <c:pt idx="4825">
                  <c:v>4.02878321252686E-3</c:v>
                </c:pt>
                <c:pt idx="4826">
                  <c:v>7.7549449175022994E-5</c:v>
                </c:pt>
                <c:pt idx="4827">
                  <c:v>5.9031835481244903E-2</c:v>
                </c:pt>
                <c:pt idx="4828">
                  <c:v>1.1613782867787999E-3</c:v>
                </c:pt>
                <c:pt idx="4829">
                  <c:v>1.3287610460679801E-3</c:v>
                </c:pt>
                <c:pt idx="4830">
                  <c:v>2.7944766082625201E-4</c:v>
                </c:pt>
                <c:pt idx="4831">
                  <c:v>2.52523289495672E-2</c:v>
                </c:pt>
                <c:pt idx="4832">
                  <c:v>1.683128395057E-3</c:v>
                </c:pt>
                <c:pt idx="4833">
                  <c:v>4.2696103429670302E-4</c:v>
                </c:pt>
                <c:pt idx="4834">
                  <c:v>4.8172139823387103E-3</c:v>
                </c:pt>
                <c:pt idx="4835">
                  <c:v>8.4246402895266396E-4</c:v>
                </c:pt>
                <c:pt idx="4836">
                  <c:v>3.2815283423059901E-3</c:v>
                </c:pt>
                <c:pt idx="4837">
                  <c:v>1.9656384256554001E-4</c:v>
                </c:pt>
                <c:pt idx="4838">
                  <c:v>6.5289222913076695E-4</c:v>
                </c:pt>
                <c:pt idx="4839">
                  <c:v>2.9570124634208198E-4</c:v>
                </c:pt>
                <c:pt idx="4840">
                  <c:v>1.7693022378734999E-3</c:v>
                </c:pt>
                <c:pt idx="4841">
                  <c:v>1.32509400465536E-2</c:v>
                </c:pt>
                <c:pt idx="4842">
                  <c:v>6.0419041551562299E-4</c:v>
                </c:pt>
                <c:pt idx="4843">
                  <c:v>8.5045227982475501E-3</c:v>
                </c:pt>
                <c:pt idx="4844">
                  <c:v>7.5346194698049304E-3</c:v>
                </c:pt>
                <c:pt idx="4845">
                  <c:v>3.5910760045516801E-3</c:v>
                </c:pt>
                <c:pt idx="4846">
                  <c:v>1.34808149004294E-4</c:v>
                </c:pt>
                <c:pt idx="4847">
                  <c:v>2.15970158233964E-3</c:v>
                </c:pt>
                <c:pt idx="4848">
                  <c:v>4.4836141224969102E-2</c:v>
                </c:pt>
                <c:pt idx="4849">
                  <c:v>1.20175968525071E-2</c:v>
                </c:pt>
                <c:pt idx="4850">
                  <c:v>3.4101426639643502E-3</c:v>
                </c:pt>
                <c:pt idx="4851">
                  <c:v>5.1797056121268698E-3</c:v>
                </c:pt>
                <c:pt idx="4852">
                  <c:v>1.7773053948031399E-3</c:v>
                </c:pt>
                <c:pt idx="4853">
                  <c:v>4.1452204801777803E-2</c:v>
                </c:pt>
                <c:pt idx="4854">
                  <c:v>2.8364404401578498E-3</c:v>
                </c:pt>
                <c:pt idx="4855">
                  <c:v>2.9786643134385202E-3</c:v>
                </c:pt>
                <c:pt idx="4856">
                  <c:v>3.6265149661577099E-4</c:v>
                </c:pt>
                <c:pt idx="4857">
                  <c:v>1.0247849520041701E-2</c:v>
                </c:pt>
                <c:pt idx="4858">
                  <c:v>1.6534787063771301E-3</c:v>
                </c:pt>
                <c:pt idx="4859">
                  <c:v>2.2639326534539699E-2</c:v>
                </c:pt>
                <c:pt idx="4860">
                  <c:v>6.6100341512821603E-3</c:v>
                </c:pt>
                <c:pt idx="4861">
                  <c:v>3.6941771430971999E-6</c:v>
                </c:pt>
                <c:pt idx="4862">
                  <c:v>3.2871963496799599E-2</c:v>
                </c:pt>
                <c:pt idx="4863">
                  <c:v>2.2748204338072401E-2</c:v>
                </c:pt>
                <c:pt idx="4864">
                  <c:v>2.7149397299280299E-3</c:v>
                </c:pt>
                <c:pt idx="4865">
                  <c:v>2.3355408452811401E-5</c:v>
                </c:pt>
                <c:pt idx="4866">
                  <c:v>6.4950971134687197E-4</c:v>
                </c:pt>
                <c:pt idx="4867">
                  <c:v>1.16868039566311E-3</c:v>
                </c:pt>
                <c:pt idx="4868">
                  <c:v>7.2984562867154702E-4</c:v>
                </c:pt>
                <c:pt idx="4869">
                  <c:v>4.50402593252905E-4</c:v>
                </c:pt>
                <c:pt idx="4870">
                  <c:v>2.4346690440085802E-3</c:v>
                </c:pt>
                <c:pt idx="4871">
                  <c:v>1.0416717419489401E-3</c:v>
                </c:pt>
                <c:pt idx="4872">
                  <c:v>8.4681612664715098E-6</c:v>
                </c:pt>
                <c:pt idx="4873">
                  <c:v>0.30637112751120599</c:v>
                </c:pt>
                <c:pt idx="4874">
                  <c:v>5.0821168115529398E-5</c:v>
                </c:pt>
                <c:pt idx="4875">
                  <c:v>2.9109840695692498E-3</c:v>
                </c:pt>
                <c:pt idx="4876">
                  <c:v>7.0139035315114199E-4</c:v>
                </c:pt>
                <c:pt idx="4877">
                  <c:v>1.1683282020323801E-4</c:v>
                </c:pt>
                <c:pt idx="4878">
                  <c:v>8.9325543812634003E-4</c:v>
                </c:pt>
                <c:pt idx="4879">
                  <c:v>6.5827680648364497E-3</c:v>
                </c:pt>
                <c:pt idx="4880">
                  <c:v>2.05104362960853E-4</c:v>
                </c:pt>
                <c:pt idx="4881">
                  <c:v>3.33574509295844E-4</c:v>
                </c:pt>
                <c:pt idx="4882">
                  <c:v>2.3200591636692298E-3</c:v>
                </c:pt>
                <c:pt idx="4883">
                  <c:v>6.5220515069786195E-5</c:v>
                </c:pt>
                <c:pt idx="4884">
                  <c:v>9.6437089655681396E-7</c:v>
                </c:pt>
                <c:pt idx="4885">
                  <c:v>1.1273938901410199E-3</c:v>
                </c:pt>
                <c:pt idx="4886">
                  <c:v>1.4212743998554E-3</c:v>
                </c:pt>
                <c:pt idx="4887">
                  <c:v>1.39750027962675E-2</c:v>
                </c:pt>
                <c:pt idx="4888">
                  <c:v>1.5919006090345199E-3</c:v>
                </c:pt>
                <c:pt idx="4889">
                  <c:v>3.0589576940861202E-2</c:v>
                </c:pt>
                <c:pt idx="4890">
                  <c:v>9.1088947297426393E-5</c:v>
                </c:pt>
                <c:pt idx="4891">
                  <c:v>2.7761105876453798E-4</c:v>
                </c:pt>
                <c:pt idx="4892">
                  <c:v>6.9177242967071199E-3</c:v>
                </c:pt>
                <c:pt idx="4893">
                  <c:v>7.1139497773462499E-4</c:v>
                </c:pt>
                <c:pt idx="4894">
                  <c:v>7.6930914014474794E-5</c:v>
                </c:pt>
                <c:pt idx="4895">
                  <c:v>1.7890759649216999E-4</c:v>
                </c:pt>
                <c:pt idx="4896">
                  <c:v>1.3975108596862501E-4</c:v>
                </c:pt>
                <c:pt idx="4897">
                  <c:v>7.0830866098036695E-4</c:v>
                </c:pt>
                <c:pt idx="4898">
                  <c:v>7.9883247454530602E-5</c:v>
                </c:pt>
                <c:pt idx="4899">
                  <c:v>2.72435326349288E-4</c:v>
                </c:pt>
                <c:pt idx="4900">
                  <c:v>3.9160475847695304E-6</c:v>
                </c:pt>
                <c:pt idx="4901">
                  <c:v>9.4723294248111995E-4</c:v>
                </c:pt>
                <c:pt idx="4902">
                  <c:v>1.8807066596705701E-4</c:v>
                </c:pt>
                <c:pt idx="4903">
                  <c:v>1.8667375809818899E-6</c:v>
                </c:pt>
                <c:pt idx="4904">
                  <c:v>3.4745354829888401E-4</c:v>
                </c:pt>
                <c:pt idx="4905">
                  <c:v>1.9236573105633401E-3</c:v>
                </c:pt>
                <c:pt idx="4906">
                  <c:v>1.23769768407239E-2</c:v>
                </c:pt>
                <c:pt idx="4907">
                  <c:v>8.3198119876678198E-4</c:v>
                </c:pt>
                <c:pt idx="4908">
                  <c:v>4.3858384915105601E-3</c:v>
                </c:pt>
                <c:pt idx="4909">
                  <c:v>8.8100644745976106E-2</c:v>
                </c:pt>
                <c:pt idx="4910">
                  <c:v>1.8075225423715301E-3</c:v>
                </c:pt>
                <c:pt idx="4911">
                  <c:v>0.19296881944938499</c:v>
                </c:pt>
                <c:pt idx="4912">
                  <c:v>6.65299927091102E-5</c:v>
                </c:pt>
                <c:pt idx="4913">
                  <c:v>1.8741277932342801E-6</c:v>
                </c:pt>
                <c:pt idx="4914">
                  <c:v>3.6660480656695198E-4</c:v>
                </c:pt>
                <c:pt idx="4915">
                  <c:v>4.4633347557797201E-2</c:v>
                </c:pt>
                <c:pt idx="4916">
                  <c:v>1.15227609823238E-3</c:v>
                </c:pt>
                <c:pt idx="4917">
                  <c:v>1.3730179226705999E-3</c:v>
                </c:pt>
                <c:pt idx="4918">
                  <c:v>7.7795411120056293E-2</c:v>
                </c:pt>
                <c:pt idx="4919">
                  <c:v>6.5833006275674603E-4</c:v>
                </c:pt>
                <c:pt idx="4920">
                  <c:v>2.4576963196590599E-6</c:v>
                </c:pt>
                <c:pt idx="4921">
                  <c:v>4.7120067227818703E-3</c:v>
                </c:pt>
                <c:pt idx="4922">
                  <c:v>1.20713391520933E-2</c:v>
                </c:pt>
                <c:pt idx="4923">
                  <c:v>1.92667945821721E-3</c:v>
                </c:pt>
                <c:pt idx="4924">
                  <c:v>8.1168834724490608E-6</c:v>
                </c:pt>
                <c:pt idx="4925">
                  <c:v>6.1596944842541796E-4</c:v>
                </c:pt>
                <c:pt idx="4926">
                  <c:v>3.9753492736507301E-3</c:v>
                </c:pt>
                <c:pt idx="4927">
                  <c:v>8.6737763411664504E-2</c:v>
                </c:pt>
                <c:pt idx="4928">
                  <c:v>1.6987747906273699E-3</c:v>
                </c:pt>
                <c:pt idx="4929">
                  <c:v>1.02582147317601E-2</c:v>
                </c:pt>
                <c:pt idx="4930">
                  <c:v>1.1146873787644799E-3</c:v>
                </c:pt>
                <c:pt idx="4931">
                  <c:v>2.1643695360745699E-3</c:v>
                </c:pt>
                <c:pt idx="4932">
                  <c:v>1.0064997618409699E-4</c:v>
                </c:pt>
                <c:pt idx="4933">
                  <c:v>5.51134247873323E-6</c:v>
                </c:pt>
                <c:pt idx="4934">
                  <c:v>2.1089170053073501E-3</c:v>
                </c:pt>
                <c:pt idx="4935">
                  <c:v>4.35395188879529E-3</c:v>
                </c:pt>
                <c:pt idx="4936">
                  <c:v>9.8385758572913794E-5</c:v>
                </c:pt>
                <c:pt idx="4937">
                  <c:v>4.8297911761662702E-4</c:v>
                </c:pt>
                <c:pt idx="4938">
                  <c:v>2.635868818651E-2</c:v>
                </c:pt>
                <c:pt idx="4939">
                  <c:v>9.5223997289553002E-5</c:v>
                </c:pt>
                <c:pt idx="4940">
                  <c:v>2.50334121473905E-3</c:v>
                </c:pt>
                <c:pt idx="4941">
                  <c:v>2.5870832756816299E-4</c:v>
                </c:pt>
                <c:pt idx="4942">
                  <c:v>1.62559763173766E-5</c:v>
                </c:pt>
                <c:pt idx="4943">
                  <c:v>1.67528659986893E-2</c:v>
                </c:pt>
                <c:pt idx="4944">
                  <c:v>1.0863342690572601E-6</c:v>
                </c:pt>
                <c:pt idx="4945">
                  <c:v>2.7033965825320702E-4</c:v>
                </c:pt>
                <c:pt idx="4946">
                  <c:v>2.9102559580665698E-4</c:v>
                </c:pt>
                <c:pt idx="4947">
                  <c:v>6.0769827144142301E-2</c:v>
                </c:pt>
                <c:pt idx="4948">
                  <c:v>9.3972905064382301E-2</c:v>
                </c:pt>
                <c:pt idx="4949">
                  <c:v>3.3048961181702098E-4</c:v>
                </c:pt>
                <c:pt idx="4950">
                  <c:v>1.89668881139602E-6</c:v>
                </c:pt>
                <c:pt idx="4951">
                  <c:v>6.62523632024459E-3</c:v>
                </c:pt>
                <c:pt idx="4952">
                  <c:v>7.0024575952890597E-5</c:v>
                </c:pt>
                <c:pt idx="4953">
                  <c:v>1.5454407536555899E-6</c:v>
                </c:pt>
                <c:pt idx="4954">
                  <c:v>5.0310926298536502E-5</c:v>
                </c:pt>
                <c:pt idx="4955">
                  <c:v>0.51484197706708401</c:v>
                </c:pt>
                <c:pt idx="4956">
                  <c:v>1.9700501000235299E-4</c:v>
                </c:pt>
                <c:pt idx="4957">
                  <c:v>3.5510272780902902E-4</c:v>
                </c:pt>
                <c:pt idx="4958">
                  <c:v>4.65313385513905E-4</c:v>
                </c:pt>
                <c:pt idx="4959">
                  <c:v>1.5722858497100599E-4</c:v>
                </c:pt>
                <c:pt idx="4960">
                  <c:v>1.0300213993811101E-6</c:v>
                </c:pt>
                <c:pt idx="4961">
                  <c:v>7.0604528995359903E-5</c:v>
                </c:pt>
                <c:pt idx="4962">
                  <c:v>0.33687779347118502</c:v>
                </c:pt>
                <c:pt idx="4963">
                  <c:v>8.8624121195682304E-4</c:v>
                </c:pt>
                <c:pt idx="4964">
                  <c:v>1.82357926494358E-4</c:v>
                </c:pt>
                <c:pt idx="4965">
                  <c:v>7.5359823082597603E-4</c:v>
                </c:pt>
                <c:pt idx="4966">
                  <c:v>2.3791655316976598E-3</c:v>
                </c:pt>
                <c:pt idx="4967">
                  <c:v>2.5379977842876499E-2</c:v>
                </c:pt>
                <c:pt idx="4968">
                  <c:v>7.2207893506180405E-4</c:v>
                </c:pt>
                <c:pt idx="4969">
                  <c:v>5.6065647241393597E-4</c:v>
                </c:pt>
                <c:pt idx="4970">
                  <c:v>7.4773867087047698E-6</c:v>
                </c:pt>
                <c:pt idx="4971">
                  <c:v>1.2604117698477401E-6</c:v>
                </c:pt>
                <c:pt idx="4972">
                  <c:v>6.7844134283094597E-7</c:v>
                </c:pt>
                <c:pt idx="4973">
                  <c:v>9.2407569392194105E-5</c:v>
                </c:pt>
                <c:pt idx="4974">
                  <c:v>2.4430450110177601E-3</c:v>
                </c:pt>
                <c:pt idx="4975">
                  <c:v>1.2486621062702399E-4</c:v>
                </c:pt>
                <c:pt idx="4976">
                  <c:v>1.42984329851519E-6</c:v>
                </c:pt>
                <c:pt idx="4977">
                  <c:v>7.8702982763824599E-4</c:v>
                </c:pt>
                <c:pt idx="4978">
                  <c:v>7.3796267836847595E-7</c:v>
                </c:pt>
                <c:pt idx="4979">
                  <c:v>3.38030978362913E-6</c:v>
                </c:pt>
                <c:pt idx="4980">
                  <c:v>2.0411939788472099E-4</c:v>
                </c:pt>
                <c:pt idx="4981">
                  <c:v>1.4326275152112201E-2</c:v>
                </c:pt>
                <c:pt idx="4982">
                  <c:v>1.04238122840333E-2</c:v>
                </c:pt>
                <c:pt idx="4983">
                  <c:v>3.4566422887135397E-4</c:v>
                </c:pt>
                <c:pt idx="4984">
                  <c:v>2.5278905810808701E-3</c:v>
                </c:pt>
                <c:pt idx="4985">
                  <c:v>4.7392469360039602E-2</c:v>
                </c:pt>
                <c:pt idx="4986">
                  <c:v>3.7414379947159599E-6</c:v>
                </c:pt>
                <c:pt idx="4987">
                  <c:v>8.7902752944089705E-4</c:v>
                </c:pt>
                <c:pt idx="4988">
                  <c:v>3.2265925324123299E-3</c:v>
                </c:pt>
                <c:pt idx="4989">
                  <c:v>1.2773217526194201E-4</c:v>
                </c:pt>
                <c:pt idx="4990">
                  <c:v>1.63404509242909E-3</c:v>
                </c:pt>
                <c:pt idx="4991">
                  <c:v>8.6809795654940996E-4</c:v>
                </c:pt>
                <c:pt idx="4992">
                  <c:v>8.5147221007255101E-3</c:v>
                </c:pt>
                <c:pt idx="4993">
                  <c:v>1.8108326594137401E-6</c:v>
                </c:pt>
                <c:pt idx="4994">
                  <c:v>9.8821616186664393E-2</c:v>
                </c:pt>
                <c:pt idx="4995">
                  <c:v>1.74302126222379E-4</c:v>
                </c:pt>
                <c:pt idx="4996">
                  <c:v>4.2872352162368098E-4</c:v>
                </c:pt>
                <c:pt idx="4997">
                  <c:v>1.2849371450568799E-2</c:v>
                </c:pt>
                <c:pt idx="4998">
                  <c:v>6.8529462403905098E-7</c:v>
                </c:pt>
                <c:pt idx="4999">
                  <c:v>2.17708371628143E-4</c:v>
                </c:pt>
                <c:pt idx="5000">
                  <c:v>3.2184008589123E-4</c:v>
                </c:pt>
                <c:pt idx="5001">
                  <c:v>6.3452698865165398E-4</c:v>
                </c:pt>
                <c:pt idx="5002">
                  <c:v>3.6895263041313603E-5</c:v>
                </c:pt>
                <c:pt idx="5003">
                  <c:v>4.7461175736498804E-3</c:v>
                </c:pt>
                <c:pt idx="5004">
                  <c:v>1.0420950924177E-6</c:v>
                </c:pt>
                <c:pt idx="5005">
                  <c:v>3.02794880601563E-3</c:v>
                </c:pt>
                <c:pt idx="5006">
                  <c:v>1.73581443071115E-6</c:v>
                </c:pt>
                <c:pt idx="5007">
                  <c:v>1.0407489476569399E-2</c:v>
                </c:pt>
                <c:pt idx="5008">
                  <c:v>1.0894558229024E-4</c:v>
                </c:pt>
                <c:pt idx="5009">
                  <c:v>4.8484115852284399E-3</c:v>
                </c:pt>
                <c:pt idx="5010">
                  <c:v>7.2232026749004001E-3</c:v>
                </c:pt>
                <c:pt idx="5011">
                  <c:v>2.1044835286282901E-4</c:v>
                </c:pt>
                <c:pt idx="5012">
                  <c:v>1.0397523895714501E-6</c:v>
                </c:pt>
                <c:pt idx="5013">
                  <c:v>4.10983604032506E-2</c:v>
                </c:pt>
                <c:pt idx="5014">
                  <c:v>2.13882658461777E-4</c:v>
                </c:pt>
                <c:pt idx="5015">
                  <c:v>5.8328883267975097E-3</c:v>
                </c:pt>
                <c:pt idx="5016">
                  <c:v>1.93326253107047E-4</c:v>
                </c:pt>
                <c:pt idx="5017">
                  <c:v>1.7011094873076601E-3</c:v>
                </c:pt>
                <c:pt idx="5018">
                  <c:v>3.98581119795317E-3</c:v>
                </c:pt>
                <c:pt idx="5019">
                  <c:v>1.50107572409761E-2</c:v>
                </c:pt>
                <c:pt idx="5020">
                  <c:v>7.51714501717476E-7</c:v>
                </c:pt>
                <c:pt idx="5021">
                  <c:v>1.9614572574787499E-3</c:v>
                </c:pt>
                <c:pt idx="5022">
                  <c:v>1.6381686417159299E-4</c:v>
                </c:pt>
                <c:pt idx="5023">
                  <c:v>1.1107117052928E-6</c:v>
                </c:pt>
                <c:pt idx="5024">
                  <c:v>7.3869216526644806E-5</c:v>
                </c:pt>
                <c:pt idx="5025">
                  <c:v>7.2511626488294895E-4</c:v>
                </c:pt>
                <c:pt idx="5026">
                  <c:v>1.49355361574896E-3</c:v>
                </c:pt>
                <c:pt idx="5027">
                  <c:v>5.7687252421231101E-4</c:v>
                </c:pt>
                <c:pt idx="5028">
                  <c:v>2.1740165143980198E-3</c:v>
                </c:pt>
                <c:pt idx="5029">
                  <c:v>3.4072789345006897E-2</c:v>
                </c:pt>
                <c:pt idx="5030">
                  <c:v>4.2632044894105501E-4</c:v>
                </c:pt>
                <c:pt idx="5031">
                  <c:v>7.5842139056817004E-4</c:v>
                </c:pt>
                <c:pt idx="5032">
                  <c:v>9.9447691263444697E-6</c:v>
                </c:pt>
                <c:pt idx="5033">
                  <c:v>3.7017379919436597E-5</c:v>
                </c:pt>
                <c:pt idx="5034">
                  <c:v>0.11908419226389499</c:v>
                </c:pt>
                <c:pt idx="5035">
                  <c:v>1.8587233632271399E-4</c:v>
                </c:pt>
                <c:pt idx="5036">
                  <c:v>4.2443963055144399E-4</c:v>
                </c:pt>
                <c:pt idx="5037">
                  <c:v>2.5155836651076302E-4</c:v>
                </c:pt>
                <c:pt idx="5038">
                  <c:v>5.8959220079521197E-6</c:v>
                </c:pt>
                <c:pt idx="5039">
                  <c:v>8.5170372661108502E-3</c:v>
                </c:pt>
                <c:pt idx="5040">
                  <c:v>4.4889921004937199E-3</c:v>
                </c:pt>
                <c:pt idx="5041">
                  <c:v>6.7164354013952705E-4</c:v>
                </c:pt>
                <c:pt idx="5042">
                  <c:v>1.3554511499911199E-2</c:v>
                </c:pt>
                <c:pt idx="5043">
                  <c:v>1.0852767883014E-2</c:v>
                </c:pt>
                <c:pt idx="5044">
                  <c:v>4.5651837959837698E-4</c:v>
                </c:pt>
                <c:pt idx="5045">
                  <c:v>1.00049962861094E-2</c:v>
                </c:pt>
                <c:pt idx="5046">
                  <c:v>2.13681841032133E-4</c:v>
                </c:pt>
                <c:pt idx="5047">
                  <c:v>1.32282948443608E-4</c:v>
                </c:pt>
                <c:pt idx="5048">
                  <c:v>9.0239608043851706E-3</c:v>
                </c:pt>
                <c:pt idx="5049">
                  <c:v>2.6884071710074802E-3</c:v>
                </c:pt>
                <c:pt idx="5050">
                  <c:v>5.1239509273184698E-3</c:v>
                </c:pt>
                <c:pt idx="5051">
                  <c:v>4.0521740672588702E-6</c:v>
                </c:pt>
                <c:pt idx="5052">
                  <c:v>0.83762197644059699</c:v>
                </c:pt>
                <c:pt idx="5053">
                  <c:v>2.00079717704882E-3</c:v>
                </c:pt>
                <c:pt idx="5054">
                  <c:v>3.7025448011991098E-6</c:v>
                </c:pt>
                <c:pt idx="5055">
                  <c:v>5.1810494099992999E-2</c:v>
                </c:pt>
                <c:pt idx="5056">
                  <c:v>3.9038350993438301E-3</c:v>
                </c:pt>
                <c:pt idx="5057">
                  <c:v>7.3064604235640695E-4</c:v>
                </c:pt>
                <c:pt idx="5058">
                  <c:v>7.6444489764686098E-6</c:v>
                </c:pt>
                <c:pt idx="5059">
                  <c:v>2.55432294033923E-3</c:v>
                </c:pt>
                <c:pt idx="5060">
                  <c:v>6.3818830205368297E-3</c:v>
                </c:pt>
                <c:pt idx="5061">
                  <c:v>1.22066103097146E-3</c:v>
                </c:pt>
                <c:pt idx="5062">
                  <c:v>6.6108346877345801E-4</c:v>
                </c:pt>
                <c:pt idx="5063">
                  <c:v>2.6271176990173301E-2</c:v>
                </c:pt>
                <c:pt idx="5064">
                  <c:v>1.52814920455617E-4</c:v>
                </c:pt>
                <c:pt idx="5065">
                  <c:v>8.0919887205253697E-4</c:v>
                </c:pt>
                <c:pt idx="5066">
                  <c:v>4.7464508301777904E-3</c:v>
                </c:pt>
                <c:pt idx="5067">
                  <c:v>2.9896368593667999E-3</c:v>
                </c:pt>
                <c:pt idx="5068">
                  <c:v>0.217566467119545</c:v>
                </c:pt>
                <c:pt idx="5069">
                  <c:v>8.3436749527054401E-5</c:v>
                </c:pt>
                <c:pt idx="5070">
                  <c:v>3.4598609693827702E-3</c:v>
                </c:pt>
                <c:pt idx="5071">
                  <c:v>4.4366102400178499E-3</c:v>
                </c:pt>
                <c:pt idx="5072">
                  <c:v>9.8833353201759292E-3</c:v>
                </c:pt>
                <c:pt idx="5073">
                  <c:v>4.5290332951801702E-6</c:v>
                </c:pt>
                <c:pt idx="5074">
                  <c:v>3.7405529401151102E-3</c:v>
                </c:pt>
                <c:pt idx="5075">
                  <c:v>4.8075662221057402E-6</c:v>
                </c:pt>
                <c:pt idx="5076">
                  <c:v>1.55345549475193E-3</c:v>
                </c:pt>
                <c:pt idx="5077">
                  <c:v>1.2841249979991299E-4</c:v>
                </c:pt>
                <c:pt idx="5078">
                  <c:v>2.5922780150393202E-4</c:v>
                </c:pt>
                <c:pt idx="5079">
                  <c:v>2.4230507772774498E-3</c:v>
                </c:pt>
                <c:pt idx="5080">
                  <c:v>3.3145119657325299E-2</c:v>
                </c:pt>
                <c:pt idx="5081">
                  <c:v>1.03509110213149E-3</c:v>
                </c:pt>
                <c:pt idx="5082">
                  <c:v>0.73648154255040998</c:v>
                </c:pt>
                <c:pt idx="5083">
                  <c:v>1.7255226629366799E-3</c:v>
                </c:pt>
                <c:pt idx="5084">
                  <c:v>0.16663217869136701</c:v>
                </c:pt>
                <c:pt idx="5085">
                  <c:v>9.12953427569123E-4</c:v>
                </c:pt>
                <c:pt idx="5086">
                  <c:v>6.3876979810953997E-3</c:v>
                </c:pt>
                <c:pt idx="5087">
                  <c:v>9.3033213653175101E-2</c:v>
                </c:pt>
                <c:pt idx="5088">
                  <c:v>5.7387152954798803E-4</c:v>
                </c:pt>
                <c:pt idx="5089">
                  <c:v>2.4743155019151001E-3</c:v>
                </c:pt>
                <c:pt idx="5090">
                  <c:v>2.8979290869866198E-6</c:v>
                </c:pt>
                <c:pt idx="5091">
                  <c:v>2.54287918427425E-4</c:v>
                </c:pt>
                <c:pt idx="5092">
                  <c:v>1.06511879082156E-3</c:v>
                </c:pt>
                <c:pt idx="5093">
                  <c:v>2.1206880108051202E-3</c:v>
                </c:pt>
                <c:pt idx="5094">
                  <c:v>1.6107753122268601E-3</c:v>
                </c:pt>
                <c:pt idx="5095">
                  <c:v>5.55167190408348E-2</c:v>
                </c:pt>
                <c:pt idx="5096">
                  <c:v>1.9989071114162602E-3</c:v>
                </c:pt>
                <c:pt idx="5097">
                  <c:v>1.46988398163913E-3</c:v>
                </c:pt>
                <c:pt idx="5098">
                  <c:v>7.05682257844217E-3</c:v>
                </c:pt>
                <c:pt idx="5099">
                  <c:v>7.4175232107790397E-3</c:v>
                </c:pt>
                <c:pt idx="5100">
                  <c:v>1.50301671289071E-3</c:v>
                </c:pt>
                <c:pt idx="5101">
                  <c:v>8.0982456129532993E-5</c:v>
                </c:pt>
                <c:pt idx="5102">
                  <c:v>7.5019452526945199E-4</c:v>
                </c:pt>
                <c:pt idx="5103">
                  <c:v>0.60204935085060496</c:v>
                </c:pt>
                <c:pt idx="5104">
                  <c:v>2.0115410583321398E-2</c:v>
                </c:pt>
                <c:pt idx="5105">
                  <c:v>6.1491729254110994E-5</c:v>
                </c:pt>
                <c:pt idx="5106">
                  <c:v>4.6326332881446901E-3</c:v>
                </c:pt>
                <c:pt idx="5107">
                  <c:v>3.8175139804375499E-6</c:v>
                </c:pt>
                <c:pt idx="5108">
                  <c:v>1.2818669949315801E-2</c:v>
                </c:pt>
                <c:pt idx="5109">
                  <c:v>7.3783192316067398E-4</c:v>
                </c:pt>
                <c:pt idx="5110">
                  <c:v>5.5665024195864398E-5</c:v>
                </c:pt>
                <c:pt idx="5111">
                  <c:v>4.9146056657641401E-5</c:v>
                </c:pt>
                <c:pt idx="5112">
                  <c:v>2.4548075834253899E-3</c:v>
                </c:pt>
                <c:pt idx="5113">
                  <c:v>4.2777256647570601E-2</c:v>
                </c:pt>
                <c:pt idx="5114">
                  <c:v>4.8082331462900399E-6</c:v>
                </c:pt>
                <c:pt idx="5115">
                  <c:v>5.7357870460309499E-3</c:v>
                </c:pt>
                <c:pt idx="5116">
                  <c:v>1.9531799492135099E-2</c:v>
                </c:pt>
                <c:pt idx="5117">
                  <c:v>1.74696853740493E-4</c:v>
                </c:pt>
                <c:pt idx="5118">
                  <c:v>8.2600734455004093E-6</c:v>
                </c:pt>
                <c:pt idx="5119">
                  <c:v>4.6832154515799099E-3</c:v>
                </c:pt>
                <c:pt idx="5120">
                  <c:v>4.4068232295248998E-3</c:v>
                </c:pt>
                <c:pt idx="5121">
                  <c:v>7.0107838360922603E-4</c:v>
                </c:pt>
                <c:pt idx="5122">
                  <c:v>2.9436377494552399E-5</c:v>
                </c:pt>
                <c:pt idx="5123">
                  <c:v>2.4115065358036901E-6</c:v>
                </c:pt>
                <c:pt idx="5124">
                  <c:v>1.73436349224147E-6</c:v>
                </c:pt>
                <c:pt idx="5125">
                  <c:v>2.2256678528374899E-4</c:v>
                </c:pt>
                <c:pt idx="5126">
                  <c:v>0.43778480644443701</c:v>
                </c:pt>
                <c:pt idx="5127">
                  <c:v>1.6014233077715499E-4</c:v>
                </c:pt>
                <c:pt idx="5128">
                  <c:v>1.1070667964715199E-6</c:v>
                </c:pt>
                <c:pt idx="5129">
                  <c:v>1.3301934906816599E-3</c:v>
                </c:pt>
                <c:pt idx="5130">
                  <c:v>5.4293103490647797E-5</c:v>
                </c:pt>
                <c:pt idx="5131">
                  <c:v>6.8437672695632307E-2</c:v>
                </c:pt>
                <c:pt idx="5132">
                  <c:v>5.3595986483031798E-6</c:v>
                </c:pt>
                <c:pt idx="5133">
                  <c:v>0.11484181842161099</c:v>
                </c:pt>
                <c:pt idx="5134">
                  <c:v>8.6991185463752504E-6</c:v>
                </c:pt>
                <c:pt idx="5135">
                  <c:v>4.0765515261811797E-3</c:v>
                </c:pt>
                <c:pt idx="5136">
                  <c:v>1.3390716819574499E-4</c:v>
                </c:pt>
                <c:pt idx="5137">
                  <c:v>7.1722456035517603E-4</c:v>
                </c:pt>
                <c:pt idx="5138">
                  <c:v>8.3358989907784904E-5</c:v>
                </c:pt>
                <c:pt idx="5139">
                  <c:v>1.8771066360133499E-4</c:v>
                </c:pt>
                <c:pt idx="5140">
                  <c:v>9.5204906553962906E-3</c:v>
                </c:pt>
                <c:pt idx="5141">
                  <c:v>1.8994622916030299E-3</c:v>
                </c:pt>
                <c:pt idx="5142">
                  <c:v>4.2691240995189803E-5</c:v>
                </c:pt>
                <c:pt idx="5143">
                  <c:v>7.5896881732887393E-5</c:v>
                </c:pt>
                <c:pt idx="5144">
                  <c:v>0.67819019033543904</c:v>
                </c:pt>
                <c:pt idx="5145">
                  <c:v>1.05197951289752E-3</c:v>
                </c:pt>
                <c:pt idx="5146">
                  <c:v>2.29805932619436E-4</c:v>
                </c:pt>
                <c:pt idx="5147">
                  <c:v>2.7551307907248699E-3</c:v>
                </c:pt>
                <c:pt idx="5148">
                  <c:v>4.4198145074350603E-5</c:v>
                </c:pt>
                <c:pt idx="5149">
                  <c:v>3.7836391227676798E-6</c:v>
                </c:pt>
                <c:pt idx="5150">
                  <c:v>1.0113212624614201E-5</c:v>
                </c:pt>
                <c:pt idx="5151">
                  <c:v>8.8339317739842601E-3</c:v>
                </c:pt>
                <c:pt idx="5152">
                  <c:v>5.31743588935037E-2</c:v>
                </c:pt>
                <c:pt idx="5153">
                  <c:v>1.56081235030532E-2</c:v>
                </c:pt>
                <c:pt idx="5154">
                  <c:v>0.18918583318459101</c:v>
                </c:pt>
                <c:pt idx="5155">
                  <c:v>2.1032259774120198E-5</c:v>
                </c:pt>
                <c:pt idx="5156">
                  <c:v>2.8113488519527401E-4</c:v>
                </c:pt>
                <c:pt idx="5157">
                  <c:v>4.1404246554676298E-5</c:v>
                </c:pt>
                <c:pt idx="5158">
                  <c:v>3.2476868258160603E-2</c:v>
                </c:pt>
                <c:pt idx="5159">
                  <c:v>1.04910450706043E-3</c:v>
                </c:pt>
                <c:pt idx="5160">
                  <c:v>1.5843999355457301E-3</c:v>
                </c:pt>
                <c:pt idx="5161">
                  <c:v>8.5457152996626395E-4</c:v>
                </c:pt>
                <c:pt idx="5162">
                  <c:v>1.8843773590108099E-2</c:v>
                </c:pt>
                <c:pt idx="5163">
                  <c:v>1.35817382197299E-2</c:v>
                </c:pt>
                <c:pt idx="5164">
                  <c:v>6.0068232409060196E-4</c:v>
                </c:pt>
                <c:pt idx="5165">
                  <c:v>1.2473452922416701E-3</c:v>
                </c:pt>
                <c:pt idx="5166">
                  <c:v>1.6954650663638399E-3</c:v>
                </c:pt>
                <c:pt idx="5167">
                  <c:v>7.7808904812408696E-3</c:v>
                </c:pt>
                <c:pt idx="5168">
                  <c:v>7.3863916290382598E-6</c:v>
                </c:pt>
                <c:pt idx="5169">
                  <c:v>1.11898096715455E-5</c:v>
                </c:pt>
                <c:pt idx="5170">
                  <c:v>0.53616441653364899</c:v>
                </c:pt>
                <c:pt idx="5171">
                  <c:v>1.5549089019774101E-3</c:v>
                </c:pt>
                <c:pt idx="5172">
                  <c:v>5.9801575543247703E-5</c:v>
                </c:pt>
                <c:pt idx="5173">
                  <c:v>1.5361497406148701E-3</c:v>
                </c:pt>
                <c:pt idx="5174">
                  <c:v>2.17473239875555E-5</c:v>
                </c:pt>
                <c:pt idx="5175">
                  <c:v>2.2165543635073598E-5</c:v>
                </c:pt>
                <c:pt idx="5176">
                  <c:v>9.8036083862884594E-7</c:v>
                </c:pt>
                <c:pt idx="5177">
                  <c:v>6.6664901465609595E-5</c:v>
                </c:pt>
                <c:pt idx="5178">
                  <c:v>5.87991100840073E-4</c:v>
                </c:pt>
                <c:pt idx="5179">
                  <c:v>4.5508379595612399E-4</c:v>
                </c:pt>
                <c:pt idx="5180">
                  <c:v>2.16074237009878E-5</c:v>
                </c:pt>
                <c:pt idx="5181">
                  <c:v>1.0499329589236299E-3</c:v>
                </c:pt>
                <c:pt idx="5182">
                  <c:v>2.46179385233167E-4</c:v>
                </c:pt>
                <c:pt idx="5183">
                  <c:v>3.7637817949479802E-3</c:v>
                </c:pt>
                <c:pt idx="5184">
                  <c:v>9.4556752753566405E-4</c:v>
                </c:pt>
                <c:pt idx="5185">
                  <c:v>8.1440913319553998E-5</c:v>
                </c:pt>
                <c:pt idx="5186">
                  <c:v>6.5543474263975605E-5</c:v>
                </c:pt>
                <c:pt idx="5187">
                  <c:v>1.6752101868759101E-2</c:v>
                </c:pt>
                <c:pt idx="5188">
                  <c:v>1.6697978964775101E-4</c:v>
                </c:pt>
                <c:pt idx="5189">
                  <c:v>9.1122259772542504E-7</c:v>
                </c:pt>
                <c:pt idx="5190">
                  <c:v>2.48947590917509E-4</c:v>
                </c:pt>
                <c:pt idx="5191">
                  <c:v>3.32753052175597E-3</c:v>
                </c:pt>
                <c:pt idx="5192">
                  <c:v>0.98239651701919894</c:v>
                </c:pt>
                <c:pt idx="5193">
                  <c:v>5.4958257943916403E-3</c:v>
                </c:pt>
                <c:pt idx="5194">
                  <c:v>0.303321886949385</c:v>
                </c:pt>
                <c:pt idx="5195">
                  <c:v>1.3956861224465E-5</c:v>
                </c:pt>
                <c:pt idx="5196">
                  <c:v>0.150246893637729</c:v>
                </c:pt>
                <c:pt idx="5197">
                  <c:v>1.75464013827441E-3</c:v>
                </c:pt>
                <c:pt idx="5198">
                  <c:v>5.9965194349186903E-5</c:v>
                </c:pt>
                <c:pt idx="5199">
                  <c:v>1.2447406686940801E-2</c:v>
                </c:pt>
                <c:pt idx="5200">
                  <c:v>4.3705367654918396E-3</c:v>
                </c:pt>
                <c:pt idx="5201">
                  <c:v>2.26047169471075E-4</c:v>
                </c:pt>
                <c:pt idx="5202">
                  <c:v>6.4412769120717498E-3</c:v>
                </c:pt>
                <c:pt idx="5203">
                  <c:v>2.1993553787771899E-2</c:v>
                </c:pt>
                <c:pt idx="5204">
                  <c:v>4.3469912327672497E-6</c:v>
                </c:pt>
                <c:pt idx="5205">
                  <c:v>5.1810064561576101E-3</c:v>
                </c:pt>
                <c:pt idx="5206">
                  <c:v>4.5932957750640302E-4</c:v>
                </c:pt>
                <c:pt idx="5207">
                  <c:v>9.4010363636766404E-4</c:v>
                </c:pt>
                <c:pt idx="5208">
                  <c:v>1.39652714489981E-5</c:v>
                </c:pt>
                <c:pt idx="5209">
                  <c:v>2.22946755280106E-4</c:v>
                </c:pt>
                <c:pt idx="5210">
                  <c:v>3.4724643297366301E-3</c:v>
                </c:pt>
                <c:pt idx="5211">
                  <c:v>1.6483499707555199E-3</c:v>
                </c:pt>
                <c:pt idx="5212">
                  <c:v>9.4586841969919504E-5</c:v>
                </c:pt>
                <c:pt idx="5213">
                  <c:v>8.2281313019891701E-4</c:v>
                </c:pt>
                <c:pt idx="5214">
                  <c:v>5.6645931522342598E-4</c:v>
                </c:pt>
                <c:pt idx="5215">
                  <c:v>3.7434925649479202E-3</c:v>
                </c:pt>
                <c:pt idx="5216">
                  <c:v>6.0593109773224704E-3</c:v>
                </c:pt>
                <c:pt idx="5217">
                  <c:v>6.2307629999480303E-5</c:v>
                </c:pt>
                <c:pt idx="5218">
                  <c:v>4.9283809110582297E-4</c:v>
                </c:pt>
                <c:pt idx="5219">
                  <c:v>1.7943653339243799E-4</c:v>
                </c:pt>
                <c:pt idx="5220">
                  <c:v>7.8430827784700902E-4</c:v>
                </c:pt>
                <c:pt idx="5221">
                  <c:v>3.6300971922076198E-6</c:v>
                </c:pt>
                <c:pt idx="5222">
                  <c:v>3.1563674537077899E-4</c:v>
                </c:pt>
                <c:pt idx="5223">
                  <c:v>7.4050434963541098E-3</c:v>
                </c:pt>
                <c:pt idx="5224">
                  <c:v>2.1871942606408601E-5</c:v>
                </c:pt>
                <c:pt idx="5225">
                  <c:v>7.1920130847582702E-6</c:v>
                </c:pt>
                <c:pt idx="5226">
                  <c:v>2.5328229850679401E-3</c:v>
                </c:pt>
                <c:pt idx="5227">
                  <c:v>3.60700087841994E-3</c:v>
                </c:pt>
                <c:pt idx="5228">
                  <c:v>4.5829821437254302E-3</c:v>
                </c:pt>
                <c:pt idx="5229">
                  <c:v>1.81513702966475E-4</c:v>
                </c:pt>
                <c:pt idx="5230">
                  <c:v>1.3984419904979501E-4</c:v>
                </c:pt>
                <c:pt idx="5231">
                  <c:v>1.8503727004079199E-3</c:v>
                </c:pt>
                <c:pt idx="5232">
                  <c:v>6.1769888451284098E-4</c:v>
                </c:pt>
                <c:pt idx="5233">
                  <c:v>9.3981937071801306E-5</c:v>
                </c:pt>
                <c:pt idx="5234">
                  <c:v>6.3402158818061697E-6</c:v>
                </c:pt>
                <c:pt idx="5235">
                  <c:v>5.50839446474242E-6</c:v>
                </c:pt>
                <c:pt idx="5236">
                  <c:v>7.9505097476743902E-4</c:v>
                </c:pt>
                <c:pt idx="5237">
                  <c:v>1.21107883038496E-5</c:v>
                </c:pt>
                <c:pt idx="5238">
                  <c:v>2.6807009288652402E-3</c:v>
                </c:pt>
                <c:pt idx="5239">
                  <c:v>7.5997412875432198E-6</c:v>
                </c:pt>
                <c:pt idx="5240">
                  <c:v>9.3789847906776205E-3</c:v>
                </c:pt>
                <c:pt idx="5241">
                  <c:v>1.8444647822754799E-3</c:v>
                </c:pt>
                <c:pt idx="5242">
                  <c:v>8.3882029116283201E-4</c:v>
                </c:pt>
                <c:pt idx="5243">
                  <c:v>3.82312575931813E-2</c:v>
                </c:pt>
                <c:pt idx="5244">
                  <c:v>3.00114357338277E-3</c:v>
                </c:pt>
                <c:pt idx="5245">
                  <c:v>9.9809110824310794E-6</c:v>
                </c:pt>
                <c:pt idx="5246">
                  <c:v>5.9863524717451702E-3</c:v>
                </c:pt>
                <c:pt idx="5247">
                  <c:v>2.41462555643576E-3</c:v>
                </c:pt>
                <c:pt idx="5248">
                  <c:v>4.1113029029627201E-3</c:v>
                </c:pt>
                <c:pt idx="5249">
                  <c:v>6.0905682278648001E-3</c:v>
                </c:pt>
                <c:pt idx="5250">
                  <c:v>2.22260545628667E-2</c:v>
                </c:pt>
                <c:pt idx="5251">
                  <c:v>1.9658936399261102E-3</c:v>
                </c:pt>
                <c:pt idx="5252">
                  <c:v>1.2645362554629901E-3</c:v>
                </c:pt>
                <c:pt idx="5253">
                  <c:v>2.4052438362533101E-3</c:v>
                </c:pt>
                <c:pt idx="5254">
                  <c:v>3.1938297088696901E-2</c:v>
                </c:pt>
                <c:pt idx="5255">
                  <c:v>5.0423096898441997E-5</c:v>
                </c:pt>
                <c:pt idx="5256">
                  <c:v>2.7077358597607898E-6</c:v>
                </c:pt>
                <c:pt idx="5257">
                  <c:v>2.03195070440996E-2</c:v>
                </c:pt>
                <c:pt idx="5258">
                  <c:v>5.0405023374204697E-3</c:v>
                </c:pt>
                <c:pt idx="5259">
                  <c:v>2.4071845986922201E-3</c:v>
                </c:pt>
                <c:pt idx="5260">
                  <c:v>6.47868950408004E-3</c:v>
                </c:pt>
                <c:pt idx="5261">
                  <c:v>1.3845236551460901E-3</c:v>
                </c:pt>
                <c:pt idx="5262">
                  <c:v>8.7049823011769507E-5</c:v>
                </c:pt>
                <c:pt idx="5263">
                  <c:v>1.4274558329092499E-2</c:v>
                </c:pt>
                <c:pt idx="5264">
                  <c:v>3.1608651260559202E-3</c:v>
                </c:pt>
                <c:pt idx="5265">
                  <c:v>7.5920718880093804E-5</c:v>
                </c:pt>
                <c:pt idx="5266">
                  <c:v>4.2605471795659202E-3</c:v>
                </c:pt>
                <c:pt idx="5267">
                  <c:v>1.38458059479004E-2</c:v>
                </c:pt>
                <c:pt idx="5268">
                  <c:v>5.5821556719713297E-2</c:v>
                </c:pt>
                <c:pt idx="5269">
                  <c:v>1.5714260300696201E-3</c:v>
                </c:pt>
                <c:pt idx="5270">
                  <c:v>3.5128516120048401E-4</c:v>
                </c:pt>
                <c:pt idx="5271">
                  <c:v>1.4767475807750099E-6</c:v>
                </c:pt>
                <c:pt idx="5272">
                  <c:v>0.28241990709925902</c:v>
                </c:pt>
                <c:pt idx="5273">
                  <c:v>2.5047187196473998E-3</c:v>
                </c:pt>
                <c:pt idx="5274">
                  <c:v>2.9791156644709798E-4</c:v>
                </c:pt>
                <c:pt idx="5275">
                  <c:v>4.4888707543346796E-3</c:v>
                </c:pt>
                <c:pt idx="5276">
                  <c:v>1.11744948158446E-4</c:v>
                </c:pt>
                <c:pt idx="5277">
                  <c:v>2.04651618038425E-3</c:v>
                </c:pt>
                <c:pt idx="5278">
                  <c:v>1.6173111420254399E-4</c:v>
                </c:pt>
                <c:pt idx="5279">
                  <c:v>8.7912585718368495E-4</c:v>
                </c:pt>
                <c:pt idx="5280">
                  <c:v>1.59949162746125E-3</c:v>
                </c:pt>
                <c:pt idx="5281">
                  <c:v>2.0956570524210801E-2</c:v>
                </c:pt>
                <c:pt idx="5282">
                  <c:v>4.6601160008866198E-4</c:v>
                </c:pt>
                <c:pt idx="5283">
                  <c:v>1.9129807205704501E-2</c:v>
                </c:pt>
                <c:pt idx="5284">
                  <c:v>2.49474427775266E-3</c:v>
                </c:pt>
                <c:pt idx="5285">
                  <c:v>2.6863516364426E-3</c:v>
                </c:pt>
                <c:pt idx="5286">
                  <c:v>1.70235874973157E-3</c:v>
                </c:pt>
                <c:pt idx="5287">
                  <c:v>2.10236435571193E-5</c:v>
                </c:pt>
                <c:pt idx="5288">
                  <c:v>6.0098750556214497E-3</c:v>
                </c:pt>
                <c:pt idx="5289">
                  <c:v>8.9498978731207303E-3</c:v>
                </c:pt>
                <c:pt idx="5290">
                  <c:v>9.5340636194480904E-5</c:v>
                </c:pt>
                <c:pt idx="5291">
                  <c:v>1.9674330687058802E-3</c:v>
                </c:pt>
                <c:pt idx="5292">
                  <c:v>2.631353548205E-3</c:v>
                </c:pt>
                <c:pt idx="5293">
                  <c:v>2.540484776265E-5</c:v>
                </c:pt>
                <c:pt idx="5294">
                  <c:v>1.33927167618976E-5</c:v>
                </c:pt>
                <c:pt idx="5295">
                  <c:v>3.3793074565673799E-5</c:v>
                </c:pt>
                <c:pt idx="5296">
                  <c:v>7.25587732359919E-4</c:v>
                </c:pt>
                <c:pt idx="5297">
                  <c:v>5.4841997434763199E-3</c:v>
                </c:pt>
                <c:pt idx="5298">
                  <c:v>0.99947813101182703</c:v>
                </c:pt>
                <c:pt idx="5299">
                  <c:v>5.1829150638726097E-2</c:v>
                </c:pt>
                <c:pt idx="5300">
                  <c:v>9.8359549853275509E-4</c:v>
                </c:pt>
                <c:pt idx="5301">
                  <c:v>7.1641936598208003E-6</c:v>
                </c:pt>
                <c:pt idx="5302">
                  <c:v>3.47271316453069E-2</c:v>
                </c:pt>
                <c:pt idx="5303">
                  <c:v>9.8448759433255608E-4</c:v>
                </c:pt>
                <c:pt idx="5304">
                  <c:v>8.0793358248594304E-6</c:v>
                </c:pt>
                <c:pt idx="5305">
                  <c:v>1.20026474197267E-5</c:v>
                </c:pt>
                <c:pt idx="5306">
                  <c:v>1.9247864616814001E-3</c:v>
                </c:pt>
                <c:pt idx="5307">
                  <c:v>2.7351538639019499E-5</c:v>
                </c:pt>
                <c:pt idx="5308">
                  <c:v>3.6627436088461302E-5</c:v>
                </c:pt>
                <c:pt idx="5309">
                  <c:v>8.3309504128788897E-4</c:v>
                </c:pt>
                <c:pt idx="5310">
                  <c:v>3.7029973316132499E-3</c:v>
                </c:pt>
                <c:pt idx="5311">
                  <c:v>1.4796088757363199E-3</c:v>
                </c:pt>
                <c:pt idx="5312">
                  <c:v>4.7706482843169404E-3</c:v>
                </c:pt>
                <c:pt idx="5313">
                  <c:v>3.6894413558060199E-4</c:v>
                </c:pt>
                <c:pt idx="5314">
                  <c:v>1.41869786752986E-3</c:v>
                </c:pt>
                <c:pt idx="5315">
                  <c:v>0.128874447029134</c:v>
                </c:pt>
                <c:pt idx="5316">
                  <c:v>2.6076904181039901E-5</c:v>
                </c:pt>
                <c:pt idx="5317">
                  <c:v>1.43767457615052E-3</c:v>
                </c:pt>
                <c:pt idx="5318">
                  <c:v>5.1998076263684296E-4</c:v>
                </c:pt>
                <c:pt idx="5319">
                  <c:v>3.9934174170681604E-3</c:v>
                </c:pt>
                <c:pt idx="5320">
                  <c:v>2.8780784954767299E-4</c:v>
                </c:pt>
                <c:pt idx="5321">
                  <c:v>2.0019885305268001E-3</c:v>
                </c:pt>
                <c:pt idx="5322">
                  <c:v>1.1811947162931299E-4</c:v>
                </c:pt>
                <c:pt idx="5323">
                  <c:v>2.5940532053636001E-3</c:v>
                </c:pt>
                <c:pt idx="5324">
                  <c:v>6.3986726007204201E-6</c:v>
                </c:pt>
                <c:pt idx="5325">
                  <c:v>6.4997081621474299E-3</c:v>
                </c:pt>
                <c:pt idx="5326">
                  <c:v>9.8640633139943806E-4</c:v>
                </c:pt>
                <c:pt idx="5327">
                  <c:v>2.69841191104647E-3</c:v>
                </c:pt>
                <c:pt idx="5328">
                  <c:v>1.0047470878330499E-3</c:v>
                </c:pt>
                <c:pt idx="5329">
                  <c:v>3.9223326055144803E-3</c:v>
                </c:pt>
                <c:pt idx="5330">
                  <c:v>2.7649424739723E-3</c:v>
                </c:pt>
                <c:pt idx="5331">
                  <c:v>7.5279732284656601E-5</c:v>
                </c:pt>
                <c:pt idx="5332">
                  <c:v>0.31277986705878202</c:v>
                </c:pt>
                <c:pt idx="5333">
                  <c:v>1.83487258532977E-2</c:v>
                </c:pt>
                <c:pt idx="5334">
                  <c:v>3.3191330910521699E-3</c:v>
                </c:pt>
                <c:pt idx="5335">
                  <c:v>1.44061036437366E-2</c:v>
                </c:pt>
                <c:pt idx="5336">
                  <c:v>6.5837026479767198E-6</c:v>
                </c:pt>
                <c:pt idx="5337">
                  <c:v>1.70676816232011E-3</c:v>
                </c:pt>
                <c:pt idx="5338">
                  <c:v>1.1729009850703601E-3</c:v>
                </c:pt>
                <c:pt idx="5339">
                  <c:v>5.70827178215427E-4</c:v>
                </c:pt>
                <c:pt idx="5340">
                  <c:v>3.67483070352448E-3</c:v>
                </c:pt>
                <c:pt idx="5341">
                  <c:v>3.9250992123921597E-5</c:v>
                </c:pt>
                <c:pt idx="5342">
                  <c:v>5.0363542544907798E-3</c:v>
                </c:pt>
                <c:pt idx="5343">
                  <c:v>1.8844730291062199E-2</c:v>
                </c:pt>
                <c:pt idx="5344">
                  <c:v>5.2386481577532101E-3</c:v>
                </c:pt>
                <c:pt idx="5345">
                  <c:v>3.6119703804182498E-3</c:v>
                </c:pt>
                <c:pt idx="5346">
                  <c:v>1.13128088655178E-3</c:v>
                </c:pt>
                <c:pt idx="5347">
                  <c:v>2.4158946184316401E-3</c:v>
                </c:pt>
                <c:pt idx="5348">
                  <c:v>0.118789026059301</c:v>
                </c:pt>
                <c:pt idx="5349">
                  <c:v>6.1076544290402804E-3</c:v>
                </c:pt>
                <c:pt idx="5350">
                  <c:v>2.7089369808115302E-4</c:v>
                </c:pt>
                <c:pt idx="5351">
                  <c:v>1.74234593645886E-6</c:v>
                </c:pt>
                <c:pt idx="5352">
                  <c:v>7.7479241711470601E-4</c:v>
                </c:pt>
                <c:pt idx="5353">
                  <c:v>4.3651872299703704E-3</c:v>
                </c:pt>
                <c:pt idx="5354">
                  <c:v>2.52729305694208E-4</c:v>
                </c:pt>
                <c:pt idx="5355">
                  <c:v>1.9618629825012499E-6</c:v>
                </c:pt>
                <c:pt idx="5356">
                  <c:v>1.4834043802438401E-5</c:v>
                </c:pt>
                <c:pt idx="5357">
                  <c:v>7.8358621530930199E-3</c:v>
                </c:pt>
                <c:pt idx="5358">
                  <c:v>9.6757300611299E-4</c:v>
                </c:pt>
                <c:pt idx="5359">
                  <c:v>1.5252935106868099E-3</c:v>
                </c:pt>
                <c:pt idx="5360">
                  <c:v>1.1489133729668999E-2</c:v>
                </c:pt>
                <c:pt idx="5361">
                  <c:v>6.9970591771139099E-5</c:v>
                </c:pt>
                <c:pt idx="5362">
                  <c:v>2.4475773504298E-4</c:v>
                </c:pt>
                <c:pt idx="5363">
                  <c:v>2.6778943118801598E-3</c:v>
                </c:pt>
                <c:pt idx="5364">
                  <c:v>2.4203933776174701E-3</c:v>
                </c:pt>
                <c:pt idx="5365">
                  <c:v>7.5637930771284604E-4</c:v>
                </c:pt>
                <c:pt idx="5366">
                  <c:v>7.1478667550251698E-5</c:v>
                </c:pt>
                <c:pt idx="5367">
                  <c:v>1.4381959543104199E-3</c:v>
                </c:pt>
                <c:pt idx="5368">
                  <c:v>0.92544280055490102</c:v>
                </c:pt>
                <c:pt idx="5369">
                  <c:v>1.3348518832604401E-2</c:v>
                </c:pt>
                <c:pt idx="5370">
                  <c:v>3.7783598803057899E-3</c:v>
                </c:pt>
                <c:pt idx="5371">
                  <c:v>5.44943190973277E-4</c:v>
                </c:pt>
                <c:pt idx="5372">
                  <c:v>1.4487025938970501E-3</c:v>
                </c:pt>
                <c:pt idx="5373">
                  <c:v>6.4267053951913003E-3</c:v>
                </c:pt>
                <c:pt idx="5374">
                  <c:v>7.9493763821018805E-4</c:v>
                </c:pt>
                <c:pt idx="5375">
                  <c:v>3.8685462387933697E-6</c:v>
                </c:pt>
                <c:pt idx="5376">
                  <c:v>7.7652077293695297E-3</c:v>
                </c:pt>
                <c:pt idx="5377">
                  <c:v>4.0260408568812498E-3</c:v>
                </c:pt>
                <c:pt idx="5378">
                  <c:v>4.0460041452114199E-3</c:v>
                </c:pt>
                <c:pt idx="5379">
                  <c:v>2.92448732336417E-3</c:v>
                </c:pt>
                <c:pt idx="5380">
                  <c:v>8.8515499618241897E-4</c:v>
                </c:pt>
                <c:pt idx="5381">
                  <c:v>1.1615618345219901E-4</c:v>
                </c:pt>
                <c:pt idx="5382">
                  <c:v>3.07029408368443E-2</c:v>
                </c:pt>
                <c:pt idx="5383">
                  <c:v>2.8072271795042899E-2</c:v>
                </c:pt>
                <c:pt idx="5384">
                  <c:v>4.2827729331685598E-2</c:v>
                </c:pt>
                <c:pt idx="5385">
                  <c:v>1.3824233832834801E-3</c:v>
                </c:pt>
                <c:pt idx="5386">
                  <c:v>1.89327445685761E-3</c:v>
                </c:pt>
                <c:pt idx="5387">
                  <c:v>1.0260211349488201E-2</c:v>
                </c:pt>
                <c:pt idx="5388">
                  <c:v>4.83092101374373E-4</c:v>
                </c:pt>
                <c:pt idx="5389">
                  <c:v>0.16207205978486</c:v>
                </c:pt>
                <c:pt idx="5390">
                  <c:v>2.17942142591363E-4</c:v>
                </c:pt>
                <c:pt idx="5391">
                  <c:v>9.8209129019932902E-5</c:v>
                </c:pt>
                <c:pt idx="5392">
                  <c:v>4.6437566110148903E-3</c:v>
                </c:pt>
                <c:pt idx="5393">
                  <c:v>1.1700080914641999E-2</c:v>
                </c:pt>
                <c:pt idx="5394">
                  <c:v>1.0581482784539401E-3</c:v>
                </c:pt>
                <c:pt idx="5395">
                  <c:v>1.70059446535007E-6</c:v>
                </c:pt>
                <c:pt idx="5396">
                  <c:v>4.1237124936303502E-5</c:v>
                </c:pt>
                <c:pt idx="5397">
                  <c:v>1.46350683379262E-2</c:v>
                </c:pt>
                <c:pt idx="5398">
                  <c:v>5.8225931708064697E-3</c:v>
                </c:pt>
                <c:pt idx="5399">
                  <c:v>2.1266845913187601E-2</c:v>
                </c:pt>
                <c:pt idx="5400">
                  <c:v>1.89692070587552E-3</c:v>
                </c:pt>
                <c:pt idx="5401">
                  <c:v>6.9764884285760398E-5</c:v>
                </c:pt>
                <c:pt idx="5402">
                  <c:v>0.98963944768132395</c:v>
                </c:pt>
                <c:pt idx="5403">
                  <c:v>5.4967270177105404E-3</c:v>
                </c:pt>
                <c:pt idx="5404">
                  <c:v>7.3764275574086805E-5</c:v>
                </c:pt>
                <c:pt idx="5405">
                  <c:v>9.5543021489362205E-4</c:v>
                </c:pt>
                <c:pt idx="5406">
                  <c:v>3.0614787604933501E-4</c:v>
                </c:pt>
                <c:pt idx="5407">
                  <c:v>4.9071451656585502E-3</c:v>
                </c:pt>
                <c:pt idx="5408">
                  <c:v>2.1589068429473399E-3</c:v>
                </c:pt>
                <c:pt idx="5409">
                  <c:v>0.56218294883032804</c:v>
                </c:pt>
                <c:pt idx="5410">
                  <c:v>2.5780455456571999E-4</c:v>
                </c:pt>
                <c:pt idx="5411">
                  <c:v>6.7823422430864395E-5</c:v>
                </c:pt>
                <c:pt idx="5412">
                  <c:v>3.2029414861582E-4</c:v>
                </c:pt>
                <c:pt idx="5413">
                  <c:v>3.0240861389851302E-4</c:v>
                </c:pt>
                <c:pt idx="5414">
                  <c:v>1.9561805572188901E-4</c:v>
                </c:pt>
                <c:pt idx="5415">
                  <c:v>6.1248996515609602E-4</c:v>
                </c:pt>
                <c:pt idx="5416">
                  <c:v>9.4753343143284103E-4</c:v>
                </c:pt>
                <c:pt idx="5417">
                  <c:v>3.4858630310652302E-4</c:v>
                </c:pt>
                <c:pt idx="5418">
                  <c:v>9.9924971011682191E-4</c:v>
                </c:pt>
                <c:pt idx="5419">
                  <c:v>1.69506824942421E-4</c:v>
                </c:pt>
                <c:pt idx="5420">
                  <c:v>2.1611593085414402E-5</c:v>
                </c:pt>
                <c:pt idx="5421">
                  <c:v>4.2855901745197299E-4</c:v>
                </c:pt>
                <c:pt idx="5422">
                  <c:v>2.0038265759345699E-4</c:v>
                </c:pt>
                <c:pt idx="5423">
                  <c:v>6.1960954946293297E-4</c:v>
                </c:pt>
                <c:pt idx="5424">
                  <c:v>3.4376453532983498E-3</c:v>
                </c:pt>
                <c:pt idx="5425">
                  <c:v>3.4231362028542701E-6</c:v>
                </c:pt>
                <c:pt idx="5426">
                  <c:v>2.7934051137031401E-5</c:v>
                </c:pt>
                <c:pt idx="5427">
                  <c:v>3.9125795162908998E-4</c:v>
                </c:pt>
                <c:pt idx="5428">
                  <c:v>4.3373963322446199E-7</c:v>
                </c:pt>
                <c:pt idx="5429">
                  <c:v>2.9998328682807502E-6</c:v>
                </c:pt>
                <c:pt idx="5430">
                  <c:v>3.0881349548492601E-2</c:v>
                </c:pt>
                <c:pt idx="5431">
                  <c:v>2.3583003701443698E-3</c:v>
                </c:pt>
                <c:pt idx="5432">
                  <c:v>1.1427851101718401E-4</c:v>
                </c:pt>
                <c:pt idx="5433">
                  <c:v>4.21684662902903E-4</c:v>
                </c:pt>
                <c:pt idx="5434">
                  <c:v>3.6643967172357401E-5</c:v>
                </c:pt>
                <c:pt idx="5435">
                  <c:v>8.6976231760938297E-4</c:v>
                </c:pt>
                <c:pt idx="5436">
                  <c:v>2.7035026844636901E-4</c:v>
                </c:pt>
                <c:pt idx="5437">
                  <c:v>1.89274812844337E-3</c:v>
                </c:pt>
                <c:pt idx="5438">
                  <c:v>1.8223036977321001E-4</c:v>
                </c:pt>
                <c:pt idx="5439">
                  <c:v>1.5158667978534099E-6</c:v>
                </c:pt>
                <c:pt idx="5440">
                  <c:v>7.9498688466188305E-4</c:v>
                </c:pt>
                <c:pt idx="5441">
                  <c:v>4.5458915064727599E-4</c:v>
                </c:pt>
                <c:pt idx="5442">
                  <c:v>1.4576198040740899E-3</c:v>
                </c:pt>
                <c:pt idx="5443">
                  <c:v>9.4587378546820498E-7</c:v>
                </c:pt>
                <c:pt idx="5444">
                  <c:v>1.40055745355036E-5</c:v>
                </c:pt>
                <c:pt idx="5445">
                  <c:v>2.5198062436004899E-6</c:v>
                </c:pt>
                <c:pt idx="5446">
                  <c:v>1.7614629255799E-4</c:v>
                </c:pt>
                <c:pt idx="5447">
                  <c:v>5.0905611580210697E-4</c:v>
                </c:pt>
                <c:pt idx="5448">
                  <c:v>8.1929168111426602E-5</c:v>
                </c:pt>
                <c:pt idx="5449">
                  <c:v>2.83370769438597E-4</c:v>
                </c:pt>
                <c:pt idx="5450">
                  <c:v>1.40172492820407E-5</c:v>
                </c:pt>
                <c:pt idx="5451">
                  <c:v>4.1307350506252097E-3</c:v>
                </c:pt>
                <c:pt idx="5452">
                  <c:v>4.0738763471454796E-3</c:v>
                </c:pt>
                <c:pt idx="5453">
                  <c:v>1.3938236079188899E-3</c:v>
                </c:pt>
                <c:pt idx="5454">
                  <c:v>1.49923091227721E-5</c:v>
                </c:pt>
                <c:pt idx="5455">
                  <c:v>1.9524245234446301E-4</c:v>
                </c:pt>
                <c:pt idx="5456">
                  <c:v>3.2327345128006302E-4</c:v>
                </c:pt>
                <c:pt idx="5457">
                  <c:v>5.4103340735924502E-5</c:v>
                </c:pt>
                <c:pt idx="5458">
                  <c:v>4.4879698193159902E-4</c:v>
                </c:pt>
                <c:pt idx="5459">
                  <c:v>2.0839746144138301E-5</c:v>
                </c:pt>
                <c:pt idx="5460">
                  <c:v>9.0040445400684096E-4</c:v>
                </c:pt>
                <c:pt idx="5461">
                  <c:v>1.9005509803663001E-2</c:v>
                </c:pt>
                <c:pt idx="5462">
                  <c:v>0.334963700647048</c:v>
                </c:pt>
                <c:pt idx="5463">
                  <c:v>6.29028273728838E-3</c:v>
                </c:pt>
                <c:pt idx="5464">
                  <c:v>0.156809692995801</c:v>
                </c:pt>
                <c:pt idx="5465">
                  <c:v>1.00354026513341E-3</c:v>
                </c:pt>
                <c:pt idx="5466">
                  <c:v>1.55808511811546E-2</c:v>
                </c:pt>
                <c:pt idx="5467">
                  <c:v>8.4104080231179397E-4</c:v>
                </c:pt>
                <c:pt idx="5468">
                  <c:v>0.16395229604828801</c:v>
                </c:pt>
                <c:pt idx="5469">
                  <c:v>4.13359597415519E-3</c:v>
                </c:pt>
                <c:pt idx="5470">
                  <c:v>1.8314721966597801E-2</c:v>
                </c:pt>
                <c:pt idx="5471">
                  <c:v>1.25415537008947E-3</c:v>
                </c:pt>
                <c:pt idx="5472">
                  <c:v>1.18907361128574E-3</c:v>
                </c:pt>
                <c:pt idx="5473">
                  <c:v>2.91765672290466E-3</c:v>
                </c:pt>
                <c:pt idx="5474">
                  <c:v>5.9568585141885403E-4</c:v>
                </c:pt>
                <c:pt idx="5475">
                  <c:v>5.0678070475877997E-3</c:v>
                </c:pt>
                <c:pt idx="5476">
                  <c:v>5.6795650934603496E-4</c:v>
                </c:pt>
                <c:pt idx="5477">
                  <c:v>3.6665777177733798E-5</c:v>
                </c:pt>
                <c:pt idx="5478">
                  <c:v>5.5266854420180198E-4</c:v>
                </c:pt>
                <c:pt idx="5479">
                  <c:v>2.4089462025132901E-6</c:v>
                </c:pt>
                <c:pt idx="5480">
                  <c:v>7.2199288378884698E-4</c:v>
                </c:pt>
                <c:pt idx="5481">
                  <c:v>2.1489142009408898E-3</c:v>
                </c:pt>
                <c:pt idx="5482">
                  <c:v>2.2859756476859899E-3</c:v>
                </c:pt>
                <c:pt idx="5483">
                  <c:v>4.2297342047866796E-6</c:v>
                </c:pt>
                <c:pt idx="5484">
                  <c:v>3.6898009496294401E-6</c:v>
                </c:pt>
                <c:pt idx="5485">
                  <c:v>2.9368579410969799E-4</c:v>
                </c:pt>
                <c:pt idx="5486">
                  <c:v>4.1248197742768298E-4</c:v>
                </c:pt>
                <c:pt idx="5487">
                  <c:v>7.5657416992160904E-3</c:v>
                </c:pt>
                <c:pt idx="5488">
                  <c:v>4.9961786527026902E-2</c:v>
                </c:pt>
                <c:pt idx="5489">
                  <c:v>7.05533023054243E-3</c:v>
                </c:pt>
                <c:pt idx="5490">
                  <c:v>6.5120851252131094E-5</c:v>
                </c:pt>
                <c:pt idx="5491">
                  <c:v>1.6338081189234499E-3</c:v>
                </c:pt>
                <c:pt idx="5492">
                  <c:v>1.2212472147380799E-3</c:v>
                </c:pt>
                <c:pt idx="5493">
                  <c:v>7.4708131813186701E-4</c:v>
                </c:pt>
                <c:pt idx="5494">
                  <c:v>1.72833461919112E-6</c:v>
                </c:pt>
                <c:pt idx="5495">
                  <c:v>2.62418883054335E-4</c:v>
                </c:pt>
                <c:pt idx="5496">
                  <c:v>2.2540718480784602E-3</c:v>
                </c:pt>
                <c:pt idx="5497">
                  <c:v>7.4699475545983701E-4</c:v>
                </c:pt>
                <c:pt idx="5498">
                  <c:v>5.8249446836816697E-3</c:v>
                </c:pt>
                <c:pt idx="5499">
                  <c:v>6.1591243331199502E-3</c:v>
                </c:pt>
                <c:pt idx="5500">
                  <c:v>1.75620475878517E-6</c:v>
                </c:pt>
                <c:pt idx="5501">
                  <c:v>2.6398048120059698E-4</c:v>
                </c:pt>
                <c:pt idx="5502">
                  <c:v>0.19389543691604999</c:v>
                </c:pt>
                <c:pt idx="5503">
                  <c:v>2.39226601629339E-4</c:v>
                </c:pt>
                <c:pt idx="5504">
                  <c:v>1.4814001656513001E-3</c:v>
                </c:pt>
                <c:pt idx="5505">
                  <c:v>7.0703527161718504E-3</c:v>
                </c:pt>
                <c:pt idx="5506">
                  <c:v>0.133087671946514</c:v>
                </c:pt>
                <c:pt idx="5507">
                  <c:v>2.8432590773183599E-6</c:v>
                </c:pt>
                <c:pt idx="5508">
                  <c:v>4.2423222001565302E-4</c:v>
                </c:pt>
                <c:pt idx="5509">
                  <c:v>2.3994055879131399E-3</c:v>
                </c:pt>
                <c:pt idx="5510">
                  <c:v>6.6460186635688403E-4</c:v>
                </c:pt>
                <c:pt idx="5511">
                  <c:v>2.2119125998377701E-3</c:v>
                </c:pt>
                <c:pt idx="5512">
                  <c:v>8.2652364085079606E-3</c:v>
                </c:pt>
                <c:pt idx="5513">
                  <c:v>3.6890147465385803E-5</c:v>
                </c:pt>
                <c:pt idx="5514">
                  <c:v>2.37733971517941E-2</c:v>
                </c:pt>
                <c:pt idx="5515">
                  <c:v>9.5985136247305498E-3</c:v>
                </c:pt>
                <c:pt idx="5516">
                  <c:v>1.8776396811416998E-5</c:v>
                </c:pt>
                <c:pt idx="5517">
                  <c:v>7.23476228270257E-4</c:v>
                </c:pt>
                <c:pt idx="5518">
                  <c:v>1.3072986554277599E-4</c:v>
                </c:pt>
                <c:pt idx="5519">
                  <c:v>2.6397100514761501E-3</c:v>
                </c:pt>
                <c:pt idx="5520">
                  <c:v>1.4331513826878E-6</c:v>
                </c:pt>
                <c:pt idx="5521">
                  <c:v>2.4072909291990301E-3</c:v>
                </c:pt>
                <c:pt idx="5522">
                  <c:v>3.2731364082241198E-4</c:v>
                </c:pt>
                <c:pt idx="5523">
                  <c:v>1.1108784170757999E-4</c:v>
                </c:pt>
                <c:pt idx="5524">
                  <c:v>4.2987471347978601E-4</c:v>
                </c:pt>
                <c:pt idx="5525">
                  <c:v>8.3781707413407291E-3</c:v>
                </c:pt>
                <c:pt idx="5526">
                  <c:v>1.68245513439316E-3</c:v>
                </c:pt>
                <c:pt idx="5527">
                  <c:v>3.55797791935512E-6</c:v>
                </c:pt>
                <c:pt idx="5528">
                  <c:v>4.8316381212186697E-3</c:v>
                </c:pt>
                <c:pt idx="5529">
                  <c:v>1.16816828337036E-3</c:v>
                </c:pt>
                <c:pt idx="5530">
                  <c:v>1.3035965771357E-6</c:v>
                </c:pt>
                <c:pt idx="5531">
                  <c:v>4.7051270785362599E-3</c:v>
                </c:pt>
                <c:pt idx="5532">
                  <c:v>1.28715783304016E-3</c:v>
                </c:pt>
                <c:pt idx="5533">
                  <c:v>3.0703035388526603E-5</c:v>
                </c:pt>
                <c:pt idx="5534">
                  <c:v>3.7185133471729398E-3</c:v>
                </c:pt>
                <c:pt idx="5535">
                  <c:v>7.76087255102449E-4</c:v>
                </c:pt>
                <c:pt idx="5536">
                  <c:v>2.6724952135538801E-4</c:v>
                </c:pt>
                <c:pt idx="5537">
                  <c:v>3.7136931286681201E-3</c:v>
                </c:pt>
                <c:pt idx="5538">
                  <c:v>5.2317042387535397E-3</c:v>
                </c:pt>
                <c:pt idx="5539">
                  <c:v>4.4401188502952902E-5</c:v>
                </c:pt>
                <c:pt idx="5540">
                  <c:v>1.39427017055319E-3</c:v>
                </c:pt>
                <c:pt idx="5541">
                  <c:v>0.17222439359200001</c:v>
                </c:pt>
                <c:pt idx="5542">
                  <c:v>9.6576548253382195E-3</c:v>
                </c:pt>
                <c:pt idx="5543">
                  <c:v>2.2893183461018499E-6</c:v>
                </c:pt>
                <c:pt idx="5544">
                  <c:v>9.3561094259135498E-5</c:v>
                </c:pt>
                <c:pt idx="5545">
                  <c:v>8.7668742491471396E-3</c:v>
                </c:pt>
                <c:pt idx="5546">
                  <c:v>2.7149040559445799E-3</c:v>
                </c:pt>
                <c:pt idx="5547">
                  <c:v>2.8564717866755998E-3</c:v>
                </c:pt>
                <c:pt idx="5548">
                  <c:v>6.3616846366145504E-3</c:v>
                </c:pt>
                <c:pt idx="5549">
                  <c:v>2.0584627142676901E-4</c:v>
                </c:pt>
                <c:pt idx="5550">
                  <c:v>2.6967007473192302E-3</c:v>
                </c:pt>
                <c:pt idx="5551">
                  <c:v>1.9765251145364201E-3</c:v>
                </c:pt>
                <c:pt idx="5552">
                  <c:v>2.0919649324380798E-6</c:v>
                </c:pt>
                <c:pt idx="5553">
                  <c:v>1.9919516675111999E-2</c:v>
                </c:pt>
                <c:pt idx="5554">
                  <c:v>1.35656040022029E-2</c:v>
                </c:pt>
                <c:pt idx="5555">
                  <c:v>2.4334722727935099E-3</c:v>
                </c:pt>
                <c:pt idx="5556">
                  <c:v>3.0387946347913701E-3</c:v>
                </c:pt>
                <c:pt idx="5557">
                  <c:v>6.7327872493060398E-3</c:v>
                </c:pt>
                <c:pt idx="5558">
                  <c:v>6.1144822548339401E-5</c:v>
                </c:pt>
                <c:pt idx="5559">
                  <c:v>1.0022931646625901E-4</c:v>
                </c:pt>
                <c:pt idx="5560">
                  <c:v>1.4582431475998799E-2</c:v>
                </c:pt>
                <c:pt idx="5561">
                  <c:v>6.2436155588476896E-3</c:v>
                </c:pt>
                <c:pt idx="5562">
                  <c:v>5.5584775514943598E-3</c:v>
                </c:pt>
                <c:pt idx="5563">
                  <c:v>1.4930616599381199E-3</c:v>
                </c:pt>
                <c:pt idx="5564">
                  <c:v>1.12856720432332E-4</c:v>
                </c:pt>
                <c:pt idx="5565">
                  <c:v>1.31412194972953E-2</c:v>
                </c:pt>
                <c:pt idx="5566">
                  <c:v>4.9333156834131797E-4</c:v>
                </c:pt>
                <c:pt idx="5567">
                  <c:v>2.9878019396422E-3</c:v>
                </c:pt>
                <c:pt idx="5568">
                  <c:v>1.98308330835176E-3</c:v>
                </c:pt>
                <c:pt idx="5569">
                  <c:v>1.8963343717246499E-3</c:v>
                </c:pt>
                <c:pt idx="5570">
                  <c:v>2.7331739363549799E-6</c:v>
                </c:pt>
                <c:pt idx="5571">
                  <c:v>7.3810348493485903E-6</c:v>
                </c:pt>
                <c:pt idx="5572">
                  <c:v>9.6591709349127099E-4</c:v>
                </c:pt>
                <c:pt idx="5573">
                  <c:v>2.7795964277629501E-3</c:v>
                </c:pt>
                <c:pt idx="5574">
                  <c:v>8.2643541201819892E-3</c:v>
                </c:pt>
                <c:pt idx="5575">
                  <c:v>4.1533453316778997E-3</c:v>
                </c:pt>
                <c:pt idx="5576">
                  <c:v>0.11190049200487</c:v>
                </c:pt>
                <c:pt idx="5577">
                  <c:v>2.0207211767237399E-3</c:v>
                </c:pt>
                <c:pt idx="5578">
                  <c:v>1.0385279607652001E-4</c:v>
                </c:pt>
                <c:pt idx="5579">
                  <c:v>2.05981247436272E-3</c:v>
                </c:pt>
                <c:pt idx="5580">
                  <c:v>1.40581581039166E-2</c:v>
                </c:pt>
                <c:pt idx="5581">
                  <c:v>2.0397004926854699E-5</c:v>
                </c:pt>
                <c:pt idx="5582">
                  <c:v>1.0096673685745601E-6</c:v>
                </c:pt>
                <c:pt idx="5583">
                  <c:v>2.4053417078506701E-3</c:v>
                </c:pt>
                <c:pt idx="5584">
                  <c:v>1.8928845221721001E-3</c:v>
                </c:pt>
                <c:pt idx="5585">
                  <c:v>1.50449113534745E-3</c:v>
                </c:pt>
                <c:pt idx="5586">
                  <c:v>1.2776705609148201E-3</c:v>
                </c:pt>
                <c:pt idx="5587">
                  <c:v>1.9697021181993299E-3</c:v>
                </c:pt>
                <c:pt idx="5588">
                  <c:v>1.0447891420598599E-3</c:v>
                </c:pt>
                <c:pt idx="5589">
                  <c:v>1.18812340010898E-4</c:v>
                </c:pt>
                <c:pt idx="5590">
                  <c:v>1.6268643756930701E-5</c:v>
                </c:pt>
                <c:pt idx="5591">
                  <c:v>4.6587102018153699E-3</c:v>
                </c:pt>
                <c:pt idx="5592">
                  <c:v>5.65846950106184E-4</c:v>
                </c:pt>
                <c:pt idx="5593">
                  <c:v>0.18928995446548</c:v>
                </c:pt>
                <c:pt idx="5594">
                  <c:v>2.61620504938239E-3</c:v>
                </c:pt>
                <c:pt idx="5595">
                  <c:v>4.6469633942958097E-5</c:v>
                </c:pt>
                <c:pt idx="5596">
                  <c:v>2.9641672928499801E-3</c:v>
                </c:pt>
                <c:pt idx="5597">
                  <c:v>6.8472409529124903E-3</c:v>
                </c:pt>
                <c:pt idx="5598">
                  <c:v>1.1441178890280301E-2</c:v>
                </c:pt>
                <c:pt idx="5599">
                  <c:v>8.7622225607666905E-4</c:v>
                </c:pt>
                <c:pt idx="5600">
                  <c:v>3.3391401266492797E-5</c:v>
                </c:pt>
                <c:pt idx="5601">
                  <c:v>2.93279464887742E-6</c:v>
                </c:pt>
                <c:pt idx="5602">
                  <c:v>2.85852388600157E-4</c:v>
                </c:pt>
                <c:pt idx="5603">
                  <c:v>2.3135097610047701E-3</c:v>
                </c:pt>
                <c:pt idx="5604">
                  <c:v>1.19940935680732E-2</c:v>
                </c:pt>
                <c:pt idx="5605">
                  <c:v>5.8609938543652297E-3</c:v>
                </c:pt>
                <c:pt idx="5606">
                  <c:v>1.9361343487814401E-3</c:v>
                </c:pt>
                <c:pt idx="5607">
                  <c:v>3.3557924319817202E-4</c:v>
                </c:pt>
                <c:pt idx="5608">
                  <c:v>3.2410797138265899E-3</c:v>
                </c:pt>
                <c:pt idx="5609">
                  <c:v>1.22024270303073E-2</c:v>
                </c:pt>
                <c:pt idx="5610">
                  <c:v>1.7808637494169499E-6</c:v>
                </c:pt>
                <c:pt idx="5611">
                  <c:v>7.5945156935728397E-2</c:v>
                </c:pt>
                <c:pt idx="5612">
                  <c:v>6.2145416483507798E-3</c:v>
                </c:pt>
                <c:pt idx="5613">
                  <c:v>1.30366190256055E-5</c:v>
                </c:pt>
                <c:pt idx="5614">
                  <c:v>6.7215482985571797E-5</c:v>
                </c:pt>
                <c:pt idx="5615">
                  <c:v>4.2142705153840297E-3</c:v>
                </c:pt>
                <c:pt idx="5616">
                  <c:v>2.5352366065657701E-6</c:v>
                </c:pt>
                <c:pt idx="5617">
                  <c:v>2.4723684021783301E-3</c:v>
                </c:pt>
                <c:pt idx="5618">
                  <c:v>4.3685005761767903E-3</c:v>
                </c:pt>
                <c:pt idx="5619">
                  <c:v>3.0184685112040698E-3</c:v>
                </c:pt>
                <c:pt idx="5620">
                  <c:v>2.8378600906981801E-3</c:v>
                </c:pt>
                <c:pt idx="5621">
                  <c:v>2.62223730397946E-3</c:v>
                </c:pt>
                <c:pt idx="5622">
                  <c:v>2.3927364172146E-3</c:v>
                </c:pt>
                <c:pt idx="5623">
                  <c:v>4.3900062099590101E-5</c:v>
                </c:pt>
                <c:pt idx="5624">
                  <c:v>3.0549531569881898E-5</c:v>
                </c:pt>
                <c:pt idx="5625">
                  <c:v>6.1503738982537602E-3</c:v>
                </c:pt>
                <c:pt idx="5626">
                  <c:v>4.01225093272002E-4</c:v>
                </c:pt>
                <c:pt idx="5627">
                  <c:v>3.7604166739823E-3</c:v>
                </c:pt>
                <c:pt idx="5628">
                  <c:v>5.0428036760374504E-4</c:v>
                </c:pt>
                <c:pt idx="5629">
                  <c:v>3.4125808122459599E-3</c:v>
                </c:pt>
                <c:pt idx="5630">
                  <c:v>2.9396356668500101E-5</c:v>
                </c:pt>
                <c:pt idx="5631">
                  <c:v>4.4299144457989303E-5</c:v>
                </c:pt>
                <c:pt idx="5632">
                  <c:v>1.0259173226841001E-2</c:v>
                </c:pt>
                <c:pt idx="5633">
                  <c:v>3.7797639245146001E-3</c:v>
                </c:pt>
                <c:pt idx="5634">
                  <c:v>9.5752792477078004E-4</c:v>
                </c:pt>
                <c:pt idx="5635">
                  <c:v>2.3673936323837298E-6</c:v>
                </c:pt>
                <c:pt idx="5636">
                  <c:v>9.4402416487130694E-5</c:v>
                </c:pt>
                <c:pt idx="5637">
                  <c:v>8.8496650957393293E-3</c:v>
                </c:pt>
                <c:pt idx="5638">
                  <c:v>9.4032164014301398E-3</c:v>
                </c:pt>
                <c:pt idx="5639">
                  <c:v>5.6424374447226502E-5</c:v>
                </c:pt>
                <c:pt idx="5640">
                  <c:v>1.5610483164722399E-3</c:v>
                </c:pt>
                <c:pt idx="5641">
                  <c:v>3.3440976165179902E-3</c:v>
                </c:pt>
                <c:pt idx="5642">
                  <c:v>5.8198373999076604E-3</c:v>
                </c:pt>
                <c:pt idx="5643">
                  <c:v>1.49155753509507E-5</c:v>
                </c:pt>
                <c:pt idx="5644">
                  <c:v>4.7614829957870998E-6</c:v>
                </c:pt>
                <c:pt idx="5645">
                  <c:v>8.9049162237370694E-5</c:v>
                </c:pt>
                <c:pt idx="5646">
                  <c:v>6.0133815244382003E-3</c:v>
                </c:pt>
                <c:pt idx="5647">
                  <c:v>4.7471765950361398E-3</c:v>
                </c:pt>
                <c:pt idx="5648">
                  <c:v>2.0460790194901699E-6</c:v>
                </c:pt>
                <c:pt idx="5649">
                  <c:v>1.10495307886524E-3</c:v>
                </c:pt>
                <c:pt idx="5650">
                  <c:v>5.3868969054527999E-4</c:v>
                </c:pt>
                <c:pt idx="5651">
                  <c:v>1.4269960151114E-3</c:v>
                </c:pt>
                <c:pt idx="5652">
                  <c:v>5.2636330284604096E-3</c:v>
                </c:pt>
                <c:pt idx="5653">
                  <c:v>8.3507975686929897E-4</c:v>
                </c:pt>
                <c:pt idx="5654">
                  <c:v>2.4333666209818499E-3</c:v>
                </c:pt>
                <c:pt idx="5655">
                  <c:v>3.80001577596903E-6</c:v>
                </c:pt>
                <c:pt idx="5656">
                  <c:v>3.2546651195474599E-3</c:v>
                </c:pt>
                <c:pt idx="5657">
                  <c:v>4.3461443249880804E-3</c:v>
                </c:pt>
                <c:pt idx="5658">
                  <c:v>1.9408479507065601E-4</c:v>
                </c:pt>
                <c:pt idx="5659">
                  <c:v>1.8896912594352201E-2</c:v>
                </c:pt>
                <c:pt idx="5660">
                  <c:v>7.8002144336355105E-4</c:v>
                </c:pt>
                <c:pt idx="5661">
                  <c:v>1.0289355002402001E-2</c:v>
                </c:pt>
                <c:pt idx="5662">
                  <c:v>2.4840977795742701E-2</c:v>
                </c:pt>
                <c:pt idx="5663">
                  <c:v>6.5162650258751304E-3</c:v>
                </c:pt>
                <c:pt idx="5664">
                  <c:v>4.0942399680581398E-5</c:v>
                </c:pt>
                <c:pt idx="5665">
                  <c:v>8.5608545041433396E-3</c:v>
                </c:pt>
                <c:pt idx="5666">
                  <c:v>1.19557459986302E-4</c:v>
                </c:pt>
                <c:pt idx="5667">
                  <c:v>2.1147834885366901E-5</c:v>
                </c:pt>
                <c:pt idx="5668">
                  <c:v>1.9341387968489099E-2</c:v>
                </c:pt>
                <c:pt idx="5669">
                  <c:v>1.6614145094854201E-4</c:v>
                </c:pt>
                <c:pt idx="5670">
                  <c:v>1.5453134805851299E-2</c:v>
                </c:pt>
                <c:pt idx="5671">
                  <c:v>1.4176747203977699E-3</c:v>
                </c:pt>
                <c:pt idx="5672">
                  <c:v>5.2401508279280599E-4</c:v>
                </c:pt>
                <c:pt idx="5673">
                  <c:v>1.05646215891712E-4</c:v>
                </c:pt>
                <c:pt idx="5674">
                  <c:v>4.9514859589313599E-3</c:v>
                </c:pt>
                <c:pt idx="5675">
                  <c:v>3.9566141332951197E-6</c:v>
                </c:pt>
                <c:pt idx="5676">
                  <c:v>6.2153919243698199E-4</c:v>
                </c:pt>
                <c:pt idx="5677">
                  <c:v>2.2921297926258399E-3</c:v>
                </c:pt>
                <c:pt idx="5678">
                  <c:v>0.26173746586679503</c:v>
                </c:pt>
                <c:pt idx="5679">
                  <c:v>1.64580220077035E-2</c:v>
                </c:pt>
                <c:pt idx="5680">
                  <c:v>1.0064809170958399E-3</c:v>
                </c:pt>
                <c:pt idx="5681">
                  <c:v>3.1774537977279698E-6</c:v>
                </c:pt>
                <c:pt idx="5682">
                  <c:v>7.8829155561271994E-5</c:v>
                </c:pt>
                <c:pt idx="5683">
                  <c:v>3.3756421449095699E-3</c:v>
                </c:pt>
                <c:pt idx="5684">
                  <c:v>3.9329911838404397E-3</c:v>
                </c:pt>
                <c:pt idx="5685">
                  <c:v>5.1200275784166096E-4</c:v>
                </c:pt>
                <c:pt idx="5686">
                  <c:v>1.19823800045608E-3</c:v>
                </c:pt>
                <c:pt idx="5687">
                  <c:v>9.4769528611796799E-4</c:v>
                </c:pt>
                <c:pt idx="5688">
                  <c:v>1.8346184834238E-3</c:v>
                </c:pt>
                <c:pt idx="5689">
                  <c:v>3.9257481458303401E-5</c:v>
                </c:pt>
                <c:pt idx="5690">
                  <c:v>4.0226715738468297E-2</c:v>
                </c:pt>
                <c:pt idx="5691">
                  <c:v>5.0707155199975702E-5</c:v>
                </c:pt>
                <c:pt idx="5692">
                  <c:v>5.1824534763179601E-2</c:v>
                </c:pt>
                <c:pt idx="5693">
                  <c:v>6.9601152505549004E-4</c:v>
                </c:pt>
                <c:pt idx="5694">
                  <c:v>1.25420841790188E-2</c:v>
                </c:pt>
                <c:pt idx="5695">
                  <c:v>1.11287353608806E-2</c:v>
                </c:pt>
                <c:pt idx="5696">
                  <c:v>4.0742781613418402E-4</c:v>
                </c:pt>
                <c:pt idx="5697">
                  <c:v>0.94321385989057704</c:v>
                </c:pt>
                <c:pt idx="5698">
                  <c:v>3.5432638297377998E-3</c:v>
                </c:pt>
                <c:pt idx="5699">
                  <c:v>7.4648317579349803E-3</c:v>
                </c:pt>
                <c:pt idx="5700">
                  <c:v>6.3328116780183804E-4</c:v>
                </c:pt>
                <c:pt idx="5701">
                  <c:v>6.2762341472970197E-4</c:v>
                </c:pt>
                <c:pt idx="5702">
                  <c:v>5.1047445575420599E-4</c:v>
                </c:pt>
                <c:pt idx="5703">
                  <c:v>8.1136357723291395E-5</c:v>
                </c:pt>
                <c:pt idx="5704">
                  <c:v>2.40232554022973E-5</c:v>
                </c:pt>
                <c:pt idx="5705">
                  <c:v>1.0352653667415801E-4</c:v>
                </c:pt>
                <c:pt idx="5706">
                  <c:v>3.6466995971873401E-5</c:v>
                </c:pt>
                <c:pt idx="5707">
                  <c:v>2.0397918936504002E-3</c:v>
                </c:pt>
                <c:pt idx="5708">
                  <c:v>1.6027719844029701E-5</c:v>
                </c:pt>
                <c:pt idx="5709">
                  <c:v>1.1117136259648701E-3</c:v>
                </c:pt>
                <c:pt idx="5710">
                  <c:v>6.2063396107017905E-4</c:v>
                </c:pt>
                <c:pt idx="5711">
                  <c:v>5.8328270468792597E-3</c:v>
                </c:pt>
                <c:pt idx="5712">
                  <c:v>1.1689652336494801E-3</c:v>
                </c:pt>
                <c:pt idx="5713">
                  <c:v>2.1509213767999998E-6</c:v>
                </c:pt>
                <c:pt idx="5714">
                  <c:v>9.2568960319101404E-7</c:v>
                </c:pt>
                <c:pt idx="5715">
                  <c:v>8.79776559307416E-4</c:v>
                </c:pt>
                <c:pt idx="5716">
                  <c:v>1.2898265329894501E-3</c:v>
                </c:pt>
                <c:pt idx="5717">
                  <c:v>3.6598477329689602E-3</c:v>
                </c:pt>
                <c:pt idx="5718">
                  <c:v>6.0678780712934905E-4</c:v>
                </c:pt>
                <c:pt idx="5719">
                  <c:v>2.1498950312319699E-3</c:v>
                </c:pt>
                <c:pt idx="5720">
                  <c:v>5.2207488546645296E-4</c:v>
                </c:pt>
                <c:pt idx="5721">
                  <c:v>8.1163653427784399E-4</c:v>
                </c:pt>
                <c:pt idx="5722">
                  <c:v>4.0168865384319604E-3</c:v>
                </c:pt>
                <c:pt idx="5723">
                  <c:v>4.5992429791721098E-4</c:v>
                </c:pt>
                <c:pt idx="5724">
                  <c:v>1.2139526619225701E-3</c:v>
                </c:pt>
                <c:pt idx="5725">
                  <c:v>6.1140480904021801E-3</c:v>
                </c:pt>
                <c:pt idx="5726">
                  <c:v>1.9062204576030901E-3</c:v>
                </c:pt>
                <c:pt idx="5727">
                  <c:v>1.85909348974308E-4</c:v>
                </c:pt>
                <c:pt idx="5728">
                  <c:v>8.8913654570013596E-5</c:v>
                </c:pt>
                <c:pt idx="5729">
                  <c:v>3.65936164713766E-2</c:v>
                </c:pt>
                <c:pt idx="5730">
                  <c:v>2.3068165084319601E-2</c:v>
                </c:pt>
                <c:pt idx="5731">
                  <c:v>7.9468654495054597E-6</c:v>
                </c:pt>
                <c:pt idx="5732">
                  <c:v>7.0448802280119202E-6</c:v>
                </c:pt>
                <c:pt idx="5733">
                  <c:v>6.3692537890416004E-3</c:v>
                </c:pt>
                <c:pt idx="5734">
                  <c:v>1.9611132235584501E-5</c:v>
                </c:pt>
                <c:pt idx="5735">
                  <c:v>5.8551625804085699E-5</c:v>
                </c:pt>
                <c:pt idx="5736">
                  <c:v>2.1025393952809701E-4</c:v>
                </c:pt>
                <c:pt idx="5737">
                  <c:v>4.8902229810588902E-4</c:v>
                </c:pt>
                <c:pt idx="5738">
                  <c:v>3.5188783289936999E-3</c:v>
                </c:pt>
                <c:pt idx="5739">
                  <c:v>1.01516138295008E-3</c:v>
                </c:pt>
                <c:pt idx="5740">
                  <c:v>0.94478263474647495</c:v>
                </c:pt>
                <c:pt idx="5741">
                  <c:v>3.3153284137917298E-3</c:v>
                </c:pt>
                <c:pt idx="5742">
                  <c:v>2.46964318746937E-3</c:v>
                </c:pt>
                <c:pt idx="5743">
                  <c:v>9.4235536213697606E-3</c:v>
                </c:pt>
                <c:pt idx="5744">
                  <c:v>4.1235652843254198E-4</c:v>
                </c:pt>
                <c:pt idx="5745">
                  <c:v>4.9822287335109401E-4</c:v>
                </c:pt>
                <c:pt idx="5746">
                  <c:v>7.4288131571949195E-5</c:v>
                </c:pt>
                <c:pt idx="5747">
                  <c:v>3.3682235491357203E-2</c:v>
                </c:pt>
                <c:pt idx="5748">
                  <c:v>1.8633816285949002E-2</c:v>
                </c:pt>
                <c:pt idx="5749">
                  <c:v>7.4625256335731002E-6</c:v>
                </c:pt>
                <c:pt idx="5750">
                  <c:v>3.7476376955957701E-3</c:v>
                </c:pt>
                <c:pt idx="5751">
                  <c:v>7.4764422003013803E-3</c:v>
                </c:pt>
                <c:pt idx="5752">
                  <c:v>2.14233252688169E-3</c:v>
                </c:pt>
                <c:pt idx="5753">
                  <c:v>1.5772683498131801E-3</c:v>
                </c:pt>
                <c:pt idx="5754">
                  <c:v>6.8430357190341095E-4</c:v>
                </c:pt>
                <c:pt idx="5755">
                  <c:v>3.3963657863208597E-5</c:v>
                </c:pt>
                <c:pt idx="5756">
                  <c:v>5.8985876512931502E-7</c:v>
                </c:pt>
                <c:pt idx="5757">
                  <c:v>2.6155883793110298E-4</c:v>
                </c:pt>
                <c:pt idx="5758">
                  <c:v>3.5564718790357102E-4</c:v>
                </c:pt>
                <c:pt idx="5759">
                  <c:v>1.5381366129055201E-4</c:v>
                </c:pt>
                <c:pt idx="5760">
                  <c:v>7.3159236155743598E-6</c:v>
                </c:pt>
                <c:pt idx="5761">
                  <c:v>4.49821921557104E-4</c:v>
                </c:pt>
                <c:pt idx="5762">
                  <c:v>9.1258110324178802E-3</c:v>
                </c:pt>
                <c:pt idx="5763">
                  <c:v>6.0633904329482399E-3</c:v>
                </c:pt>
                <c:pt idx="5764">
                  <c:v>2.8874382199582999E-5</c:v>
                </c:pt>
                <c:pt idx="5765">
                  <c:v>1.17006692441345E-4</c:v>
                </c:pt>
                <c:pt idx="5766">
                  <c:v>6.7613980359430804E-4</c:v>
                </c:pt>
                <c:pt idx="5767">
                  <c:v>3.5942835706999098E-3</c:v>
                </c:pt>
                <c:pt idx="5768">
                  <c:v>8.1507025971488001E-4</c:v>
                </c:pt>
                <c:pt idx="5769">
                  <c:v>3.9612369498535699E-4</c:v>
                </c:pt>
                <c:pt idx="5770">
                  <c:v>6.4596127989756098E-4</c:v>
                </c:pt>
                <c:pt idx="5771">
                  <c:v>1.3050729157930901E-4</c:v>
                </c:pt>
                <c:pt idx="5772">
                  <c:v>4.5078239515842898E-4</c:v>
                </c:pt>
                <c:pt idx="5773">
                  <c:v>0.77618461732338395</c:v>
                </c:pt>
                <c:pt idx="5774">
                  <c:v>4.5401458390576296E-3</c:v>
                </c:pt>
                <c:pt idx="5775">
                  <c:v>6.4615372184021302E-2</c:v>
                </c:pt>
                <c:pt idx="5776">
                  <c:v>1.0412954694359201E-2</c:v>
                </c:pt>
                <c:pt idx="5777">
                  <c:v>6.5872259964001195E-4</c:v>
                </c:pt>
                <c:pt idx="5778">
                  <c:v>5.1345816562422099E-3</c:v>
                </c:pt>
                <c:pt idx="5779">
                  <c:v>7.0858888990623606E-5</c:v>
                </c:pt>
                <c:pt idx="5780">
                  <c:v>2.95960598960637E-2</c:v>
                </c:pt>
                <c:pt idx="5781">
                  <c:v>8.5380742045008798E-2</c:v>
                </c:pt>
                <c:pt idx="5782">
                  <c:v>6.7586249253135597E-3</c:v>
                </c:pt>
                <c:pt idx="5783">
                  <c:v>6.6841915133798099E-2</c:v>
                </c:pt>
                <c:pt idx="5784">
                  <c:v>2.9699670863466599E-3</c:v>
                </c:pt>
                <c:pt idx="5785">
                  <c:v>5.6125039440257499E-5</c:v>
                </c:pt>
                <c:pt idx="5786">
                  <c:v>3.5527424999446501E-3</c:v>
                </c:pt>
                <c:pt idx="5787">
                  <c:v>3.4877980266351499E-2</c:v>
                </c:pt>
                <c:pt idx="5788">
                  <c:v>2.0079773014355399E-3</c:v>
                </c:pt>
                <c:pt idx="5789">
                  <c:v>2.8132480626451101E-5</c:v>
                </c:pt>
                <c:pt idx="5790">
                  <c:v>4.4858508516698798E-4</c:v>
                </c:pt>
                <c:pt idx="5791">
                  <c:v>5.11907142481417E-2</c:v>
                </c:pt>
                <c:pt idx="5792">
                  <c:v>3.5279409145791299E-4</c:v>
                </c:pt>
                <c:pt idx="5793">
                  <c:v>3.4053088622963E-3</c:v>
                </c:pt>
                <c:pt idx="5794">
                  <c:v>1.2361261221659899E-3</c:v>
                </c:pt>
                <c:pt idx="5795">
                  <c:v>3.1056835482887499E-2</c:v>
                </c:pt>
                <c:pt idx="5796">
                  <c:v>1.8287018341710799E-4</c:v>
                </c:pt>
                <c:pt idx="5797">
                  <c:v>4.4136584049561597E-3</c:v>
                </c:pt>
                <c:pt idx="5798">
                  <c:v>2.8066264027707601E-2</c:v>
                </c:pt>
                <c:pt idx="5799">
                  <c:v>6.80422189318258E-3</c:v>
                </c:pt>
                <c:pt idx="5800">
                  <c:v>4.9569249265006199E-3</c:v>
                </c:pt>
                <c:pt idx="5801">
                  <c:v>1.39439028124588E-3</c:v>
                </c:pt>
                <c:pt idx="5802">
                  <c:v>4.0764873032184601E-3</c:v>
                </c:pt>
                <c:pt idx="5803">
                  <c:v>1.9065257131998001E-3</c:v>
                </c:pt>
                <c:pt idx="5804">
                  <c:v>7.2458114046612199E-3</c:v>
                </c:pt>
                <c:pt idx="5805">
                  <c:v>9.5807428758279002E-5</c:v>
                </c:pt>
                <c:pt idx="5806">
                  <c:v>1.9346246022563199E-3</c:v>
                </c:pt>
                <c:pt idx="5807">
                  <c:v>1.18663708759205E-4</c:v>
                </c:pt>
                <c:pt idx="5808">
                  <c:v>1.4970835330758701E-3</c:v>
                </c:pt>
                <c:pt idx="5809">
                  <c:v>1.5436701020168401E-2</c:v>
                </c:pt>
                <c:pt idx="5810">
                  <c:v>1.3012349437741E-3</c:v>
                </c:pt>
                <c:pt idx="5811">
                  <c:v>8.9985613195529E-4</c:v>
                </c:pt>
                <c:pt idx="5812">
                  <c:v>4.2953485670538998E-4</c:v>
                </c:pt>
                <c:pt idx="5813">
                  <c:v>4.6374951862449497E-4</c:v>
                </c:pt>
                <c:pt idx="5814">
                  <c:v>3.4901471483648601E-6</c:v>
                </c:pt>
                <c:pt idx="5815">
                  <c:v>3.5316097414727202E-2</c:v>
                </c:pt>
                <c:pt idx="5816">
                  <c:v>5.7203833952633298E-3</c:v>
                </c:pt>
                <c:pt idx="5817">
                  <c:v>4.8140499422739502E-4</c:v>
                </c:pt>
                <c:pt idx="5818">
                  <c:v>1.78927573135839E-3</c:v>
                </c:pt>
                <c:pt idx="5819">
                  <c:v>1.9603261520553899E-2</c:v>
                </c:pt>
                <c:pt idx="5820">
                  <c:v>2.28223080429193E-3</c:v>
                </c:pt>
                <c:pt idx="5821">
                  <c:v>3.9086193748223501E-4</c:v>
                </c:pt>
                <c:pt idx="5822">
                  <c:v>1.97739968928729E-4</c:v>
                </c:pt>
                <c:pt idx="5823">
                  <c:v>0.236982712349528</c:v>
                </c:pt>
                <c:pt idx="5824">
                  <c:v>2.2642487882882299E-6</c:v>
                </c:pt>
                <c:pt idx="5825">
                  <c:v>3.3996550910664401E-3</c:v>
                </c:pt>
                <c:pt idx="5826">
                  <c:v>5.2636237630684101E-5</c:v>
                </c:pt>
                <c:pt idx="5827">
                  <c:v>3.5301164040682897E-2</c:v>
                </c:pt>
                <c:pt idx="5828">
                  <c:v>0.12371936614047099</c:v>
                </c:pt>
                <c:pt idx="5829">
                  <c:v>2.6833015527624798E-3</c:v>
                </c:pt>
                <c:pt idx="5830">
                  <c:v>8.0162410950669304E-3</c:v>
                </c:pt>
                <c:pt idx="5831">
                  <c:v>1.0007925211860299E-2</c:v>
                </c:pt>
                <c:pt idx="5832">
                  <c:v>7.3529593547312796E-4</c:v>
                </c:pt>
                <c:pt idx="5833">
                  <c:v>5.7732897067374203E-5</c:v>
                </c:pt>
                <c:pt idx="5834">
                  <c:v>1.5373612048917898E-5</c:v>
                </c:pt>
                <c:pt idx="5835">
                  <c:v>1.65650271010359E-4</c:v>
                </c:pt>
                <c:pt idx="5836">
                  <c:v>4.4491654609412398E-4</c:v>
                </c:pt>
                <c:pt idx="5837">
                  <c:v>3.2201081283468398E-3</c:v>
                </c:pt>
                <c:pt idx="5838">
                  <c:v>2.8175299868516798E-3</c:v>
                </c:pt>
                <c:pt idx="5839">
                  <c:v>1.7812136965218101E-3</c:v>
                </c:pt>
                <c:pt idx="5840">
                  <c:v>3.34910380175158E-5</c:v>
                </c:pt>
                <c:pt idx="5841">
                  <c:v>1.7582646186497099E-2</c:v>
                </c:pt>
                <c:pt idx="5842">
                  <c:v>1.42895200190998E-3</c:v>
                </c:pt>
                <c:pt idx="5843">
                  <c:v>1.7511525937747401E-3</c:v>
                </c:pt>
                <c:pt idx="5844">
                  <c:v>5.3497219841566199E-3</c:v>
                </c:pt>
                <c:pt idx="5845">
                  <c:v>3.3145518322901101E-2</c:v>
                </c:pt>
                <c:pt idx="5846">
                  <c:v>6.2850386770011801E-4</c:v>
                </c:pt>
                <c:pt idx="5847">
                  <c:v>4.8780795728169097E-5</c:v>
                </c:pt>
                <c:pt idx="5848">
                  <c:v>5.2626069811505502E-5</c:v>
                </c:pt>
                <c:pt idx="5849">
                  <c:v>5.3477044356094704E-4</c:v>
                </c:pt>
                <c:pt idx="5850">
                  <c:v>7.0924494567224699E-6</c:v>
                </c:pt>
                <c:pt idx="5851">
                  <c:v>1.36342004331578E-2</c:v>
                </c:pt>
                <c:pt idx="5852">
                  <c:v>5.0812189243567103E-3</c:v>
                </c:pt>
                <c:pt idx="5853">
                  <c:v>1.28701219033922E-2</c:v>
                </c:pt>
                <c:pt idx="5854">
                  <c:v>5.3061246171782204E-4</c:v>
                </c:pt>
                <c:pt idx="5855">
                  <c:v>3.9625618662970097E-3</c:v>
                </c:pt>
                <c:pt idx="5856">
                  <c:v>0.14072661927795299</c:v>
                </c:pt>
                <c:pt idx="5857">
                  <c:v>4.7927735382556001E-4</c:v>
                </c:pt>
                <c:pt idx="5858">
                  <c:v>2.7350623571502598E-3</c:v>
                </c:pt>
                <c:pt idx="5859">
                  <c:v>3.5235864503653997E-5</c:v>
                </c:pt>
                <c:pt idx="5860">
                  <c:v>1.8279684891010201E-4</c:v>
                </c:pt>
                <c:pt idx="5861">
                  <c:v>2.8883801630761102E-3</c:v>
                </c:pt>
                <c:pt idx="5862">
                  <c:v>3.5101326723120701E-5</c:v>
                </c:pt>
                <c:pt idx="5863">
                  <c:v>3.5302616871803897E-5</c:v>
                </c:pt>
                <c:pt idx="5864">
                  <c:v>2.0181006772458098E-6</c:v>
                </c:pt>
                <c:pt idx="5865">
                  <c:v>4.4780430012127099E-4</c:v>
                </c:pt>
                <c:pt idx="5866">
                  <c:v>1.4680622677627601E-2</c:v>
                </c:pt>
                <c:pt idx="5867">
                  <c:v>1.03658436552953E-2</c:v>
                </c:pt>
                <c:pt idx="5868">
                  <c:v>0.98219287678851797</c:v>
                </c:pt>
                <c:pt idx="5869">
                  <c:v>4.9748029430758895E-4</c:v>
                </c:pt>
                <c:pt idx="5870">
                  <c:v>2.0700578203399502E-3</c:v>
                </c:pt>
                <c:pt idx="5871">
                  <c:v>3.5683974174438901E-2</c:v>
                </c:pt>
                <c:pt idx="5872">
                  <c:v>3.0445278425537702E-2</c:v>
                </c:pt>
                <c:pt idx="5873">
                  <c:v>9.8232229648397311E-4</c:v>
                </c:pt>
                <c:pt idx="5874">
                  <c:v>1.7966080565296299E-4</c:v>
                </c:pt>
                <c:pt idx="5875">
                  <c:v>3.5535544011490401E-2</c:v>
                </c:pt>
                <c:pt idx="5876">
                  <c:v>2.76198711543002E-4</c:v>
                </c:pt>
                <c:pt idx="5877">
                  <c:v>1.02579688214879E-2</c:v>
                </c:pt>
                <c:pt idx="5878">
                  <c:v>2.9567340265243699E-4</c:v>
                </c:pt>
                <c:pt idx="5879">
                  <c:v>1.52694688683256E-2</c:v>
                </c:pt>
                <c:pt idx="5880">
                  <c:v>1.2760951127287101E-4</c:v>
                </c:pt>
                <c:pt idx="5881">
                  <c:v>2.8619795709165E-3</c:v>
                </c:pt>
                <c:pt idx="5882">
                  <c:v>4.7928057446887798E-6</c:v>
                </c:pt>
                <c:pt idx="5883">
                  <c:v>6.2716173238247502E-3</c:v>
                </c:pt>
                <c:pt idx="5884">
                  <c:v>3.2726864695120702E-3</c:v>
                </c:pt>
                <c:pt idx="5885">
                  <c:v>4.3417694147885001E-3</c:v>
                </c:pt>
                <c:pt idx="5886">
                  <c:v>1.8479953252924002E-2</c:v>
                </c:pt>
                <c:pt idx="5887">
                  <c:v>2.3702050550288799E-2</c:v>
                </c:pt>
                <c:pt idx="5888">
                  <c:v>3.34992233501163E-3</c:v>
                </c:pt>
                <c:pt idx="5889">
                  <c:v>1.9526077265601301E-3</c:v>
                </c:pt>
                <c:pt idx="5890">
                  <c:v>5.8168838263124897E-4</c:v>
                </c:pt>
                <c:pt idx="5891">
                  <c:v>1.2332091631905601E-4</c:v>
                </c:pt>
                <c:pt idx="5892">
                  <c:v>1.1118323837208E-3</c:v>
                </c:pt>
                <c:pt idx="5893">
                  <c:v>7.4104314556131998E-4</c:v>
                </c:pt>
                <c:pt idx="5894">
                  <c:v>1.1318691384577801E-2</c:v>
                </c:pt>
                <c:pt idx="5895">
                  <c:v>1.5225132904336299E-3</c:v>
                </c:pt>
                <c:pt idx="5896">
                  <c:v>7.4648397444870699E-4</c:v>
                </c:pt>
                <c:pt idx="5897">
                  <c:v>2.89035496770477E-2</c:v>
                </c:pt>
                <c:pt idx="5898">
                  <c:v>1.31748209546416E-5</c:v>
                </c:pt>
                <c:pt idx="5899">
                  <c:v>4.61926594719548E-4</c:v>
                </c:pt>
                <c:pt idx="5900">
                  <c:v>1.7608252250060901E-3</c:v>
                </c:pt>
                <c:pt idx="5901">
                  <c:v>8.23966371107515E-5</c:v>
                </c:pt>
                <c:pt idx="5902">
                  <c:v>3.6848534653527101E-4</c:v>
                </c:pt>
                <c:pt idx="5903">
                  <c:v>4.3640635618070502E-6</c:v>
                </c:pt>
                <c:pt idx="5904">
                  <c:v>8.0896308124894995E-4</c:v>
                </c:pt>
                <c:pt idx="5905">
                  <c:v>3.3719095419738603E-2</c:v>
                </c:pt>
                <c:pt idx="5906">
                  <c:v>7.9408711137990201E-4</c:v>
                </c:pt>
                <c:pt idx="5907">
                  <c:v>9.5040079733535992E-3</c:v>
                </c:pt>
                <c:pt idx="5908">
                  <c:v>1.03875345658483E-3</c:v>
                </c:pt>
                <c:pt idx="5909">
                  <c:v>8.4408791614341101E-4</c:v>
                </c:pt>
                <c:pt idx="5910">
                  <c:v>1.1787834555397601E-3</c:v>
                </c:pt>
                <c:pt idx="5911">
                  <c:v>1.51090605885445E-3</c:v>
                </c:pt>
                <c:pt idx="5912">
                  <c:v>7.0294081142108905E-4</c:v>
                </c:pt>
                <c:pt idx="5913">
                  <c:v>1.9603552265427399E-3</c:v>
                </c:pt>
                <c:pt idx="5914">
                  <c:v>3.7534466089278901E-4</c:v>
                </c:pt>
                <c:pt idx="5915">
                  <c:v>3.78959867187372E-6</c:v>
                </c:pt>
                <c:pt idx="5916">
                  <c:v>1.4969569732333199E-3</c:v>
                </c:pt>
                <c:pt idx="5917">
                  <c:v>6.6782723281726304E-3</c:v>
                </c:pt>
                <c:pt idx="5918">
                  <c:v>1.0139921835865401E-3</c:v>
                </c:pt>
                <c:pt idx="5919">
                  <c:v>2.7164739268158299E-3</c:v>
                </c:pt>
                <c:pt idx="5920">
                  <c:v>7.3944555381341595E-4</c:v>
                </c:pt>
                <c:pt idx="5921">
                  <c:v>3.0197421926008699E-2</c:v>
                </c:pt>
                <c:pt idx="5922">
                  <c:v>1.0593776608877001E-3</c:v>
                </c:pt>
                <c:pt idx="5923">
                  <c:v>2.3539534552856601E-3</c:v>
                </c:pt>
                <c:pt idx="5924">
                  <c:v>9.3505504250476098E-5</c:v>
                </c:pt>
                <c:pt idx="5925">
                  <c:v>4.0434907485268796E-3</c:v>
                </c:pt>
                <c:pt idx="5926">
                  <c:v>7.5465335488411102E-4</c:v>
                </c:pt>
                <c:pt idx="5927">
                  <c:v>0.13583413029209601</c:v>
                </c:pt>
                <c:pt idx="5928">
                  <c:v>8.9914965201485402E-4</c:v>
                </c:pt>
                <c:pt idx="5929">
                  <c:v>2.4397172035064401E-3</c:v>
                </c:pt>
                <c:pt idx="5930">
                  <c:v>2.7477933833218399E-5</c:v>
                </c:pt>
                <c:pt idx="5931">
                  <c:v>2.7926009138530398E-3</c:v>
                </c:pt>
                <c:pt idx="5932">
                  <c:v>5.1578862274241901E-3</c:v>
                </c:pt>
                <c:pt idx="5933">
                  <c:v>1.11428894783189E-5</c:v>
                </c:pt>
                <c:pt idx="5934">
                  <c:v>6.7054452991035997E-4</c:v>
                </c:pt>
                <c:pt idx="5935">
                  <c:v>2.7322155574771301E-3</c:v>
                </c:pt>
                <c:pt idx="5936">
                  <c:v>3.9115666608696501E-6</c:v>
                </c:pt>
                <c:pt idx="5937">
                  <c:v>1.07824479021877E-4</c:v>
                </c:pt>
                <c:pt idx="5938">
                  <c:v>3.4442389930854399E-3</c:v>
                </c:pt>
                <c:pt idx="5939">
                  <c:v>5.8453888355921198E-3</c:v>
                </c:pt>
                <c:pt idx="5940">
                  <c:v>8.3328864209247905E-5</c:v>
                </c:pt>
                <c:pt idx="5941">
                  <c:v>3.3023584023090199E-3</c:v>
                </c:pt>
                <c:pt idx="5942">
                  <c:v>3.2144854940559298E-3</c:v>
                </c:pt>
                <c:pt idx="5943">
                  <c:v>2.9055503664799401E-4</c:v>
                </c:pt>
                <c:pt idx="5944">
                  <c:v>1.02305395437932E-4</c:v>
                </c:pt>
                <c:pt idx="5945">
                  <c:v>4.7360805131039801E-5</c:v>
                </c:pt>
                <c:pt idx="5946">
                  <c:v>8.0352087081899601E-3</c:v>
                </c:pt>
                <c:pt idx="5947">
                  <c:v>3.0683718625117401E-2</c:v>
                </c:pt>
                <c:pt idx="5948">
                  <c:v>1.2601554045642901E-4</c:v>
                </c:pt>
                <c:pt idx="5949">
                  <c:v>1.1910462034248699E-2</c:v>
                </c:pt>
                <c:pt idx="5950">
                  <c:v>4.6485883811329799E-6</c:v>
                </c:pt>
                <c:pt idx="5951">
                  <c:v>2.02719540804552E-3</c:v>
                </c:pt>
                <c:pt idx="5952">
                  <c:v>2.9350105179586197E-4</c:v>
                </c:pt>
                <c:pt idx="5953">
                  <c:v>4.5336561490593903E-3</c:v>
                </c:pt>
                <c:pt idx="5954">
                  <c:v>9.0963787729592799E-4</c:v>
                </c:pt>
                <c:pt idx="5955">
                  <c:v>3.1364791294729997E-5</c:v>
                </c:pt>
                <c:pt idx="5956">
                  <c:v>9.7666130776730795E-2</c:v>
                </c:pt>
                <c:pt idx="5957">
                  <c:v>1.0645227852295E-5</c:v>
                </c:pt>
                <c:pt idx="5958">
                  <c:v>1.16116308441858E-4</c:v>
                </c:pt>
                <c:pt idx="5959">
                  <c:v>1.4080727258923099E-2</c:v>
                </c:pt>
                <c:pt idx="5960">
                  <c:v>6.4968059020077597E-3</c:v>
                </c:pt>
                <c:pt idx="5961">
                  <c:v>2.1501175071549899E-3</c:v>
                </c:pt>
                <c:pt idx="5962">
                  <c:v>5.1892343112626101E-4</c:v>
                </c:pt>
                <c:pt idx="5963">
                  <c:v>5.3100215074847102E-5</c:v>
                </c:pt>
                <c:pt idx="5964">
                  <c:v>4.0880256842648803E-3</c:v>
                </c:pt>
                <c:pt idx="5965">
                  <c:v>2.9798604155721301E-3</c:v>
                </c:pt>
                <c:pt idx="5966">
                  <c:v>1.25096335698817E-6</c:v>
                </c:pt>
                <c:pt idx="5967">
                  <c:v>7.8420420805357896E-2</c:v>
                </c:pt>
                <c:pt idx="5968">
                  <c:v>1.8243891494861501E-2</c:v>
                </c:pt>
                <c:pt idx="5969">
                  <c:v>8.3119983039515202E-5</c:v>
                </c:pt>
                <c:pt idx="5970">
                  <c:v>4.5566387804343102E-4</c:v>
                </c:pt>
                <c:pt idx="5971">
                  <c:v>1.7036774716243901E-4</c:v>
                </c:pt>
                <c:pt idx="5972">
                  <c:v>2.43592718675175E-3</c:v>
                </c:pt>
                <c:pt idx="5973">
                  <c:v>1.5633646533172701E-3</c:v>
                </c:pt>
                <c:pt idx="5974">
                  <c:v>7.8065533362022205E-4</c:v>
                </c:pt>
                <c:pt idx="5975">
                  <c:v>2.2802812053974602E-3</c:v>
                </c:pt>
                <c:pt idx="5976">
                  <c:v>4.8001780945657498E-3</c:v>
                </c:pt>
                <c:pt idx="5977">
                  <c:v>7.3095203971000602E-3</c:v>
                </c:pt>
                <c:pt idx="5978">
                  <c:v>3.48718441977958E-3</c:v>
                </c:pt>
                <c:pt idx="5979">
                  <c:v>3.6193159626573499E-4</c:v>
                </c:pt>
                <c:pt idx="5980">
                  <c:v>4.2137181523911799E-4</c:v>
                </c:pt>
                <c:pt idx="5981">
                  <c:v>9.3180648916521003E-3</c:v>
                </c:pt>
                <c:pt idx="5982">
                  <c:v>2.63387519505773E-4</c:v>
                </c:pt>
                <c:pt idx="5983">
                  <c:v>2.0844334333148E-4</c:v>
                </c:pt>
                <c:pt idx="5984">
                  <c:v>4.1784067093547199E-3</c:v>
                </c:pt>
                <c:pt idx="5985">
                  <c:v>1.4144241177009799E-2</c:v>
                </c:pt>
                <c:pt idx="5986">
                  <c:v>4.2646677390755199E-4</c:v>
                </c:pt>
                <c:pt idx="5987">
                  <c:v>3.9626412300166301E-3</c:v>
                </c:pt>
                <c:pt idx="5988">
                  <c:v>2.87349756291305E-3</c:v>
                </c:pt>
                <c:pt idx="5989">
                  <c:v>6.8585674753359206E-5</c:v>
                </c:pt>
                <c:pt idx="5990">
                  <c:v>1.10414496285515E-3</c:v>
                </c:pt>
                <c:pt idx="5991">
                  <c:v>9.2116665269964505E-4</c:v>
                </c:pt>
                <c:pt idx="5992">
                  <c:v>1.94873177342957E-4</c:v>
                </c:pt>
                <c:pt idx="5993">
                  <c:v>3.2802524660586498E-4</c:v>
                </c:pt>
                <c:pt idx="5994">
                  <c:v>4.2220059346416801E-6</c:v>
                </c:pt>
                <c:pt idx="5995">
                  <c:v>4.2730981510222203E-3</c:v>
                </c:pt>
                <c:pt idx="5996">
                  <c:v>1.9921694973985601E-4</c:v>
                </c:pt>
                <c:pt idx="5997">
                  <c:v>6.2746758894312504E-3</c:v>
                </c:pt>
                <c:pt idx="5998">
                  <c:v>0.83612737649017799</c:v>
                </c:pt>
                <c:pt idx="5999">
                  <c:v>8.8871508347157795E-5</c:v>
                </c:pt>
                <c:pt idx="6000">
                  <c:v>3.21638223035163E-4</c:v>
                </c:pt>
                <c:pt idx="6001">
                  <c:v>7.7870630705134704E-3</c:v>
                </c:pt>
                <c:pt idx="6002">
                  <c:v>6.2124857694704404E-7</c:v>
                </c:pt>
                <c:pt idx="6003">
                  <c:v>2.8063043472857401E-6</c:v>
                </c:pt>
                <c:pt idx="6004">
                  <c:v>1.52169326346166E-2</c:v>
                </c:pt>
                <c:pt idx="6005">
                  <c:v>1.32324262408386E-3</c:v>
                </c:pt>
                <c:pt idx="6006">
                  <c:v>2.6528478578394802E-4</c:v>
                </c:pt>
                <c:pt idx="6007">
                  <c:v>3.6644721200910701E-3</c:v>
                </c:pt>
                <c:pt idx="6008">
                  <c:v>3.0102380563175601E-2</c:v>
                </c:pt>
                <c:pt idx="6009">
                  <c:v>2.4636723642708099E-5</c:v>
                </c:pt>
                <c:pt idx="6010">
                  <c:v>9.4266283883410897E-6</c:v>
                </c:pt>
                <c:pt idx="6011">
                  <c:v>3.3787039369701102E-4</c:v>
                </c:pt>
                <c:pt idx="6012">
                  <c:v>1.4947366821251799E-4</c:v>
                </c:pt>
                <c:pt idx="6013">
                  <c:v>1.1522123871387699E-4</c:v>
                </c:pt>
                <c:pt idx="6014">
                  <c:v>1.6277700630656401E-4</c:v>
                </c:pt>
                <c:pt idx="6015">
                  <c:v>1.4380063730494901E-3</c:v>
                </c:pt>
                <c:pt idx="6016">
                  <c:v>8.5350737156309993E-5</c:v>
                </c:pt>
                <c:pt idx="6017">
                  <c:v>2.4467973873111698E-3</c:v>
                </c:pt>
                <c:pt idx="6018">
                  <c:v>1.44409229188664E-4</c:v>
                </c:pt>
                <c:pt idx="6019">
                  <c:v>1.30568596721905E-4</c:v>
                </c:pt>
                <c:pt idx="6020">
                  <c:v>3.15407196147414E-7</c:v>
                </c:pt>
                <c:pt idx="6021">
                  <c:v>1.18264740569332E-6</c:v>
                </c:pt>
                <c:pt idx="6022">
                  <c:v>2.8524332143356701E-4</c:v>
                </c:pt>
                <c:pt idx="6023">
                  <c:v>9.6817895758265493E-3</c:v>
                </c:pt>
                <c:pt idx="6024">
                  <c:v>9.6451321814784702E-5</c:v>
                </c:pt>
                <c:pt idx="6025">
                  <c:v>9.3858114817360299E-5</c:v>
                </c:pt>
                <c:pt idx="6026">
                  <c:v>9.06587282856611E-4</c:v>
                </c:pt>
                <c:pt idx="6027">
                  <c:v>9.2045504161912695E-3</c:v>
                </c:pt>
                <c:pt idx="6028">
                  <c:v>2.4189324573139898E-5</c:v>
                </c:pt>
                <c:pt idx="6029">
                  <c:v>1.05455728721713E-4</c:v>
                </c:pt>
                <c:pt idx="6030">
                  <c:v>7.5003594191462705E-4</c:v>
                </c:pt>
                <c:pt idx="6031">
                  <c:v>1.35029522463339E-4</c:v>
                </c:pt>
                <c:pt idx="6032">
                  <c:v>4.7582778889909097E-4</c:v>
                </c:pt>
                <c:pt idx="6033">
                  <c:v>1.2340628691233501E-3</c:v>
                </c:pt>
                <c:pt idx="6034">
                  <c:v>2.6136979662994098E-2</c:v>
                </c:pt>
                <c:pt idx="6035">
                  <c:v>2.27510526903681E-5</c:v>
                </c:pt>
                <c:pt idx="6036">
                  <c:v>3.7600353100812601E-6</c:v>
                </c:pt>
                <c:pt idx="6037">
                  <c:v>2.1243533392711699E-5</c:v>
                </c:pt>
                <c:pt idx="6038">
                  <c:v>1.7170134198369799E-4</c:v>
                </c:pt>
                <c:pt idx="6039">
                  <c:v>1.8218852604126601E-3</c:v>
                </c:pt>
                <c:pt idx="6040">
                  <c:v>2.0227864591301002E-3</c:v>
                </c:pt>
                <c:pt idx="6041">
                  <c:v>1.74571406791783E-3</c:v>
                </c:pt>
                <c:pt idx="6042">
                  <c:v>4.3936655823183398E-4</c:v>
                </c:pt>
                <c:pt idx="6043">
                  <c:v>8.07518148544506E-7</c:v>
                </c:pt>
                <c:pt idx="6044">
                  <c:v>1.71707410418874E-3</c:v>
                </c:pt>
                <c:pt idx="6045">
                  <c:v>1.14574935970742E-2</c:v>
                </c:pt>
                <c:pt idx="6046">
                  <c:v>5.5595356741068201E-4</c:v>
                </c:pt>
                <c:pt idx="6047">
                  <c:v>3.0529016521872602E-4</c:v>
                </c:pt>
                <c:pt idx="6048">
                  <c:v>6.0568715481436101E-5</c:v>
                </c:pt>
                <c:pt idx="6049">
                  <c:v>2.3845900154757498E-5</c:v>
                </c:pt>
                <c:pt idx="6050">
                  <c:v>7.7778911263797705E-4</c:v>
                </c:pt>
                <c:pt idx="6051">
                  <c:v>4.4456165674644301E-5</c:v>
                </c:pt>
                <c:pt idx="6052">
                  <c:v>3.5413880983000403E-7</c:v>
                </c:pt>
                <c:pt idx="6053">
                  <c:v>2.88365587518402E-3</c:v>
                </c:pt>
                <c:pt idx="6054">
                  <c:v>6.5748690203328399E-4</c:v>
                </c:pt>
                <c:pt idx="6055">
                  <c:v>1.6298968508879599E-4</c:v>
                </c:pt>
                <c:pt idx="6056">
                  <c:v>7.2092020929786198E-5</c:v>
                </c:pt>
                <c:pt idx="6057">
                  <c:v>2.3764915963209901E-3</c:v>
                </c:pt>
                <c:pt idx="6058">
                  <c:v>4.9687385742238302E-5</c:v>
                </c:pt>
                <c:pt idx="6059">
                  <c:v>8.6543991462961203E-4</c:v>
                </c:pt>
                <c:pt idx="6060">
                  <c:v>4.1056663092830401E-5</c:v>
                </c:pt>
                <c:pt idx="6061">
                  <c:v>6.2101495983897601E-4</c:v>
                </c:pt>
                <c:pt idx="6062">
                  <c:v>6.2347388776621804E-7</c:v>
                </c:pt>
                <c:pt idx="6063">
                  <c:v>3.5429234108065601E-3</c:v>
                </c:pt>
                <c:pt idx="6064">
                  <c:v>6.4729496217692003E-4</c:v>
                </c:pt>
                <c:pt idx="6065">
                  <c:v>7.2050419230947904E-3</c:v>
                </c:pt>
                <c:pt idx="6066">
                  <c:v>4.0241318522571802E-4</c:v>
                </c:pt>
                <c:pt idx="6067">
                  <c:v>2.4538894541299401E-4</c:v>
                </c:pt>
                <c:pt idx="6068">
                  <c:v>5.3632494363538199E-4</c:v>
                </c:pt>
                <c:pt idx="6069">
                  <c:v>1.06082736748771E-2</c:v>
                </c:pt>
                <c:pt idx="6070">
                  <c:v>1.28452593756824E-6</c:v>
                </c:pt>
                <c:pt idx="6071">
                  <c:v>1.3809400339094E-3</c:v>
                </c:pt>
                <c:pt idx="6072">
                  <c:v>9.3573562293599504E-4</c:v>
                </c:pt>
                <c:pt idx="6073">
                  <c:v>1.7261604786388099E-4</c:v>
                </c:pt>
                <c:pt idx="6074">
                  <c:v>7.9623565898615206E-5</c:v>
                </c:pt>
                <c:pt idx="6075">
                  <c:v>1.07462168340456E-5</c:v>
                </c:pt>
                <c:pt idx="6076">
                  <c:v>0.26316742507979701</c:v>
                </c:pt>
                <c:pt idx="6077">
                  <c:v>1.65231663711304E-2</c:v>
                </c:pt>
                <c:pt idx="6078">
                  <c:v>2.9607560033215402E-4</c:v>
                </c:pt>
                <c:pt idx="6079">
                  <c:v>2.5741326864149702E-4</c:v>
                </c:pt>
                <c:pt idx="6080">
                  <c:v>7.1929213463003697E-5</c:v>
                </c:pt>
                <c:pt idx="6081">
                  <c:v>3.15371850689781E-3</c:v>
                </c:pt>
                <c:pt idx="6082">
                  <c:v>1.9132274542034099E-6</c:v>
                </c:pt>
                <c:pt idx="6083">
                  <c:v>2.9114175237025299E-6</c:v>
                </c:pt>
                <c:pt idx="6084">
                  <c:v>2.5723682417228298E-4</c:v>
                </c:pt>
                <c:pt idx="6085">
                  <c:v>7.5978208196863497E-4</c:v>
                </c:pt>
                <c:pt idx="6086">
                  <c:v>1.0042243245163499E-3</c:v>
                </c:pt>
                <c:pt idx="6087">
                  <c:v>6.9630010154684901E-3</c:v>
                </c:pt>
                <c:pt idx="6088">
                  <c:v>2.5528679076385698E-2</c:v>
                </c:pt>
                <c:pt idx="6089">
                  <c:v>6.3393472972734399E-2</c:v>
                </c:pt>
                <c:pt idx="6090">
                  <c:v>1.4635588149660599E-4</c:v>
                </c:pt>
                <c:pt idx="6091">
                  <c:v>1.5161464565128799E-2</c:v>
                </c:pt>
                <c:pt idx="6092">
                  <c:v>7.2734586607629196E-4</c:v>
                </c:pt>
                <c:pt idx="6093">
                  <c:v>6.8922562211222501E-3</c:v>
                </c:pt>
                <c:pt idx="6094">
                  <c:v>0.65134799065754001</c:v>
                </c:pt>
                <c:pt idx="6095">
                  <c:v>6.8692669931586794E-5</c:v>
                </c:pt>
                <c:pt idx="6096">
                  <c:v>7.8293354529967302E-2</c:v>
                </c:pt>
                <c:pt idx="6097">
                  <c:v>5.7223762193577103E-2</c:v>
                </c:pt>
                <c:pt idx="6098">
                  <c:v>4.3557261519772796E-3</c:v>
                </c:pt>
                <c:pt idx="6099">
                  <c:v>8.5529048100452699E-4</c:v>
                </c:pt>
                <c:pt idx="6100">
                  <c:v>4.5114600443843999E-3</c:v>
                </c:pt>
                <c:pt idx="6101">
                  <c:v>2.2780602201992399E-4</c:v>
                </c:pt>
                <c:pt idx="6102">
                  <c:v>3.8984092258183898E-3</c:v>
                </c:pt>
                <c:pt idx="6103">
                  <c:v>1.60013811142079E-3</c:v>
                </c:pt>
                <c:pt idx="6104">
                  <c:v>4.1520223622421499E-7</c:v>
                </c:pt>
                <c:pt idx="6105">
                  <c:v>2.9625787719026999E-4</c:v>
                </c:pt>
                <c:pt idx="6106">
                  <c:v>9.1910122897668095E-5</c:v>
                </c:pt>
                <c:pt idx="6107">
                  <c:v>2.1469240443218399E-5</c:v>
                </c:pt>
                <c:pt idx="6108">
                  <c:v>2.6433390094216201E-6</c:v>
                </c:pt>
                <c:pt idx="6109">
                  <c:v>5.1168716579851501E-3</c:v>
                </c:pt>
                <c:pt idx="6110">
                  <c:v>7.8359357386875699E-7</c:v>
                </c:pt>
                <c:pt idx="6111">
                  <c:v>1.7677817378176201E-2</c:v>
                </c:pt>
                <c:pt idx="6112">
                  <c:v>4.0194126354205304E-3</c:v>
                </c:pt>
                <c:pt idx="6113">
                  <c:v>1.8523695949919101E-3</c:v>
                </c:pt>
                <c:pt idx="6114">
                  <c:v>1.5017506072117299E-3</c:v>
                </c:pt>
                <c:pt idx="6115">
                  <c:v>2.5110045566280399E-2</c:v>
                </c:pt>
                <c:pt idx="6116">
                  <c:v>1.27269704390176E-6</c:v>
                </c:pt>
                <c:pt idx="6117">
                  <c:v>2.7084337213264501E-3</c:v>
                </c:pt>
                <c:pt idx="6118">
                  <c:v>5.1138552429586697E-4</c:v>
                </c:pt>
                <c:pt idx="6119">
                  <c:v>1.26060771951366E-3</c:v>
                </c:pt>
                <c:pt idx="6120">
                  <c:v>4.7211732074548099E-4</c:v>
                </c:pt>
                <c:pt idx="6121">
                  <c:v>2.9786003660112198E-4</c:v>
                </c:pt>
                <c:pt idx="6122">
                  <c:v>1.8275906988611699E-6</c:v>
                </c:pt>
                <c:pt idx="6123">
                  <c:v>3.3480411664545602E-3</c:v>
                </c:pt>
                <c:pt idx="6124">
                  <c:v>9.3855833508726206E-5</c:v>
                </c:pt>
                <c:pt idx="6125">
                  <c:v>1.9253944761035799E-4</c:v>
                </c:pt>
                <c:pt idx="6126">
                  <c:v>1.49838261872374E-2</c:v>
                </c:pt>
                <c:pt idx="6127">
                  <c:v>7.2005130264779797E-5</c:v>
                </c:pt>
                <c:pt idx="6128">
                  <c:v>1.28775813330912E-3</c:v>
                </c:pt>
                <c:pt idx="6129">
                  <c:v>4.5340036437474199E-3</c:v>
                </c:pt>
                <c:pt idx="6130">
                  <c:v>4.04774757012164E-4</c:v>
                </c:pt>
                <c:pt idx="6131">
                  <c:v>6.1410543093236303E-4</c:v>
                </c:pt>
                <c:pt idx="6132">
                  <c:v>2.2612620638730102E-3</c:v>
                </c:pt>
                <c:pt idx="6133">
                  <c:v>5.5713602277059904E-3</c:v>
                </c:pt>
                <c:pt idx="6134">
                  <c:v>1.9446833206606699E-3</c:v>
                </c:pt>
                <c:pt idx="6135">
                  <c:v>2.259640632169E-5</c:v>
                </c:pt>
                <c:pt idx="6136">
                  <c:v>8.3034260301949707E-3</c:v>
                </c:pt>
                <c:pt idx="6137">
                  <c:v>4.4021646763252598E-3</c:v>
                </c:pt>
                <c:pt idx="6138">
                  <c:v>8.7453826308953899E-4</c:v>
                </c:pt>
                <c:pt idx="6139">
                  <c:v>9.4530210009568399E-4</c:v>
                </c:pt>
                <c:pt idx="6140">
                  <c:v>2.41799094165977E-2</c:v>
                </c:pt>
                <c:pt idx="6141">
                  <c:v>3.6541089688724199E-3</c:v>
                </c:pt>
                <c:pt idx="6142">
                  <c:v>8.8301407640659401E-7</c:v>
                </c:pt>
                <c:pt idx="6143">
                  <c:v>9.1629060922398999E-3</c:v>
                </c:pt>
                <c:pt idx="6144">
                  <c:v>1.9035004255276E-4</c:v>
                </c:pt>
                <c:pt idx="6145">
                  <c:v>5.7739890072515496E-4</c:v>
                </c:pt>
                <c:pt idx="6146">
                  <c:v>4.2272603987115699E-3</c:v>
                </c:pt>
                <c:pt idx="6147">
                  <c:v>1.73133778679617E-3</c:v>
                </c:pt>
                <c:pt idx="6148">
                  <c:v>3.71011611562222E-3</c:v>
                </c:pt>
                <c:pt idx="6149">
                  <c:v>1.0721939475913599E-3</c:v>
                </c:pt>
                <c:pt idx="6150">
                  <c:v>2.1259411610465899E-2</c:v>
                </c:pt>
                <c:pt idx="6151">
                  <c:v>4.93295235673672E-3</c:v>
                </c:pt>
                <c:pt idx="6152">
                  <c:v>2.5012752690377598E-3</c:v>
                </c:pt>
                <c:pt idx="6153">
                  <c:v>1.3219443001752601E-2</c:v>
                </c:pt>
                <c:pt idx="6154">
                  <c:v>2.4648147085554401E-4</c:v>
                </c:pt>
                <c:pt idx="6155">
                  <c:v>4.2847044942908398E-4</c:v>
                </c:pt>
                <c:pt idx="6156">
                  <c:v>5.8514281223975698E-4</c:v>
                </c:pt>
                <c:pt idx="6157">
                  <c:v>2.9518886343846297E-4</c:v>
                </c:pt>
                <c:pt idx="6158">
                  <c:v>8.8854819419965595E-3</c:v>
                </c:pt>
                <c:pt idx="6159">
                  <c:v>7.2778963821179597E-4</c:v>
                </c:pt>
                <c:pt idx="6160">
                  <c:v>3.3826576320138203E-5</c:v>
                </c:pt>
                <c:pt idx="6161">
                  <c:v>1.68523881472425E-3</c:v>
                </c:pt>
                <c:pt idx="6162">
                  <c:v>2.2207256713243698E-2</c:v>
                </c:pt>
                <c:pt idx="6163">
                  <c:v>5.7790691532012498E-3</c:v>
                </c:pt>
                <c:pt idx="6164">
                  <c:v>9.55839284424958E-5</c:v>
                </c:pt>
                <c:pt idx="6165">
                  <c:v>5.2380891091174403E-6</c:v>
                </c:pt>
                <c:pt idx="6166">
                  <c:v>2.7037561309187501E-4</c:v>
                </c:pt>
                <c:pt idx="6167">
                  <c:v>7.7006986971154198E-3</c:v>
                </c:pt>
                <c:pt idx="6168">
                  <c:v>1.6487868689547699E-2</c:v>
                </c:pt>
                <c:pt idx="6169">
                  <c:v>9.6888425934011095E-5</c:v>
                </c:pt>
                <c:pt idx="6170">
                  <c:v>0.19769998346944101</c:v>
                </c:pt>
                <c:pt idx="6171">
                  <c:v>1.08842873186868E-3</c:v>
                </c:pt>
                <c:pt idx="6172">
                  <c:v>1.7392722917781501E-4</c:v>
                </c:pt>
                <c:pt idx="6173">
                  <c:v>1.8756401265681299E-2</c:v>
                </c:pt>
                <c:pt idx="6174">
                  <c:v>1.0334884465026E-3</c:v>
                </c:pt>
                <c:pt idx="6175">
                  <c:v>2.3015735387608002E-3</c:v>
                </c:pt>
                <c:pt idx="6176">
                  <c:v>8.7285888555097501E-4</c:v>
                </c:pt>
                <c:pt idx="6177">
                  <c:v>2.7023505339212198E-3</c:v>
                </c:pt>
                <c:pt idx="6178">
                  <c:v>1.10277799238935E-4</c:v>
                </c:pt>
                <c:pt idx="6179">
                  <c:v>6.56346936151753E-3</c:v>
                </c:pt>
                <c:pt idx="6180">
                  <c:v>6.8118552132345302E-3</c:v>
                </c:pt>
                <c:pt idx="6181">
                  <c:v>3.33769841169091E-6</c:v>
                </c:pt>
                <c:pt idx="6182">
                  <c:v>7.2471559176261302E-5</c:v>
                </c:pt>
                <c:pt idx="6183">
                  <c:v>1.3035503845330699E-6</c:v>
                </c:pt>
                <c:pt idx="6184">
                  <c:v>1.8613920383941799E-4</c:v>
                </c:pt>
                <c:pt idx="6185">
                  <c:v>1.5803387544582801E-3</c:v>
                </c:pt>
                <c:pt idx="6186">
                  <c:v>5.6431562375565902E-7</c:v>
                </c:pt>
                <c:pt idx="6187">
                  <c:v>3.1187102336729601E-3</c:v>
                </c:pt>
                <c:pt idx="6188">
                  <c:v>6.0297183669509296E-3</c:v>
                </c:pt>
                <c:pt idx="6189">
                  <c:v>1.52223815629762E-4</c:v>
                </c:pt>
                <c:pt idx="6190">
                  <c:v>5.7744319350936301E-4</c:v>
                </c:pt>
                <c:pt idx="6191">
                  <c:v>1.11554445348133E-3</c:v>
                </c:pt>
                <c:pt idx="6192">
                  <c:v>4.8048904820697395E-7</c:v>
                </c:pt>
                <c:pt idx="6193">
                  <c:v>2.57373428301526E-4</c:v>
                </c:pt>
                <c:pt idx="6194">
                  <c:v>7.0907881831112698E-3</c:v>
                </c:pt>
                <c:pt idx="6195">
                  <c:v>6.5589793601730003E-3</c:v>
                </c:pt>
                <c:pt idx="6196">
                  <c:v>1.0863313492575099E-3</c:v>
                </c:pt>
                <c:pt idx="6197">
                  <c:v>2.0769184452295899E-5</c:v>
                </c:pt>
                <c:pt idx="6198">
                  <c:v>2.7971454874601001E-3</c:v>
                </c:pt>
                <c:pt idx="6199">
                  <c:v>3.18935154587727E-3</c:v>
                </c:pt>
                <c:pt idx="6200">
                  <c:v>7.4921726297054003E-4</c:v>
                </c:pt>
                <c:pt idx="6201">
                  <c:v>7.1965810068507299E-4</c:v>
                </c:pt>
                <c:pt idx="6202">
                  <c:v>1.7909580261471301E-3</c:v>
                </c:pt>
                <c:pt idx="6203">
                  <c:v>1.01353719445551E-2</c:v>
                </c:pt>
                <c:pt idx="6204">
                  <c:v>2.545961125202E-3</c:v>
                </c:pt>
                <c:pt idx="6205">
                  <c:v>6.9695538298760503E-4</c:v>
                </c:pt>
                <c:pt idx="6206">
                  <c:v>8.1405554147097197E-7</c:v>
                </c:pt>
                <c:pt idx="6207">
                  <c:v>4.7824374101700399E-3</c:v>
                </c:pt>
                <c:pt idx="6208">
                  <c:v>1.16030799595299E-6</c:v>
                </c:pt>
                <c:pt idx="6209">
                  <c:v>2.5950000366564902E-6</c:v>
                </c:pt>
                <c:pt idx="6210">
                  <c:v>8.9032919912829096E-5</c:v>
                </c:pt>
                <c:pt idx="6211">
                  <c:v>1.70878888483915E-3</c:v>
                </c:pt>
                <c:pt idx="6212">
                  <c:v>4.2227717989518901E-4</c:v>
                </c:pt>
                <c:pt idx="6213">
                  <c:v>7.5558934991199006E-2</c:v>
                </c:pt>
                <c:pt idx="6214">
                  <c:v>1.0253256397240699E-2</c:v>
                </c:pt>
                <c:pt idx="6215">
                  <c:v>2.7922615154337202E-4</c:v>
                </c:pt>
                <c:pt idx="6216">
                  <c:v>4.3520583092280499E-4</c:v>
                </c:pt>
                <c:pt idx="6217">
                  <c:v>1.73825591692481E-2</c:v>
                </c:pt>
                <c:pt idx="6218">
                  <c:v>4.2223799569987997E-5</c:v>
                </c:pt>
                <c:pt idx="6219">
                  <c:v>3.20941277621934E-4</c:v>
                </c:pt>
                <c:pt idx="6220">
                  <c:v>3.5698308822415802E-4</c:v>
                </c:pt>
                <c:pt idx="6221">
                  <c:v>1.17306600980415E-4</c:v>
                </c:pt>
                <c:pt idx="6222">
                  <c:v>1.9854322087039001E-4</c:v>
                </c:pt>
                <c:pt idx="6223">
                  <c:v>1.0938636919494199E-2</c:v>
                </c:pt>
                <c:pt idx="6224">
                  <c:v>1.3656818589904199E-3</c:v>
                </c:pt>
                <c:pt idx="6225">
                  <c:v>3.7605415341715698E-4</c:v>
                </c:pt>
                <c:pt idx="6226">
                  <c:v>5.0028268412109297E-7</c:v>
                </c:pt>
                <c:pt idx="6227">
                  <c:v>1.6954602152052502E-2</c:v>
                </c:pt>
                <c:pt idx="6228">
                  <c:v>1.9150545186359901E-2</c:v>
                </c:pt>
                <c:pt idx="6229">
                  <c:v>1.1893127270491901E-6</c:v>
                </c:pt>
                <c:pt idx="6230">
                  <c:v>1.3730678528200901E-3</c:v>
                </c:pt>
                <c:pt idx="6231">
                  <c:v>1.8895715600285401E-4</c:v>
                </c:pt>
                <c:pt idx="6232">
                  <c:v>2.2591800736073802E-6</c:v>
                </c:pt>
                <c:pt idx="6233">
                  <c:v>2.8142370585645901E-3</c:v>
                </c:pt>
                <c:pt idx="6234">
                  <c:v>9.5175320168507799E-4</c:v>
                </c:pt>
                <c:pt idx="6235">
                  <c:v>2.0425483335580701E-4</c:v>
                </c:pt>
                <c:pt idx="6236">
                  <c:v>3.7539107364187897E-2</c:v>
                </c:pt>
                <c:pt idx="6237">
                  <c:v>3.2699724380073902E-2</c:v>
                </c:pt>
                <c:pt idx="6238">
                  <c:v>1.2361848053548199E-3</c:v>
                </c:pt>
                <c:pt idx="6239">
                  <c:v>9.7863605518872703E-4</c:v>
                </c:pt>
                <c:pt idx="6240">
                  <c:v>2.3452318958413002E-3</c:v>
                </c:pt>
                <c:pt idx="6241">
                  <c:v>4.0971312617784604E-3</c:v>
                </c:pt>
                <c:pt idx="6242">
                  <c:v>2.7234585208516199E-3</c:v>
                </c:pt>
                <c:pt idx="6243">
                  <c:v>6.2705331870514603E-3</c:v>
                </c:pt>
                <c:pt idx="6244">
                  <c:v>5.3480200050854005E-7</c:v>
                </c:pt>
                <c:pt idx="6245">
                  <c:v>2.11927122504785E-3</c:v>
                </c:pt>
                <c:pt idx="6246">
                  <c:v>2.6094242837406802E-3</c:v>
                </c:pt>
                <c:pt idx="6247">
                  <c:v>4.7822349727623203E-6</c:v>
                </c:pt>
                <c:pt idx="6248">
                  <c:v>1.11810598881981E-3</c:v>
                </c:pt>
                <c:pt idx="6249">
                  <c:v>3.2919236596399101E-4</c:v>
                </c:pt>
                <c:pt idx="6250">
                  <c:v>6.75761817435322E-4</c:v>
                </c:pt>
                <c:pt idx="6251">
                  <c:v>2.1719361579947701E-2</c:v>
                </c:pt>
                <c:pt idx="6252">
                  <c:v>7.2901671569860702E-4</c:v>
                </c:pt>
                <c:pt idx="6253">
                  <c:v>1.8425741847669401E-4</c:v>
                </c:pt>
                <c:pt idx="6254">
                  <c:v>7.4229901429904296E-6</c:v>
                </c:pt>
                <c:pt idx="6255">
                  <c:v>2.7832178397326299E-2</c:v>
                </c:pt>
                <c:pt idx="6256">
                  <c:v>5.5289113169712501E-4</c:v>
                </c:pt>
                <c:pt idx="6257">
                  <c:v>8.3988753301679302E-4</c:v>
                </c:pt>
                <c:pt idx="6258">
                  <c:v>9.0911954336097905E-4</c:v>
                </c:pt>
                <c:pt idx="6259">
                  <c:v>1.49084305739575E-3</c:v>
                </c:pt>
                <c:pt idx="6260">
                  <c:v>7.4698837341311599E-5</c:v>
                </c:pt>
                <c:pt idx="6261">
                  <c:v>2.1046739459902899E-2</c:v>
                </c:pt>
                <c:pt idx="6262">
                  <c:v>3.50387239419821E-6</c:v>
                </c:pt>
                <c:pt idx="6263">
                  <c:v>4.96158253606969E-5</c:v>
                </c:pt>
                <c:pt idx="6264">
                  <c:v>1.4097615939058601E-2</c:v>
                </c:pt>
                <c:pt idx="6265">
                  <c:v>2.3212293452551601E-3</c:v>
                </c:pt>
                <c:pt idx="6266">
                  <c:v>1.23600937297245E-3</c:v>
                </c:pt>
                <c:pt idx="6267">
                  <c:v>1.54170807117263E-3</c:v>
                </c:pt>
                <c:pt idx="6268">
                  <c:v>1.14673239728488E-4</c:v>
                </c:pt>
                <c:pt idx="6269">
                  <c:v>0.432648168296691</c:v>
                </c:pt>
                <c:pt idx="6270">
                  <c:v>2.3081184639272199E-5</c:v>
                </c:pt>
                <c:pt idx="6271">
                  <c:v>8.1719674434713096E-5</c:v>
                </c:pt>
                <c:pt idx="6272">
                  <c:v>4.5302480590991097E-5</c:v>
                </c:pt>
                <c:pt idx="6273">
                  <c:v>4.9332285276917399E-4</c:v>
                </c:pt>
                <c:pt idx="6274">
                  <c:v>1.9158087879789099E-4</c:v>
                </c:pt>
                <c:pt idx="6275">
                  <c:v>4.4033371450341897E-3</c:v>
                </c:pt>
                <c:pt idx="6276">
                  <c:v>2.22975043418994E-3</c:v>
                </c:pt>
                <c:pt idx="6277">
                  <c:v>7.72463311474521E-7</c:v>
                </c:pt>
                <c:pt idx="6278">
                  <c:v>2.2020679696585299E-3</c:v>
                </c:pt>
                <c:pt idx="6279">
                  <c:v>0.50160871106597704</c:v>
                </c:pt>
                <c:pt idx="6280">
                  <c:v>8.2950562428344005E-3</c:v>
                </c:pt>
                <c:pt idx="6281">
                  <c:v>2.5253155211706502E-4</c:v>
                </c:pt>
                <c:pt idx="6282">
                  <c:v>3.2597455952836901E-3</c:v>
                </c:pt>
                <c:pt idx="6283">
                  <c:v>1.5543023431889501E-4</c:v>
                </c:pt>
                <c:pt idx="6284">
                  <c:v>3.9610098540049203E-3</c:v>
                </c:pt>
                <c:pt idx="6285">
                  <c:v>2.2616944625063199E-2</c:v>
                </c:pt>
                <c:pt idx="6286">
                  <c:v>1.5730842840965E-3</c:v>
                </c:pt>
                <c:pt idx="6287">
                  <c:v>4.0371709309953204E-3</c:v>
                </c:pt>
                <c:pt idx="6288">
                  <c:v>2.5886104359170398E-2</c:v>
                </c:pt>
                <c:pt idx="6289">
                  <c:v>2.1625997322451801E-3</c:v>
                </c:pt>
                <c:pt idx="6290">
                  <c:v>2.8129194235762701E-2</c:v>
                </c:pt>
                <c:pt idx="6291">
                  <c:v>8.3217786227143806E-2</c:v>
                </c:pt>
                <c:pt idx="6292">
                  <c:v>2.8850291995643502E-3</c:v>
                </c:pt>
                <c:pt idx="6293">
                  <c:v>5.8258191102899901E-3</c:v>
                </c:pt>
                <c:pt idx="6294">
                  <c:v>1.0717759928402E-4</c:v>
                </c:pt>
                <c:pt idx="6295">
                  <c:v>9.27352574724893E-4</c:v>
                </c:pt>
                <c:pt idx="6296">
                  <c:v>4.1031338748440697E-3</c:v>
                </c:pt>
                <c:pt idx="6297">
                  <c:v>5.9961948552604998E-2</c:v>
                </c:pt>
                <c:pt idx="6298">
                  <c:v>3.97661566103496E-4</c:v>
                </c:pt>
                <c:pt idx="6299">
                  <c:v>6.2423725344756898E-3</c:v>
                </c:pt>
                <c:pt idx="6300">
                  <c:v>6.93067669839288E-4</c:v>
                </c:pt>
                <c:pt idx="6301">
                  <c:v>4.0504884641387497E-2</c:v>
                </c:pt>
                <c:pt idx="6302">
                  <c:v>3.1447022279498201E-3</c:v>
                </c:pt>
                <c:pt idx="6303">
                  <c:v>2.77204755605317E-6</c:v>
                </c:pt>
                <c:pt idx="6304">
                  <c:v>1.7865447662873701E-4</c:v>
                </c:pt>
                <c:pt idx="6305">
                  <c:v>0.111706245422224</c:v>
                </c:pt>
                <c:pt idx="6306">
                  <c:v>3.1445377120991903E-4</c:v>
                </c:pt>
                <c:pt idx="6307">
                  <c:v>2.93645085810118E-4</c:v>
                </c:pt>
                <c:pt idx="6308">
                  <c:v>1.5517703424460099E-4</c:v>
                </c:pt>
                <c:pt idx="6309">
                  <c:v>6.97499158832703E-2</c:v>
                </c:pt>
                <c:pt idx="6310">
                  <c:v>1.8705617660811101E-4</c:v>
                </c:pt>
                <c:pt idx="6311">
                  <c:v>4.0600328175948599E-5</c:v>
                </c:pt>
                <c:pt idx="6312">
                  <c:v>2.1001406531982299E-4</c:v>
                </c:pt>
                <c:pt idx="6313">
                  <c:v>4.2843232122010896E-3</c:v>
                </c:pt>
                <c:pt idx="6314">
                  <c:v>1.5262825133867399E-3</c:v>
                </c:pt>
                <c:pt idx="6315">
                  <c:v>2.3218965110368799E-3</c:v>
                </c:pt>
                <c:pt idx="6316">
                  <c:v>2.34121040121461E-2</c:v>
                </c:pt>
                <c:pt idx="6317">
                  <c:v>2.9072927120923102E-3</c:v>
                </c:pt>
                <c:pt idx="6318">
                  <c:v>8.36263829318234E-7</c:v>
                </c:pt>
                <c:pt idx="6319">
                  <c:v>2.6744626424444399E-3</c:v>
                </c:pt>
                <c:pt idx="6320">
                  <c:v>1.59012639210242E-2</c:v>
                </c:pt>
                <c:pt idx="6321">
                  <c:v>1.97478601971223E-2</c:v>
                </c:pt>
                <c:pt idx="6322">
                  <c:v>1.1486365673547499E-2</c:v>
                </c:pt>
                <c:pt idx="6323">
                  <c:v>4.3392670562607801E-5</c:v>
                </c:pt>
                <c:pt idx="6324">
                  <c:v>0.23995822850606</c:v>
                </c:pt>
                <c:pt idx="6325">
                  <c:v>9.9771094946460304E-3</c:v>
                </c:pt>
                <c:pt idx="6326">
                  <c:v>3.1213441594186001E-2</c:v>
                </c:pt>
                <c:pt idx="6327">
                  <c:v>9.6416706432564999E-4</c:v>
                </c:pt>
                <c:pt idx="6328">
                  <c:v>1.0870751129223299E-5</c:v>
                </c:pt>
                <c:pt idx="6329">
                  <c:v>1.12553549220918E-4</c:v>
                </c:pt>
                <c:pt idx="6330">
                  <c:v>7.7055844221387603E-3</c:v>
                </c:pt>
                <c:pt idx="6331">
                  <c:v>3.05850137307364E-2</c:v>
                </c:pt>
                <c:pt idx="6332">
                  <c:v>1.34698166778069E-2</c:v>
                </c:pt>
                <c:pt idx="6333">
                  <c:v>4.9392451189588498E-3</c:v>
                </c:pt>
                <c:pt idx="6334">
                  <c:v>1.01446994722047E-4</c:v>
                </c:pt>
                <c:pt idx="6335">
                  <c:v>8.7309195192242298E-3</c:v>
                </c:pt>
                <c:pt idx="6336">
                  <c:v>1.35381207826055E-5</c:v>
                </c:pt>
                <c:pt idx="6337">
                  <c:v>5.0967808259890796E-3</c:v>
                </c:pt>
                <c:pt idx="6338">
                  <c:v>1.34815232145459E-3</c:v>
                </c:pt>
                <c:pt idx="6339">
                  <c:v>1.3570595069723099E-3</c:v>
                </c:pt>
                <c:pt idx="6340">
                  <c:v>5.7811265908318504E-4</c:v>
                </c:pt>
                <c:pt idx="6341">
                  <c:v>4.38877909504631E-3</c:v>
                </c:pt>
                <c:pt idx="6342">
                  <c:v>2.2519207354036101E-5</c:v>
                </c:pt>
                <c:pt idx="6343">
                  <c:v>2.2430907593570299E-4</c:v>
                </c:pt>
                <c:pt idx="6344">
                  <c:v>6.1523251575896305E-4</c:v>
                </c:pt>
                <c:pt idx="6345">
                  <c:v>7.8681060538591002E-2</c:v>
                </c:pt>
                <c:pt idx="6346">
                  <c:v>5.8115564204650697E-3</c:v>
                </c:pt>
                <c:pt idx="6347">
                  <c:v>0.36130154000621101</c:v>
                </c:pt>
                <c:pt idx="6348">
                  <c:v>7.6846923839752995E-6</c:v>
                </c:pt>
                <c:pt idx="6349">
                  <c:v>3.0453954982292698E-4</c:v>
                </c:pt>
                <c:pt idx="6350">
                  <c:v>3.4182554621663299E-4</c:v>
                </c:pt>
                <c:pt idx="6351">
                  <c:v>4.6537166477100001E-5</c:v>
                </c:pt>
                <c:pt idx="6352">
                  <c:v>2.27225358193007E-4</c:v>
                </c:pt>
                <c:pt idx="6353">
                  <c:v>5.4352066208253301E-3</c:v>
                </c:pt>
                <c:pt idx="6354">
                  <c:v>2.66016297375191E-3</c:v>
                </c:pt>
                <c:pt idx="6355">
                  <c:v>7.0446580961042605E-4</c:v>
                </c:pt>
                <c:pt idx="6356">
                  <c:v>2.9446735630821798E-6</c:v>
                </c:pt>
                <c:pt idx="6357">
                  <c:v>7.1176890905437799E-3</c:v>
                </c:pt>
                <c:pt idx="6358">
                  <c:v>1.3147747088385401E-3</c:v>
                </c:pt>
                <c:pt idx="6359">
                  <c:v>1.5457117346904E-2</c:v>
                </c:pt>
                <c:pt idx="6360">
                  <c:v>5.0130841720705905E-4</c:v>
                </c:pt>
                <c:pt idx="6361">
                  <c:v>1.7238178574346599E-4</c:v>
                </c:pt>
                <c:pt idx="6362">
                  <c:v>1.7428625919586201E-5</c:v>
                </c:pt>
                <c:pt idx="6363">
                  <c:v>9.6539046344780595E-4</c:v>
                </c:pt>
                <c:pt idx="6364">
                  <c:v>2.7482166383206099E-3</c:v>
                </c:pt>
                <c:pt idx="6365">
                  <c:v>1.6455748272863401E-5</c:v>
                </c:pt>
                <c:pt idx="6366">
                  <c:v>7.1036403160942599E-7</c:v>
                </c:pt>
                <c:pt idx="6367">
                  <c:v>4.6525667200672999E-2</c:v>
                </c:pt>
                <c:pt idx="6368">
                  <c:v>6.39983103899214E-4</c:v>
                </c:pt>
                <c:pt idx="6369">
                  <c:v>1.4680535633446699E-2</c:v>
                </c:pt>
                <c:pt idx="6370">
                  <c:v>1.47557207501803E-2</c:v>
                </c:pt>
                <c:pt idx="6371">
                  <c:v>2.2146283720723399E-6</c:v>
                </c:pt>
                <c:pt idx="6372">
                  <c:v>1.7419507644326599E-6</c:v>
                </c:pt>
                <c:pt idx="6373">
                  <c:v>1.4003538937843899E-4</c:v>
                </c:pt>
                <c:pt idx="6374">
                  <c:v>6.7246392260538195E-4</c:v>
                </c:pt>
                <c:pt idx="6375">
                  <c:v>4.3327635748453101E-3</c:v>
                </c:pt>
                <c:pt idx="6376">
                  <c:v>2.99836446663062E-4</c:v>
                </c:pt>
                <c:pt idx="6377">
                  <c:v>6.9396825308912897E-5</c:v>
                </c:pt>
                <c:pt idx="6378">
                  <c:v>6.5048352774079398E-4</c:v>
                </c:pt>
                <c:pt idx="6379">
                  <c:v>1.57764375771E-4</c:v>
                </c:pt>
                <c:pt idx="6380">
                  <c:v>2.16828247140049E-6</c:v>
                </c:pt>
                <c:pt idx="6381">
                  <c:v>7.6347083186914598E-4</c:v>
                </c:pt>
                <c:pt idx="6382">
                  <c:v>1.5092382714703599E-5</c:v>
                </c:pt>
                <c:pt idx="6383">
                  <c:v>2.90612632782699E-4</c:v>
                </c:pt>
                <c:pt idx="6384">
                  <c:v>7.4833129909351205E-7</c:v>
                </c:pt>
                <c:pt idx="6385">
                  <c:v>5.9476806168007696E-3</c:v>
                </c:pt>
                <c:pt idx="6386">
                  <c:v>5.6878092716790198E-5</c:v>
                </c:pt>
                <c:pt idx="6387">
                  <c:v>8.0699385416565302E-5</c:v>
                </c:pt>
                <c:pt idx="6388">
                  <c:v>1.9647922790631299E-5</c:v>
                </c:pt>
                <c:pt idx="6389">
                  <c:v>1.94876001690631E-3</c:v>
                </c:pt>
                <c:pt idx="6390">
                  <c:v>1.60349924854155E-3</c:v>
                </c:pt>
                <c:pt idx="6391">
                  <c:v>1.7694945032848601E-4</c:v>
                </c:pt>
                <c:pt idx="6392">
                  <c:v>1.19857566910615E-4</c:v>
                </c:pt>
                <c:pt idx="6393">
                  <c:v>1.31544308479243E-4</c:v>
                </c:pt>
                <c:pt idx="6394">
                  <c:v>1.00374497956173E-2</c:v>
                </c:pt>
                <c:pt idx="6395">
                  <c:v>1.2795260058232E-6</c:v>
                </c:pt>
                <c:pt idx="6396">
                  <c:v>9.5078685052780399E-5</c:v>
                </c:pt>
                <c:pt idx="6397">
                  <c:v>3.2913572969929198E-3</c:v>
                </c:pt>
                <c:pt idx="6398">
                  <c:v>3.6785173093777898E-4</c:v>
                </c:pt>
                <c:pt idx="6399">
                  <c:v>1.23556106637393E-3</c:v>
                </c:pt>
                <c:pt idx="6400">
                  <c:v>1.0039338825323501E-2</c:v>
                </c:pt>
                <c:pt idx="6401">
                  <c:v>7.94331095371732E-4</c:v>
                </c:pt>
                <c:pt idx="6402">
                  <c:v>3.1083384281463801E-4</c:v>
                </c:pt>
                <c:pt idx="6403">
                  <c:v>3.4900023046831102E-3</c:v>
                </c:pt>
                <c:pt idx="6404">
                  <c:v>5.0065062371931605E-4</c:v>
                </c:pt>
                <c:pt idx="6405">
                  <c:v>8.4942961999251096E-4</c:v>
                </c:pt>
                <c:pt idx="6406">
                  <c:v>0.98632263836702405</c:v>
                </c:pt>
                <c:pt idx="6407">
                  <c:v>4.0657843471414504E-3</c:v>
                </c:pt>
                <c:pt idx="6408">
                  <c:v>6.4520239588377595E-7</c:v>
                </c:pt>
                <c:pt idx="6409">
                  <c:v>3.1506016273730598E-2</c:v>
                </c:pt>
                <c:pt idx="6410">
                  <c:v>2.86434618656158E-4</c:v>
                </c:pt>
                <c:pt idx="6411">
                  <c:v>2.2972545434720502E-6</c:v>
                </c:pt>
                <c:pt idx="6412">
                  <c:v>6.7743007862767904E-4</c:v>
                </c:pt>
                <c:pt idx="6413">
                  <c:v>2.0531252599393902E-6</c:v>
                </c:pt>
                <c:pt idx="6414">
                  <c:v>2.9663492038141002E-4</c:v>
                </c:pt>
                <c:pt idx="6415">
                  <c:v>9.9502692745064903E-4</c:v>
                </c:pt>
                <c:pt idx="6416">
                  <c:v>9.0402540029408506E-6</c:v>
                </c:pt>
                <c:pt idx="6417">
                  <c:v>4.9713566745600603E-3</c:v>
                </c:pt>
                <c:pt idx="6418">
                  <c:v>1.1605094233894E-4</c:v>
                </c:pt>
                <c:pt idx="6419">
                  <c:v>3.3413394642539999E-6</c:v>
                </c:pt>
                <c:pt idx="6420">
                  <c:v>1.82544616511939E-4</c:v>
                </c:pt>
                <c:pt idx="6421">
                  <c:v>6.7141812068775106E-2</c:v>
                </c:pt>
                <c:pt idx="6422">
                  <c:v>3.2255419052741097E-2</c:v>
                </c:pt>
                <c:pt idx="6423">
                  <c:v>2.6338641926160001E-6</c:v>
                </c:pt>
                <c:pt idx="6424">
                  <c:v>2.5624386689536698E-4</c:v>
                </c:pt>
                <c:pt idx="6425">
                  <c:v>2.2283090480319E-3</c:v>
                </c:pt>
                <c:pt idx="6426">
                  <c:v>5.9674873644715296E-4</c:v>
                </c:pt>
                <c:pt idx="6427">
                  <c:v>1.3835346118893201E-3</c:v>
                </c:pt>
                <c:pt idx="6428">
                  <c:v>4.9029468631950303E-4</c:v>
                </c:pt>
                <c:pt idx="6429">
                  <c:v>6.9330822166520806E-5</c:v>
                </c:pt>
                <c:pt idx="6430">
                  <c:v>1.8146895067600601E-3</c:v>
                </c:pt>
                <c:pt idx="6431">
                  <c:v>2.34832544177717E-3</c:v>
                </c:pt>
                <c:pt idx="6432">
                  <c:v>7.9180298259399996E-4</c:v>
                </c:pt>
                <c:pt idx="6433">
                  <c:v>2.2093169464178499E-4</c:v>
                </c:pt>
                <c:pt idx="6434">
                  <c:v>4.2134750870703201E-3</c:v>
                </c:pt>
                <c:pt idx="6435">
                  <c:v>2.43565595777672E-3</c:v>
                </c:pt>
                <c:pt idx="6436">
                  <c:v>3.5083732307461799E-6</c:v>
                </c:pt>
                <c:pt idx="6437">
                  <c:v>5.1698710966492601E-3</c:v>
                </c:pt>
                <c:pt idx="6438">
                  <c:v>1.8660313184457801E-4</c:v>
                </c:pt>
                <c:pt idx="6439">
                  <c:v>1.10029733839876E-4</c:v>
                </c:pt>
                <c:pt idx="6440">
                  <c:v>2.5108174614571301E-3</c:v>
                </c:pt>
                <c:pt idx="6441">
                  <c:v>0.23388344505463499</c:v>
                </c:pt>
                <c:pt idx="6442">
                  <c:v>6.0945995553111998E-3</c:v>
                </c:pt>
                <c:pt idx="6443">
                  <c:v>4.9619829317017398E-6</c:v>
                </c:pt>
                <c:pt idx="6444">
                  <c:v>3.3674399535078801E-2</c:v>
                </c:pt>
                <c:pt idx="6445">
                  <c:v>8.5399904770704701E-4</c:v>
                </c:pt>
                <c:pt idx="6446">
                  <c:v>0.62142804390736694</c:v>
                </c:pt>
                <c:pt idx="6447">
                  <c:v>1.4681387635225101E-2</c:v>
                </c:pt>
                <c:pt idx="6448">
                  <c:v>3.1019922041044999E-2</c:v>
                </c:pt>
                <c:pt idx="6449">
                  <c:v>2.06277479057131E-4</c:v>
                </c:pt>
                <c:pt idx="6450">
                  <c:v>5.03849267389841E-2</c:v>
                </c:pt>
                <c:pt idx="6451">
                  <c:v>1.41217321840855E-3</c:v>
                </c:pt>
                <c:pt idx="6452">
                  <c:v>0.32628101388880199</c:v>
                </c:pt>
                <c:pt idx="6453">
                  <c:v>3.1871571169762598E-4</c:v>
                </c:pt>
                <c:pt idx="6454">
                  <c:v>7.2868505474738395E-5</c:v>
                </c:pt>
                <c:pt idx="6455">
                  <c:v>2.3488152677082802E-3</c:v>
                </c:pt>
                <c:pt idx="6456">
                  <c:v>3.3046046969449003E-5</c:v>
                </c:pt>
                <c:pt idx="6457">
                  <c:v>2.3123119105496501E-3</c:v>
                </c:pt>
                <c:pt idx="6458">
                  <c:v>3.9039017637341901E-5</c:v>
                </c:pt>
                <c:pt idx="6459">
                  <c:v>2.9255240816768998E-4</c:v>
                </c:pt>
                <c:pt idx="6460">
                  <c:v>3.8579166692445997E-5</c:v>
                </c:pt>
                <c:pt idx="6461">
                  <c:v>0.45843797288439903</c:v>
                </c:pt>
                <c:pt idx="6462">
                  <c:v>1.9032407156533799E-3</c:v>
                </c:pt>
                <c:pt idx="6463">
                  <c:v>5.4377655460610101E-6</c:v>
                </c:pt>
                <c:pt idx="6464">
                  <c:v>8.3104677101643995E-5</c:v>
                </c:pt>
                <c:pt idx="6465">
                  <c:v>8.3105829028476096E-3</c:v>
                </c:pt>
                <c:pt idx="6466">
                  <c:v>0.57727912647318802</c:v>
                </c:pt>
                <c:pt idx="6467">
                  <c:v>1.48413702598806E-3</c:v>
                </c:pt>
                <c:pt idx="6468">
                  <c:v>1.8603902223870102E-2</c:v>
                </c:pt>
                <c:pt idx="6469">
                  <c:v>3.1374073845248201E-4</c:v>
                </c:pt>
                <c:pt idx="6470">
                  <c:v>1.43849445177747E-3</c:v>
                </c:pt>
                <c:pt idx="6471">
                  <c:v>3.1463018805871399E-3</c:v>
                </c:pt>
                <c:pt idx="6472">
                  <c:v>0.71400469257681398</c:v>
                </c:pt>
                <c:pt idx="6473">
                  <c:v>1.04244656189455E-4</c:v>
                </c:pt>
                <c:pt idx="6474">
                  <c:v>8.3129884786685405E-4</c:v>
                </c:pt>
                <c:pt idx="6475">
                  <c:v>9.9689653799217397E-4</c:v>
                </c:pt>
                <c:pt idx="6476">
                  <c:v>8.88303575851568E-3</c:v>
                </c:pt>
                <c:pt idx="6477">
                  <c:v>1.76836976052316E-3</c:v>
                </c:pt>
                <c:pt idx="6478">
                  <c:v>8.3093177417055096E-3</c:v>
                </c:pt>
                <c:pt idx="6479">
                  <c:v>4.7552469905530402E-5</c:v>
                </c:pt>
                <c:pt idx="6480">
                  <c:v>5.0365537847588301E-5</c:v>
                </c:pt>
                <c:pt idx="6481">
                  <c:v>2.48114444547689E-3</c:v>
                </c:pt>
                <c:pt idx="6482">
                  <c:v>5.1185631029717397E-5</c:v>
                </c:pt>
                <c:pt idx="6483">
                  <c:v>3.8795438473325098E-6</c:v>
                </c:pt>
                <c:pt idx="6484">
                  <c:v>9.0161786279393204E-5</c:v>
                </c:pt>
                <c:pt idx="6485">
                  <c:v>2.0712335928686101E-3</c:v>
                </c:pt>
                <c:pt idx="6486">
                  <c:v>1.96042249019345E-4</c:v>
                </c:pt>
                <c:pt idx="6487">
                  <c:v>8.0724453469759798E-4</c:v>
                </c:pt>
                <c:pt idx="6488">
                  <c:v>1.0253336685770199E-6</c:v>
                </c:pt>
                <c:pt idx="6489">
                  <c:v>9.6105486023021196E-4</c:v>
                </c:pt>
                <c:pt idx="6490">
                  <c:v>1.99162177631664E-5</c:v>
                </c:pt>
                <c:pt idx="6491">
                  <c:v>4.5455449839949901E-5</c:v>
                </c:pt>
                <c:pt idx="6492">
                  <c:v>1.4702225482632301E-4</c:v>
                </c:pt>
                <c:pt idx="6493">
                  <c:v>1.5156084548035599E-3</c:v>
                </c:pt>
                <c:pt idx="6494">
                  <c:v>5.3623501803519099E-4</c:v>
                </c:pt>
                <c:pt idx="6495">
                  <c:v>9.3883875925931904E-4</c:v>
                </c:pt>
                <c:pt idx="6496">
                  <c:v>4.6394654266365701E-2</c:v>
                </c:pt>
                <c:pt idx="6497">
                  <c:v>7.3645275656583295E-4</c:v>
                </c:pt>
                <c:pt idx="6498">
                  <c:v>1.4023544115875099E-3</c:v>
                </c:pt>
                <c:pt idx="6499">
                  <c:v>4.0124863759707899E-6</c:v>
                </c:pt>
                <c:pt idx="6500">
                  <c:v>1.6723596192939501E-4</c:v>
                </c:pt>
                <c:pt idx="6501">
                  <c:v>2.8046266850042401E-3</c:v>
                </c:pt>
                <c:pt idx="6502">
                  <c:v>3.6499998901536899E-2</c:v>
                </c:pt>
                <c:pt idx="6503">
                  <c:v>1.5227837931365399E-3</c:v>
                </c:pt>
                <c:pt idx="6504">
                  <c:v>4.6683951413247597E-2</c:v>
                </c:pt>
                <c:pt idx="6505">
                  <c:v>9.5421455333157001E-4</c:v>
                </c:pt>
                <c:pt idx="6506">
                  <c:v>3.5402349753056999E-5</c:v>
                </c:pt>
                <c:pt idx="6507">
                  <c:v>7.3680738731638799E-3</c:v>
                </c:pt>
                <c:pt idx="6508">
                  <c:v>6.5535662280224302E-3</c:v>
                </c:pt>
                <c:pt idx="6509">
                  <c:v>1.56484911110163E-3</c:v>
                </c:pt>
                <c:pt idx="6510">
                  <c:v>1.6853153022617299E-3</c:v>
                </c:pt>
                <c:pt idx="6511">
                  <c:v>1.5206837980347699E-5</c:v>
                </c:pt>
                <c:pt idx="6512">
                  <c:v>5.5409655622506802E-3</c:v>
                </c:pt>
                <c:pt idx="6513">
                  <c:v>6.59710987388569E-4</c:v>
                </c:pt>
                <c:pt idx="6514">
                  <c:v>1.64706548451017E-4</c:v>
                </c:pt>
                <c:pt idx="6515">
                  <c:v>4.5333207964163799E-4</c:v>
                </c:pt>
                <c:pt idx="6516">
                  <c:v>2.8126970362945401E-3</c:v>
                </c:pt>
                <c:pt idx="6517">
                  <c:v>1.3390615815319899E-4</c:v>
                </c:pt>
                <c:pt idx="6518">
                  <c:v>1.45532337328323E-3</c:v>
                </c:pt>
                <c:pt idx="6519">
                  <c:v>1.4615137375330499E-4</c:v>
                </c:pt>
                <c:pt idx="6520">
                  <c:v>1.31357494412592E-2</c:v>
                </c:pt>
                <c:pt idx="6521">
                  <c:v>2.5145208682944601E-6</c:v>
                </c:pt>
                <c:pt idx="6522">
                  <c:v>1.04979407571997E-3</c:v>
                </c:pt>
                <c:pt idx="6523">
                  <c:v>1.6770264308359299E-3</c:v>
                </c:pt>
                <c:pt idx="6524">
                  <c:v>8.8551733898148204E-4</c:v>
                </c:pt>
                <c:pt idx="6525">
                  <c:v>2.0790652146474701E-3</c:v>
                </c:pt>
                <c:pt idx="6526">
                  <c:v>3.5406277261723E-4</c:v>
                </c:pt>
                <c:pt idx="6527">
                  <c:v>1.6338570326816901E-3</c:v>
                </c:pt>
                <c:pt idx="6528">
                  <c:v>2.2795787956914602E-3</c:v>
                </c:pt>
                <c:pt idx="6529">
                  <c:v>5.3248646885150396E-3</c:v>
                </c:pt>
                <c:pt idx="6530">
                  <c:v>1.65513274819115E-6</c:v>
                </c:pt>
                <c:pt idx="6531">
                  <c:v>4.70960295829139E-6</c:v>
                </c:pt>
                <c:pt idx="6532">
                  <c:v>1.6806742493506E-4</c:v>
                </c:pt>
                <c:pt idx="6533">
                  <c:v>1.45625607354771E-3</c:v>
                </c:pt>
                <c:pt idx="6534">
                  <c:v>1.11707880182703E-3</c:v>
                </c:pt>
                <c:pt idx="6535">
                  <c:v>1.27774621913344E-4</c:v>
                </c:pt>
                <c:pt idx="6536">
                  <c:v>4.5180815262650498E-5</c:v>
                </c:pt>
                <c:pt idx="6537">
                  <c:v>2.1938612380205402E-6</c:v>
                </c:pt>
                <c:pt idx="6538">
                  <c:v>6.72173775206908E-3</c:v>
                </c:pt>
                <c:pt idx="6539">
                  <c:v>4.3949605103155501E-3</c:v>
                </c:pt>
                <c:pt idx="6540">
                  <c:v>2.2840574766357E-3</c:v>
                </c:pt>
                <c:pt idx="6541">
                  <c:v>4.55563659466983E-5</c:v>
                </c:pt>
                <c:pt idx="6542">
                  <c:v>4.8354169638963899E-5</c:v>
                </c:pt>
                <c:pt idx="6543">
                  <c:v>2.1650900008681399E-3</c:v>
                </c:pt>
                <c:pt idx="6544">
                  <c:v>1.04013199942151E-2</c:v>
                </c:pt>
                <c:pt idx="6545">
                  <c:v>8.9019472842003801E-4</c:v>
                </c:pt>
                <c:pt idx="6546">
                  <c:v>7.4494006447238699E-4</c:v>
                </c:pt>
                <c:pt idx="6547">
                  <c:v>6.8139979912227905E-4</c:v>
                </c:pt>
                <c:pt idx="6548">
                  <c:v>2.64936226521228E-4</c:v>
                </c:pt>
                <c:pt idx="6549">
                  <c:v>3.4771549664775201E-3</c:v>
                </c:pt>
                <c:pt idx="6550">
                  <c:v>5.1999196818261796E-3</c:v>
                </c:pt>
                <c:pt idx="6551">
                  <c:v>4.6718857734187999E-5</c:v>
                </c:pt>
                <c:pt idx="6552">
                  <c:v>7.1053854016823797E-5</c:v>
                </c:pt>
                <c:pt idx="6553">
                  <c:v>1.3585845612455901E-4</c:v>
                </c:pt>
                <c:pt idx="6554">
                  <c:v>1.5942268047381199E-6</c:v>
                </c:pt>
                <c:pt idx="6555">
                  <c:v>1.73815340896287E-3</c:v>
                </c:pt>
                <c:pt idx="6556">
                  <c:v>2.1154123678931899E-4</c:v>
                </c:pt>
                <c:pt idx="6557">
                  <c:v>4.08440870625346E-4</c:v>
                </c:pt>
                <c:pt idx="6558">
                  <c:v>3.8478773421317303E-7</c:v>
                </c:pt>
                <c:pt idx="6559">
                  <c:v>7.7984966382254597E-4</c:v>
                </c:pt>
                <c:pt idx="6560">
                  <c:v>1.8099487498104399E-5</c:v>
                </c:pt>
                <c:pt idx="6561">
                  <c:v>1.9968639689721302E-3</c:v>
                </c:pt>
                <c:pt idx="6562">
                  <c:v>1.76982135064169E-4</c:v>
                </c:pt>
                <c:pt idx="6563">
                  <c:v>1.0779381256764901E-4</c:v>
                </c:pt>
                <c:pt idx="6564">
                  <c:v>1.3680096849555599E-4</c:v>
                </c:pt>
                <c:pt idx="6565">
                  <c:v>1.7963701777607E-6</c:v>
                </c:pt>
                <c:pt idx="6566">
                  <c:v>1.80437831877569E-3</c:v>
                </c:pt>
                <c:pt idx="6567">
                  <c:v>8.8114136656772599E-5</c:v>
                </c:pt>
                <c:pt idx="6568">
                  <c:v>2.3907374442010599E-6</c:v>
                </c:pt>
                <c:pt idx="6569">
                  <c:v>3.9925923708719301E-3</c:v>
                </c:pt>
                <c:pt idx="6570">
                  <c:v>5.7826060583055897E-7</c:v>
                </c:pt>
                <c:pt idx="6571">
                  <c:v>1.46218155660229E-4</c:v>
                </c:pt>
                <c:pt idx="6572">
                  <c:v>3.6126354558355101E-4</c:v>
                </c:pt>
                <c:pt idx="6573">
                  <c:v>2.19325574797756E-3</c:v>
                </c:pt>
                <c:pt idx="6574">
                  <c:v>3.8092703475889802E-3</c:v>
                </c:pt>
                <c:pt idx="6575">
                  <c:v>6.7183349075633997E-7</c:v>
                </c:pt>
                <c:pt idx="6576">
                  <c:v>4.7663815813944402E-5</c:v>
                </c:pt>
                <c:pt idx="6577">
                  <c:v>1.43882171178166E-4</c:v>
                </c:pt>
                <c:pt idx="6578">
                  <c:v>9.0312637222584701E-5</c:v>
                </c:pt>
                <c:pt idx="6579">
                  <c:v>1.90647331187026E-3</c:v>
                </c:pt>
                <c:pt idx="6580">
                  <c:v>2.6242669577741001E-3</c:v>
                </c:pt>
                <c:pt idx="6581">
                  <c:v>7.1550630959394396E-5</c:v>
                </c:pt>
                <c:pt idx="6582">
                  <c:v>1.02540956357424E-4</c:v>
                </c:pt>
                <c:pt idx="6583">
                  <c:v>2.8034499396797002E-4</c:v>
                </c:pt>
                <c:pt idx="6584">
                  <c:v>5.4328979425863799E-4</c:v>
                </c:pt>
                <c:pt idx="6585">
                  <c:v>1.9874273284094801E-3</c:v>
                </c:pt>
                <c:pt idx="6586">
                  <c:v>1.3291431508508401E-6</c:v>
                </c:pt>
                <c:pt idx="6587">
                  <c:v>1.75215608295466E-3</c:v>
                </c:pt>
                <c:pt idx="6588">
                  <c:v>2.5788552358224003E-4</c:v>
                </c:pt>
                <c:pt idx="6589">
                  <c:v>2.1795384606594701E-5</c:v>
                </c:pt>
                <c:pt idx="6590">
                  <c:v>1.0490436889311399E-3</c:v>
                </c:pt>
                <c:pt idx="6591">
                  <c:v>4.4532303713340902E-2</c:v>
                </c:pt>
                <c:pt idx="6592">
                  <c:v>7.9229085148039896E-4</c:v>
                </c:pt>
                <c:pt idx="6593">
                  <c:v>1.04930927568709E-2</c:v>
                </c:pt>
                <c:pt idx="6594">
                  <c:v>1.03777788694853E-3</c:v>
                </c:pt>
                <c:pt idx="6595">
                  <c:v>9.1199321307638796E-4</c:v>
                </c:pt>
                <c:pt idx="6596">
                  <c:v>1.6586811955460301E-4</c:v>
                </c:pt>
                <c:pt idx="6597">
                  <c:v>9.3972617463000902E-4</c:v>
                </c:pt>
                <c:pt idx="6598">
                  <c:v>1.6351042842591601E-4</c:v>
                </c:pt>
                <c:pt idx="6599">
                  <c:v>6.4936683015355296E-5</c:v>
                </c:pt>
                <c:pt idx="6600">
                  <c:v>1.0397352610385499E-3</c:v>
                </c:pt>
                <c:pt idx="6601">
                  <c:v>2.8141672912130801E-2</c:v>
                </c:pt>
                <c:pt idx="6602">
                  <c:v>3.2675870382221003E-5</c:v>
                </c:pt>
                <c:pt idx="6603">
                  <c:v>9.8629875642001208E-3</c:v>
                </c:pt>
                <c:pt idx="6604">
                  <c:v>0.176610996425588</c:v>
                </c:pt>
                <c:pt idx="6605">
                  <c:v>3.2267043931149299E-3</c:v>
                </c:pt>
                <c:pt idx="6606">
                  <c:v>7.8900501226891098E-3</c:v>
                </c:pt>
                <c:pt idx="6607">
                  <c:v>1.6558439120080801E-2</c:v>
                </c:pt>
                <c:pt idx="6608">
                  <c:v>2.3080642064010099E-5</c:v>
                </c:pt>
                <c:pt idx="6609">
                  <c:v>2.0036580956507899E-6</c:v>
                </c:pt>
                <c:pt idx="6610">
                  <c:v>2.3938318572006199E-3</c:v>
                </c:pt>
                <c:pt idx="6611">
                  <c:v>7.0835484073495901E-3</c:v>
                </c:pt>
                <c:pt idx="6612">
                  <c:v>7.8829712753729505E-4</c:v>
                </c:pt>
                <c:pt idx="6613">
                  <c:v>9.3926383847217995E-7</c:v>
                </c:pt>
                <c:pt idx="6614">
                  <c:v>1.4736026259506201E-2</c:v>
                </c:pt>
                <c:pt idx="6615">
                  <c:v>5.9475739040991203E-2</c:v>
                </c:pt>
                <c:pt idx="6616">
                  <c:v>1.395374889262E-3</c:v>
                </c:pt>
                <c:pt idx="6617">
                  <c:v>7.0415672464722298E-6</c:v>
                </c:pt>
                <c:pt idx="6618">
                  <c:v>0.72782223173690397</c:v>
                </c:pt>
                <c:pt idx="6619">
                  <c:v>5.7807274617718701E-2</c:v>
                </c:pt>
                <c:pt idx="6620">
                  <c:v>6.2774536957382497E-4</c:v>
                </c:pt>
                <c:pt idx="6621">
                  <c:v>1.33449053159597E-5</c:v>
                </c:pt>
                <c:pt idx="6622">
                  <c:v>1.44643383205876E-3</c:v>
                </c:pt>
                <c:pt idx="6623">
                  <c:v>3.3830461082090898E-4</c:v>
                </c:pt>
                <c:pt idx="6624">
                  <c:v>8.6315523276866493E-3</c:v>
                </c:pt>
                <c:pt idx="6625">
                  <c:v>5.53376533660331E-5</c:v>
                </c:pt>
                <c:pt idx="6626">
                  <c:v>4.5720352036987598E-4</c:v>
                </c:pt>
                <c:pt idx="6627">
                  <c:v>6.1716622014270598E-4</c:v>
                </c:pt>
                <c:pt idx="6628">
                  <c:v>3.0822582135356998E-4</c:v>
                </c:pt>
                <c:pt idx="6629">
                  <c:v>7.6942951857102398E-2</c:v>
                </c:pt>
                <c:pt idx="6630">
                  <c:v>0.105328792778923</c:v>
                </c:pt>
                <c:pt idx="6631">
                  <c:v>4.2533754141939002E-5</c:v>
                </c:pt>
                <c:pt idx="6632">
                  <c:v>2.05285281029444E-4</c:v>
                </c:pt>
                <c:pt idx="6633">
                  <c:v>3.5666274698068397E-5</c:v>
                </c:pt>
                <c:pt idx="6634">
                  <c:v>3.19100762432433E-4</c:v>
                </c:pt>
                <c:pt idx="6635">
                  <c:v>5.6824094376167902E-5</c:v>
                </c:pt>
                <c:pt idx="6636">
                  <c:v>4.6818394690324798E-4</c:v>
                </c:pt>
                <c:pt idx="6637">
                  <c:v>1.7856810487838499E-4</c:v>
                </c:pt>
                <c:pt idx="6638">
                  <c:v>4.6059823246276197E-5</c:v>
                </c:pt>
                <c:pt idx="6639">
                  <c:v>2.7479525798711999E-4</c:v>
                </c:pt>
                <c:pt idx="6640">
                  <c:v>5.2681909295407704E-7</c:v>
                </c:pt>
                <c:pt idx="6641">
                  <c:v>4.7075818500808098E-5</c:v>
                </c:pt>
                <c:pt idx="6642">
                  <c:v>1.95431544762656E-4</c:v>
                </c:pt>
                <c:pt idx="6643">
                  <c:v>6.87276951253086E-5</c:v>
                </c:pt>
                <c:pt idx="6644">
                  <c:v>3.7172774574402098E-5</c:v>
                </c:pt>
                <c:pt idx="6645">
                  <c:v>5.3518119428180001E-2</c:v>
                </c:pt>
                <c:pt idx="6646">
                  <c:v>8.3708385702049203E-5</c:v>
                </c:pt>
                <c:pt idx="6647">
                  <c:v>1.9047938733558701E-7</c:v>
                </c:pt>
                <c:pt idx="6648">
                  <c:v>0.20289614598268199</c:v>
                </c:pt>
                <c:pt idx="6649">
                  <c:v>1.0815731174514699E-3</c:v>
                </c:pt>
                <c:pt idx="6650">
                  <c:v>6.7911600691811702E-4</c:v>
                </c:pt>
                <c:pt idx="6651">
                  <c:v>2.0353172934940399E-4</c:v>
                </c:pt>
                <c:pt idx="6652">
                  <c:v>1.16568066092199E-5</c:v>
                </c:pt>
                <c:pt idx="6653">
                  <c:v>2.9549772009655701E-5</c:v>
                </c:pt>
                <c:pt idx="6654">
                  <c:v>5.3456434685024297E-7</c:v>
                </c:pt>
                <c:pt idx="6655">
                  <c:v>3.1529701032940999E-4</c:v>
                </c:pt>
                <c:pt idx="6656">
                  <c:v>4.9149072049294401E-5</c:v>
                </c:pt>
                <c:pt idx="6657">
                  <c:v>2.96024453253593E-5</c:v>
                </c:pt>
                <c:pt idx="6658">
                  <c:v>1.9840098753275E-5</c:v>
                </c:pt>
                <c:pt idx="6659">
                  <c:v>8.8437797466920005E-4</c:v>
                </c:pt>
                <c:pt idx="6660">
                  <c:v>7.9821787995578504E-5</c:v>
                </c:pt>
                <c:pt idx="6661">
                  <c:v>1.45239887366528E-5</c:v>
                </c:pt>
                <c:pt idx="6662">
                  <c:v>6.9667241858935205E-5</c:v>
                </c:pt>
                <c:pt idx="6663">
                  <c:v>0.11868560771804</c:v>
                </c:pt>
                <c:pt idx="6664">
                  <c:v>9.0861407123582201E-4</c:v>
                </c:pt>
                <c:pt idx="6665">
                  <c:v>5.4734028351732098E-7</c:v>
                </c:pt>
                <c:pt idx="6666">
                  <c:v>4.1544729202923798E-3</c:v>
                </c:pt>
                <c:pt idx="6667">
                  <c:v>1.37849724564159E-4</c:v>
                </c:pt>
                <c:pt idx="6668">
                  <c:v>5.2478324583445101E-4</c:v>
                </c:pt>
                <c:pt idx="6669">
                  <c:v>1.1606337914391999E-5</c:v>
                </c:pt>
                <c:pt idx="6670">
                  <c:v>1.84581101585736E-5</c:v>
                </c:pt>
                <c:pt idx="6671">
                  <c:v>2.4302080247678301E-4</c:v>
                </c:pt>
                <c:pt idx="6672">
                  <c:v>7.5578036344620497E-5</c:v>
                </c:pt>
                <c:pt idx="6673">
                  <c:v>1.3926473446055399E-5</c:v>
                </c:pt>
                <c:pt idx="6674">
                  <c:v>2.2406879134065598E-6</c:v>
                </c:pt>
                <c:pt idx="6675">
                  <c:v>4.1225646595585398E-4</c:v>
                </c:pt>
                <c:pt idx="6676">
                  <c:v>5.5566891516827602E-2</c:v>
                </c:pt>
                <c:pt idx="6677">
                  <c:v>1.6904866681778099E-3</c:v>
                </c:pt>
                <c:pt idx="6678">
                  <c:v>2.4604594221160202E-7</c:v>
                </c:pt>
                <c:pt idx="6679">
                  <c:v>4.5917678877818301E-5</c:v>
                </c:pt>
                <c:pt idx="6680">
                  <c:v>2.5443191465956001E-4</c:v>
                </c:pt>
                <c:pt idx="6681">
                  <c:v>0.14916063890641501</c:v>
                </c:pt>
                <c:pt idx="6682">
                  <c:v>5.8212270142460097E-7</c:v>
                </c:pt>
                <c:pt idx="6683">
                  <c:v>8.4576432641391704E-7</c:v>
                </c:pt>
                <c:pt idx="6684">
                  <c:v>0.92106844803379995</c:v>
                </c:pt>
                <c:pt idx="6685">
                  <c:v>1.6766499130438E-3</c:v>
                </c:pt>
                <c:pt idx="6686">
                  <c:v>7.6405979274605596E-4</c:v>
                </c:pt>
                <c:pt idx="6687">
                  <c:v>7.23674290022748E-4</c:v>
                </c:pt>
                <c:pt idx="6688">
                  <c:v>4.0145423261551101E-3</c:v>
                </c:pt>
                <c:pt idx="6689">
                  <c:v>4.1226612056759802E-5</c:v>
                </c:pt>
                <c:pt idx="6690">
                  <c:v>7.1163735124200794E-5</c:v>
                </c:pt>
                <c:pt idx="6691">
                  <c:v>5.0640179261819804E-4</c:v>
                </c:pt>
                <c:pt idx="6692">
                  <c:v>1.6015675777644E-3</c:v>
                </c:pt>
                <c:pt idx="6693">
                  <c:v>7.3796454753310905E-4</c:v>
                </c:pt>
                <c:pt idx="6694">
                  <c:v>1.13716276215479E-3</c:v>
                </c:pt>
                <c:pt idx="6695">
                  <c:v>6.4866214729253802E-4</c:v>
                </c:pt>
                <c:pt idx="6696">
                  <c:v>1.82373463598814E-3</c:v>
                </c:pt>
                <c:pt idx="6697">
                  <c:v>2.0857859542128699E-3</c:v>
                </c:pt>
                <c:pt idx="6698">
                  <c:v>5.4465423593435797E-7</c:v>
                </c:pt>
                <c:pt idx="6699">
                  <c:v>4.6762273536806098E-5</c:v>
                </c:pt>
                <c:pt idx="6700">
                  <c:v>1.09160563284485E-2</c:v>
                </c:pt>
                <c:pt idx="6701">
                  <c:v>8.8941488995790005E-7</c:v>
                </c:pt>
                <c:pt idx="6702">
                  <c:v>8.2974763514378699E-7</c:v>
                </c:pt>
                <c:pt idx="6703">
                  <c:v>1.27493327076537E-2</c:v>
                </c:pt>
                <c:pt idx="6704">
                  <c:v>1.51762937468713E-2</c:v>
                </c:pt>
                <c:pt idx="6705">
                  <c:v>1.2577946330769499E-4</c:v>
                </c:pt>
                <c:pt idx="6706">
                  <c:v>3.4872161467207098E-3</c:v>
                </c:pt>
                <c:pt idx="6707">
                  <c:v>1.6827386908233901E-4</c:v>
                </c:pt>
                <c:pt idx="6708">
                  <c:v>0.67249977311998399</c:v>
                </c:pt>
                <c:pt idx="6709">
                  <c:v>6.4648363799709101E-6</c:v>
                </c:pt>
                <c:pt idx="6710">
                  <c:v>3.3114745854760101E-3</c:v>
                </c:pt>
                <c:pt idx="6711">
                  <c:v>4.7262703133647702E-3</c:v>
                </c:pt>
                <c:pt idx="6712">
                  <c:v>3.3283176467695701E-3</c:v>
                </c:pt>
                <c:pt idx="6713">
                  <c:v>1.50963422374463E-3</c:v>
                </c:pt>
                <c:pt idx="6714">
                  <c:v>9.7413756607393501E-5</c:v>
                </c:pt>
                <c:pt idx="6715">
                  <c:v>2.9219981533368101E-3</c:v>
                </c:pt>
                <c:pt idx="6716">
                  <c:v>3.7902878996869902E-4</c:v>
                </c:pt>
                <c:pt idx="6717">
                  <c:v>5.4762637444155605E-4</c:v>
                </c:pt>
                <c:pt idx="6718">
                  <c:v>3.6344747941617502E-6</c:v>
                </c:pt>
                <c:pt idx="6719">
                  <c:v>1.3565925166683099E-3</c:v>
                </c:pt>
                <c:pt idx="6720">
                  <c:v>8.3088492124639598E-5</c:v>
                </c:pt>
                <c:pt idx="6721">
                  <c:v>2.7801807816618201E-3</c:v>
                </c:pt>
                <c:pt idx="6722">
                  <c:v>0.23028121079835401</c:v>
                </c:pt>
                <c:pt idx="6723">
                  <c:v>4.0131255482974701E-3</c:v>
                </c:pt>
                <c:pt idx="6724">
                  <c:v>1.95508484151047E-4</c:v>
                </c:pt>
                <c:pt idx="6725">
                  <c:v>1.9744853492390899E-2</c:v>
                </c:pt>
                <c:pt idx="6726">
                  <c:v>0.33498780324231597</c:v>
                </c:pt>
                <c:pt idx="6727">
                  <c:v>1.2828242384578699E-4</c:v>
                </c:pt>
                <c:pt idx="6728">
                  <c:v>3.93902191313598E-3</c:v>
                </c:pt>
                <c:pt idx="6729">
                  <c:v>1.18825441181341E-4</c:v>
                </c:pt>
                <c:pt idx="6730">
                  <c:v>0.110718785717943</c:v>
                </c:pt>
                <c:pt idx="6731">
                  <c:v>1.4435852714157701E-2</c:v>
                </c:pt>
                <c:pt idx="6732">
                  <c:v>2.3285080890223E-4</c:v>
                </c:pt>
                <c:pt idx="6733">
                  <c:v>1.12548914015937E-4</c:v>
                </c:pt>
                <c:pt idx="6734">
                  <c:v>3.0989556830278198E-4</c:v>
                </c:pt>
                <c:pt idx="6735">
                  <c:v>7.35364801999157E-3</c:v>
                </c:pt>
                <c:pt idx="6736">
                  <c:v>3.1228933014408097E-5</c:v>
                </c:pt>
                <c:pt idx="6737">
                  <c:v>1.07223620803641E-2</c:v>
                </c:pt>
                <c:pt idx="6738">
                  <c:v>4.8576021123267797E-3</c:v>
                </c:pt>
                <c:pt idx="6739">
                  <c:v>3.4233219276099099E-3</c:v>
                </c:pt>
                <c:pt idx="6740">
                  <c:v>1.2148544279222901E-3</c:v>
                </c:pt>
                <c:pt idx="6741">
                  <c:v>9.3193535779005502E-4</c:v>
                </c:pt>
                <c:pt idx="6742">
                  <c:v>4.6908930785697299E-4</c:v>
                </c:pt>
                <c:pt idx="6743">
                  <c:v>7.5642602246638801E-3</c:v>
                </c:pt>
                <c:pt idx="6744">
                  <c:v>1.4392250877150599E-2</c:v>
                </c:pt>
                <c:pt idx="6745">
                  <c:v>1.24203297845396E-5</c:v>
                </c:pt>
                <c:pt idx="6746">
                  <c:v>6.8034936011555205E-2</c:v>
                </c:pt>
                <c:pt idx="6747">
                  <c:v>5.9205297144119099E-6</c:v>
                </c:pt>
                <c:pt idx="6748">
                  <c:v>3.80551713752763E-6</c:v>
                </c:pt>
                <c:pt idx="6749">
                  <c:v>3.0499266148191901E-4</c:v>
                </c:pt>
                <c:pt idx="6750">
                  <c:v>2.3766189600773801E-3</c:v>
                </c:pt>
                <c:pt idx="6751">
                  <c:v>1.4288482891557899E-3</c:v>
                </c:pt>
                <c:pt idx="6752">
                  <c:v>3.0447331291765501E-3</c:v>
                </c:pt>
                <c:pt idx="6753">
                  <c:v>9.3483013224267695E-5</c:v>
                </c:pt>
                <c:pt idx="6754">
                  <c:v>6.1617994443284997E-4</c:v>
                </c:pt>
                <c:pt idx="6755">
                  <c:v>0.35907644556442803</c:v>
                </c:pt>
                <c:pt idx="6756">
                  <c:v>1.7681323722652099E-3</c:v>
                </c:pt>
                <c:pt idx="6757">
                  <c:v>7.6531108221577396E-2</c:v>
                </c:pt>
                <c:pt idx="6758">
                  <c:v>4.3777841895297201E-3</c:v>
                </c:pt>
                <c:pt idx="6759">
                  <c:v>1.6308618782498501E-4</c:v>
                </c:pt>
                <c:pt idx="6760">
                  <c:v>9.6909455524476999E-3</c:v>
                </c:pt>
                <c:pt idx="6761">
                  <c:v>1.5825327159307301E-3</c:v>
                </c:pt>
                <c:pt idx="6762">
                  <c:v>2.8865308787890499E-4</c:v>
                </c:pt>
                <c:pt idx="6763">
                  <c:v>7.6848775130028404E-3</c:v>
                </c:pt>
                <c:pt idx="6764">
                  <c:v>6.5465279928057297E-4</c:v>
                </c:pt>
                <c:pt idx="6765">
                  <c:v>1.8657558737952601E-4</c:v>
                </c:pt>
                <c:pt idx="6766">
                  <c:v>1.6826542169950901E-3</c:v>
                </c:pt>
                <c:pt idx="6767">
                  <c:v>4.0379955374177197E-3</c:v>
                </c:pt>
                <c:pt idx="6768">
                  <c:v>2.6092297107498299E-2</c:v>
                </c:pt>
                <c:pt idx="6769">
                  <c:v>1.02550301029846E-4</c:v>
                </c:pt>
                <c:pt idx="6770">
                  <c:v>4.9123144532937295E-4</c:v>
                </c:pt>
                <c:pt idx="6771">
                  <c:v>6.2512943012762296E-4</c:v>
                </c:pt>
                <c:pt idx="6772">
                  <c:v>2.8813557366163899E-4</c:v>
                </c:pt>
                <c:pt idx="6773">
                  <c:v>1.5181358998205699E-3</c:v>
                </c:pt>
                <c:pt idx="6774">
                  <c:v>8.8793103817352004E-3</c:v>
                </c:pt>
                <c:pt idx="6775">
                  <c:v>2.70545056421478E-6</c:v>
                </c:pt>
                <c:pt idx="6776">
                  <c:v>2.4970085135312E-3</c:v>
                </c:pt>
                <c:pt idx="6777">
                  <c:v>2.8577125476815998E-3</c:v>
                </c:pt>
                <c:pt idx="6778">
                  <c:v>1.37722215816045E-5</c:v>
                </c:pt>
                <c:pt idx="6779">
                  <c:v>6.1868758042852201E-5</c:v>
                </c:pt>
                <c:pt idx="6780">
                  <c:v>4.3195509926080702E-4</c:v>
                </c:pt>
                <c:pt idx="6781">
                  <c:v>5.1550427891961805E-4</c:v>
                </c:pt>
                <c:pt idx="6782">
                  <c:v>2.0005326189696099E-4</c:v>
                </c:pt>
                <c:pt idx="6783">
                  <c:v>6.4977375737145404E-6</c:v>
                </c:pt>
                <c:pt idx="6784">
                  <c:v>1.5697555600190699E-3</c:v>
                </c:pt>
                <c:pt idx="6785">
                  <c:v>5.2752379513105596E-6</c:v>
                </c:pt>
                <c:pt idx="6786">
                  <c:v>3.6086733001766801E-3</c:v>
                </c:pt>
                <c:pt idx="6787">
                  <c:v>1.01923097938073E-4</c:v>
                </c:pt>
                <c:pt idx="6788">
                  <c:v>2.02488800688501E-2</c:v>
                </c:pt>
                <c:pt idx="6789">
                  <c:v>2.3478817552465201E-5</c:v>
                </c:pt>
                <c:pt idx="6790">
                  <c:v>1.6741494802912499E-4</c:v>
                </c:pt>
                <c:pt idx="6791">
                  <c:v>0.86696403023916002</c:v>
                </c:pt>
                <c:pt idx="6792">
                  <c:v>1.9457770742208801E-2</c:v>
                </c:pt>
                <c:pt idx="6793">
                  <c:v>6.4873383569436001E-6</c:v>
                </c:pt>
                <c:pt idx="6794">
                  <c:v>2.5234133133875201E-4</c:v>
                </c:pt>
                <c:pt idx="6795">
                  <c:v>5.09790450158259E-3</c:v>
                </c:pt>
                <c:pt idx="6796">
                  <c:v>2.3996311248585798E-3</c:v>
                </c:pt>
                <c:pt idx="6797">
                  <c:v>8.7414032347798702E-5</c:v>
                </c:pt>
                <c:pt idx="6798">
                  <c:v>9.05835571165517E-5</c:v>
                </c:pt>
                <c:pt idx="6799">
                  <c:v>1.19741839941669E-4</c:v>
                </c:pt>
                <c:pt idx="6800">
                  <c:v>3.29720647172079E-3</c:v>
                </c:pt>
                <c:pt idx="6801">
                  <c:v>1.42899618747845E-2</c:v>
                </c:pt>
                <c:pt idx="6802">
                  <c:v>6.7207517002265699E-3</c:v>
                </c:pt>
                <c:pt idx="6803">
                  <c:v>1.8862664885959501E-2</c:v>
                </c:pt>
                <c:pt idx="6804">
                  <c:v>1.14452894935084E-4</c:v>
                </c:pt>
                <c:pt idx="6805">
                  <c:v>1.2898275461643099E-2</c:v>
                </c:pt>
                <c:pt idx="6806">
                  <c:v>5.8207278742347596E-3</c:v>
                </c:pt>
                <c:pt idx="6807">
                  <c:v>1.0099162534175E-4</c:v>
                </c:pt>
                <c:pt idx="6808">
                  <c:v>0.19200511950829</c:v>
                </c:pt>
                <c:pt idx="6809">
                  <c:v>7.8888555829627199E-3</c:v>
                </c:pt>
                <c:pt idx="6810">
                  <c:v>1.77676541274676E-5</c:v>
                </c:pt>
                <c:pt idx="6811">
                  <c:v>5.5560725390676503E-4</c:v>
                </c:pt>
                <c:pt idx="6812">
                  <c:v>8.9496932113605104E-5</c:v>
                </c:pt>
                <c:pt idx="6813">
                  <c:v>5.4876746240640598E-5</c:v>
                </c:pt>
                <c:pt idx="6814">
                  <c:v>5.4569264409079004E-3</c:v>
                </c:pt>
                <c:pt idx="6815">
                  <c:v>8.3164515777006003E-4</c:v>
                </c:pt>
                <c:pt idx="6816">
                  <c:v>2.8907247482653399E-5</c:v>
                </c:pt>
                <c:pt idx="6817">
                  <c:v>2.3549549789660101E-3</c:v>
                </c:pt>
                <c:pt idx="6818">
                  <c:v>2.1886014635517002E-3</c:v>
                </c:pt>
                <c:pt idx="6819">
                  <c:v>0.91716394350854202</c:v>
                </c:pt>
                <c:pt idx="6820">
                  <c:v>5.5889443877585299E-4</c:v>
                </c:pt>
                <c:pt idx="6821">
                  <c:v>3.61170925830365E-3</c:v>
                </c:pt>
                <c:pt idx="6822">
                  <c:v>1.23826121808634E-5</c:v>
                </c:pt>
                <c:pt idx="6823">
                  <c:v>1.78365197184936E-2</c:v>
                </c:pt>
                <c:pt idx="6824">
                  <c:v>2.16842654674731E-2</c:v>
                </c:pt>
                <c:pt idx="6825">
                  <c:v>1.30797381256407E-2</c:v>
                </c:pt>
                <c:pt idx="6826">
                  <c:v>2.1889749906093402E-2</c:v>
                </c:pt>
                <c:pt idx="6827">
                  <c:v>7.2185479661116599E-3</c:v>
                </c:pt>
                <c:pt idx="6828">
                  <c:v>1.2922975348397201E-4</c:v>
                </c:pt>
                <c:pt idx="6829">
                  <c:v>3.98000992694472E-4</c:v>
                </c:pt>
                <c:pt idx="6830">
                  <c:v>8.7400750983936903E-2</c:v>
                </c:pt>
                <c:pt idx="6831">
                  <c:v>8.0913853104922599E-3</c:v>
                </c:pt>
                <c:pt idx="6832">
                  <c:v>0.24631166736408899</c:v>
                </c:pt>
                <c:pt idx="6833">
                  <c:v>6.0649031515631403E-4</c:v>
                </c:pt>
                <c:pt idx="6834">
                  <c:v>2.3147567513059099E-5</c:v>
                </c:pt>
                <c:pt idx="6835">
                  <c:v>1.02665358023413E-2</c:v>
                </c:pt>
                <c:pt idx="6836">
                  <c:v>3.1915096423552301E-3</c:v>
                </c:pt>
                <c:pt idx="6837">
                  <c:v>1.7428543448945E-3</c:v>
                </c:pt>
                <c:pt idx="6838">
                  <c:v>1.37508473563703E-3</c:v>
                </c:pt>
                <c:pt idx="6839">
                  <c:v>3.2526310991745498E-3</c:v>
                </c:pt>
                <c:pt idx="6840">
                  <c:v>5.6998379217156302E-2</c:v>
                </c:pt>
                <c:pt idx="6841">
                  <c:v>6.3080144329894002E-3</c:v>
                </c:pt>
                <c:pt idx="6842">
                  <c:v>4.5739095259620102E-3</c:v>
                </c:pt>
                <c:pt idx="6843">
                  <c:v>2.39093858708209E-3</c:v>
                </c:pt>
                <c:pt idx="6844">
                  <c:v>8.8765323069855701E-3</c:v>
                </c:pt>
                <c:pt idx="6845">
                  <c:v>5.4616328193720001E-3</c:v>
                </c:pt>
                <c:pt idx="6846">
                  <c:v>7.2192838360963304E-4</c:v>
                </c:pt>
                <c:pt idx="6847">
                  <c:v>2.6052939715538498E-3</c:v>
                </c:pt>
                <c:pt idx="6848">
                  <c:v>0.99671321015043701</c:v>
                </c:pt>
                <c:pt idx="6849">
                  <c:v>4.97609498184923E-2</c:v>
                </c:pt>
                <c:pt idx="6850">
                  <c:v>4.7535055895601003E-3</c:v>
                </c:pt>
                <c:pt idx="6851">
                  <c:v>7.9326123463713095E-5</c:v>
                </c:pt>
                <c:pt idx="6852">
                  <c:v>4.2952171262041101E-3</c:v>
                </c:pt>
                <c:pt idx="6853">
                  <c:v>2.7527584847000701E-3</c:v>
                </c:pt>
                <c:pt idx="6854">
                  <c:v>4.6403713194109004E-3</c:v>
                </c:pt>
                <c:pt idx="6855">
                  <c:v>2.1175649886846899E-2</c:v>
                </c:pt>
                <c:pt idx="6856">
                  <c:v>1.08515262832231E-3</c:v>
                </c:pt>
                <c:pt idx="6857">
                  <c:v>2.7814530140872801E-3</c:v>
                </c:pt>
                <c:pt idx="6858">
                  <c:v>1.2753170010327199E-3</c:v>
                </c:pt>
                <c:pt idx="6859">
                  <c:v>7.8603419582758095E-4</c:v>
                </c:pt>
                <c:pt idx="6860">
                  <c:v>1.63964869744735E-2</c:v>
                </c:pt>
                <c:pt idx="6861">
                  <c:v>1.26121632125343E-3</c:v>
                </c:pt>
                <c:pt idx="6862">
                  <c:v>8.2714007776337904E-4</c:v>
                </c:pt>
                <c:pt idx="6863">
                  <c:v>4.2789914974002896E-3</c:v>
                </c:pt>
                <c:pt idx="6864">
                  <c:v>8.3748618023096602E-6</c:v>
                </c:pt>
                <c:pt idx="6865">
                  <c:v>5.0564216777075903E-4</c:v>
                </c:pt>
                <c:pt idx="6866">
                  <c:v>6.0703271919275697E-3</c:v>
                </c:pt>
                <c:pt idx="6867">
                  <c:v>6.4607726646011398E-3</c:v>
                </c:pt>
                <c:pt idx="6868">
                  <c:v>1.46344267587374E-2</c:v>
                </c:pt>
                <c:pt idx="6869">
                  <c:v>3.60596563152387E-4</c:v>
                </c:pt>
                <c:pt idx="6870">
                  <c:v>1.06600018725585E-4</c:v>
                </c:pt>
                <c:pt idx="6871">
                  <c:v>1.36048264648121E-3</c:v>
                </c:pt>
                <c:pt idx="6872">
                  <c:v>1.40898070676868E-3</c:v>
                </c:pt>
                <c:pt idx="6873">
                  <c:v>2.0150727363887201E-3</c:v>
                </c:pt>
                <c:pt idx="6874">
                  <c:v>1.3358596058148301E-2</c:v>
                </c:pt>
                <c:pt idx="6875">
                  <c:v>2.9120863022797901E-3</c:v>
                </c:pt>
                <c:pt idx="6876">
                  <c:v>1.7408892003508301E-4</c:v>
                </c:pt>
                <c:pt idx="6877">
                  <c:v>4.8531455319307899E-5</c:v>
                </c:pt>
                <c:pt idx="6878">
                  <c:v>3.9035341656282099E-4</c:v>
                </c:pt>
                <c:pt idx="6879">
                  <c:v>5.7623042339955896E-4</c:v>
                </c:pt>
                <c:pt idx="6880">
                  <c:v>7.6392944893261599E-6</c:v>
                </c:pt>
                <c:pt idx="6881">
                  <c:v>1.44895138157422E-2</c:v>
                </c:pt>
                <c:pt idx="6882">
                  <c:v>2.0003369407114099E-2</c:v>
                </c:pt>
                <c:pt idx="6883">
                  <c:v>1.632711211704E-2</c:v>
                </c:pt>
                <c:pt idx="6884">
                  <c:v>0.18782601692853501</c:v>
                </c:pt>
                <c:pt idx="6885">
                  <c:v>5.76141780922447E-2</c:v>
                </c:pt>
                <c:pt idx="6886">
                  <c:v>1.1494159219925301E-3</c:v>
                </c:pt>
                <c:pt idx="6887">
                  <c:v>4.5802946724168001E-4</c:v>
                </c:pt>
                <c:pt idx="6888">
                  <c:v>4.10157696777307E-3</c:v>
                </c:pt>
                <c:pt idx="6889">
                  <c:v>2.3012461350272202E-2</c:v>
                </c:pt>
                <c:pt idx="6890">
                  <c:v>1.4763767705399599E-3</c:v>
                </c:pt>
                <c:pt idx="6891">
                  <c:v>5.33596085988748E-2</c:v>
                </c:pt>
                <c:pt idx="6892">
                  <c:v>3.09692068726707E-3</c:v>
                </c:pt>
                <c:pt idx="6893">
                  <c:v>5.2800743355398598E-3</c:v>
                </c:pt>
                <c:pt idx="6894">
                  <c:v>0.31519843531143199</c:v>
                </c:pt>
                <c:pt idx="6895">
                  <c:v>1.60786471419797E-4</c:v>
                </c:pt>
                <c:pt idx="6896">
                  <c:v>4.2800858926977698E-4</c:v>
                </c:pt>
                <c:pt idx="6897">
                  <c:v>1.08919718479821E-2</c:v>
                </c:pt>
                <c:pt idx="6898">
                  <c:v>2.3359666917190801E-3</c:v>
                </c:pt>
                <c:pt idx="6899">
                  <c:v>2.9072299901499198E-3</c:v>
                </c:pt>
                <c:pt idx="6900">
                  <c:v>7.4022534065038399E-5</c:v>
                </c:pt>
                <c:pt idx="6901">
                  <c:v>4.2271676196991103E-5</c:v>
                </c:pt>
                <c:pt idx="6902">
                  <c:v>3.4648127970493899E-3</c:v>
                </c:pt>
                <c:pt idx="6903">
                  <c:v>1.5994014690555999E-5</c:v>
                </c:pt>
                <c:pt idx="6904">
                  <c:v>1.0388262463498599E-4</c:v>
                </c:pt>
                <c:pt idx="6905">
                  <c:v>2.75141249176441E-3</c:v>
                </c:pt>
                <c:pt idx="6906">
                  <c:v>4.9689088212355101E-4</c:v>
                </c:pt>
                <c:pt idx="6907">
                  <c:v>1.01081669710755E-4</c:v>
                </c:pt>
                <c:pt idx="6908">
                  <c:v>7.2550930752491498E-4</c:v>
                </c:pt>
                <c:pt idx="6909">
                  <c:v>7.7457941305690201E-4</c:v>
                </c:pt>
                <c:pt idx="6910">
                  <c:v>7.4194903236160601E-4</c:v>
                </c:pt>
                <c:pt idx="6911">
                  <c:v>1.69176959892661E-3</c:v>
                </c:pt>
                <c:pt idx="6912">
                  <c:v>7.0118717504853701E-4</c:v>
                </c:pt>
                <c:pt idx="6913">
                  <c:v>1.2130877058379299E-5</c:v>
                </c:pt>
                <c:pt idx="6914">
                  <c:v>4.4630304113806802E-3</c:v>
                </c:pt>
                <c:pt idx="6915">
                  <c:v>2.36672875554161E-3</c:v>
                </c:pt>
                <c:pt idx="6916">
                  <c:v>1.6324967529554899E-4</c:v>
                </c:pt>
                <c:pt idx="6917">
                  <c:v>5.4740701708016502E-2</c:v>
                </c:pt>
                <c:pt idx="6918">
                  <c:v>1.6885918358122E-3</c:v>
                </c:pt>
                <c:pt idx="6919">
                  <c:v>2.0773753239050001E-4</c:v>
                </c:pt>
                <c:pt idx="6920">
                  <c:v>1.00989642052017E-2</c:v>
                </c:pt>
                <c:pt idx="6921">
                  <c:v>1.5334129821943101E-4</c:v>
                </c:pt>
                <c:pt idx="6922">
                  <c:v>8.62253687331853E-4</c:v>
                </c:pt>
                <c:pt idx="6923">
                  <c:v>4.70098048141483E-2</c:v>
                </c:pt>
                <c:pt idx="6924">
                  <c:v>4.9672386291669201E-4</c:v>
                </c:pt>
                <c:pt idx="6925">
                  <c:v>3.1080742978244501E-5</c:v>
                </c:pt>
                <c:pt idx="6926">
                  <c:v>1.51326706591301E-5</c:v>
                </c:pt>
                <c:pt idx="6927">
                  <c:v>1.25994757951895E-2</c:v>
                </c:pt>
                <c:pt idx="6928">
                  <c:v>1.1054106741303501E-2</c:v>
                </c:pt>
                <c:pt idx="6929">
                  <c:v>3.7160675874732202E-5</c:v>
                </c:pt>
                <c:pt idx="6930">
                  <c:v>2.38064196107322E-5</c:v>
                </c:pt>
                <c:pt idx="6931">
                  <c:v>3.31601582203807E-5</c:v>
                </c:pt>
                <c:pt idx="6932">
                  <c:v>1.31052969989781E-3</c:v>
                </c:pt>
                <c:pt idx="6933">
                  <c:v>2.9997597157543501E-5</c:v>
                </c:pt>
                <c:pt idx="6934">
                  <c:v>0.15566829624949799</c:v>
                </c:pt>
                <c:pt idx="6935">
                  <c:v>0.15315126835213699</c:v>
                </c:pt>
                <c:pt idx="6936">
                  <c:v>3.9833217296710898E-3</c:v>
                </c:pt>
                <c:pt idx="6937">
                  <c:v>3.4433646806696002E-4</c:v>
                </c:pt>
                <c:pt idx="6938">
                  <c:v>1.64822300084695E-3</c:v>
                </c:pt>
                <c:pt idx="6939">
                  <c:v>6.1404959795249305E-4</c:v>
                </c:pt>
                <c:pt idx="6940">
                  <c:v>2.9039400137514798E-3</c:v>
                </c:pt>
                <c:pt idx="6941">
                  <c:v>5.7867940172166702E-4</c:v>
                </c:pt>
                <c:pt idx="6942">
                  <c:v>8.6702440175676094E-3</c:v>
                </c:pt>
                <c:pt idx="6943">
                  <c:v>2.21553373188021E-2</c:v>
                </c:pt>
                <c:pt idx="6944">
                  <c:v>6.2058199012438899E-3</c:v>
                </c:pt>
                <c:pt idx="6945">
                  <c:v>1.28674828622276E-3</c:v>
                </c:pt>
                <c:pt idx="6946">
                  <c:v>3.5350621103598698E-4</c:v>
                </c:pt>
                <c:pt idx="6947">
                  <c:v>1.4924554656546201E-3</c:v>
                </c:pt>
                <c:pt idx="6948">
                  <c:v>1.6871409973259299E-4</c:v>
                </c:pt>
                <c:pt idx="6949">
                  <c:v>1.17416312547956E-4</c:v>
                </c:pt>
                <c:pt idx="6950">
                  <c:v>6.2969472669713897E-4</c:v>
                </c:pt>
                <c:pt idx="6951">
                  <c:v>7.56694005307771E-6</c:v>
                </c:pt>
                <c:pt idx="6952">
                  <c:v>6.0968698956473701E-3</c:v>
                </c:pt>
                <c:pt idx="6953">
                  <c:v>1.00400769760735E-3</c:v>
                </c:pt>
                <c:pt idx="6954">
                  <c:v>1.7341329404348201E-3</c:v>
                </c:pt>
                <c:pt idx="6955">
                  <c:v>1.7540701655784701E-4</c:v>
                </c:pt>
                <c:pt idx="6956">
                  <c:v>1.5929386089023201E-4</c:v>
                </c:pt>
                <c:pt idx="6957">
                  <c:v>6.7484492947841304E-4</c:v>
                </c:pt>
                <c:pt idx="6958">
                  <c:v>8.9241181005636997E-3</c:v>
                </c:pt>
                <c:pt idx="6959">
                  <c:v>1.2181910550436801E-3</c:v>
                </c:pt>
                <c:pt idx="6960">
                  <c:v>1.4713795152934099E-2</c:v>
                </c:pt>
                <c:pt idx="6961">
                  <c:v>2.7582292612685397E-4</c:v>
                </c:pt>
                <c:pt idx="6962">
                  <c:v>2.1445960367320101E-5</c:v>
                </c:pt>
                <c:pt idx="6963">
                  <c:v>3.0737830490118401E-5</c:v>
                </c:pt>
                <c:pt idx="6964">
                  <c:v>8.1174749759942302E-5</c:v>
                </c:pt>
                <c:pt idx="6965">
                  <c:v>3.4837689744929702E-3</c:v>
                </c:pt>
                <c:pt idx="6966">
                  <c:v>1.82542268242511E-4</c:v>
                </c:pt>
                <c:pt idx="6967">
                  <c:v>0.70094375892169003</c:v>
                </c:pt>
                <c:pt idx="6968">
                  <c:v>2.8964366736723402E-3</c:v>
                </c:pt>
                <c:pt idx="6969">
                  <c:v>7.30273926459754E-4</c:v>
                </c:pt>
                <c:pt idx="6970">
                  <c:v>0.63589758311546896</c:v>
                </c:pt>
                <c:pt idx="6971">
                  <c:v>6.0515730311648996E-4</c:v>
                </c:pt>
                <c:pt idx="6972">
                  <c:v>1.0308786981123601E-3</c:v>
                </c:pt>
                <c:pt idx="6973">
                  <c:v>4.7767251978466704E-3</c:v>
                </c:pt>
                <c:pt idx="6974">
                  <c:v>3.5635538731978501E-3</c:v>
                </c:pt>
                <c:pt idx="6975">
                  <c:v>1.8279423369649999E-4</c:v>
                </c:pt>
                <c:pt idx="6976">
                  <c:v>3.8634352926205599E-3</c:v>
                </c:pt>
                <c:pt idx="6977">
                  <c:v>4.6964990218979302E-5</c:v>
                </c:pt>
                <c:pt idx="6978">
                  <c:v>0.78618178559206398</c:v>
                </c:pt>
                <c:pt idx="6979">
                  <c:v>7.8710630231371495E-2</c:v>
                </c:pt>
                <c:pt idx="6980">
                  <c:v>0.84663120461737795</c:v>
                </c:pt>
                <c:pt idx="6981">
                  <c:v>2.83871428241573E-4</c:v>
                </c:pt>
                <c:pt idx="6982">
                  <c:v>1.78244293150143E-3</c:v>
                </c:pt>
                <c:pt idx="6983">
                  <c:v>4.1360918407657397E-2</c:v>
                </c:pt>
                <c:pt idx="6984">
                  <c:v>4.5422762833848901E-4</c:v>
                </c:pt>
                <c:pt idx="6985">
                  <c:v>3.6778707218999898E-6</c:v>
                </c:pt>
                <c:pt idx="6986">
                  <c:v>9.6537937292886199E-4</c:v>
                </c:pt>
                <c:pt idx="6987">
                  <c:v>2.0095709814352498E-2</c:v>
                </c:pt>
                <c:pt idx="6988">
                  <c:v>7.5493189325806197E-3</c:v>
                </c:pt>
                <c:pt idx="6989">
                  <c:v>4.4721995426689701E-6</c:v>
                </c:pt>
                <c:pt idx="6990">
                  <c:v>1.02843746015234E-5</c:v>
                </c:pt>
                <c:pt idx="6991">
                  <c:v>0.41458297069991001</c:v>
                </c:pt>
                <c:pt idx="6992">
                  <c:v>1.23719337136358E-3</c:v>
                </c:pt>
                <c:pt idx="6993">
                  <c:v>2.7495651742482398E-3</c:v>
                </c:pt>
                <c:pt idx="6994">
                  <c:v>3.3089850190792698E-3</c:v>
                </c:pt>
                <c:pt idx="6995">
                  <c:v>1.32478460668973E-3</c:v>
                </c:pt>
                <c:pt idx="6996">
                  <c:v>8.6363987456415504E-6</c:v>
                </c:pt>
                <c:pt idx="6997">
                  <c:v>1.62720760450011E-3</c:v>
                </c:pt>
                <c:pt idx="6998">
                  <c:v>5.0886640928732298E-6</c:v>
                </c:pt>
                <c:pt idx="6999">
                  <c:v>2.0702903831408999E-3</c:v>
                </c:pt>
                <c:pt idx="7000">
                  <c:v>6.9018282985193198E-4</c:v>
                </c:pt>
                <c:pt idx="7001">
                  <c:v>1.2706476518651E-2</c:v>
                </c:pt>
                <c:pt idx="7002">
                  <c:v>1.09837609613724E-3</c:v>
                </c:pt>
                <c:pt idx="7003">
                  <c:v>6.2305752790834399E-3</c:v>
                </c:pt>
                <c:pt idx="7004">
                  <c:v>2.6772612676697598E-3</c:v>
                </c:pt>
                <c:pt idx="7005">
                  <c:v>9.8722474450878405E-3</c:v>
                </c:pt>
                <c:pt idx="7006">
                  <c:v>9.3575209983575E-4</c:v>
                </c:pt>
                <c:pt idx="7007">
                  <c:v>2.6495193972089598E-6</c:v>
                </c:pt>
                <c:pt idx="7008">
                  <c:v>1.62774013801431E-4</c:v>
                </c:pt>
                <c:pt idx="7009">
                  <c:v>3.1752852148021901E-4</c:v>
                </c:pt>
                <c:pt idx="7010">
                  <c:v>2.7042544393766698E-4</c:v>
                </c:pt>
                <c:pt idx="7011">
                  <c:v>2.5971936785398398E-4</c:v>
                </c:pt>
                <c:pt idx="7012">
                  <c:v>5.3242381760391097E-3</c:v>
                </c:pt>
                <c:pt idx="7013">
                  <c:v>2.6633985191896201E-3</c:v>
                </c:pt>
                <c:pt idx="7014">
                  <c:v>1.75451325684663E-3</c:v>
                </c:pt>
                <c:pt idx="7015">
                  <c:v>3.0692947172691499E-5</c:v>
                </c:pt>
                <c:pt idx="7016">
                  <c:v>3.9068394909623998E-4</c:v>
                </c:pt>
                <c:pt idx="7017">
                  <c:v>2.3657866230677302E-3</c:v>
                </c:pt>
                <c:pt idx="7018">
                  <c:v>3.3265776903549401E-3</c:v>
                </c:pt>
                <c:pt idx="7019">
                  <c:v>1.4202278398543699E-3</c:v>
                </c:pt>
                <c:pt idx="7020">
                  <c:v>1.1866873227925901E-6</c:v>
                </c:pt>
                <c:pt idx="7021">
                  <c:v>2.7197052532457501E-2</c:v>
                </c:pt>
                <c:pt idx="7022">
                  <c:v>1.9726059117842902E-6</c:v>
                </c:pt>
                <c:pt idx="7023">
                  <c:v>4.0474487667957801E-4</c:v>
                </c:pt>
                <c:pt idx="7024">
                  <c:v>3.4817739935733599E-3</c:v>
                </c:pt>
                <c:pt idx="7025">
                  <c:v>4.9585331312480604E-3</c:v>
                </c:pt>
                <c:pt idx="7026">
                  <c:v>5.2833661606910796E-3</c:v>
                </c:pt>
                <c:pt idx="7027">
                  <c:v>3.46871571580018E-6</c:v>
                </c:pt>
                <c:pt idx="7028">
                  <c:v>4.1871854760756801E-3</c:v>
                </c:pt>
                <c:pt idx="7029">
                  <c:v>0.23634345588796599</c:v>
                </c:pt>
                <c:pt idx="7030">
                  <c:v>3.43415079941717E-4</c:v>
                </c:pt>
                <c:pt idx="7031">
                  <c:v>3.3799977212171798E-4</c:v>
                </c:pt>
                <c:pt idx="7032">
                  <c:v>3.5708058940476801E-4</c:v>
                </c:pt>
                <c:pt idx="7033">
                  <c:v>0.21667352364720999</c:v>
                </c:pt>
                <c:pt idx="7034">
                  <c:v>7.4090693516835997E-3</c:v>
                </c:pt>
                <c:pt idx="7035">
                  <c:v>7.9923581782814102E-3</c:v>
                </c:pt>
                <c:pt idx="7036">
                  <c:v>5.602630130004E-5</c:v>
                </c:pt>
                <c:pt idx="7037">
                  <c:v>3.9436583481403303E-2</c:v>
                </c:pt>
                <c:pt idx="7038">
                  <c:v>3.8347068068402801E-3</c:v>
                </c:pt>
                <c:pt idx="7039">
                  <c:v>2.8128444395766701E-6</c:v>
                </c:pt>
                <c:pt idx="7040">
                  <c:v>9.2356723106992698E-7</c:v>
                </c:pt>
                <c:pt idx="7041">
                  <c:v>6.3618426383332304E-3</c:v>
                </c:pt>
                <c:pt idx="7042">
                  <c:v>2.2659324933621298E-3</c:v>
                </c:pt>
                <c:pt idx="7043">
                  <c:v>4.7552150145904E-4</c:v>
                </c:pt>
                <c:pt idx="7044">
                  <c:v>6.8172979055675803E-4</c:v>
                </c:pt>
                <c:pt idx="7045">
                  <c:v>5.9375767042398903E-5</c:v>
                </c:pt>
                <c:pt idx="7046">
                  <c:v>4.3232313911424701E-4</c:v>
                </c:pt>
                <c:pt idx="7047">
                  <c:v>1.1740616306048199E-4</c:v>
                </c:pt>
                <c:pt idx="7048">
                  <c:v>1.02153664739031E-3</c:v>
                </c:pt>
                <c:pt idx="7049">
                  <c:v>2.37518457633807E-5</c:v>
                </c:pt>
                <c:pt idx="7050">
                  <c:v>1.9296897432233801E-2</c:v>
                </c:pt>
                <c:pt idx="7051">
                  <c:v>7.9991100357444892E-3</c:v>
                </c:pt>
                <c:pt idx="7052">
                  <c:v>0.320732811749317</c:v>
                </c:pt>
                <c:pt idx="7053">
                  <c:v>1.0863254108592201E-3</c:v>
                </c:pt>
                <c:pt idx="7054">
                  <c:v>2.8146825125725701E-3</c:v>
                </c:pt>
                <c:pt idx="7055">
                  <c:v>1.7574199406875001E-2</c:v>
                </c:pt>
                <c:pt idx="7056">
                  <c:v>2.3475169852539299E-4</c:v>
                </c:pt>
                <c:pt idx="7057">
                  <c:v>1.2643610457780401E-5</c:v>
                </c:pt>
                <c:pt idx="7058">
                  <c:v>1.5537639038828699E-3</c:v>
                </c:pt>
                <c:pt idx="7059">
                  <c:v>9.7737322312645494E-3</c:v>
                </c:pt>
                <c:pt idx="7060">
                  <c:v>8.4988434781142101E-7</c:v>
                </c:pt>
                <c:pt idx="7061">
                  <c:v>2.6519469703197203E-4</c:v>
                </c:pt>
                <c:pt idx="7062">
                  <c:v>4.0248780389259302E-3</c:v>
                </c:pt>
                <c:pt idx="7063">
                  <c:v>2.57881177175604E-4</c:v>
                </c:pt>
                <c:pt idx="7064">
                  <c:v>1.6345258160018399E-4</c:v>
                </c:pt>
                <c:pt idx="7065">
                  <c:v>1.5303409705142901E-3</c:v>
                </c:pt>
                <c:pt idx="7066">
                  <c:v>1.2892727698484501E-2</c:v>
                </c:pt>
                <c:pt idx="7067">
                  <c:v>4.0673325240036598E-3</c:v>
                </c:pt>
                <c:pt idx="7068">
                  <c:v>4.8997308703642804E-3</c:v>
                </c:pt>
                <c:pt idx="7069">
                  <c:v>4.8307123896740398E-4</c:v>
                </c:pt>
                <c:pt idx="7070">
                  <c:v>7.3648222073908803E-4</c:v>
                </c:pt>
                <c:pt idx="7071">
                  <c:v>1.72204018600303E-3</c:v>
                </c:pt>
                <c:pt idx="7072">
                  <c:v>0.12850659915639301</c:v>
                </c:pt>
                <c:pt idx="7073">
                  <c:v>3.8890349690083202E-4</c:v>
                </c:pt>
                <c:pt idx="7074">
                  <c:v>1.1436775130035301E-5</c:v>
                </c:pt>
                <c:pt idx="7075">
                  <c:v>1.8688507386150301E-5</c:v>
                </c:pt>
                <c:pt idx="7076">
                  <c:v>4.5881665168146599E-3</c:v>
                </c:pt>
                <c:pt idx="7077">
                  <c:v>3.6865614752604501E-5</c:v>
                </c:pt>
                <c:pt idx="7078">
                  <c:v>2.1208143528171001E-5</c:v>
                </c:pt>
                <c:pt idx="7079">
                  <c:v>1.0928736592247501E-2</c:v>
                </c:pt>
                <c:pt idx="7080">
                  <c:v>6.2790261669093397E-3</c:v>
                </c:pt>
                <c:pt idx="7081">
                  <c:v>2.0393588397309999E-4</c:v>
                </c:pt>
                <c:pt idx="7082">
                  <c:v>2.08514712536682E-4</c:v>
                </c:pt>
                <c:pt idx="7083">
                  <c:v>2.1422119560860299E-5</c:v>
                </c:pt>
                <c:pt idx="7084">
                  <c:v>4.9618784249349702E-7</c:v>
                </c:pt>
                <c:pt idx="7085">
                  <c:v>1.21118487437056E-2</c:v>
                </c:pt>
                <c:pt idx="7086">
                  <c:v>3.90502284015756E-5</c:v>
                </c:pt>
                <c:pt idx="7087">
                  <c:v>1.1647583563950001E-4</c:v>
                </c:pt>
                <c:pt idx="7088">
                  <c:v>2.17569630852661E-3</c:v>
                </c:pt>
                <c:pt idx="7089">
                  <c:v>1.14067638623849E-6</c:v>
                </c:pt>
                <c:pt idx="7090">
                  <c:v>1.97319350094408E-4</c:v>
                </c:pt>
                <c:pt idx="7091">
                  <c:v>6.6668661344463601E-5</c:v>
                </c:pt>
                <c:pt idx="7092">
                  <c:v>8.72138395475207E-3</c:v>
                </c:pt>
                <c:pt idx="7093">
                  <c:v>8.4893618450521596E-2</c:v>
                </c:pt>
                <c:pt idx="7094">
                  <c:v>6.6839694131498501E-6</c:v>
                </c:pt>
                <c:pt idx="7095">
                  <c:v>5.9199187602277802E-4</c:v>
                </c:pt>
                <c:pt idx="7096">
                  <c:v>2.1811767808155801E-4</c:v>
                </c:pt>
                <c:pt idx="7097">
                  <c:v>3.7775025480996198E-3</c:v>
                </c:pt>
                <c:pt idx="7098">
                  <c:v>1.9356641248827399E-3</c:v>
                </c:pt>
                <c:pt idx="7099">
                  <c:v>4.3246303816293899E-3</c:v>
                </c:pt>
                <c:pt idx="7100">
                  <c:v>8.0221447345768098E-5</c:v>
                </c:pt>
                <c:pt idx="7101">
                  <c:v>7.7553053935439003E-3</c:v>
                </c:pt>
                <c:pt idx="7102">
                  <c:v>3.6415483479526902E-3</c:v>
                </c:pt>
                <c:pt idx="7103">
                  <c:v>1.3178980217485501E-3</c:v>
                </c:pt>
                <c:pt idx="7104">
                  <c:v>2.9840996450100599E-4</c:v>
                </c:pt>
                <c:pt idx="7105">
                  <c:v>3.78860252197457E-6</c:v>
                </c:pt>
                <c:pt idx="7106">
                  <c:v>6.7902386480778502E-4</c:v>
                </c:pt>
                <c:pt idx="7107">
                  <c:v>2.9735618042803099E-3</c:v>
                </c:pt>
                <c:pt idx="7108">
                  <c:v>3.5155714083054099E-5</c:v>
                </c:pt>
                <c:pt idx="7109">
                  <c:v>9.0928628402571699E-5</c:v>
                </c:pt>
                <c:pt idx="7110">
                  <c:v>3.9019260156157701E-4</c:v>
                </c:pt>
                <c:pt idx="7111">
                  <c:v>5.1382307036351202E-5</c:v>
                </c:pt>
                <c:pt idx="7112">
                  <c:v>1.218798702352E-3</c:v>
                </c:pt>
                <c:pt idx="7113">
                  <c:v>4.0865094527821298E-2</c:v>
                </c:pt>
                <c:pt idx="7114">
                  <c:v>2.80976421292205E-3</c:v>
                </c:pt>
                <c:pt idx="7115">
                  <c:v>2.2293144047600001E-2</c:v>
                </c:pt>
                <c:pt idx="7116">
                  <c:v>8.9375572408469602E-7</c:v>
                </c:pt>
                <c:pt idx="7117">
                  <c:v>1.90606481739439E-2</c:v>
                </c:pt>
                <c:pt idx="7118">
                  <c:v>8.9945652987073206E-5</c:v>
                </c:pt>
                <c:pt idx="7119">
                  <c:v>3.81151205892058E-5</c:v>
                </c:pt>
                <c:pt idx="7120">
                  <c:v>1.7069610605111099E-3</c:v>
                </c:pt>
                <c:pt idx="7121">
                  <c:v>5.57472034497806E-3</c:v>
                </c:pt>
                <c:pt idx="7122">
                  <c:v>1.1666675847776401E-3</c:v>
                </c:pt>
                <c:pt idx="7123">
                  <c:v>1.25968943787249E-3</c:v>
                </c:pt>
                <c:pt idx="7124">
                  <c:v>6.9548676350423601E-4</c:v>
                </c:pt>
                <c:pt idx="7125">
                  <c:v>0.110398616882419</c:v>
                </c:pt>
                <c:pt idx="7126">
                  <c:v>8.0823255929322706E-5</c:v>
                </c:pt>
                <c:pt idx="7127">
                  <c:v>4.9284503664075397E-3</c:v>
                </c:pt>
                <c:pt idx="7128">
                  <c:v>5.1817999296842601E-3</c:v>
                </c:pt>
                <c:pt idx="7129">
                  <c:v>5.2384248432018098E-3</c:v>
                </c:pt>
                <c:pt idx="7130">
                  <c:v>5.7964545307266401E-3</c:v>
                </c:pt>
                <c:pt idx="7131">
                  <c:v>2.9170377008088501E-6</c:v>
                </c:pt>
                <c:pt idx="7132">
                  <c:v>1.34337431831535E-3</c:v>
                </c:pt>
                <c:pt idx="7133">
                  <c:v>7.8935009405804702E-4</c:v>
                </c:pt>
                <c:pt idx="7134">
                  <c:v>2.94684496421646E-4</c:v>
                </c:pt>
                <c:pt idx="7135">
                  <c:v>4.0536783154213598E-3</c:v>
                </c:pt>
                <c:pt idx="7136">
                  <c:v>7.35833013876077E-3</c:v>
                </c:pt>
                <c:pt idx="7137">
                  <c:v>1.6076508957691099E-4</c:v>
                </c:pt>
                <c:pt idx="7138">
                  <c:v>2.0381738453977799E-6</c:v>
                </c:pt>
                <c:pt idx="7139">
                  <c:v>4.7082165288097003E-3</c:v>
                </c:pt>
                <c:pt idx="7140">
                  <c:v>0.51436820029493102</c:v>
                </c:pt>
                <c:pt idx="7141">
                  <c:v>9.2189286083236496E-3</c:v>
                </c:pt>
                <c:pt idx="7142">
                  <c:v>4.3357970629783801E-3</c:v>
                </c:pt>
                <c:pt idx="7143">
                  <c:v>1.24157174738095E-2</c:v>
                </c:pt>
                <c:pt idx="7144">
                  <c:v>4.7959348146580198E-3</c:v>
                </c:pt>
                <c:pt idx="7145">
                  <c:v>9.5042742071132508E-6</c:v>
                </c:pt>
                <c:pt idx="7146">
                  <c:v>8.1838252045560503E-4</c:v>
                </c:pt>
                <c:pt idx="7147">
                  <c:v>6.35723006985079E-4</c:v>
                </c:pt>
                <c:pt idx="7148">
                  <c:v>1.09023668958102E-5</c:v>
                </c:pt>
                <c:pt idx="7149">
                  <c:v>8.8428466177763704E-6</c:v>
                </c:pt>
                <c:pt idx="7150">
                  <c:v>1.30286496972408E-3</c:v>
                </c:pt>
                <c:pt idx="7151">
                  <c:v>9.1003034550349998E-3</c:v>
                </c:pt>
                <c:pt idx="7152">
                  <c:v>3.56979118634986E-4</c:v>
                </c:pt>
                <c:pt idx="7153">
                  <c:v>9.3952490501754502E-4</c:v>
                </c:pt>
                <c:pt idx="7154">
                  <c:v>6.4060467161387802E-2</c:v>
                </c:pt>
                <c:pt idx="7155">
                  <c:v>4.2669394658900999E-4</c:v>
                </c:pt>
                <c:pt idx="7156">
                  <c:v>1.55306151861065E-4</c:v>
                </c:pt>
                <c:pt idx="7157">
                  <c:v>1.8368546066502599E-3</c:v>
                </c:pt>
                <c:pt idx="7158">
                  <c:v>1.16238927805371E-2</c:v>
                </c:pt>
                <c:pt idx="7159">
                  <c:v>1.76494154795255E-4</c:v>
                </c:pt>
                <c:pt idx="7160">
                  <c:v>3.2779949679559401E-4</c:v>
                </c:pt>
                <c:pt idx="7161">
                  <c:v>6.17973828117677E-2</c:v>
                </c:pt>
                <c:pt idx="7162">
                  <c:v>4.5837909490594597E-4</c:v>
                </c:pt>
                <c:pt idx="7163">
                  <c:v>5.2417837312847302E-5</c:v>
                </c:pt>
                <c:pt idx="7164">
                  <c:v>4.5396559363359802E-3</c:v>
                </c:pt>
                <c:pt idx="7165">
                  <c:v>8.4549362412920405E-4</c:v>
                </c:pt>
                <c:pt idx="7166">
                  <c:v>2.5170822749515301E-5</c:v>
                </c:pt>
                <c:pt idx="7167">
                  <c:v>1.18091681101056E-2</c:v>
                </c:pt>
                <c:pt idx="7168">
                  <c:v>2.5497425207999598E-3</c:v>
                </c:pt>
                <c:pt idx="7169">
                  <c:v>4.46669005298984E-6</c:v>
                </c:pt>
                <c:pt idx="7170">
                  <c:v>1.8956622931764301E-4</c:v>
                </c:pt>
                <c:pt idx="7171">
                  <c:v>1.1331143288847399E-3</c:v>
                </c:pt>
                <c:pt idx="7172">
                  <c:v>9.1436510996034703E-4</c:v>
                </c:pt>
                <c:pt idx="7173">
                  <c:v>1.8389192275632699E-3</c:v>
                </c:pt>
                <c:pt idx="7174">
                  <c:v>5.03339686982212E-4</c:v>
                </c:pt>
                <c:pt idx="7175">
                  <c:v>4.7148830693218402E-6</c:v>
                </c:pt>
                <c:pt idx="7176">
                  <c:v>2.4479257865869901E-6</c:v>
                </c:pt>
                <c:pt idx="7177">
                  <c:v>6.3472999781136804E-4</c:v>
                </c:pt>
                <c:pt idx="7178">
                  <c:v>4.8072829296071901E-5</c:v>
                </c:pt>
                <c:pt idx="7179">
                  <c:v>2.69915185064403E-4</c:v>
                </c:pt>
                <c:pt idx="7180">
                  <c:v>8.8820280346898399E-5</c:v>
                </c:pt>
                <c:pt idx="7181">
                  <c:v>0.12703799760125001</c:v>
                </c:pt>
                <c:pt idx="7182">
                  <c:v>3.2094100159129599E-4</c:v>
                </c:pt>
                <c:pt idx="7183">
                  <c:v>0.74561462989252003</c:v>
                </c:pt>
                <c:pt idx="7184">
                  <c:v>0.106017458519965</c:v>
                </c:pt>
                <c:pt idx="7185">
                  <c:v>3.0230887107776099E-5</c:v>
                </c:pt>
                <c:pt idx="7186">
                  <c:v>6.2789625129426696E-5</c:v>
                </c:pt>
                <c:pt idx="7187">
                  <c:v>5.3897578443739803E-2</c:v>
                </c:pt>
                <c:pt idx="7188">
                  <c:v>5.1230946992418301E-6</c:v>
                </c:pt>
                <c:pt idx="7189">
                  <c:v>4.00979444120655E-4</c:v>
                </c:pt>
                <c:pt idx="7190">
                  <c:v>6.9689645433007796E-3</c:v>
                </c:pt>
                <c:pt idx="7191">
                  <c:v>9.7347803506651502E-5</c:v>
                </c:pt>
                <c:pt idx="7192">
                  <c:v>1.71673205546851E-4</c:v>
                </c:pt>
                <c:pt idx="7193">
                  <c:v>1.4817495284661799E-2</c:v>
                </c:pt>
                <c:pt idx="7194">
                  <c:v>5.3506549635340503E-4</c:v>
                </c:pt>
                <c:pt idx="7195">
                  <c:v>0.22475608941293501</c:v>
                </c:pt>
                <c:pt idx="7196">
                  <c:v>1.42803297568221E-3</c:v>
                </c:pt>
                <c:pt idx="7197">
                  <c:v>2.04645895604886E-3</c:v>
                </c:pt>
                <c:pt idx="7198">
                  <c:v>9.75763216112308E-4</c:v>
                </c:pt>
                <c:pt idx="7199">
                  <c:v>1.41331946283844E-3</c:v>
                </c:pt>
                <c:pt idx="7200">
                  <c:v>1.6242089775781899E-4</c:v>
                </c:pt>
                <c:pt idx="7201">
                  <c:v>6.9963785143646395E-5</c:v>
                </c:pt>
                <c:pt idx="7202">
                  <c:v>2.0671648962936599E-4</c:v>
                </c:pt>
                <c:pt idx="7203">
                  <c:v>0.135990370400768</c:v>
                </c:pt>
                <c:pt idx="7204">
                  <c:v>1.4421552565769299E-4</c:v>
                </c:pt>
                <c:pt idx="7205">
                  <c:v>1.47617812407304E-5</c:v>
                </c:pt>
                <c:pt idx="7206">
                  <c:v>3.3304460620551499E-5</c:v>
                </c:pt>
                <c:pt idx="7207">
                  <c:v>6.6879188897097194E-2</c:v>
                </c:pt>
                <c:pt idx="7208">
                  <c:v>4.9687200061940204E-3</c:v>
                </c:pt>
                <c:pt idx="7209">
                  <c:v>4.5610953505547999E-3</c:v>
                </c:pt>
                <c:pt idx="7210">
                  <c:v>2.0969398943449001E-3</c:v>
                </c:pt>
                <c:pt idx="7211">
                  <c:v>3.6632073348658701E-5</c:v>
                </c:pt>
                <c:pt idx="7212">
                  <c:v>2.13183669099251E-4</c:v>
                </c:pt>
                <c:pt idx="7213">
                  <c:v>1.5552305948760101E-2</c:v>
                </c:pt>
                <c:pt idx="7214">
                  <c:v>3.1787165293301598E-3</c:v>
                </c:pt>
                <c:pt idx="7215">
                  <c:v>6.9208016943778997E-2</c:v>
                </c:pt>
                <c:pt idx="7216">
                  <c:v>0.54448611203443897</c:v>
                </c:pt>
                <c:pt idx="7217">
                  <c:v>8.60913540640087E-4</c:v>
                </c:pt>
                <c:pt idx="7218">
                  <c:v>7.5862713959441701E-3</c:v>
                </c:pt>
                <c:pt idx="7219">
                  <c:v>0.77863054353106698</c:v>
                </c:pt>
                <c:pt idx="7220">
                  <c:v>7.0688609036908401E-5</c:v>
                </c:pt>
                <c:pt idx="7221">
                  <c:v>7.8765085273327095E-6</c:v>
                </c:pt>
                <c:pt idx="7222">
                  <c:v>2.1137940840589799E-6</c:v>
                </c:pt>
                <c:pt idx="7223">
                  <c:v>2.2883941305539699E-2</c:v>
                </c:pt>
                <c:pt idx="7224">
                  <c:v>2.5816379966402201E-4</c:v>
                </c:pt>
                <c:pt idx="7225">
                  <c:v>1.4644388391774401E-2</c:v>
                </c:pt>
                <c:pt idx="7226">
                  <c:v>5.59491626808463E-2</c:v>
                </c:pt>
                <c:pt idx="7227">
                  <c:v>1.6044473191471E-4</c:v>
                </c:pt>
                <c:pt idx="7228">
                  <c:v>2.68890605410925E-2</c:v>
                </c:pt>
                <c:pt idx="7229">
                  <c:v>1.3474687510853201E-2</c:v>
                </c:pt>
                <c:pt idx="7230">
                  <c:v>1.69253975485593E-3</c:v>
                </c:pt>
                <c:pt idx="7231">
                  <c:v>0.25806579072618602</c:v>
                </c:pt>
                <c:pt idx="7232">
                  <c:v>7.9921988896529406E-2</c:v>
                </c:pt>
                <c:pt idx="7233">
                  <c:v>4.04610914022035E-4</c:v>
                </c:pt>
                <c:pt idx="7234">
                  <c:v>6.0929048805710396E-6</c:v>
                </c:pt>
                <c:pt idx="7235">
                  <c:v>3.2940564979491699E-4</c:v>
                </c:pt>
                <c:pt idx="7236">
                  <c:v>7.69701781185444E-3</c:v>
                </c:pt>
                <c:pt idx="7237">
                  <c:v>9.59054899428413E-6</c:v>
                </c:pt>
                <c:pt idx="7238">
                  <c:v>0.53678908984590801</c:v>
                </c:pt>
                <c:pt idx="7239">
                  <c:v>1.14560892805493E-4</c:v>
                </c:pt>
                <c:pt idx="7240">
                  <c:v>7.4233768447110297E-7</c:v>
                </c:pt>
                <c:pt idx="7241">
                  <c:v>9.2397661021793203E-4</c:v>
                </c:pt>
                <c:pt idx="7242">
                  <c:v>0.17621418945660999</c:v>
                </c:pt>
                <c:pt idx="7243">
                  <c:v>0.83709924415499204</c:v>
                </c:pt>
                <c:pt idx="7244">
                  <c:v>1.9322675294154801E-3</c:v>
                </c:pt>
                <c:pt idx="7245">
                  <c:v>9.7643673318756395E-4</c:v>
                </c:pt>
                <c:pt idx="7246">
                  <c:v>1.48564032617213E-3</c:v>
                </c:pt>
                <c:pt idx="7247">
                  <c:v>1.39646842215011E-2</c:v>
                </c:pt>
                <c:pt idx="7248">
                  <c:v>1.23910504453135E-4</c:v>
                </c:pt>
                <c:pt idx="7249">
                  <c:v>1.11992979670763E-4</c:v>
                </c:pt>
                <c:pt idx="7250">
                  <c:v>8.4274123886131896E-2</c:v>
                </c:pt>
                <c:pt idx="7251">
                  <c:v>1.77680165518764E-4</c:v>
                </c:pt>
                <c:pt idx="7252">
                  <c:v>1.3356989338777101E-4</c:v>
                </c:pt>
                <c:pt idx="7253">
                  <c:v>9.5383698774246091E-7</c:v>
                </c:pt>
                <c:pt idx="7254">
                  <c:v>1.6400144337798999E-2</c:v>
                </c:pt>
                <c:pt idx="7255">
                  <c:v>2.7637239396229498E-3</c:v>
                </c:pt>
                <c:pt idx="7256">
                  <c:v>2.14690688372192E-4</c:v>
                </c:pt>
                <c:pt idx="7257">
                  <c:v>8.6652258441247104E-2</c:v>
                </c:pt>
                <c:pt idx="7258">
                  <c:v>4.5473722841727401E-4</c:v>
                </c:pt>
                <c:pt idx="7259">
                  <c:v>8.9683525273177994E-3</c:v>
                </c:pt>
                <c:pt idx="7260">
                  <c:v>1.1758445030006901E-4</c:v>
                </c:pt>
                <c:pt idx="7261">
                  <c:v>4.0640659872369297E-3</c:v>
                </c:pt>
                <c:pt idx="7262">
                  <c:v>1.0719198807477601E-3</c:v>
                </c:pt>
                <c:pt idx="7263">
                  <c:v>5.0678371455470002E-3</c:v>
                </c:pt>
                <c:pt idx="7264">
                  <c:v>1.0908859649751201E-5</c:v>
                </c:pt>
                <c:pt idx="7265">
                  <c:v>7.9044031547170907E-3</c:v>
                </c:pt>
                <c:pt idx="7266">
                  <c:v>0.33399085466331202</c:v>
                </c:pt>
                <c:pt idx="7267">
                  <c:v>0.178750939281211</c:v>
                </c:pt>
                <c:pt idx="7268">
                  <c:v>6.30838070534929E-3</c:v>
                </c:pt>
                <c:pt idx="7269">
                  <c:v>2.41329978707422E-4</c:v>
                </c:pt>
                <c:pt idx="7270">
                  <c:v>1.7091457457784199E-4</c:v>
                </c:pt>
                <c:pt idx="7271">
                  <c:v>4.2191871883656001E-2</c:v>
                </c:pt>
                <c:pt idx="7272">
                  <c:v>9.6398541685552806E-3</c:v>
                </c:pt>
                <c:pt idx="7273">
                  <c:v>8.0130065004788695E-4</c:v>
                </c:pt>
                <c:pt idx="7274">
                  <c:v>1.0231722113701199E-3</c:v>
                </c:pt>
                <c:pt idx="7275">
                  <c:v>1.0884803071629999E-6</c:v>
                </c:pt>
                <c:pt idx="7276">
                  <c:v>1.19155954773001E-2</c:v>
                </c:pt>
                <c:pt idx="7277">
                  <c:v>1.68103222028642E-3</c:v>
                </c:pt>
                <c:pt idx="7278">
                  <c:v>7.3389828026095905E-4</c:v>
                </c:pt>
                <c:pt idx="7279">
                  <c:v>1.1404471157755301E-4</c:v>
                </c:pt>
                <c:pt idx="7280">
                  <c:v>2.9709881394030901E-4</c:v>
                </c:pt>
                <c:pt idx="7281">
                  <c:v>1.9020149880052101E-2</c:v>
                </c:pt>
                <c:pt idx="7282">
                  <c:v>7.3919040486951099E-4</c:v>
                </c:pt>
                <c:pt idx="7283">
                  <c:v>1.7957330906379399E-2</c:v>
                </c:pt>
                <c:pt idx="7284">
                  <c:v>8.08589693991472E-4</c:v>
                </c:pt>
                <c:pt idx="7285">
                  <c:v>5.1258844028923199E-5</c:v>
                </c:pt>
                <c:pt idx="7286">
                  <c:v>0.118157820463829</c:v>
                </c:pt>
                <c:pt idx="7287">
                  <c:v>7.7687354815245604E-3</c:v>
                </c:pt>
                <c:pt idx="7288">
                  <c:v>5.3808995367473503E-3</c:v>
                </c:pt>
                <c:pt idx="7289">
                  <c:v>9.0391081797354001E-5</c:v>
                </c:pt>
                <c:pt idx="7290">
                  <c:v>4.3079599147227997E-2</c:v>
                </c:pt>
                <c:pt idx="7291">
                  <c:v>0.134248681073664</c:v>
                </c:pt>
                <c:pt idx="7292">
                  <c:v>3.5272429265515397E-5</c:v>
                </c:pt>
                <c:pt idx="7293">
                  <c:v>2.7631065110499601E-3</c:v>
                </c:pt>
                <c:pt idx="7294">
                  <c:v>7.3862788520947104E-3</c:v>
                </c:pt>
                <c:pt idx="7295">
                  <c:v>2.01363176328632E-2</c:v>
                </c:pt>
                <c:pt idx="7296">
                  <c:v>1.0296303017081001E-4</c:v>
                </c:pt>
                <c:pt idx="7297">
                  <c:v>1.44368074775381E-3</c:v>
                </c:pt>
                <c:pt idx="7298">
                  <c:v>3.9503908857854399E-4</c:v>
                </c:pt>
                <c:pt idx="7299">
                  <c:v>7.7023949823070308E-6</c:v>
                </c:pt>
                <c:pt idx="7300">
                  <c:v>8.8655873054977201E-4</c:v>
                </c:pt>
                <c:pt idx="7301">
                  <c:v>5.1887960681054099E-2</c:v>
                </c:pt>
                <c:pt idx="7302">
                  <c:v>4.2636705465923502E-3</c:v>
                </c:pt>
                <c:pt idx="7303">
                  <c:v>5.7139763486778398E-6</c:v>
                </c:pt>
                <c:pt idx="7304">
                  <c:v>7.2773484147875198E-4</c:v>
                </c:pt>
                <c:pt idx="7305">
                  <c:v>0.14183165196136799</c:v>
                </c:pt>
                <c:pt idx="7306">
                  <c:v>3.8898494239852301E-3</c:v>
                </c:pt>
                <c:pt idx="7307">
                  <c:v>1.00443425090882E-2</c:v>
                </c:pt>
                <c:pt idx="7308">
                  <c:v>1.3919247774572699E-4</c:v>
                </c:pt>
                <c:pt idx="7309">
                  <c:v>5.8037647643365302E-3</c:v>
                </c:pt>
                <c:pt idx="7310">
                  <c:v>5.2889255413940102E-3</c:v>
                </c:pt>
                <c:pt idx="7311">
                  <c:v>5.5084443819647605E-4</c:v>
                </c:pt>
                <c:pt idx="7312">
                  <c:v>3.1978077319671702E-4</c:v>
                </c:pt>
                <c:pt idx="7313">
                  <c:v>1.0468856978601599E-2</c:v>
                </c:pt>
                <c:pt idx="7314">
                  <c:v>1.24999153288382E-2</c:v>
                </c:pt>
                <c:pt idx="7315">
                  <c:v>4.8816172454520299E-6</c:v>
                </c:pt>
                <c:pt idx="7316">
                  <c:v>8.7883271640841597E-3</c:v>
                </c:pt>
                <c:pt idx="7317">
                  <c:v>6.6530810803225297E-6</c:v>
                </c:pt>
                <c:pt idx="7318">
                  <c:v>1.2463514011981199E-2</c:v>
                </c:pt>
                <c:pt idx="7319">
                  <c:v>3.04924494861836E-5</c:v>
                </c:pt>
                <c:pt idx="7320">
                  <c:v>4.6523275633528803E-3</c:v>
                </c:pt>
                <c:pt idx="7321">
                  <c:v>9.03776821124576E-2</c:v>
                </c:pt>
                <c:pt idx="7322">
                  <c:v>4.0649639851311099E-2</c:v>
                </c:pt>
                <c:pt idx="7323">
                  <c:v>2.4298302494225698E-3</c:v>
                </c:pt>
                <c:pt idx="7324">
                  <c:v>6.0202810162787902E-6</c:v>
                </c:pt>
                <c:pt idx="7325">
                  <c:v>1.2112564548015001E-2</c:v>
                </c:pt>
                <c:pt idx="7326">
                  <c:v>7.1018557072069898E-3</c:v>
                </c:pt>
                <c:pt idx="7327">
                  <c:v>6.4181427974823997E-5</c:v>
                </c:pt>
                <c:pt idx="7328">
                  <c:v>4.3653674786365403E-3</c:v>
                </c:pt>
                <c:pt idx="7329">
                  <c:v>8.5981209837742096E-4</c:v>
                </c:pt>
                <c:pt idx="7330">
                  <c:v>6.3359889839586697E-6</c:v>
                </c:pt>
                <c:pt idx="7331">
                  <c:v>6.0989909314568096E-3</c:v>
                </c:pt>
                <c:pt idx="7332">
                  <c:v>2.2546676507812901E-3</c:v>
                </c:pt>
                <c:pt idx="7333">
                  <c:v>1.3286281126520099E-4</c:v>
                </c:pt>
                <c:pt idx="7334">
                  <c:v>1.4081588034436301E-3</c:v>
                </c:pt>
                <c:pt idx="7335">
                  <c:v>2.4352127626789101E-4</c:v>
                </c:pt>
                <c:pt idx="7336">
                  <c:v>2.3586479390329401E-3</c:v>
                </c:pt>
                <c:pt idx="7337">
                  <c:v>8.8653711831083004E-2</c:v>
                </c:pt>
                <c:pt idx="7338">
                  <c:v>1.7013073925808302E-2</c:v>
                </c:pt>
                <c:pt idx="7339">
                  <c:v>1.01644182336105E-2</c:v>
                </c:pt>
                <c:pt idx="7340">
                  <c:v>2.9317872578515599E-3</c:v>
                </c:pt>
                <c:pt idx="7341">
                  <c:v>3.5185709645459403E-5</c:v>
                </c:pt>
                <c:pt idx="7342">
                  <c:v>4.3511121291910299E-4</c:v>
                </c:pt>
                <c:pt idx="7343">
                  <c:v>8.0279788089005304E-5</c:v>
                </c:pt>
                <c:pt idx="7344">
                  <c:v>1.9578724232273598E-2</c:v>
                </c:pt>
                <c:pt idx="7345">
                  <c:v>5.0168635270503195E-4</c:v>
                </c:pt>
                <c:pt idx="7346">
                  <c:v>1.3938662125289E-3</c:v>
                </c:pt>
                <c:pt idx="7347">
                  <c:v>0.19259992745146201</c:v>
                </c:pt>
                <c:pt idx="7348">
                  <c:v>8.8829475957872394E-3</c:v>
                </c:pt>
                <c:pt idx="7349">
                  <c:v>9.5199347275891794E-5</c:v>
                </c:pt>
                <c:pt idx="7350">
                  <c:v>5.6808017216931797E-4</c:v>
                </c:pt>
                <c:pt idx="7351">
                  <c:v>2.8345357021815801E-2</c:v>
                </c:pt>
                <c:pt idx="7352">
                  <c:v>3.8785917466608601E-3</c:v>
                </c:pt>
                <c:pt idx="7353">
                  <c:v>1.17240740146998E-3</c:v>
                </c:pt>
                <c:pt idx="7354">
                  <c:v>2.6567280462965699E-2</c:v>
                </c:pt>
                <c:pt idx="7355">
                  <c:v>2.0934260256188698E-2</c:v>
                </c:pt>
                <c:pt idx="7356">
                  <c:v>8.6670377286435993E-3</c:v>
                </c:pt>
                <c:pt idx="7357">
                  <c:v>5.6842199499551095E-4</c:v>
                </c:pt>
                <c:pt idx="7358">
                  <c:v>2.3061549696927801E-2</c:v>
                </c:pt>
                <c:pt idx="7359">
                  <c:v>4.52410182458684E-4</c:v>
                </c:pt>
                <c:pt idx="7360">
                  <c:v>3.8655667857387101E-4</c:v>
                </c:pt>
                <c:pt idx="7361">
                  <c:v>4.52324843005246E-4</c:v>
                </c:pt>
                <c:pt idx="7362">
                  <c:v>3.6986290745031599E-3</c:v>
                </c:pt>
                <c:pt idx="7363">
                  <c:v>1.53310244752736E-5</c:v>
                </c:pt>
                <c:pt idx="7364">
                  <c:v>1.7767499071698299E-2</c:v>
                </c:pt>
                <c:pt idx="7365">
                  <c:v>1.93759796615717E-5</c:v>
                </c:pt>
                <c:pt idx="7366">
                  <c:v>5.7685302404695497E-5</c:v>
                </c:pt>
                <c:pt idx="7367">
                  <c:v>5.8456462089825799E-3</c:v>
                </c:pt>
                <c:pt idx="7368">
                  <c:v>4.23499732854151E-2</c:v>
                </c:pt>
                <c:pt idx="7369">
                  <c:v>6.5009625361973802E-4</c:v>
                </c:pt>
                <c:pt idx="7370">
                  <c:v>7.1937262011414799E-4</c:v>
                </c:pt>
                <c:pt idx="7371">
                  <c:v>3.8039327033218703E-2</c:v>
                </c:pt>
                <c:pt idx="7372">
                  <c:v>5.2762210829928803E-2</c:v>
                </c:pt>
                <c:pt idx="7373">
                  <c:v>7.5445378948089004E-2</c:v>
                </c:pt>
                <c:pt idx="7374">
                  <c:v>6.3306214673957903E-3</c:v>
                </c:pt>
                <c:pt idx="7375">
                  <c:v>8.2878463761756407E-3</c:v>
                </c:pt>
                <c:pt idx="7376">
                  <c:v>6.22188320726431E-3</c:v>
                </c:pt>
                <c:pt idx="7377">
                  <c:v>1.98184719786812E-3</c:v>
                </c:pt>
                <c:pt idx="7378">
                  <c:v>1.4780164052328199E-2</c:v>
                </c:pt>
                <c:pt idx="7379">
                  <c:v>1.1619747045244499E-3</c:v>
                </c:pt>
                <c:pt idx="7380">
                  <c:v>1.6930352513436801E-3</c:v>
                </c:pt>
                <c:pt idx="7381">
                  <c:v>3.5495198236877703E-5</c:v>
                </c:pt>
                <c:pt idx="7382">
                  <c:v>0.10410650224016001</c:v>
                </c:pt>
                <c:pt idx="7383">
                  <c:v>1.75307974601322E-3</c:v>
                </c:pt>
                <c:pt idx="7384">
                  <c:v>3.4874448037350899E-4</c:v>
                </c:pt>
                <c:pt idx="7385">
                  <c:v>1.01864351785725E-3</c:v>
                </c:pt>
                <c:pt idx="7386">
                  <c:v>3.4309868757583998E-3</c:v>
                </c:pt>
                <c:pt idx="7387">
                  <c:v>6.4500559351285697E-3</c:v>
                </c:pt>
                <c:pt idx="7388">
                  <c:v>5.7445425004832597E-4</c:v>
                </c:pt>
                <c:pt idx="7389">
                  <c:v>3.2232559577051299E-4</c:v>
                </c:pt>
                <c:pt idx="7390">
                  <c:v>5.1134778993725304E-3</c:v>
                </c:pt>
                <c:pt idx="7391">
                  <c:v>6.3788719725644798E-3</c:v>
                </c:pt>
                <c:pt idx="7392">
                  <c:v>4.4608245710875302E-4</c:v>
                </c:pt>
                <c:pt idx="7393">
                  <c:v>2.9269329372261801E-6</c:v>
                </c:pt>
                <c:pt idx="7394">
                  <c:v>5.1993021532587501E-4</c:v>
                </c:pt>
                <c:pt idx="7395">
                  <c:v>2.39833781730511E-4</c:v>
                </c:pt>
                <c:pt idx="7396">
                  <c:v>3.3306814148166999E-3</c:v>
                </c:pt>
                <c:pt idx="7397">
                  <c:v>1.3243201344890999E-3</c:v>
                </c:pt>
                <c:pt idx="7398">
                  <c:v>4.6699342292449601E-4</c:v>
                </c:pt>
                <c:pt idx="7399">
                  <c:v>2.05995189800356E-5</c:v>
                </c:pt>
                <c:pt idx="7400">
                  <c:v>4.9311916398281598E-3</c:v>
                </c:pt>
                <c:pt idx="7401">
                  <c:v>2.7997363502131698E-3</c:v>
                </c:pt>
                <c:pt idx="7402">
                  <c:v>7.4565014802896598E-4</c:v>
                </c:pt>
                <c:pt idx="7403">
                  <c:v>2.0048600845227098E-3</c:v>
                </c:pt>
                <c:pt idx="7404">
                  <c:v>4.7056147496508E-5</c:v>
                </c:pt>
                <c:pt idx="7405">
                  <c:v>3.8531102744784598E-3</c:v>
                </c:pt>
                <c:pt idx="7406">
                  <c:v>4.48793687528138E-4</c:v>
                </c:pt>
                <c:pt idx="7407">
                  <c:v>5.8740395400480995E-4</c:v>
                </c:pt>
                <c:pt idx="7408">
                  <c:v>3.9272307014984003E-4</c:v>
                </c:pt>
                <c:pt idx="7409">
                  <c:v>2.4551581405478799E-2</c:v>
                </c:pt>
                <c:pt idx="7410">
                  <c:v>2.8651351686147701E-7</c:v>
                </c:pt>
                <c:pt idx="7411">
                  <c:v>1.9164020833996399E-6</c:v>
                </c:pt>
                <c:pt idx="7412">
                  <c:v>8.3968962316280599E-4</c:v>
                </c:pt>
                <c:pt idx="7413">
                  <c:v>3.16597821536642E-4</c:v>
                </c:pt>
                <c:pt idx="7414">
                  <c:v>6.4004096027367203E-5</c:v>
                </c:pt>
                <c:pt idx="7415">
                  <c:v>1.82068443406347E-3</c:v>
                </c:pt>
                <c:pt idx="7416">
                  <c:v>3.27288307192275E-4</c:v>
                </c:pt>
                <c:pt idx="7417">
                  <c:v>9.2875527716114995E-5</c:v>
                </c:pt>
                <c:pt idx="7418">
                  <c:v>2.5812486345055002E-3</c:v>
                </c:pt>
                <c:pt idx="7419">
                  <c:v>1.3418260118848401E-3</c:v>
                </c:pt>
                <c:pt idx="7420">
                  <c:v>1.3561691187936899E-3</c:v>
                </c:pt>
                <c:pt idx="7421">
                  <c:v>5.6723038251003502E-6</c:v>
                </c:pt>
                <c:pt idx="7422">
                  <c:v>5.8991439890055395E-4</c:v>
                </c:pt>
                <c:pt idx="7423">
                  <c:v>1.4582357458464399E-3</c:v>
                </c:pt>
                <c:pt idx="7424">
                  <c:v>8.0966010393847605E-7</c:v>
                </c:pt>
                <c:pt idx="7425">
                  <c:v>1.76844799168843E-3</c:v>
                </c:pt>
                <c:pt idx="7426">
                  <c:v>1.04785865288022E-4</c:v>
                </c:pt>
                <c:pt idx="7427">
                  <c:v>1.09065438840075E-2</c:v>
                </c:pt>
                <c:pt idx="7428">
                  <c:v>4.1209999909069201E-3</c:v>
                </c:pt>
                <c:pt idx="7429">
                  <c:v>1.39921939006321E-6</c:v>
                </c:pt>
                <c:pt idx="7430">
                  <c:v>5.7971711288355203E-2</c:v>
                </c:pt>
                <c:pt idx="7431">
                  <c:v>3.8807909566209499E-4</c:v>
                </c:pt>
                <c:pt idx="7432">
                  <c:v>5.2224214973938595E-4</c:v>
                </c:pt>
                <c:pt idx="7433">
                  <c:v>1.69687146613131E-3</c:v>
                </c:pt>
                <c:pt idx="7434">
                  <c:v>8.7219072315511601E-6</c:v>
                </c:pt>
                <c:pt idx="7435">
                  <c:v>2.7190346651210698E-6</c:v>
                </c:pt>
                <c:pt idx="7436">
                  <c:v>3.4812915662159501E-3</c:v>
                </c:pt>
                <c:pt idx="7437">
                  <c:v>0.19590198036408599</c:v>
                </c:pt>
                <c:pt idx="7438">
                  <c:v>9.3530059978345296E-6</c:v>
                </c:pt>
                <c:pt idx="7439">
                  <c:v>7.8839095651102298E-4</c:v>
                </c:pt>
                <c:pt idx="7440">
                  <c:v>3.5588179778244597E-5</c:v>
                </c:pt>
                <c:pt idx="7441">
                  <c:v>1.33012972300346E-3</c:v>
                </c:pt>
                <c:pt idx="7442">
                  <c:v>3.0992561680358099E-5</c:v>
                </c:pt>
                <c:pt idx="7443">
                  <c:v>4.6050389034029299E-4</c:v>
                </c:pt>
                <c:pt idx="7444">
                  <c:v>9.8987233450567699E-4</c:v>
                </c:pt>
                <c:pt idx="7445">
                  <c:v>3.46237529071515E-4</c:v>
                </c:pt>
                <c:pt idx="7446">
                  <c:v>5.65353302101856E-4</c:v>
                </c:pt>
                <c:pt idx="7447">
                  <c:v>2.2326520367520001E-5</c:v>
                </c:pt>
                <c:pt idx="7448">
                  <c:v>6.5289557036054104E-3</c:v>
                </c:pt>
                <c:pt idx="7449">
                  <c:v>3.3133445717260199E-4</c:v>
                </c:pt>
                <c:pt idx="7450">
                  <c:v>3.5740533735672598E-3</c:v>
                </c:pt>
                <c:pt idx="7451">
                  <c:v>7.6345412112917593E-2</c:v>
                </c:pt>
                <c:pt idx="7452">
                  <c:v>1.34152507635292E-4</c:v>
                </c:pt>
                <c:pt idx="7453">
                  <c:v>1.4372658931029599E-3</c:v>
                </c:pt>
                <c:pt idx="7454">
                  <c:v>2.68264817995037E-6</c:v>
                </c:pt>
                <c:pt idx="7455">
                  <c:v>6.7299669425848504E-4</c:v>
                </c:pt>
                <c:pt idx="7456">
                  <c:v>3.3761140006048697E-5</c:v>
                </c:pt>
                <c:pt idx="7457">
                  <c:v>1.4150041281625501E-3</c:v>
                </c:pt>
                <c:pt idx="7458">
                  <c:v>0.162889432752677</c:v>
                </c:pt>
                <c:pt idx="7459">
                  <c:v>8.1579973191291604E-6</c:v>
                </c:pt>
                <c:pt idx="7460">
                  <c:v>5.1207971273375E-5</c:v>
                </c:pt>
                <c:pt idx="7461">
                  <c:v>1.6436095870780501E-3</c:v>
                </c:pt>
                <c:pt idx="7462">
                  <c:v>6.8672716036993799E-3</c:v>
                </c:pt>
                <c:pt idx="7463">
                  <c:v>1.5083606700441101E-3</c:v>
                </c:pt>
                <c:pt idx="7464">
                  <c:v>1.4863650706409601E-5</c:v>
                </c:pt>
                <c:pt idx="7465">
                  <c:v>9.6922223479513195E-2</c:v>
                </c:pt>
                <c:pt idx="7466">
                  <c:v>0.60655730133138197</c:v>
                </c:pt>
                <c:pt idx="7467">
                  <c:v>4.1941263765335701E-4</c:v>
                </c:pt>
                <c:pt idx="7468">
                  <c:v>1.0316718515908299E-2</c:v>
                </c:pt>
                <c:pt idx="7469">
                  <c:v>6.1002253600525797E-6</c:v>
                </c:pt>
                <c:pt idx="7470">
                  <c:v>9.0796472586951004E-4</c:v>
                </c:pt>
                <c:pt idx="7471">
                  <c:v>3.009886112047E-3</c:v>
                </c:pt>
                <c:pt idx="7472">
                  <c:v>5.4447020468868102E-6</c:v>
                </c:pt>
                <c:pt idx="7473">
                  <c:v>4.3285457359409397E-4</c:v>
                </c:pt>
                <c:pt idx="7474">
                  <c:v>5.9333250971477301E-4</c:v>
                </c:pt>
                <c:pt idx="7475">
                  <c:v>2.9050197036996298E-3</c:v>
                </c:pt>
                <c:pt idx="7476">
                  <c:v>1.2074287058648899E-3</c:v>
                </c:pt>
                <c:pt idx="7477">
                  <c:v>4.3088255483549401E-3</c:v>
                </c:pt>
                <c:pt idx="7478">
                  <c:v>7.3092916316584795E-5</c:v>
                </c:pt>
                <c:pt idx="7479">
                  <c:v>3.9321197113685903E-3</c:v>
                </c:pt>
                <c:pt idx="7480">
                  <c:v>5.1368679636979699E-2</c:v>
                </c:pt>
                <c:pt idx="7481">
                  <c:v>5.3150478409704797E-3</c:v>
                </c:pt>
                <c:pt idx="7482">
                  <c:v>2.4287699038806699E-3</c:v>
                </c:pt>
                <c:pt idx="7483">
                  <c:v>1.5956287185678001E-3</c:v>
                </c:pt>
                <c:pt idx="7484">
                  <c:v>7.8368201283770308E-3</c:v>
                </c:pt>
                <c:pt idx="7485">
                  <c:v>3.4941415645961499E-3</c:v>
                </c:pt>
                <c:pt idx="7486">
                  <c:v>4.5511928400684496E-3</c:v>
                </c:pt>
                <c:pt idx="7487">
                  <c:v>3.3913556768362302E-5</c:v>
                </c:pt>
                <c:pt idx="7488">
                  <c:v>3.5834299576958203E-2</c:v>
                </c:pt>
                <c:pt idx="7489">
                  <c:v>3.1249818966592199E-5</c:v>
                </c:pt>
                <c:pt idx="7490">
                  <c:v>2.7791717972965897E-4</c:v>
                </c:pt>
                <c:pt idx="7491">
                  <c:v>3.2953459210821999E-6</c:v>
                </c:pt>
                <c:pt idx="7492">
                  <c:v>2.6469158697764499E-4</c:v>
                </c:pt>
                <c:pt idx="7493">
                  <c:v>4.0732582611666202E-3</c:v>
                </c:pt>
                <c:pt idx="7494">
                  <c:v>1.7656557770680001E-3</c:v>
                </c:pt>
                <c:pt idx="7495">
                  <c:v>2.6556703399079798E-6</c:v>
                </c:pt>
                <c:pt idx="7496">
                  <c:v>2.3375916237938601E-6</c:v>
                </c:pt>
                <c:pt idx="7497">
                  <c:v>7.0192973401502204E-3</c:v>
                </c:pt>
                <c:pt idx="7498">
                  <c:v>9.8440707950436802E-6</c:v>
                </c:pt>
                <c:pt idx="7499">
                  <c:v>1.727061227855E-2</c:v>
                </c:pt>
                <c:pt idx="7500">
                  <c:v>3.5032634530060802E-4</c:v>
                </c:pt>
                <c:pt idx="7501">
                  <c:v>4.5187266535505902E-3</c:v>
                </c:pt>
                <c:pt idx="7502">
                  <c:v>3.2909672882191297E-5</c:v>
                </c:pt>
                <c:pt idx="7503">
                  <c:v>4.3937508749451104E-3</c:v>
                </c:pt>
                <c:pt idx="7504">
                  <c:v>5.3057265006798099E-4</c:v>
                </c:pt>
                <c:pt idx="7505">
                  <c:v>3.87177949809242E-4</c:v>
                </c:pt>
                <c:pt idx="7506">
                  <c:v>3.7578927160886199E-3</c:v>
                </c:pt>
                <c:pt idx="7507">
                  <c:v>4.6079865381158103E-3</c:v>
                </c:pt>
                <c:pt idx="7508">
                  <c:v>0.34204114976738997</c:v>
                </c:pt>
                <c:pt idx="7509">
                  <c:v>1.72643620999727E-3</c:v>
                </c:pt>
                <c:pt idx="7510">
                  <c:v>6.3983243588132798E-3</c:v>
                </c:pt>
                <c:pt idx="7511">
                  <c:v>1.2802730876278499E-4</c:v>
                </c:pt>
                <c:pt idx="7512">
                  <c:v>5.3250407157289601E-3</c:v>
                </c:pt>
                <c:pt idx="7513">
                  <c:v>1.17284707331027E-3</c:v>
                </c:pt>
                <c:pt idx="7514">
                  <c:v>2.7613694622760998E-3</c:v>
                </c:pt>
                <c:pt idx="7515">
                  <c:v>6.4258642703061098E-3</c:v>
                </c:pt>
                <c:pt idx="7516">
                  <c:v>1.01485704684594E-4</c:v>
                </c:pt>
                <c:pt idx="7517">
                  <c:v>1.0120919741339201E-5</c:v>
                </c:pt>
                <c:pt idx="7518">
                  <c:v>8.36206135843648E-4</c:v>
                </c:pt>
                <c:pt idx="7519">
                  <c:v>5.2841074276377097E-3</c:v>
                </c:pt>
                <c:pt idx="7520">
                  <c:v>2.87092764576196E-4</c:v>
                </c:pt>
                <c:pt idx="7521">
                  <c:v>1.2184869420837901E-3</c:v>
                </c:pt>
                <c:pt idx="7522">
                  <c:v>6.9598807800700399E-4</c:v>
                </c:pt>
                <c:pt idx="7523">
                  <c:v>1.7020750982225301E-4</c:v>
                </c:pt>
                <c:pt idx="7524">
                  <c:v>9.6890521978889296E-7</c:v>
                </c:pt>
                <c:pt idx="7525">
                  <c:v>4.8465193967650198E-4</c:v>
                </c:pt>
                <c:pt idx="7526">
                  <c:v>1.8371628894833699E-4</c:v>
                </c:pt>
                <c:pt idx="7527">
                  <c:v>8.7279025432577498E-4</c:v>
                </c:pt>
                <c:pt idx="7528">
                  <c:v>2.0558979929167201E-5</c:v>
                </c:pt>
                <c:pt idx="7529">
                  <c:v>9.4560380224751304E-5</c:v>
                </c:pt>
                <c:pt idx="7530">
                  <c:v>2.7636365018412801E-4</c:v>
                </c:pt>
                <c:pt idx="7531">
                  <c:v>5.2244118944508398E-4</c:v>
                </c:pt>
                <c:pt idx="7532">
                  <c:v>1.2945974755052399E-5</c:v>
                </c:pt>
                <c:pt idx="7533">
                  <c:v>6.8150473072756404E-6</c:v>
                </c:pt>
                <c:pt idx="7534">
                  <c:v>3.0096646730745501E-3</c:v>
                </c:pt>
                <c:pt idx="7535">
                  <c:v>1.03551690593342E-2</c:v>
                </c:pt>
                <c:pt idx="7536">
                  <c:v>5.6188044412021103E-6</c:v>
                </c:pt>
                <c:pt idx="7537">
                  <c:v>2.0861084639357699E-4</c:v>
                </c:pt>
                <c:pt idx="7538">
                  <c:v>2.4719365477353199E-4</c:v>
                </c:pt>
                <c:pt idx="7539">
                  <c:v>3.1426494403648201E-3</c:v>
                </c:pt>
                <c:pt idx="7540">
                  <c:v>1.38719697622256E-2</c:v>
                </c:pt>
                <c:pt idx="7541">
                  <c:v>6.1773872804053004E-4</c:v>
                </c:pt>
                <c:pt idx="7542">
                  <c:v>6.1483248174357603E-7</c:v>
                </c:pt>
                <c:pt idx="7543">
                  <c:v>1.4917941708132299E-3</c:v>
                </c:pt>
                <c:pt idx="7544">
                  <c:v>1.7909575580598198E-2</c:v>
                </c:pt>
                <c:pt idx="7545">
                  <c:v>9.3013251394061803E-5</c:v>
                </c:pt>
                <c:pt idx="7546">
                  <c:v>6.9299159603746002E-3</c:v>
                </c:pt>
                <c:pt idx="7547">
                  <c:v>6.5106489388508998E-3</c:v>
                </c:pt>
                <c:pt idx="7548">
                  <c:v>2.7972665278218199E-2</c:v>
                </c:pt>
                <c:pt idx="7549">
                  <c:v>2.1739399035000202E-3</c:v>
                </c:pt>
                <c:pt idx="7550">
                  <c:v>2.3233160039076699E-2</c:v>
                </c:pt>
                <c:pt idx="7551">
                  <c:v>2.6149208507053901E-5</c:v>
                </c:pt>
                <c:pt idx="7552">
                  <c:v>1.30382464845128E-2</c:v>
                </c:pt>
                <c:pt idx="7553">
                  <c:v>3.9952563519103701E-6</c:v>
                </c:pt>
                <c:pt idx="7554">
                  <c:v>5.8983291893776701E-4</c:v>
                </c:pt>
                <c:pt idx="7555">
                  <c:v>5.6987046992025504E-4</c:v>
                </c:pt>
                <c:pt idx="7556">
                  <c:v>2.9392887964695201E-4</c:v>
                </c:pt>
                <c:pt idx="7557">
                  <c:v>8.9058336725713599E-3</c:v>
                </c:pt>
                <c:pt idx="7558">
                  <c:v>2.92707277244652E-6</c:v>
                </c:pt>
                <c:pt idx="7559">
                  <c:v>1.75469042277915E-3</c:v>
                </c:pt>
                <c:pt idx="7560">
                  <c:v>1.9881710988096501E-4</c:v>
                </c:pt>
                <c:pt idx="7561">
                  <c:v>2.7645781359999501E-6</c:v>
                </c:pt>
                <c:pt idx="7562">
                  <c:v>8.9149885610732404E-4</c:v>
                </c:pt>
                <c:pt idx="7563">
                  <c:v>1.8417439949437201E-6</c:v>
                </c:pt>
                <c:pt idx="7564">
                  <c:v>5.2176080573768597E-3</c:v>
                </c:pt>
                <c:pt idx="7565">
                  <c:v>2.5665473307081598E-3</c:v>
                </c:pt>
                <c:pt idx="7566">
                  <c:v>6.4695501941078896E-3</c:v>
                </c:pt>
                <c:pt idx="7567">
                  <c:v>1.20404031404241E-4</c:v>
                </c:pt>
                <c:pt idx="7568">
                  <c:v>1.5167492663222799E-3</c:v>
                </c:pt>
                <c:pt idx="7569">
                  <c:v>3.7075195031885501E-3</c:v>
                </c:pt>
                <c:pt idx="7570">
                  <c:v>4.6987632746923601E-4</c:v>
                </c:pt>
                <c:pt idx="7571">
                  <c:v>5.25745881668595E-4</c:v>
                </c:pt>
                <c:pt idx="7572">
                  <c:v>9.0817924997918104E-7</c:v>
                </c:pt>
                <c:pt idx="7573">
                  <c:v>1.02739413695548E-5</c:v>
                </c:pt>
                <c:pt idx="7574">
                  <c:v>1.3017980366814601E-5</c:v>
                </c:pt>
                <c:pt idx="7575">
                  <c:v>1.52154898882052E-3</c:v>
                </c:pt>
                <c:pt idx="7576">
                  <c:v>7.8314100633701699E-5</c:v>
                </c:pt>
                <c:pt idx="7577">
                  <c:v>1.2795752472867499E-3</c:v>
                </c:pt>
                <c:pt idx="7578">
                  <c:v>5.3345048432604801E-5</c:v>
                </c:pt>
                <c:pt idx="7579">
                  <c:v>1.0430419558595199E-5</c:v>
                </c:pt>
                <c:pt idx="7580">
                  <c:v>8.1761858549098403E-4</c:v>
                </c:pt>
                <c:pt idx="7581">
                  <c:v>1.3971382470722099E-3</c:v>
                </c:pt>
                <c:pt idx="7582">
                  <c:v>4.6814843917795702E-3</c:v>
                </c:pt>
                <c:pt idx="7583">
                  <c:v>1.3693988691021099E-3</c:v>
                </c:pt>
                <c:pt idx="7584">
                  <c:v>1.0655436828649801E-2</c:v>
                </c:pt>
                <c:pt idx="7585">
                  <c:v>1.1038530538873799E-2</c:v>
                </c:pt>
                <c:pt idx="7586">
                  <c:v>0.11646220903327401</c:v>
                </c:pt>
                <c:pt idx="7587">
                  <c:v>4.81655681628178E-4</c:v>
                </c:pt>
                <c:pt idx="7588">
                  <c:v>9.7315282775546806E-5</c:v>
                </c:pt>
                <c:pt idx="7589">
                  <c:v>2.4124057371014002E-2</c:v>
                </c:pt>
                <c:pt idx="7590">
                  <c:v>2.1953568892435801E-3</c:v>
                </c:pt>
                <c:pt idx="7591">
                  <c:v>1.33654220932964E-3</c:v>
                </c:pt>
                <c:pt idx="7592">
                  <c:v>4.0068341655697601E-3</c:v>
                </c:pt>
                <c:pt idx="7593">
                  <c:v>7.5853535363503604E-4</c:v>
                </c:pt>
                <c:pt idx="7594">
                  <c:v>3.9052997782469102E-3</c:v>
                </c:pt>
                <c:pt idx="7595">
                  <c:v>2.5790497488682798E-3</c:v>
                </c:pt>
                <c:pt idx="7596">
                  <c:v>0.31218942164464403</c:v>
                </c:pt>
                <c:pt idx="7597">
                  <c:v>0.18051398939173899</c:v>
                </c:pt>
                <c:pt idx="7598">
                  <c:v>1.5780385961959101E-3</c:v>
                </c:pt>
                <c:pt idx="7599">
                  <c:v>2.5695656195526203E-4</c:v>
                </c:pt>
                <c:pt idx="7600">
                  <c:v>3.4825294563856302E-2</c:v>
                </c:pt>
                <c:pt idx="7601">
                  <c:v>1.3693598944719101E-4</c:v>
                </c:pt>
                <c:pt idx="7602">
                  <c:v>2.4753280988592699E-5</c:v>
                </c:pt>
                <c:pt idx="7603">
                  <c:v>1.4270696648192E-6</c:v>
                </c:pt>
                <c:pt idx="7604">
                  <c:v>5.3205278860878197E-3</c:v>
                </c:pt>
                <c:pt idx="7605">
                  <c:v>3.32308160864832E-3</c:v>
                </c:pt>
                <c:pt idx="7606">
                  <c:v>3.6350601855610699E-4</c:v>
                </c:pt>
                <c:pt idx="7607">
                  <c:v>2.3761033916224702E-3</c:v>
                </c:pt>
                <c:pt idx="7608">
                  <c:v>1.63193717695931E-3</c:v>
                </c:pt>
                <c:pt idx="7609">
                  <c:v>3.8400409378238999E-6</c:v>
                </c:pt>
                <c:pt idx="7610">
                  <c:v>2.7232387059791599E-3</c:v>
                </c:pt>
                <c:pt idx="7611">
                  <c:v>3.53589494956833E-6</c:v>
                </c:pt>
                <c:pt idx="7612">
                  <c:v>2.4854948201485299E-5</c:v>
                </c:pt>
                <c:pt idx="7613">
                  <c:v>1.3680231178538301E-3</c:v>
                </c:pt>
                <c:pt idx="7614">
                  <c:v>2.4489865274293898E-4</c:v>
                </c:pt>
                <c:pt idx="7615">
                  <c:v>1.08637342483042E-4</c:v>
                </c:pt>
                <c:pt idx="7616">
                  <c:v>1.51325094780515E-3</c:v>
                </c:pt>
                <c:pt idx="7617">
                  <c:v>2.3523661492694499E-3</c:v>
                </c:pt>
                <c:pt idx="7618">
                  <c:v>1.93557381076591E-3</c:v>
                </c:pt>
                <c:pt idx="7619">
                  <c:v>1.1050679526234001E-4</c:v>
                </c:pt>
                <c:pt idx="7620">
                  <c:v>2.5852322772614198E-3</c:v>
                </c:pt>
                <c:pt idx="7621">
                  <c:v>3.5530499324371401E-3</c:v>
                </c:pt>
                <c:pt idx="7622">
                  <c:v>3.7813608316717799E-6</c:v>
                </c:pt>
                <c:pt idx="7623">
                  <c:v>1.6036367357141499E-4</c:v>
                </c:pt>
                <c:pt idx="7624">
                  <c:v>1.9160234023573599E-4</c:v>
                </c:pt>
                <c:pt idx="7625">
                  <c:v>1.25808793004173E-3</c:v>
                </c:pt>
                <c:pt idx="7626">
                  <c:v>1.46630848442101E-3</c:v>
                </c:pt>
                <c:pt idx="7627">
                  <c:v>1.5457198266206901E-4</c:v>
                </c:pt>
                <c:pt idx="7628">
                  <c:v>5.8561300268122798E-4</c:v>
                </c:pt>
                <c:pt idx="7629">
                  <c:v>1.4970004767189E-2</c:v>
                </c:pt>
                <c:pt idx="7630">
                  <c:v>1.89759317091633E-6</c:v>
                </c:pt>
                <c:pt idx="7631">
                  <c:v>3.92990032034524E-5</c:v>
                </c:pt>
                <c:pt idx="7632">
                  <c:v>8.82174640885788E-7</c:v>
                </c:pt>
                <c:pt idx="7633">
                  <c:v>2.7759708101480502E-3</c:v>
                </c:pt>
                <c:pt idx="7634">
                  <c:v>4.7817876897584801E-4</c:v>
                </c:pt>
                <c:pt idx="7635">
                  <c:v>1.51846632987405E-2</c:v>
                </c:pt>
                <c:pt idx="7636">
                  <c:v>9.2747973927561202E-4</c:v>
                </c:pt>
                <c:pt idx="7637">
                  <c:v>3.59374527223819E-5</c:v>
                </c:pt>
                <c:pt idx="7638">
                  <c:v>1.8285720855770598E-5</c:v>
                </c:pt>
                <c:pt idx="7639">
                  <c:v>1.1752427686227E-4</c:v>
                </c:pt>
                <c:pt idx="7640">
                  <c:v>2.5842870745368101E-3</c:v>
                </c:pt>
                <c:pt idx="7641">
                  <c:v>1.3057648586693399E-3</c:v>
                </c:pt>
                <c:pt idx="7642">
                  <c:v>2.0614109886030701E-3</c:v>
                </c:pt>
                <c:pt idx="7643">
                  <c:v>1.07226895972464E-3</c:v>
                </c:pt>
                <c:pt idx="7644">
                  <c:v>2.0520224615564199E-4</c:v>
                </c:pt>
                <c:pt idx="7645">
                  <c:v>8.6539104315748391E-3</c:v>
                </c:pt>
                <c:pt idx="7646">
                  <c:v>9.2585001361776694E-5</c:v>
                </c:pt>
                <c:pt idx="7647">
                  <c:v>8.3531307128851297E-3</c:v>
                </c:pt>
                <c:pt idx="7648">
                  <c:v>9.8060653856401093E-3</c:v>
                </c:pt>
                <c:pt idx="7649">
                  <c:v>0.14659476822664899</c:v>
                </c:pt>
                <c:pt idx="7650">
                  <c:v>1.7088158657268501E-6</c:v>
                </c:pt>
                <c:pt idx="7651">
                  <c:v>5.3863460242981104E-6</c:v>
                </c:pt>
                <c:pt idx="7652">
                  <c:v>8.4096124308864596E-5</c:v>
                </c:pt>
                <c:pt idx="7653">
                  <c:v>1.17479753945501E-3</c:v>
                </c:pt>
                <c:pt idx="7654">
                  <c:v>1.36395481096129E-3</c:v>
                </c:pt>
                <c:pt idx="7655">
                  <c:v>1.12504989555805E-3</c:v>
                </c:pt>
                <c:pt idx="7656">
                  <c:v>1.7051062088961899E-6</c:v>
                </c:pt>
                <c:pt idx="7657">
                  <c:v>1.91938529534337E-5</c:v>
                </c:pt>
                <c:pt idx="7658">
                  <c:v>7.0248780583724896E-6</c:v>
                </c:pt>
                <c:pt idx="7659">
                  <c:v>4.42351580965746E-4</c:v>
                </c:pt>
                <c:pt idx="7660">
                  <c:v>7.7891516616958604E-4</c:v>
                </c:pt>
                <c:pt idx="7661">
                  <c:v>1.31274525505596E-3</c:v>
                </c:pt>
                <c:pt idx="7662">
                  <c:v>2.6488990623648899E-3</c:v>
                </c:pt>
                <c:pt idx="7663">
                  <c:v>1.5667138285059301E-3</c:v>
                </c:pt>
                <c:pt idx="7664">
                  <c:v>2.3617046250891002E-2</c:v>
                </c:pt>
                <c:pt idx="7665">
                  <c:v>2.3129470879638498E-3</c:v>
                </c:pt>
                <c:pt idx="7666">
                  <c:v>1.1887898500299401E-3</c:v>
                </c:pt>
                <c:pt idx="7667">
                  <c:v>4.8650770610662598E-4</c:v>
                </c:pt>
                <c:pt idx="7668">
                  <c:v>2.6106518671955802E-5</c:v>
                </c:pt>
                <c:pt idx="7669">
                  <c:v>0.21193686039110801</c:v>
                </c:pt>
                <c:pt idx="7670">
                  <c:v>2.3030418427323299E-2</c:v>
                </c:pt>
                <c:pt idx="7671">
                  <c:v>4.4826078410177501E-5</c:v>
                </c:pt>
                <c:pt idx="7672">
                  <c:v>1.18009336791202E-3</c:v>
                </c:pt>
                <c:pt idx="7673">
                  <c:v>3.9207845268956701E-4</c:v>
                </c:pt>
                <c:pt idx="7674">
                  <c:v>1.8626383283660199E-2</c:v>
                </c:pt>
                <c:pt idx="7675">
                  <c:v>1.11105981845205E-3</c:v>
                </c:pt>
                <c:pt idx="7676">
                  <c:v>3.32356830233136E-4</c:v>
                </c:pt>
                <c:pt idx="7677">
                  <c:v>1.3804195761842201E-5</c:v>
                </c:pt>
                <c:pt idx="7678">
                  <c:v>4.4379476061918296E-3</c:v>
                </c:pt>
                <c:pt idx="7679">
                  <c:v>1.61163396098605E-3</c:v>
                </c:pt>
                <c:pt idx="7680">
                  <c:v>2.7778329107816199E-4</c:v>
                </c:pt>
                <c:pt idx="7681">
                  <c:v>2.7753630368296998E-2</c:v>
                </c:pt>
                <c:pt idx="7682">
                  <c:v>1.4373359194870801E-2</c:v>
                </c:pt>
                <c:pt idx="7683">
                  <c:v>6.49533638665291E-4</c:v>
                </c:pt>
                <c:pt idx="7684">
                  <c:v>1.6390720674693199E-4</c:v>
                </c:pt>
                <c:pt idx="7685">
                  <c:v>9.5765097972054809E-3</c:v>
                </c:pt>
                <c:pt idx="7686">
                  <c:v>1.9079473398042699E-3</c:v>
                </c:pt>
                <c:pt idx="7687">
                  <c:v>4.5666668829937897E-3</c:v>
                </c:pt>
                <c:pt idx="7688">
                  <c:v>3.50230795851264E-4</c:v>
                </c:pt>
                <c:pt idx="7689">
                  <c:v>6.7924513402116099E-6</c:v>
                </c:pt>
                <c:pt idx="7690">
                  <c:v>1.0622222392074E-4</c:v>
                </c:pt>
                <c:pt idx="7691">
                  <c:v>2.5069421817687202E-3</c:v>
                </c:pt>
                <c:pt idx="7692">
                  <c:v>6.0133643538629001E-4</c:v>
                </c:pt>
                <c:pt idx="7693">
                  <c:v>3.7083911901662899E-6</c:v>
                </c:pt>
                <c:pt idx="7694">
                  <c:v>1.04715240512813E-3</c:v>
                </c:pt>
                <c:pt idx="7695">
                  <c:v>3.3652388294039899E-4</c:v>
                </c:pt>
                <c:pt idx="7696">
                  <c:v>1.7879980361557101E-5</c:v>
                </c:pt>
                <c:pt idx="7697">
                  <c:v>9.9959293134465905E-4</c:v>
                </c:pt>
                <c:pt idx="7698">
                  <c:v>9.0290537071213695E-4</c:v>
                </c:pt>
                <c:pt idx="7699">
                  <c:v>1.82548305494384E-5</c:v>
                </c:pt>
                <c:pt idx="7700">
                  <c:v>3.5922615082785797E-2</c:v>
                </c:pt>
                <c:pt idx="7701">
                  <c:v>1.2576089416276701E-3</c:v>
                </c:pt>
                <c:pt idx="7702">
                  <c:v>2.4434423053555502E-4</c:v>
                </c:pt>
                <c:pt idx="7703">
                  <c:v>1.88475399703543E-3</c:v>
                </c:pt>
                <c:pt idx="7704">
                  <c:v>1.58644677785078E-4</c:v>
                </c:pt>
                <c:pt idx="7705">
                  <c:v>8.8877126988283898E-5</c:v>
                </c:pt>
                <c:pt idx="7706">
                  <c:v>1.0027545631523401E-3</c:v>
                </c:pt>
                <c:pt idx="7707">
                  <c:v>2.2794014688255801E-2</c:v>
                </c:pt>
                <c:pt idx="7708">
                  <c:v>4.1113641167272999E-3</c:v>
                </c:pt>
                <c:pt idx="7709">
                  <c:v>4.3650374626201796E-3</c:v>
                </c:pt>
                <c:pt idx="7710">
                  <c:v>1.25524641706601E-2</c:v>
                </c:pt>
                <c:pt idx="7711">
                  <c:v>1.77287078045101E-3</c:v>
                </c:pt>
                <c:pt idx="7712">
                  <c:v>2.0628185379691098E-2</c:v>
                </c:pt>
                <c:pt idx="7713">
                  <c:v>2.6280774869449999E-3</c:v>
                </c:pt>
                <c:pt idx="7714">
                  <c:v>2.5026768289126598E-4</c:v>
                </c:pt>
                <c:pt idx="7715">
                  <c:v>3.7548901211675E-3</c:v>
                </c:pt>
                <c:pt idx="7716">
                  <c:v>1.70050771047159E-5</c:v>
                </c:pt>
                <c:pt idx="7717">
                  <c:v>8.1376454140776402E-4</c:v>
                </c:pt>
                <c:pt idx="7718">
                  <c:v>9.7506636037008196E-2</c:v>
                </c:pt>
                <c:pt idx="7719">
                  <c:v>1.1464964260644601E-3</c:v>
                </c:pt>
                <c:pt idx="7720">
                  <c:v>2.1957851749687799E-5</c:v>
                </c:pt>
                <c:pt idx="7721">
                  <c:v>6.4386870050350898E-3</c:v>
                </c:pt>
                <c:pt idx="7722">
                  <c:v>3.9784106247878898E-4</c:v>
                </c:pt>
                <c:pt idx="7723">
                  <c:v>1.5420149260891801E-4</c:v>
                </c:pt>
                <c:pt idx="7724">
                  <c:v>6.0670276813320795E-4</c:v>
                </c:pt>
                <c:pt idx="7725">
                  <c:v>7.9847635011277905E-5</c:v>
                </c:pt>
                <c:pt idx="7726">
                  <c:v>6.2223191702584099E-2</c:v>
                </c:pt>
                <c:pt idx="7727">
                  <c:v>4.9313090932349404E-4</c:v>
                </c:pt>
                <c:pt idx="7728">
                  <c:v>2.8926799621638E-3</c:v>
                </c:pt>
                <c:pt idx="7729">
                  <c:v>1.5442561150542498E-5</c:v>
                </c:pt>
                <c:pt idx="7730">
                  <c:v>5.33599914004814E-2</c:v>
                </c:pt>
                <c:pt idx="7731">
                  <c:v>2.0892194632685401E-3</c:v>
                </c:pt>
                <c:pt idx="7732">
                  <c:v>2.9454874217401801E-5</c:v>
                </c:pt>
                <c:pt idx="7733">
                  <c:v>4.7542313913530101E-3</c:v>
                </c:pt>
                <c:pt idx="7734">
                  <c:v>1.3721231209903699E-4</c:v>
                </c:pt>
                <c:pt idx="7735">
                  <c:v>9.783085150400681E-4</c:v>
                </c:pt>
                <c:pt idx="7736">
                  <c:v>2.9162869022303502E-4</c:v>
                </c:pt>
                <c:pt idx="7737">
                  <c:v>2.3099141797702201E-3</c:v>
                </c:pt>
                <c:pt idx="7738">
                  <c:v>3.3278625581442602E-2</c:v>
                </c:pt>
                <c:pt idx="7739">
                  <c:v>2.4899984229853498E-4</c:v>
                </c:pt>
                <c:pt idx="7740">
                  <c:v>7.1996051141330801E-3</c:v>
                </c:pt>
                <c:pt idx="7741">
                  <c:v>2.49154915612659E-3</c:v>
                </c:pt>
                <c:pt idx="7742">
                  <c:v>1.37365263840507E-4</c:v>
                </c:pt>
                <c:pt idx="7743">
                  <c:v>4.4047221819233902E-3</c:v>
                </c:pt>
                <c:pt idx="7744">
                  <c:v>1.2598061542638201E-4</c:v>
                </c:pt>
                <c:pt idx="7745">
                  <c:v>2.0611612679895799E-3</c:v>
                </c:pt>
                <c:pt idx="7746">
                  <c:v>3.3679803922419398E-5</c:v>
                </c:pt>
                <c:pt idx="7747">
                  <c:v>2.74791082167669E-5</c:v>
                </c:pt>
                <c:pt idx="7748">
                  <c:v>4.7573063884357697E-6</c:v>
                </c:pt>
                <c:pt idx="7749">
                  <c:v>7.2705427058986199E-5</c:v>
                </c:pt>
                <c:pt idx="7750">
                  <c:v>2.7343374969382599E-2</c:v>
                </c:pt>
                <c:pt idx="7751">
                  <c:v>4.5578923680643497E-5</c:v>
                </c:pt>
                <c:pt idx="7752">
                  <c:v>8.2350034352322706E-6</c:v>
                </c:pt>
                <c:pt idx="7753">
                  <c:v>1.93205232455088E-2</c:v>
                </c:pt>
                <c:pt idx="7754">
                  <c:v>3.1986925088638798E-3</c:v>
                </c:pt>
                <c:pt idx="7755">
                  <c:v>6.0056291678979698E-4</c:v>
                </c:pt>
                <c:pt idx="7756">
                  <c:v>6.4419267355858001E-5</c:v>
                </c:pt>
                <c:pt idx="7757">
                  <c:v>2.5715407176137597E-4</c:v>
                </c:pt>
                <c:pt idx="7758">
                  <c:v>1.13174134447548E-4</c:v>
                </c:pt>
                <c:pt idx="7759">
                  <c:v>5.23560461639429E-4</c:v>
                </c:pt>
                <c:pt idx="7760">
                  <c:v>7.0667500499163496E-5</c:v>
                </c:pt>
                <c:pt idx="7761">
                  <c:v>1.6614697632390001E-5</c:v>
                </c:pt>
                <c:pt idx="7762">
                  <c:v>2.2845944483088701E-3</c:v>
                </c:pt>
                <c:pt idx="7763">
                  <c:v>8.3823734339140005E-3</c:v>
                </c:pt>
                <c:pt idx="7764">
                  <c:v>9.4345142276347098E-6</c:v>
                </c:pt>
                <c:pt idx="7765">
                  <c:v>1.3382263103825299E-2</c:v>
                </c:pt>
                <c:pt idx="7766">
                  <c:v>1.6496772079439099E-3</c:v>
                </c:pt>
                <c:pt idx="7767">
                  <c:v>2.9468156200312502E-2</c:v>
                </c:pt>
                <c:pt idx="7768">
                  <c:v>3.8093531507466601E-3</c:v>
                </c:pt>
                <c:pt idx="7769">
                  <c:v>9.8301674421427503E-4</c:v>
                </c:pt>
                <c:pt idx="7770">
                  <c:v>2.2735920300807001E-3</c:v>
                </c:pt>
                <c:pt idx="7771">
                  <c:v>2.8130870937137201E-3</c:v>
                </c:pt>
                <c:pt idx="7772">
                  <c:v>4.6845973914393498E-4</c:v>
                </c:pt>
                <c:pt idx="7773">
                  <c:v>9.0105311565379196E-4</c:v>
                </c:pt>
                <c:pt idx="7774">
                  <c:v>6.4310359117068002E-4</c:v>
                </c:pt>
                <c:pt idx="7775">
                  <c:v>1.1973587089931599E-2</c:v>
                </c:pt>
                <c:pt idx="7776">
                  <c:v>3.7817393311673502E-3</c:v>
                </c:pt>
                <c:pt idx="7777">
                  <c:v>1.87878899103959E-2</c:v>
                </c:pt>
                <c:pt idx="7778">
                  <c:v>1.5409863637510901E-3</c:v>
                </c:pt>
                <c:pt idx="7779">
                  <c:v>3.9477121290927602E-4</c:v>
                </c:pt>
                <c:pt idx="7780">
                  <c:v>3.6702894040652201E-4</c:v>
                </c:pt>
                <c:pt idx="7781">
                  <c:v>2.7271570210901301E-3</c:v>
                </c:pt>
                <c:pt idx="7782">
                  <c:v>3.5586055952114698E-2</c:v>
                </c:pt>
                <c:pt idx="7783">
                  <c:v>1.8157590981194699E-3</c:v>
                </c:pt>
                <c:pt idx="7784">
                  <c:v>1.85169773514865E-2</c:v>
                </c:pt>
                <c:pt idx="7785">
                  <c:v>3.8367798053864601E-4</c:v>
                </c:pt>
                <c:pt idx="7786">
                  <c:v>5.5168914566239499E-2</c:v>
                </c:pt>
                <c:pt idx="7787">
                  <c:v>2.75455344772669E-2</c:v>
                </c:pt>
                <c:pt idx="7788">
                  <c:v>6.3674187543346698E-5</c:v>
                </c:pt>
                <c:pt idx="7789">
                  <c:v>2.7111548934593E-5</c:v>
                </c:pt>
                <c:pt idx="7790">
                  <c:v>7.7075026639855703E-5</c:v>
                </c:pt>
                <c:pt idx="7791">
                  <c:v>6.3768085562767703E-5</c:v>
                </c:pt>
                <c:pt idx="7792">
                  <c:v>3.53481454218341E-4</c:v>
                </c:pt>
                <c:pt idx="7793">
                  <c:v>1.2135446440909799E-2</c:v>
                </c:pt>
                <c:pt idx="7794">
                  <c:v>2.33641385939838E-3</c:v>
                </c:pt>
                <c:pt idx="7795">
                  <c:v>2.8719781007349198E-3</c:v>
                </c:pt>
                <c:pt idx="7796">
                  <c:v>1.4200899133641099E-2</c:v>
                </c:pt>
                <c:pt idx="7797">
                  <c:v>6.8022963914867396E-2</c:v>
                </c:pt>
                <c:pt idx="7798">
                  <c:v>5.6254014155026401E-5</c:v>
                </c:pt>
                <c:pt idx="7799">
                  <c:v>1.9653738575272201E-3</c:v>
                </c:pt>
                <c:pt idx="7800">
                  <c:v>1.00013735125948E-3</c:v>
                </c:pt>
                <c:pt idx="7801">
                  <c:v>7.8087738176557502E-4</c:v>
                </c:pt>
                <c:pt idx="7802">
                  <c:v>4.0246173531067603E-2</c:v>
                </c:pt>
                <c:pt idx="7803">
                  <c:v>9.8334852529045294E-2</c:v>
                </c:pt>
                <c:pt idx="7804">
                  <c:v>1.59400795948779E-4</c:v>
                </c:pt>
                <c:pt idx="7805">
                  <c:v>1.8166089418109499E-3</c:v>
                </c:pt>
                <c:pt idx="7806">
                  <c:v>2.1025105586307301E-6</c:v>
                </c:pt>
                <c:pt idx="7807">
                  <c:v>4.7464208544710902E-2</c:v>
                </c:pt>
                <c:pt idx="7808">
                  <c:v>1.7859754759281001E-3</c:v>
                </c:pt>
                <c:pt idx="7809">
                  <c:v>1.10604768505169E-3</c:v>
                </c:pt>
                <c:pt idx="7810">
                  <c:v>6.0627706534183102E-3</c:v>
                </c:pt>
                <c:pt idx="7811">
                  <c:v>3.4298317020018098E-4</c:v>
                </c:pt>
                <c:pt idx="7812">
                  <c:v>2.2543857451279401E-4</c:v>
                </c:pt>
                <c:pt idx="7813">
                  <c:v>6.1050475506903004E-3</c:v>
                </c:pt>
                <c:pt idx="7814">
                  <c:v>1.85412572505359E-2</c:v>
                </c:pt>
                <c:pt idx="7815">
                  <c:v>9.11598910474677E-4</c:v>
                </c:pt>
                <c:pt idx="7816">
                  <c:v>0.22354433543888599</c:v>
                </c:pt>
                <c:pt idx="7817">
                  <c:v>1.49393916402849E-4</c:v>
                </c:pt>
                <c:pt idx="7818">
                  <c:v>6.7725824833068298E-4</c:v>
                </c:pt>
                <c:pt idx="7819">
                  <c:v>1.1303235374446901E-5</c:v>
                </c:pt>
                <c:pt idx="7820">
                  <c:v>6.2127126121114297E-2</c:v>
                </c:pt>
                <c:pt idx="7821">
                  <c:v>2.27611588526097E-5</c:v>
                </c:pt>
                <c:pt idx="7822">
                  <c:v>5.08400290130067E-5</c:v>
                </c:pt>
                <c:pt idx="7823">
                  <c:v>7.4291973930781699E-4</c:v>
                </c:pt>
                <c:pt idx="7824">
                  <c:v>1.77920637394554E-2</c:v>
                </c:pt>
                <c:pt idx="7825">
                  <c:v>1.22179824184352E-2</c:v>
                </c:pt>
                <c:pt idx="7826">
                  <c:v>1.8679773837261399E-4</c:v>
                </c:pt>
                <c:pt idx="7827">
                  <c:v>2.98419586373501E-3</c:v>
                </c:pt>
                <c:pt idx="7828">
                  <c:v>1.6522544994951899E-6</c:v>
                </c:pt>
                <c:pt idx="7829">
                  <c:v>2.3614926027670501E-4</c:v>
                </c:pt>
                <c:pt idx="7830">
                  <c:v>2.2333772176106399E-2</c:v>
                </c:pt>
                <c:pt idx="7831">
                  <c:v>6.8343092903184899E-6</c:v>
                </c:pt>
                <c:pt idx="7832">
                  <c:v>5.1505338632020403E-4</c:v>
                </c:pt>
                <c:pt idx="7833">
                  <c:v>0.330274864361495</c:v>
                </c:pt>
                <c:pt idx="7834">
                  <c:v>1.0790798149408499E-6</c:v>
                </c:pt>
                <c:pt idx="7835">
                  <c:v>1.5781762206231099E-2</c:v>
                </c:pt>
                <c:pt idx="7836">
                  <c:v>4.0747242184543801E-4</c:v>
                </c:pt>
                <c:pt idx="7837">
                  <c:v>3.3416829463203901E-4</c:v>
                </c:pt>
                <c:pt idx="7838">
                  <c:v>1.72259911197039E-6</c:v>
                </c:pt>
                <c:pt idx="7839">
                  <c:v>4.0323237401185102E-5</c:v>
                </c:pt>
                <c:pt idx="7840">
                  <c:v>0.19879828700008301</c:v>
                </c:pt>
                <c:pt idx="7841">
                  <c:v>4.80133620050761E-4</c:v>
                </c:pt>
                <c:pt idx="7842">
                  <c:v>8.1986981026708496E-4</c:v>
                </c:pt>
                <c:pt idx="7843">
                  <c:v>4.2765075799176697E-5</c:v>
                </c:pt>
                <c:pt idx="7844">
                  <c:v>5.8643823707135298E-3</c:v>
                </c:pt>
                <c:pt idx="7845">
                  <c:v>1.23451506043328E-3</c:v>
                </c:pt>
                <c:pt idx="7846">
                  <c:v>1.6553398024589799E-2</c:v>
                </c:pt>
                <c:pt idx="7847">
                  <c:v>4.1514474763748197E-4</c:v>
                </c:pt>
                <c:pt idx="7848">
                  <c:v>3.2448579554890901E-3</c:v>
                </c:pt>
                <c:pt idx="7849">
                  <c:v>1.9582704894088102E-3</c:v>
                </c:pt>
                <c:pt idx="7850">
                  <c:v>1.1192505699326599E-6</c:v>
                </c:pt>
                <c:pt idx="7851">
                  <c:v>0.47236783340559402</c:v>
                </c:pt>
                <c:pt idx="7852">
                  <c:v>1.9011735990752499E-5</c:v>
                </c:pt>
                <c:pt idx="7853">
                  <c:v>3.6410350285301401E-5</c:v>
                </c:pt>
                <c:pt idx="7854">
                  <c:v>2.2634297914450701E-5</c:v>
                </c:pt>
                <c:pt idx="7855">
                  <c:v>0.15126240360347601</c:v>
                </c:pt>
                <c:pt idx="7856">
                  <c:v>1.11928249499747E-3</c:v>
                </c:pt>
                <c:pt idx="7857">
                  <c:v>3.5680570084651E-6</c:v>
                </c:pt>
                <c:pt idx="7858">
                  <c:v>4.4177805585054498E-2</c:v>
                </c:pt>
                <c:pt idx="7859">
                  <c:v>1.2516195519135401E-4</c:v>
                </c:pt>
                <c:pt idx="7860">
                  <c:v>2.5994971110831701E-5</c:v>
                </c:pt>
                <c:pt idx="7861">
                  <c:v>7.8178649232492903E-5</c:v>
                </c:pt>
                <c:pt idx="7862">
                  <c:v>1.58602574073448E-4</c:v>
                </c:pt>
                <c:pt idx="7863">
                  <c:v>2.4119137440383399E-5</c:v>
                </c:pt>
                <c:pt idx="7864">
                  <c:v>6.7662377574295306E-5</c:v>
                </c:pt>
                <c:pt idx="7865">
                  <c:v>1.07356877561473E-5</c:v>
                </c:pt>
                <c:pt idx="7866">
                  <c:v>1.02399373742723E-4</c:v>
                </c:pt>
                <c:pt idx="7867">
                  <c:v>1.1315970238059E-4</c:v>
                </c:pt>
                <c:pt idx="7868">
                  <c:v>4.9713973388662299E-5</c:v>
                </c:pt>
                <c:pt idx="7869">
                  <c:v>4.9775963085158599E-4</c:v>
                </c:pt>
                <c:pt idx="7870">
                  <c:v>4.5980606263272702E-5</c:v>
                </c:pt>
                <c:pt idx="7871">
                  <c:v>1.65078348281049E-2</c:v>
                </c:pt>
                <c:pt idx="7872">
                  <c:v>3.56763180390405E-3</c:v>
                </c:pt>
                <c:pt idx="7873">
                  <c:v>1.3611952711764701E-4</c:v>
                </c:pt>
                <c:pt idx="7874">
                  <c:v>2.04535552737545E-2</c:v>
                </c:pt>
                <c:pt idx="7875">
                  <c:v>0.38933819755285298</c:v>
                </c:pt>
                <c:pt idx="7876">
                  <c:v>1.54308499959621E-6</c:v>
                </c:pt>
                <c:pt idx="7877">
                  <c:v>5.1432337730388501E-5</c:v>
                </c:pt>
                <c:pt idx="7878">
                  <c:v>2.6399137091200299E-3</c:v>
                </c:pt>
                <c:pt idx="7879">
                  <c:v>1.59609482940454E-5</c:v>
                </c:pt>
                <c:pt idx="7880">
                  <c:v>2.6783745679089799E-5</c:v>
                </c:pt>
                <c:pt idx="7881">
                  <c:v>1.1344714444174199E-3</c:v>
                </c:pt>
                <c:pt idx="7882">
                  <c:v>2.41697629687243E-2</c:v>
                </c:pt>
                <c:pt idx="7883">
                  <c:v>1.9218637000856801E-5</c:v>
                </c:pt>
                <c:pt idx="7884">
                  <c:v>3.9434674308048599E-4</c:v>
                </c:pt>
                <c:pt idx="7885">
                  <c:v>1.9067151717969301E-4</c:v>
                </c:pt>
                <c:pt idx="7886">
                  <c:v>3.8217774553679E-4</c:v>
                </c:pt>
                <c:pt idx="7887">
                  <c:v>1.4900203933134999E-4</c:v>
                </c:pt>
                <c:pt idx="7888">
                  <c:v>5.6460702338050495E-4</c:v>
                </c:pt>
                <c:pt idx="7889">
                  <c:v>3.7231994183624401E-3</c:v>
                </c:pt>
                <c:pt idx="7890">
                  <c:v>1.7296889550965101E-4</c:v>
                </c:pt>
                <c:pt idx="7891">
                  <c:v>3.7386450254833798E-3</c:v>
                </c:pt>
                <c:pt idx="7892">
                  <c:v>1.6431502379884701E-2</c:v>
                </c:pt>
                <c:pt idx="7893">
                  <c:v>8.6934612065033806E-5</c:v>
                </c:pt>
                <c:pt idx="7894">
                  <c:v>9.0674766699286903E-3</c:v>
                </c:pt>
                <c:pt idx="7895">
                  <c:v>2.6717388614219998E-4</c:v>
                </c:pt>
                <c:pt idx="7896">
                  <c:v>8.7107701230041797E-7</c:v>
                </c:pt>
                <c:pt idx="7897">
                  <c:v>1.5079527335500999E-3</c:v>
                </c:pt>
                <c:pt idx="7898">
                  <c:v>2.4133587521572701E-5</c:v>
                </c:pt>
                <c:pt idx="7899">
                  <c:v>1.2762724380520299E-3</c:v>
                </c:pt>
                <c:pt idx="7900">
                  <c:v>2.7734123829627102E-4</c:v>
                </c:pt>
                <c:pt idx="7901">
                  <c:v>7.7954237034824397E-4</c:v>
                </c:pt>
                <c:pt idx="7902">
                  <c:v>2.4528797648643201E-3</c:v>
                </c:pt>
                <c:pt idx="7903">
                  <c:v>3.51640576103228E-5</c:v>
                </c:pt>
                <c:pt idx="7904">
                  <c:v>5.0172092842199097E-4</c:v>
                </c:pt>
                <c:pt idx="7905">
                  <c:v>1.4571871350179099E-2</c:v>
                </c:pt>
                <c:pt idx="7906">
                  <c:v>5.95389780885868E-4</c:v>
                </c:pt>
                <c:pt idx="7907">
                  <c:v>3.2853144085508103E-4</c:v>
                </c:pt>
                <c:pt idx="7908">
                  <c:v>3.0004770800464998E-4</c:v>
                </c:pt>
                <c:pt idx="7909">
                  <c:v>6.6930590104311604E-5</c:v>
                </c:pt>
                <c:pt idx="7910">
                  <c:v>1.6214757606618099E-6</c:v>
                </c:pt>
                <c:pt idx="7911">
                  <c:v>2.0277843702543E-2</c:v>
                </c:pt>
                <c:pt idx="7912">
                  <c:v>1.5993990221012E-6</c:v>
                </c:pt>
                <c:pt idx="7913">
                  <c:v>1.03896987339842E-3</c:v>
                </c:pt>
                <c:pt idx="7914">
                  <c:v>7.2438662661522904E-5</c:v>
                </c:pt>
                <c:pt idx="7915">
                  <c:v>2.6362027884789798E-3</c:v>
                </c:pt>
                <c:pt idx="7916">
                  <c:v>6.1750542883134399E-4</c:v>
                </c:pt>
                <c:pt idx="7917">
                  <c:v>1.5643112406913201E-4</c:v>
                </c:pt>
                <c:pt idx="7918">
                  <c:v>2.48945397528724E-2</c:v>
                </c:pt>
                <c:pt idx="7919">
                  <c:v>3.8430081180995197E-5</c:v>
                </c:pt>
                <c:pt idx="7920">
                  <c:v>2.62957204424011E-3</c:v>
                </c:pt>
                <c:pt idx="7921">
                  <c:v>1.3489926875827201E-6</c:v>
                </c:pt>
                <c:pt idx="7922">
                  <c:v>3.0555413186418099E-5</c:v>
                </c:pt>
                <c:pt idx="7923">
                  <c:v>7.8259208888384599E-2</c:v>
                </c:pt>
                <c:pt idx="7924">
                  <c:v>4.0748905552037403E-4</c:v>
                </c:pt>
                <c:pt idx="7925">
                  <c:v>5.95059938699379E-2</c:v>
                </c:pt>
                <c:pt idx="7926">
                  <c:v>2.0852554011998601E-3</c:v>
                </c:pt>
                <c:pt idx="7927">
                  <c:v>6.39113219648477E-4</c:v>
                </c:pt>
                <c:pt idx="7928">
                  <c:v>3.40052546234675E-3</c:v>
                </c:pt>
                <c:pt idx="7929">
                  <c:v>4.54163665479665E-3</c:v>
                </c:pt>
                <c:pt idx="7930">
                  <c:v>0.142346226769346</c:v>
                </c:pt>
                <c:pt idx="7931">
                  <c:v>1.4635817724659699E-3</c:v>
                </c:pt>
                <c:pt idx="7932">
                  <c:v>0.397074295637736</c:v>
                </c:pt>
                <c:pt idx="7933">
                  <c:v>9.6395958684653596E-5</c:v>
                </c:pt>
                <c:pt idx="7934">
                  <c:v>2.46781018892639E-2</c:v>
                </c:pt>
                <c:pt idx="7935">
                  <c:v>2.20263905087729E-3</c:v>
                </c:pt>
                <c:pt idx="7936">
                  <c:v>9.8038296893805397E-5</c:v>
                </c:pt>
                <c:pt idx="7937">
                  <c:v>2.611457438869E-4</c:v>
                </c:pt>
                <c:pt idx="7938">
                  <c:v>1.8388451025845499E-6</c:v>
                </c:pt>
                <c:pt idx="7939">
                  <c:v>2.0412145319107601E-4</c:v>
                </c:pt>
                <c:pt idx="7940">
                  <c:v>5.1211788784302701E-5</c:v>
                </c:pt>
                <c:pt idx="7941">
                  <c:v>1.5452898049010501E-6</c:v>
                </c:pt>
                <c:pt idx="7942">
                  <c:v>9.3813308018442706E-5</c:v>
                </c:pt>
                <c:pt idx="7943">
                  <c:v>1.59410275758873E-3</c:v>
                </c:pt>
                <c:pt idx="7944">
                  <c:v>7.5058316019056506E-2</c:v>
                </c:pt>
                <c:pt idx="7945">
                  <c:v>9.804749791303849E-4</c:v>
                </c:pt>
                <c:pt idx="7946">
                  <c:v>1.39850938531348E-4</c:v>
                </c:pt>
                <c:pt idx="7947">
                  <c:v>2.5812596992135699E-4</c:v>
                </c:pt>
                <c:pt idx="7948">
                  <c:v>4.9795981882079503E-2</c:v>
                </c:pt>
                <c:pt idx="7949">
                  <c:v>1.30346643035289E-2</c:v>
                </c:pt>
                <c:pt idx="7950">
                  <c:v>3.4364673717788702E-3</c:v>
                </c:pt>
                <c:pt idx="7951">
                  <c:v>6.8549379820924804E-5</c:v>
                </c:pt>
                <c:pt idx="7952">
                  <c:v>1.07859022640006E-4</c:v>
                </c:pt>
                <c:pt idx="7953">
                  <c:v>1.7912878379548801E-4</c:v>
                </c:pt>
                <c:pt idx="7954">
                  <c:v>0.67901965264569897</c:v>
                </c:pt>
                <c:pt idx="7955">
                  <c:v>3.66524057961273E-4</c:v>
                </c:pt>
                <c:pt idx="7956">
                  <c:v>5.2320198095943803E-3</c:v>
                </c:pt>
                <c:pt idx="7957">
                  <c:v>2.7572763059803499E-3</c:v>
                </c:pt>
                <c:pt idx="7958">
                  <c:v>6.3949822182805894E-5</c:v>
                </c:pt>
                <c:pt idx="7959">
                  <c:v>6.9837368209165803E-3</c:v>
                </c:pt>
                <c:pt idx="7960">
                  <c:v>9.4689049724736296E-3</c:v>
                </c:pt>
                <c:pt idx="7961">
                  <c:v>1.0672016479103101E-3</c:v>
                </c:pt>
                <c:pt idx="7962">
                  <c:v>6.1522731151196801E-4</c:v>
                </c:pt>
                <c:pt idx="7963">
                  <c:v>2.3770672324446101E-3</c:v>
                </c:pt>
                <c:pt idx="7964">
                  <c:v>2.5685269293609599E-3</c:v>
                </c:pt>
                <c:pt idx="7965">
                  <c:v>1.6040190001230899E-4</c:v>
                </c:pt>
                <c:pt idx="7966">
                  <c:v>8.4440601574736207E-3</c:v>
                </c:pt>
                <c:pt idx="7967">
                  <c:v>3.6081769713180601E-3</c:v>
                </c:pt>
                <c:pt idx="7968">
                  <c:v>1.8499475140741999E-4</c:v>
                </c:pt>
                <c:pt idx="7969">
                  <c:v>1.1043354904737299E-3</c:v>
                </c:pt>
                <c:pt idx="7970">
                  <c:v>8.9152349079270202E-4</c:v>
                </c:pt>
                <c:pt idx="7971">
                  <c:v>1.4815120039473E-5</c:v>
                </c:pt>
                <c:pt idx="7972">
                  <c:v>8.3939074445396405E-5</c:v>
                </c:pt>
                <c:pt idx="7973">
                  <c:v>3.5028602822143401E-6</c:v>
                </c:pt>
                <c:pt idx="7974">
                  <c:v>2.42520829466636E-4</c:v>
                </c:pt>
                <c:pt idx="7975">
                  <c:v>3.4306193248637899E-4</c:v>
                </c:pt>
                <c:pt idx="7976">
                  <c:v>7.9973738113987597E-4</c:v>
                </c:pt>
                <c:pt idx="7977">
                  <c:v>4.4414391537707298E-3</c:v>
                </c:pt>
                <c:pt idx="7978">
                  <c:v>1.8678026919344299E-3</c:v>
                </c:pt>
                <c:pt idx="7979">
                  <c:v>0.87056538156222396</c:v>
                </c:pt>
                <c:pt idx="7980">
                  <c:v>1.3218105255206199E-3</c:v>
                </c:pt>
                <c:pt idx="7981">
                  <c:v>3.02028567758261E-3</c:v>
                </c:pt>
                <c:pt idx="7982">
                  <c:v>8.4120536728968904E-4</c:v>
                </c:pt>
                <c:pt idx="7983">
                  <c:v>4.1824763074494297E-3</c:v>
                </c:pt>
                <c:pt idx="7984">
                  <c:v>1.28128537113883E-4</c:v>
                </c:pt>
                <c:pt idx="7985">
                  <c:v>5.5829966107744404E-3</c:v>
                </c:pt>
                <c:pt idx="7986">
                  <c:v>0.47979374316595802</c:v>
                </c:pt>
                <c:pt idx="7987">
                  <c:v>2.26608201921697E-4</c:v>
                </c:pt>
                <c:pt idx="7988">
                  <c:v>1.1512870705521201E-3</c:v>
                </c:pt>
                <c:pt idx="7989">
                  <c:v>2.40014789287385E-3</c:v>
                </c:pt>
                <c:pt idx="7990">
                  <c:v>1.5917444432641599E-2</c:v>
                </c:pt>
                <c:pt idx="7991">
                  <c:v>2.4488634776794399E-4</c:v>
                </c:pt>
                <c:pt idx="7992">
                  <c:v>7.03056511231385E-4</c:v>
                </c:pt>
                <c:pt idx="7993">
                  <c:v>4.3775030110766997E-6</c:v>
                </c:pt>
                <c:pt idx="7994">
                  <c:v>3.0790736348520198E-5</c:v>
                </c:pt>
                <c:pt idx="7995">
                  <c:v>3.9944743576738299E-4</c:v>
                </c:pt>
                <c:pt idx="7996">
                  <c:v>6.0705017444357503E-6</c:v>
                </c:pt>
                <c:pt idx="7997">
                  <c:v>4.9562588520583395E-4</c:v>
                </c:pt>
                <c:pt idx="7998">
                  <c:v>3.5826111876812198E-4</c:v>
                </c:pt>
                <c:pt idx="7999">
                  <c:v>1.28502106058072E-4</c:v>
                </c:pt>
                <c:pt idx="8000">
                  <c:v>5.5525531004426698E-3</c:v>
                </c:pt>
                <c:pt idx="8001">
                  <c:v>9.1667532810915295E-4</c:v>
                </c:pt>
                <c:pt idx="8002">
                  <c:v>1.8655234013843398E-5</c:v>
                </c:pt>
                <c:pt idx="8003">
                  <c:v>7.3256275209334599E-3</c:v>
                </c:pt>
                <c:pt idx="8004">
                  <c:v>1.8027502287220199E-4</c:v>
                </c:pt>
                <c:pt idx="8005">
                  <c:v>4.7742972181090702E-4</c:v>
                </c:pt>
                <c:pt idx="8006">
                  <c:v>2.48270006486948E-4</c:v>
                </c:pt>
                <c:pt idx="8007">
                  <c:v>3.69943127674001E-4</c:v>
                </c:pt>
                <c:pt idx="8008">
                  <c:v>3.49233440562529E-3</c:v>
                </c:pt>
                <c:pt idx="8009">
                  <c:v>0.28183783123608203</c:v>
                </c:pt>
                <c:pt idx="8010">
                  <c:v>8.7866364861158796E-4</c:v>
                </c:pt>
                <c:pt idx="8011">
                  <c:v>8.0177356969821393E-5</c:v>
                </c:pt>
                <c:pt idx="8012">
                  <c:v>5.7300410042880601E-5</c:v>
                </c:pt>
                <c:pt idx="8013">
                  <c:v>6.3964265836062906E-5</c:v>
                </c:pt>
                <c:pt idx="8014">
                  <c:v>1.45693530777741E-4</c:v>
                </c:pt>
                <c:pt idx="8015">
                  <c:v>4.5382522336597403E-5</c:v>
                </c:pt>
                <c:pt idx="8016">
                  <c:v>0.16253974080240299</c:v>
                </c:pt>
                <c:pt idx="8017">
                  <c:v>3.3737521344367902E-4</c:v>
                </c:pt>
                <c:pt idx="8018">
                  <c:v>3.1406994483806899E-4</c:v>
                </c:pt>
                <c:pt idx="8019">
                  <c:v>0.29770707453122303</c:v>
                </c:pt>
                <c:pt idx="8020">
                  <c:v>1.41469373943937E-3</c:v>
                </c:pt>
                <c:pt idx="8021">
                  <c:v>0.104317392766372</c:v>
                </c:pt>
                <c:pt idx="8022">
                  <c:v>2.6493105889954002E-4</c:v>
                </c:pt>
                <c:pt idx="8023">
                  <c:v>1.9847427833018299E-3</c:v>
                </c:pt>
                <c:pt idx="8024">
                  <c:v>1.46379541926484E-3</c:v>
                </c:pt>
                <c:pt idx="8025">
                  <c:v>1.63527848661726E-4</c:v>
                </c:pt>
                <c:pt idx="8026">
                  <c:v>9.7193488306296795E-5</c:v>
                </c:pt>
                <c:pt idx="8027">
                  <c:v>6.7516399527821199E-3</c:v>
                </c:pt>
                <c:pt idx="8028">
                  <c:v>0.32306348004737101</c:v>
                </c:pt>
                <c:pt idx="8029">
                  <c:v>5.5912350729946103E-4</c:v>
                </c:pt>
                <c:pt idx="8030">
                  <c:v>3.9833920394986399E-4</c:v>
                </c:pt>
                <c:pt idx="8031">
                  <c:v>1.8410055088166201E-3</c:v>
                </c:pt>
                <c:pt idx="8032">
                  <c:v>2.9805497673719601E-7</c:v>
                </c:pt>
                <c:pt idx="8033">
                  <c:v>2.6541650054857499E-3</c:v>
                </c:pt>
                <c:pt idx="8034">
                  <c:v>3.4901778791359299E-5</c:v>
                </c:pt>
                <c:pt idx="8035">
                  <c:v>1.4729846694384801E-4</c:v>
                </c:pt>
                <c:pt idx="8036">
                  <c:v>1.9881162868688501E-4</c:v>
                </c:pt>
                <c:pt idx="8037">
                  <c:v>1.0991949958282901E-4</c:v>
                </c:pt>
                <c:pt idx="8038">
                  <c:v>1.26801347318471E-4</c:v>
                </c:pt>
                <c:pt idx="8039">
                  <c:v>6.90467129088367E-4</c:v>
                </c:pt>
                <c:pt idx="8040">
                  <c:v>8.4364412042240201E-7</c:v>
                </c:pt>
                <c:pt idx="8041">
                  <c:v>6.3580274412045493E-5</c:v>
                </c:pt>
                <c:pt idx="8042">
                  <c:v>2.96703918510118E-4</c:v>
                </c:pt>
                <c:pt idx="8043">
                  <c:v>5.9154290765383905E-4</c:v>
                </c:pt>
                <c:pt idx="8044">
                  <c:v>1.0979380236511101E-3</c:v>
                </c:pt>
                <c:pt idx="8045">
                  <c:v>3.9435782591919703E-2</c:v>
                </c:pt>
                <c:pt idx="8046">
                  <c:v>8.1865793108177893E-3</c:v>
                </c:pt>
                <c:pt idx="8047">
                  <c:v>2.4886679686836701E-3</c:v>
                </c:pt>
                <c:pt idx="8048">
                  <c:v>6.1033330354287195E-4</c:v>
                </c:pt>
                <c:pt idx="8049">
                  <c:v>1.5153806340091401E-3</c:v>
                </c:pt>
                <c:pt idx="8050">
                  <c:v>2.5772188613744102E-3</c:v>
                </c:pt>
                <c:pt idx="8051">
                  <c:v>7.0436069187407003E-7</c:v>
                </c:pt>
                <c:pt idx="8052">
                  <c:v>7.5140875805856098E-4</c:v>
                </c:pt>
                <c:pt idx="8053">
                  <c:v>3.0786674625626901E-6</c:v>
                </c:pt>
                <c:pt idx="8054">
                  <c:v>1.06132443315087E-3</c:v>
                </c:pt>
                <c:pt idx="8055">
                  <c:v>6.0649749037903805E-4</c:v>
                </c:pt>
                <c:pt idx="8056">
                  <c:v>1.3710832708949999E-3</c:v>
                </c:pt>
                <c:pt idx="8057">
                  <c:v>1.7668143908882599E-3</c:v>
                </c:pt>
                <c:pt idx="8058">
                  <c:v>1.7968375540746101E-4</c:v>
                </c:pt>
                <c:pt idx="8059">
                  <c:v>9.7750989441785499E-4</c:v>
                </c:pt>
                <c:pt idx="8060">
                  <c:v>3.3812702606947202E-4</c:v>
                </c:pt>
                <c:pt idx="8061">
                  <c:v>1.2794150944553899E-4</c:v>
                </c:pt>
                <c:pt idx="8062">
                  <c:v>9.7067033570246894E-5</c:v>
                </c:pt>
                <c:pt idx="8063">
                  <c:v>9.6806442537999502E-6</c:v>
                </c:pt>
                <c:pt idx="8064">
                  <c:v>2.0377410529246998E-3</c:v>
                </c:pt>
                <c:pt idx="8065">
                  <c:v>1.3510073699050599E-3</c:v>
                </c:pt>
                <c:pt idx="8066">
                  <c:v>1.32839289914975E-4</c:v>
                </c:pt>
                <c:pt idx="8067">
                  <c:v>4.6946864400959902E-2</c:v>
                </c:pt>
                <c:pt idx="8068">
                  <c:v>7.8203644620485104E-3</c:v>
                </c:pt>
                <c:pt idx="8069">
                  <c:v>2.2428184672967102E-3</c:v>
                </c:pt>
                <c:pt idx="8070">
                  <c:v>6.4260591892321E-6</c:v>
                </c:pt>
                <c:pt idx="8071">
                  <c:v>1.63588422384749E-3</c:v>
                </c:pt>
                <c:pt idx="8072">
                  <c:v>8.5564270835567199E-5</c:v>
                </c:pt>
                <c:pt idx="8073">
                  <c:v>6.4415505876802795E-5</c:v>
                </c:pt>
                <c:pt idx="8074">
                  <c:v>5.01969783607512E-4</c:v>
                </c:pt>
                <c:pt idx="8075">
                  <c:v>1.3593120239517201E-3</c:v>
                </c:pt>
                <c:pt idx="8076">
                  <c:v>1.4936104497810499E-4</c:v>
                </c:pt>
                <c:pt idx="8077">
                  <c:v>1.9155559988517899E-3</c:v>
                </c:pt>
                <c:pt idx="8078">
                  <c:v>2.0930146389421399E-3</c:v>
                </c:pt>
                <c:pt idx="8079">
                  <c:v>2.93642039027094E-3</c:v>
                </c:pt>
                <c:pt idx="8080">
                  <c:v>3.0319004997419199E-6</c:v>
                </c:pt>
                <c:pt idx="8081">
                  <c:v>2.3224849553790301E-4</c:v>
                </c:pt>
                <c:pt idx="8082">
                  <c:v>1.72238369841482E-2</c:v>
                </c:pt>
                <c:pt idx="8083">
                  <c:v>7.8269005477539906E-6</c:v>
                </c:pt>
                <c:pt idx="8084">
                  <c:v>7.2704173623446503E-3</c:v>
                </c:pt>
                <c:pt idx="8085">
                  <c:v>5.56997937775853E-4</c:v>
                </c:pt>
                <c:pt idx="8086">
                  <c:v>3.9191042309277099E-5</c:v>
                </c:pt>
                <c:pt idx="8087">
                  <c:v>3.7450933118893801E-5</c:v>
                </c:pt>
                <c:pt idx="8088">
                  <c:v>1.6978875477713399E-3</c:v>
                </c:pt>
                <c:pt idx="8089">
                  <c:v>4.9271853689036903E-3</c:v>
                </c:pt>
                <c:pt idx="8090">
                  <c:v>3.7199232971293E-4</c:v>
                </c:pt>
                <c:pt idx="8091">
                  <c:v>2.19188490697083E-4</c:v>
                </c:pt>
                <c:pt idx="8092">
                  <c:v>1.06872462035929E-6</c:v>
                </c:pt>
                <c:pt idx="8093">
                  <c:v>0.19498531441292699</c:v>
                </c:pt>
                <c:pt idx="8094">
                  <c:v>7.64030104444043E-4</c:v>
                </c:pt>
                <c:pt idx="8095">
                  <c:v>1.0658046210665599E-5</c:v>
                </c:pt>
                <c:pt idx="8096">
                  <c:v>6.4862374026085703E-2</c:v>
                </c:pt>
                <c:pt idx="8097">
                  <c:v>1.1623209437211699E-3</c:v>
                </c:pt>
                <c:pt idx="8098">
                  <c:v>1.96851329464676E-3</c:v>
                </c:pt>
                <c:pt idx="8099">
                  <c:v>1.8250085366302001E-3</c:v>
                </c:pt>
                <c:pt idx="8100">
                  <c:v>1.5357578803168199E-4</c:v>
                </c:pt>
                <c:pt idx="8101">
                  <c:v>1.1714911648112801E-4</c:v>
                </c:pt>
                <c:pt idx="8102">
                  <c:v>2.44027481078043E-4</c:v>
                </c:pt>
                <c:pt idx="8103">
                  <c:v>4.7598562297647296E-3</c:v>
                </c:pt>
                <c:pt idx="8104">
                  <c:v>1.02824087476688E-2</c:v>
                </c:pt>
                <c:pt idx="8105">
                  <c:v>1.4436358107093E-3</c:v>
                </c:pt>
                <c:pt idx="8106">
                  <c:v>5.4572627234883202E-7</c:v>
                </c:pt>
                <c:pt idx="8107">
                  <c:v>2.24897005778201E-3</c:v>
                </c:pt>
                <c:pt idx="8108">
                  <c:v>1.3664439650290499E-3</c:v>
                </c:pt>
                <c:pt idx="8109">
                  <c:v>5.4168273202747398E-3</c:v>
                </c:pt>
                <c:pt idx="8110">
                  <c:v>0.73462134110689403</c:v>
                </c:pt>
                <c:pt idx="8111">
                  <c:v>4.4468411099574199E-4</c:v>
                </c:pt>
                <c:pt idx="8112">
                  <c:v>6.7335666765775003E-5</c:v>
                </c:pt>
                <c:pt idx="8113">
                  <c:v>4.6368432204184603E-3</c:v>
                </c:pt>
                <c:pt idx="8114">
                  <c:v>2.24292961519185E-3</c:v>
                </c:pt>
                <c:pt idx="8115">
                  <c:v>1.44606437324995E-3</c:v>
                </c:pt>
                <c:pt idx="8116">
                  <c:v>2.45237797144378E-2</c:v>
                </c:pt>
                <c:pt idx="8117">
                  <c:v>4.31128965515589E-2</c:v>
                </c:pt>
                <c:pt idx="8118">
                  <c:v>0.25846170077399699</c:v>
                </c:pt>
                <c:pt idx="8119">
                  <c:v>1.97032678418417E-3</c:v>
                </c:pt>
                <c:pt idx="8120">
                  <c:v>2.80296576238797E-4</c:v>
                </c:pt>
                <c:pt idx="8121">
                  <c:v>6.7187405575251796E-3</c:v>
                </c:pt>
                <c:pt idx="8122">
                  <c:v>2.36115618738208E-2</c:v>
                </c:pt>
                <c:pt idx="8123">
                  <c:v>3.3088687301233801E-3</c:v>
                </c:pt>
                <c:pt idx="8124">
                  <c:v>7.2312028214541599E-6</c:v>
                </c:pt>
                <c:pt idx="8125">
                  <c:v>0.18089464777066799</c:v>
                </c:pt>
                <c:pt idx="8126">
                  <c:v>8.6524194764377005E-2</c:v>
                </c:pt>
                <c:pt idx="8127">
                  <c:v>1.09746129293575E-3</c:v>
                </c:pt>
                <c:pt idx="8128">
                  <c:v>4.42348768851216E-2</c:v>
                </c:pt>
                <c:pt idx="8129">
                  <c:v>1.0711938424624601E-3</c:v>
                </c:pt>
                <c:pt idx="8130">
                  <c:v>5.78474435915519E-4</c:v>
                </c:pt>
                <c:pt idx="8131">
                  <c:v>1.5298696964969599E-5</c:v>
                </c:pt>
                <c:pt idx="8132">
                  <c:v>6.9792550689080704E-2</c:v>
                </c:pt>
                <c:pt idx="8133">
                  <c:v>8.4107504514973792E-3</c:v>
                </c:pt>
                <c:pt idx="8134">
                  <c:v>4.9742113305290001E-3</c:v>
                </c:pt>
                <c:pt idx="8135">
                  <c:v>1.7422333297671801E-3</c:v>
                </c:pt>
                <c:pt idx="8136">
                  <c:v>7.9175749723347302E-3</c:v>
                </c:pt>
                <c:pt idx="8137">
                  <c:v>4.1592429943405401E-3</c:v>
                </c:pt>
                <c:pt idx="8138">
                  <c:v>7.9141486851268296E-3</c:v>
                </c:pt>
                <c:pt idx="8139">
                  <c:v>3.0618212546330199E-2</c:v>
                </c:pt>
                <c:pt idx="8140">
                  <c:v>1.21630978895394E-2</c:v>
                </c:pt>
                <c:pt idx="8141">
                  <c:v>9.3492734774988802E-4</c:v>
                </c:pt>
                <c:pt idx="8142">
                  <c:v>6.2059742943200002E-4</c:v>
                </c:pt>
                <c:pt idx="8143">
                  <c:v>5.5572534622014601E-3</c:v>
                </c:pt>
                <c:pt idx="8144">
                  <c:v>3.0091949339914101E-4</c:v>
                </c:pt>
                <c:pt idx="8145">
                  <c:v>1.08347210874023E-3</c:v>
                </c:pt>
                <c:pt idx="8146">
                  <c:v>1.7325899267699001E-3</c:v>
                </c:pt>
                <c:pt idx="8147">
                  <c:v>7.8021077660397299E-3</c:v>
                </c:pt>
                <c:pt idx="8148">
                  <c:v>0.164210846796052</c:v>
                </c:pt>
                <c:pt idx="8149">
                  <c:v>4.8681769407571397E-5</c:v>
                </c:pt>
                <c:pt idx="8150">
                  <c:v>4.6452025296616897E-3</c:v>
                </c:pt>
                <c:pt idx="8151">
                  <c:v>9.0578990532933596E-4</c:v>
                </c:pt>
                <c:pt idx="8152">
                  <c:v>5.6366036096524904E-3</c:v>
                </c:pt>
                <c:pt idx="8153">
                  <c:v>2.7450557044992599E-4</c:v>
                </c:pt>
                <c:pt idx="8154">
                  <c:v>7.7084030778552196E-4</c:v>
                </c:pt>
                <c:pt idx="8155">
                  <c:v>6.0796464422372201E-4</c:v>
                </c:pt>
                <c:pt idx="8156">
                  <c:v>1.0750370809582E-5</c:v>
                </c:pt>
                <c:pt idx="8157">
                  <c:v>2.1014371393619502E-3</c:v>
                </c:pt>
                <c:pt idx="8158">
                  <c:v>2.1129917957639602E-3</c:v>
                </c:pt>
                <c:pt idx="8159">
                  <c:v>1.6875407809484599E-3</c:v>
                </c:pt>
                <c:pt idx="8160">
                  <c:v>9.0377820760421398E-6</c:v>
                </c:pt>
                <c:pt idx="8161">
                  <c:v>1.0923157080008299E-5</c:v>
                </c:pt>
                <c:pt idx="8162">
                  <c:v>5.8791464216741102E-6</c:v>
                </c:pt>
                <c:pt idx="8163">
                  <c:v>3.2340529342160698E-3</c:v>
                </c:pt>
                <c:pt idx="8164">
                  <c:v>7.4528603972442498E-4</c:v>
                </c:pt>
                <c:pt idx="8165">
                  <c:v>9.9168793936786604E-4</c:v>
                </c:pt>
                <c:pt idx="8166">
                  <c:v>4.2135683488461797E-6</c:v>
                </c:pt>
                <c:pt idx="8167">
                  <c:v>4.8894189366804897E-3</c:v>
                </c:pt>
                <c:pt idx="8168">
                  <c:v>3.4463035286786097E-4</c:v>
                </c:pt>
                <c:pt idx="8169">
                  <c:v>1.2095297138234101E-3</c:v>
                </c:pt>
                <c:pt idx="8170">
                  <c:v>1.5072953885001499E-2</c:v>
                </c:pt>
                <c:pt idx="8171">
                  <c:v>9.5594088486427708E-3</c:v>
                </c:pt>
                <c:pt idx="8172">
                  <c:v>8.7985082180752595E-4</c:v>
                </c:pt>
                <c:pt idx="8173">
                  <c:v>1.20742744932741E-2</c:v>
                </c:pt>
                <c:pt idx="8174">
                  <c:v>1.1626041865152E-4</c:v>
                </c:pt>
                <c:pt idx="8175">
                  <c:v>7.9268543033015504E-2</c:v>
                </c:pt>
                <c:pt idx="8176">
                  <c:v>2.2182325002077602E-6</c:v>
                </c:pt>
                <c:pt idx="8177">
                  <c:v>3.5514443277518098E-5</c:v>
                </c:pt>
                <c:pt idx="8178">
                  <c:v>3.4628013241629403E-2</c:v>
                </c:pt>
                <c:pt idx="8179">
                  <c:v>5.0188694001262796E-4</c:v>
                </c:pt>
                <c:pt idx="8180">
                  <c:v>4.0137734222907796E-6</c:v>
                </c:pt>
                <c:pt idx="8181">
                  <c:v>3.60083458749067E-2</c:v>
                </c:pt>
                <c:pt idx="8182">
                  <c:v>5.8216985792883204E-4</c:v>
                </c:pt>
                <c:pt idx="8183">
                  <c:v>4.5044153497756701E-4</c:v>
                </c:pt>
                <c:pt idx="8184">
                  <c:v>1.4900450151881599E-3</c:v>
                </c:pt>
                <c:pt idx="8185">
                  <c:v>7.3056879130002099E-5</c:v>
                </c:pt>
                <c:pt idx="8186">
                  <c:v>2.1612499194671102E-3</c:v>
                </c:pt>
                <c:pt idx="8187">
                  <c:v>2.9654477511157101E-2</c:v>
                </c:pt>
                <c:pt idx="8188">
                  <c:v>2.5330958765048498E-4</c:v>
                </c:pt>
                <c:pt idx="8189">
                  <c:v>1.00052929257906E-5</c:v>
                </c:pt>
                <c:pt idx="8190">
                  <c:v>6.2745653686491405E-4</c:v>
                </c:pt>
                <c:pt idx="8191">
                  <c:v>2.3094242449396298E-3</c:v>
                </c:pt>
                <c:pt idx="8192">
                  <c:v>2.3853255967367501E-3</c:v>
                </c:pt>
                <c:pt idx="8193">
                  <c:v>4.5591812494885104E-3</c:v>
                </c:pt>
                <c:pt idx="8194">
                  <c:v>7.8841679058035892E-6</c:v>
                </c:pt>
                <c:pt idx="8195">
                  <c:v>2.8049178821707601E-3</c:v>
                </c:pt>
                <c:pt idx="8196">
                  <c:v>1.53523790305952E-4</c:v>
                </c:pt>
                <c:pt idx="8197">
                  <c:v>4.01872002601628E-2</c:v>
                </c:pt>
                <c:pt idx="8198">
                  <c:v>6.4034862203324397E-3</c:v>
                </c:pt>
                <c:pt idx="8199">
                  <c:v>1.09952472331972E-3</c:v>
                </c:pt>
                <c:pt idx="8200">
                  <c:v>2.8272580278783702E-4</c:v>
                </c:pt>
                <c:pt idx="8201">
                  <c:v>2.2342042592755299E-3</c:v>
                </c:pt>
                <c:pt idx="8202">
                  <c:v>1.91683668147185E-3</c:v>
                </c:pt>
                <c:pt idx="8203">
                  <c:v>7.6595210196080394E-6</c:v>
                </c:pt>
                <c:pt idx="8204">
                  <c:v>9.3816951470016702E-4</c:v>
                </c:pt>
                <c:pt idx="8205">
                  <c:v>3.2620748949449101E-3</c:v>
                </c:pt>
                <c:pt idx="8206">
                  <c:v>3.5938766300816201E-4</c:v>
                </c:pt>
                <c:pt idx="8207">
                  <c:v>4.7209070427251502E-4</c:v>
                </c:pt>
                <c:pt idx="8208">
                  <c:v>3.2189855594898302E-5</c:v>
                </c:pt>
                <c:pt idx="8209">
                  <c:v>3.8115088813055702E-4</c:v>
                </c:pt>
                <c:pt idx="8210">
                  <c:v>5.7817283728110497E-4</c:v>
                </c:pt>
                <c:pt idx="8211">
                  <c:v>5.2522802508961604E-3</c:v>
                </c:pt>
                <c:pt idx="8212">
                  <c:v>3.5312388277033399E-4</c:v>
                </c:pt>
                <c:pt idx="8213">
                  <c:v>1.03387689738163E-2</c:v>
                </c:pt>
                <c:pt idx="8214">
                  <c:v>7.2011515667716203E-4</c:v>
                </c:pt>
                <c:pt idx="8215">
                  <c:v>1.1209059306931599E-4</c:v>
                </c:pt>
                <c:pt idx="8216">
                  <c:v>1.05500607918549E-3</c:v>
                </c:pt>
                <c:pt idx="8217">
                  <c:v>1.55952586010482E-3</c:v>
                </c:pt>
                <c:pt idx="8218">
                  <c:v>7.9825312517958102E-5</c:v>
                </c:pt>
                <c:pt idx="8219">
                  <c:v>3.6856182190773001E-5</c:v>
                </c:pt>
                <c:pt idx="8220">
                  <c:v>2.25587613829283E-4</c:v>
                </c:pt>
                <c:pt idx="8221">
                  <c:v>2.90556209711364E-3</c:v>
                </c:pt>
                <c:pt idx="8222">
                  <c:v>2.0293618953162998E-6</c:v>
                </c:pt>
                <c:pt idx="8223">
                  <c:v>0.23201141068974601</c:v>
                </c:pt>
                <c:pt idx="8224">
                  <c:v>7.4737644056344001E-4</c:v>
                </c:pt>
                <c:pt idx="8225">
                  <c:v>1.2456520329805201E-3</c:v>
                </c:pt>
                <c:pt idx="8226">
                  <c:v>1.7731614651540401E-2</c:v>
                </c:pt>
                <c:pt idx="8227">
                  <c:v>8.0721171988641597E-3</c:v>
                </c:pt>
                <c:pt idx="8228">
                  <c:v>1.6422644624615099E-4</c:v>
                </c:pt>
                <c:pt idx="8229">
                  <c:v>6.8635072475062395E-4</c:v>
                </c:pt>
                <c:pt idx="8230">
                  <c:v>2.56020245850182E-3</c:v>
                </c:pt>
                <c:pt idx="8231">
                  <c:v>3.1355667091020598E-3</c:v>
                </c:pt>
                <c:pt idx="8232">
                  <c:v>1.3857391981471499E-3</c:v>
                </c:pt>
                <c:pt idx="8233">
                  <c:v>2.5756794777471699E-3</c:v>
                </c:pt>
                <c:pt idx="8234">
                  <c:v>0.83187966288235904</c:v>
                </c:pt>
                <c:pt idx="8235">
                  <c:v>4.3055687999993698E-3</c:v>
                </c:pt>
                <c:pt idx="8236">
                  <c:v>7.9812024814811498E-3</c:v>
                </c:pt>
                <c:pt idx="8237">
                  <c:v>9.2141836271333497E-4</c:v>
                </c:pt>
                <c:pt idx="8238">
                  <c:v>1.54874831006507E-5</c:v>
                </c:pt>
                <c:pt idx="8239">
                  <c:v>2.1155379179758399E-5</c:v>
                </c:pt>
                <c:pt idx="8240">
                  <c:v>1.4314823986981201E-4</c:v>
                </c:pt>
                <c:pt idx="8241">
                  <c:v>0.241701627735559</c:v>
                </c:pt>
                <c:pt idx="8242">
                  <c:v>4.8368540195162203E-4</c:v>
                </c:pt>
                <c:pt idx="8243">
                  <c:v>4.7820431924608499E-5</c:v>
                </c:pt>
                <c:pt idx="8244">
                  <c:v>1.8032047654866699E-4</c:v>
                </c:pt>
                <c:pt idx="8245">
                  <c:v>2.3804522267247999E-3</c:v>
                </c:pt>
                <c:pt idx="8246">
                  <c:v>8.0508688159721602E-4</c:v>
                </c:pt>
                <c:pt idx="8247">
                  <c:v>2.53373351061611E-2</c:v>
                </c:pt>
                <c:pt idx="8248">
                  <c:v>1.0461519657717199E-4</c:v>
                </c:pt>
                <c:pt idx="8249">
                  <c:v>1.69201822440938E-2</c:v>
                </c:pt>
                <c:pt idx="8250">
                  <c:v>2.6024203241757901E-2</c:v>
                </c:pt>
                <c:pt idx="8251">
                  <c:v>2.4105828311054301E-4</c:v>
                </c:pt>
                <c:pt idx="8252">
                  <c:v>4.0373090060816903E-4</c:v>
                </c:pt>
                <c:pt idx="8253">
                  <c:v>8.8280541799060606E-3</c:v>
                </c:pt>
                <c:pt idx="8254">
                  <c:v>6.7136534193565605E-5</c:v>
                </c:pt>
                <c:pt idx="8255">
                  <c:v>1.44523733467546E-4</c:v>
                </c:pt>
                <c:pt idx="8256">
                  <c:v>5.5471031899941004E-4</c:v>
                </c:pt>
                <c:pt idx="8257">
                  <c:v>1.2393415773639799E-3</c:v>
                </c:pt>
                <c:pt idx="8258">
                  <c:v>1.4282525907713901E-5</c:v>
                </c:pt>
                <c:pt idx="8259">
                  <c:v>0.101015600721427</c:v>
                </c:pt>
                <c:pt idx="8260">
                  <c:v>1.05079065131311E-3</c:v>
                </c:pt>
                <c:pt idx="8261">
                  <c:v>1.14386627069305E-4</c:v>
                </c:pt>
                <c:pt idx="8262">
                  <c:v>0.63804724741854602</c:v>
                </c:pt>
                <c:pt idx="8263">
                  <c:v>1.7315534646469599E-4</c:v>
                </c:pt>
                <c:pt idx="8264">
                  <c:v>4.9644853238179198E-3</c:v>
                </c:pt>
                <c:pt idx="8265">
                  <c:v>0.80907956924704005</c:v>
                </c:pt>
                <c:pt idx="8266">
                  <c:v>2.3188905932879699E-4</c:v>
                </c:pt>
                <c:pt idx="8267">
                  <c:v>7.7726201644036201E-3</c:v>
                </c:pt>
                <c:pt idx="8268">
                  <c:v>0.16237860222266001</c:v>
                </c:pt>
                <c:pt idx="8269">
                  <c:v>5.1379006241696001E-2</c:v>
                </c:pt>
                <c:pt idx="8270">
                  <c:v>3.3648141725728598E-4</c:v>
                </c:pt>
                <c:pt idx="8271">
                  <c:v>6.2053767883365704E-4</c:v>
                </c:pt>
                <c:pt idx="8272">
                  <c:v>6.5954131092508302E-3</c:v>
                </c:pt>
                <c:pt idx="8273">
                  <c:v>1.9023506436745798E-2</c:v>
                </c:pt>
                <c:pt idx="8274">
                  <c:v>3.2681558189036099E-3</c:v>
                </c:pt>
                <c:pt idx="8275">
                  <c:v>4.8804982320016903E-6</c:v>
                </c:pt>
                <c:pt idx="8276">
                  <c:v>6.2912772113212195E-4</c:v>
                </c:pt>
                <c:pt idx="8277">
                  <c:v>9.3955117909114497E-4</c:v>
                </c:pt>
                <c:pt idx="8278">
                  <c:v>1.6857148468218299E-4</c:v>
                </c:pt>
                <c:pt idx="8279">
                  <c:v>9.8787085809211197E-4</c:v>
                </c:pt>
                <c:pt idx="8280">
                  <c:v>6.6349264756228998E-3</c:v>
                </c:pt>
                <c:pt idx="8281">
                  <c:v>9.1451790881763392E-6</c:v>
                </c:pt>
                <c:pt idx="8282">
                  <c:v>4.02239240767247E-4</c:v>
                </c:pt>
                <c:pt idx="8283">
                  <c:v>7.0175395141720503E-5</c:v>
                </c:pt>
                <c:pt idx="8284">
                  <c:v>7.81894994716789E-2</c:v>
                </c:pt>
                <c:pt idx="8285">
                  <c:v>5.8504881689902801E-3</c:v>
                </c:pt>
                <c:pt idx="8286">
                  <c:v>1.11349460817644E-3</c:v>
                </c:pt>
                <c:pt idx="8287">
                  <c:v>4.2912053756858601E-4</c:v>
                </c:pt>
                <c:pt idx="8288">
                  <c:v>3.8167994923159303E-2</c:v>
                </c:pt>
                <c:pt idx="8289">
                  <c:v>4.0416385760748103E-2</c:v>
                </c:pt>
                <c:pt idx="8290">
                  <c:v>2.2019985244391E-4</c:v>
                </c:pt>
                <c:pt idx="8291">
                  <c:v>2.4152251076808801E-6</c:v>
                </c:pt>
                <c:pt idx="8292">
                  <c:v>5.7704072495818703E-4</c:v>
                </c:pt>
                <c:pt idx="8293">
                  <c:v>4.8225672564751899E-4</c:v>
                </c:pt>
                <c:pt idx="8294">
                  <c:v>8.5435856126766501E-3</c:v>
                </c:pt>
                <c:pt idx="8295">
                  <c:v>8.3208278303888508E-3</c:v>
                </c:pt>
                <c:pt idx="8296">
                  <c:v>4.7400603871110901E-7</c:v>
                </c:pt>
                <c:pt idx="8297">
                  <c:v>5.3151146070354305E-4</c:v>
                </c:pt>
                <c:pt idx="8298">
                  <c:v>1.4555606457342999E-4</c:v>
                </c:pt>
                <c:pt idx="8299">
                  <c:v>1.90987174990712E-3</c:v>
                </c:pt>
                <c:pt idx="8300">
                  <c:v>1.2666204439202499E-2</c:v>
                </c:pt>
                <c:pt idx="8301">
                  <c:v>2.16492934631274E-4</c:v>
                </c:pt>
                <c:pt idx="8302">
                  <c:v>8.70349393784186E-4</c:v>
                </c:pt>
                <c:pt idx="8303">
                  <c:v>6.1025190751471704E-4</c:v>
                </c:pt>
                <c:pt idx="8304">
                  <c:v>1.2214979787940301E-2</c:v>
                </c:pt>
                <c:pt idx="8305">
                  <c:v>1.47817788907946E-3</c:v>
                </c:pt>
                <c:pt idx="8306">
                  <c:v>1.27627501056539E-3</c:v>
                </c:pt>
                <c:pt idx="8307">
                  <c:v>2.1923391821635199E-5</c:v>
                </c:pt>
                <c:pt idx="8308">
                  <c:v>9.8296474476208495E-5</c:v>
                </c:pt>
                <c:pt idx="8309">
                  <c:v>1.9722407426360101E-2</c:v>
                </c:pt>
                <c:pt idx="8310">
                  <c:v>2.9036604219848602E-2</c:v>
                </c:pt>
                <c:pt idx="8311">
                  <c:v>1.3493244044952699E-4</c:v>
                </c:pt>
                <c:pt idx="8312">
                  <c:v>1.3139710143523399E-4</c:v>
                </c:pt>
                <c:pt idx="8313">
                  <c:v>8.9834032847905393E-3</c:v>
                </c:pt>
                <c:pt idx="8314">
                  <c:v>1.0295419230500201E-2</c:v>
                </c:pt>
                <c:pt idx="8315">
                  <c:v>1.60008188087527E-5</c:v>
                </c:pt>
                <c:pt idx="8316">
                  <c:v>2.54832683209342E-5</c:v>
                </c:pt>
                <c:pt idx="8317">
                  <c:v>3.02343789627611E-5</c:v>
                </c:pt>
                <c:pt idx="8318">
                  <c:v>2.9775220678552997E-4</c:v>
                </c:pt>
                <c:pt idx="8319">
                  <c:v>2.7941294064825799E-6</c:v>
                </c:pt>
                <c:pt idx="8320">
                  <c:v>1.6677514749873799E-2</c:v>
                </c:pt>
                <c:pt idx="8321">
                  <c:v>8.2659294205268406E-5</c:v>
                </c:pt>
                <c:pt idx="8322">
                  <c:v>2.12286151895582E-4</c:v>
                </c:pt>
                <c:pt idx="8323">
                  <c:v>1.1804629599486201E-2</c:v>
                </c:pt>
                <c:pt idx="8324">
                  <c:v>5.3757202349503002E-3</c:v>
                </c:pt>
                <c:pt idx="8325">
                  <c:v>5.3026956667098799E-6</c:v>
                </c:pt>
                <c:pt idx="8326">
                  <c:v>1.93154777288946E-4</c:v>
                </c:pt>
                <c:pt idx="8327">
                  <c:v>2.30043418453526E-3</c:v>
                </c:pt>
                <c:pt idx="8328">
                  <c:v>8.1212811747606197E-6</c:v>
                </c:pt>
                <c:pt idx="8329">
                  <c:v>4.6286037783611001E-5</c:v>
                </c:pt>
                <c:pt idx="8330">
                  <c:v>6.7278777593127202E-7</c:v>
                </c:pt>
                <c:pt idx="8331">
                  <c:v>6.5956462393987998E-6</c:v>
                </c:pt>
                <c:pt idx="8332">
                  <c:v>7.3743733786541096E-7</c:v>
                </c:pt>
                <c:pt idx="8333">
                  <c:v>1.28655881417786E-5</c:v>
                </c:pt>
                <c:pt idx="8334">
                  <c:v>0.15238820154340499</c:v>
                </c:pt>
                <c:pt idx="8335">
                  <c:v>5.5168197020215599E-3</c:v>
                </c:pt>
                <c:pt idx="8336">
                  <c:v>5.0954322618828598E-4</c:v>
                </c:pt>
                <c:pt idx="8337">
                  <c:v>7.8293191298981204E-5</c:v>
                </c:pt>
                <c:pt idx="8338">
                  <c:v>2.2503499692285599E-4</c:v>
                </c:pt>
                <c:pt idx="8339">
                  <c:v>1.4900359618901599E-5</c:v>
                </c:pt>
                <c:pt idx="8340">
                  <c:v>4.2261505553358204E-3</c:v>
                </c:pt>
                <c:pt idx="8341">
                  <c:v>9.4256625120181907E-6</c:v>
                </c:pt>
                <c:pt idx="8342">
                  <c:v>1.3820011422737999E-4</c:v>
                </c:pt>
                <c:pt idx="8343">
                  <c:v>1.91250250827933E-2</c:v>
                </c:pt>
                <c:pt idx="8344">
                  <c:v>4.4624688708847498E-5</c:v>
                </c:pt>
                <c:pt idx="8345">
                  <c:v>9.0594657678100092E-3</c:v>
                </c:pt>
                <c:pt idx="8346">
                  <c:v>7.14788752684402E-5</c:v>
                </c:pt>
                <c:pt idx="8347">
                  <c:v>0.47078556043393699</c:v>
                </c:pt>
                <c:pt idx="8348">
                  <c:v>4.1165104144880001E-7</c:v>
                </c:pt>
                <c:pt idx="8349">
                  <c:v>0.99700366395078499</c:v>
                </c:pt>
                <c:pt idx="8350">
                  <c:v>5.9973235626091699E-4</c:v>
                </c:pt>
                <c:pt idx="8351">
                  <c:v>4.9783122076333199E-6</c:v>
                </c:pt>
                <c:pt idx="8352">
                  <c:v>1.2248456265777499E-4</c:v>
                </c:pt>
                <c:pt idx="8353">
                  <c:v>6.6871136490315904E-3</c:v>
                </c:pt>
                <c:pt idx="8354">
                  <c:v>0.86598076542851998</c:v>
                </c:pt>
                <c:pt idx="8355">
                  <c:v>0.152288900697306</c:v>
                </c:pt>
                <c:pt idx="8356">
                  <c:v>4.3032167609129699E-4</c:v>
                </c:pt>
                <c:pt idx="8357">
                  <c:v>6.3238285947298601E-3</c:v>
                </c:pt>
                <c:pt idx="8358">
                  <c:v>5.1916568543743601E-4</c:v>
                </c:pt>
                <c:pt idx="8359">
                  <c:v>2.9415719516329999E-2</c:v>
                </c:pt>
                <c:pt idx="8360">
                  <c:v>8.6128658926678495E-4</c:v>
                </c:pt>
                <c:pt idx="8361">
                  <c:v>2.1023403174026799E-2</c:v>
                </c:pt>
                <c:pt idx="8362">
                  <c:v>7.3759748842921102E-4</c:v>
                </c:pt>
                <c:pt idx="8363">
                  <c:v>3.0280788401537001E-4</c:v>
                </c:pt>
                <c:pt idx="8364">
                  <c:v>9.3946033862322004E-3</c:v>
                </c:pt>
                <c:pt idx="8365">
                  <c:v>1.24841530036745E-3</c:v>
                </c:pt>
                <c:pt idx="8366">
                  <c:v>2.2779266493804201E-3</c:v>
                </c:pt>
                <c:pt idx="8367">
                  <c:v>3.0447081567655299E-3</c:v>
                </c:pt>
                <c:pt idx="8368">
                  <c:v>6.7054247561676404E-3</c:v>
                </c:pt>
                <c:pt idx="8369">
                  <c:v>3.5877688523028302E-3</c:v>
                </c:pt>
                <c:pt idx="8370">
                  <c:v>2.63889341515949E-5</c:v>
                </c:pt>
                <c:pt idx="8371">
                  <c:v>1.8990589836154498E-2</c:v>
                </c:pt>
                <c:pt idx="8372">
                  <c:v>1.4554167879038101E-3</c:v>
                </c:pt>
                <c:pt idx="8373">
                  <c:v>3.9008807062123201E-6</c:v>
                </c:pt>
                <c:pt idx="8374">
                  <c:v>6.9498481126272502E-4</c:v>
                </c:pt>
                <c:pt idx="8375">
                  <c:v>1.93649583841645E-2</c:v>
                </c:pt>
                <c:pt idx="8376">
                  <c:v>2.7099697220704798E-3</c:v>
                </c:pt>
                <c:pt idx="8377">
                  <c:v>8.6722836024769002E-4</c:v>
                </c:pt>
                <c:pt idx="8378">
                  <c:v>4.1253929002478998E-2</c:v>
                </c:pt>
                <c:pt idx="8379">
                  <c:v>6.8214199325618297E-6</c:v>
                </c:pt>
                <c:pt idx="8380">
                  <c:v>5.7720687114468902E-5</c:v>
                </c:pt>
                <c:pt idx="8381">
                  <c:v>1.3711293422876401E-3</c:v>
                </c:pt>
                <c:pt idx="8382">
                  <c:v>1.3458651351063399E-4</c:v>
                </c:pt>
                <c:pt idx="8383">
                  <c:v>2.3854834616224899E-5</c:v>
                </c:pt>
                <c:pt idx="8384">
                  <c:v>0.171003988436469</c:v>
                </c:pt>
                <c:pt idx="8385">
                  <c:v>0.97040652776413905</c:v>
                </c:pt>
                <c:pt idx="8386">
                  <c:v>1.9239979919326598E-2</c:v>
                </c:pt>
                <c:pt idx="8387">
                  <c:v>1.25039389583792E-2</c:v>
                </c:pt>
                <c:pt idx="8388">
                  <c:v>7.7815421136365407E-6</c:v>
                </c:pt>
                <c:pt idx="8389">
                  <c:v>0.12833321477757301</c:v>
                </c:pt>
                <c:pt idx="8390">
                  <c:v>3.4043164068236299E-4</c:v>
                </c:pt>
                <c:pt idx="8391">
                  <c:v>0.125744522129665</c:v>
                </c:pt>
                <c:pt idx="8392">
                  <c:v>2.5713163700011501E-2</c:v>
                </c:pt>
                <c:pt idx="8393">
                  <c:v>5.8277292454798298E-5</c:v>
                </c:pt>
                <c:pt idx="8394">
                  <c:v>4.4246576485046502E-7</c:v>
                </c:pt>
                <c:pt idx="8395">
                  <c:v>6.5680228719917498E-4</c:v>
                </c:pt>
                <c:pt idx="8396">
                  <c:v>1.65488501330635E-3</c:v>
                </c:pt>
                <c:pt idx="8397">
                  <c:v>1.24736051640876E-2</c:v>
                </c:pt>
                <c:pt idx="8398">
                  <c:v>2.09218792746712E-4</c:v>
                </c:pt>
                <c:pt idx="8399">
                  <c:v>6.6886931043263099E-5</c:v>
                </c:pt>
                <c:pt idx="8400">
                  <c:v>5.5934425596428898E-5</c:v>
                </c:pt>
                <c:pt idx="8401">
                  <c:v>3.2085072117881502E-3</c:v>
                </c:pt>
                <c:pt idx="8402">
                  <c:v>9.3399095082505304E-7</c:v>
                </c:pt>
                <c:pt idx="8403">
                  <c:v>1.83645040345603E-3</c:v>
                </c:pt>
                <c:pt idx="8404">
                  <c:v>2.27419924537615E-4</c:v>
                </c:pt>
                <c:pt idx="8405">
                  <c:v>1.7443417907138499E-2</c:v>
                </c:pt>
                <c:pt idx="8406">
                  <c:v>3.4467194512761302E-3</c:v>
                </c:pt>
                <c:pt idx="8407">
                  <c:v>1.3558654951203099E-3</c:v>
                </c:pt>
                <c:pt idx="8408">
                  <c:v>2.5484328730705498E-4</c:v>
                </c:pt>
                <c:pt idx="8409">
                  <c:v>2.6971715502630402E-4</c:v>
                </c:pt>
                <c:pt idx="8410">
                  <c:v>9.04482594143484E-5</c:v>
                </c:pt>
                <c:pt idx="8411">
                  <c:v>7.3581398476842098E-4</c:v>
                </c:pt>
                <c:pt idx="8412">
                  <c:v>5.5951876607662598E-5</c:v>
                </c:pt>
                <c:pt idx="8413">
                  <c:v>1.4663105960627601E-3</c:v>
                </c:pt>
                <c:pt idx="8414">
                  <c:v>9.5912538767436702E-4</c:v>
                </c:pt>
                <c:pt idx="8415">
                  <c:v>1.1401804898020899E-5</c:v>
                </c:pt>
                <c:pt idx="8416">
                  <c:v>3.3136115236583299E-5</c:v>
                </c:pt>
                <c:pt idx="8417">
                  <c:v>4.2937846073290598E-2</c:v>
                </c:pt>
                <c:pt idx="8418">
                  <c:v>8.42075162379348E-7</c:v>
                </c:pt>
                <c:pt idx="8419">
                  <c:v>2.1548905062771699E-4</c:v>
                </c:pt>
                <c:pt idx="8420">
                  <c:v>5.3206809858864498E-5</c:v>
                </c:pt>
                <c:pt idx="8421">
                  <c:v>2.9045100968115201E-3</c:v>
                </c:pt>
                <c:pt idx="8422">
                  <c:v>2.8222631585003602E-6</c:v>
                </c:pt>
                <c:pt idx="8423">
                  <c:v>2.9924075349102698E-6</c:v>
                </c:pt>
                <c:pt idx="8424">
                  <c:v>2.5766215066047598E-4</c:v>
                </c:pt>
                <c:pt idx="8425">
                  <c:v>9.3481011421354596E-4</c:v>
                </c:pt>
                <c:pt idx="8426">
                  <c:v>1.50403026443975E-3</c:v>
                </c:pt>
                <c:pt idx="8427">
                  <c:v>8.3534448225078706E-3</c:v>
                </c:pt>
                <c:pt idx="8428">
                  <c:v>1.4594671621679799E-5</c:v>
                </c:pt>
                <c:pt idx="8429">
                  <c:v>2.0623582791281E-2</c:v>
                </c:pt>
                <c:pt idx="8430">
                  <c:v>1.9206621334607798E-6</c:v>
                </c:pt>
                <c:pt idx="8431">
                  <c:v>3.1851087612604599E-2</c:v>
                </c:pt>
                <c:pt idx="8432">
                  <c:v>3.6296624761707599E-2</c:v>
                </c:pt>
                <c:pt idx="8433">
                  <c:v>5.7648445057958996E-4</c:v>
                </c:pt>
                <c:pt idx="8434">
                  <c:v>1.3713549995194999E-3</c:v>
                </c:pt>
                <c:pt idx="8435">
                  <c:v>8.6419667810246799E-3</c:v>
                </c:pt>
                <c:pt idx="8436">
                  <c:v>2.9692740096316501E-3</c:v>
                </c:pt>
                <c:pt idx="8437">
                  <c:v>7.0699996567495796E-3</c:v>
                </c:pt>
                <c:pt idx="8438">
                  <c:v>2.1955860282420298E-6</c:v>
                </c:pt>
                <c:pt idx="8439">
                  <c:v>3.62557499172377E-4</c:v>
                </c:pt>
                <c:pt idx="8440">
                  <c:v>3.48878888780708E-4</c:v>
                </c:pt>
                <c:pt idx="8441">
                  <c:v>4.80361340356504E-2</c:v>
                </c:pt>
                <c:pt idx="8442">
                  <c:v>4.9183839229698403E-5</c:v>
                </c:pt>
                <c:pt idx="8443">
                  <c:v>2.0066137416412501E-4</c:v>
                </c:pt>
                <c:pt idx="8444">
                  <c:v>2.6875196204376299E-3</c:v>
                </c:pt>
                <c:pt idx="8445">
                  <c:v>3.4208515580411503E-5</c:v>
                </c:pt>
                <c:pt idx="8446">
                  <c:v>1.13574294072293E-4</c:v>
                </c:pt>
                <c:pt idx="8447">
                  <c:v>1.63923303617774E-2</c:v>
                </c:pt>
                <c:pt idx="8448">
                  <c:v>1.16985556608925E-4</c:v>
                </c:pt>
                <c:pt idx="8449">
                  <c:v>0.99989218484090903</c:v>
                </c:pt>
                <c:pt idx="8450">
                  <c:v>8.1982956523634601E-4</c:v>
                </c:pt>
                <c:pt idx="8451">
                  <c:v>1.9977120337227499E-3</c:v>
                </c:pt>
                <c:pt idx="8452">
                  <c:v>6.8442273878647302E-7</c:v>
                </c:pt>
                <c:pt idx="8453">
                  <c:v>9.4284877264565398E-4</c:v>
                </c:pt>
                <c:pt idx="8454">
                  <c:v>8.1352437968418105E-4</c:v>
                </c:pt>
                <c:pt idx="8455">
                  <c:v>6.0476895877712902E-3</c:v>
                </c:pt>
                <c:pt idx="8456">
                  <c:v>2.12015237687336E-7</c:v>
                </c:pt>
                <c:pt idx="8457">
                  <c:v>2.2071279892025798E-5</c:v>
                </c:pt>
                <c:pt idx="8458">
                  <c:v>2.4537229215600201E-5</c:v>
                </c:pt>
                <c:pt idx="8459">
                  <c:v>1.3160575936568E-3</c:v>
                </c:pt>
                <c:pt idx="8460">
                  <c:v>3.4472932679932599E-4</c:v>
                </c:pt>
                <c:pt idx="8461">
                  <c:v>9.7656906524638907E-4</c:v>
                </c:pt>
                <c:pt idx="8462">
                  <c:v>3.4039433190479298E-4</c:v>
                </c:pt>
                <c:pt idx="8463">
                  <c:v>1.65470354064873E-3</c:v>
                </c:pt>
                <c:pt idx="8464">
                  <c:v>2.4721627717265399E-6</c:v>
                </c:pt>
                <c:pt idx="8465">
                  <c:v>3.2274225564618798E-3</c:v>
                </c:pt>
                <c:pt idx="8466">
                  <c:v>5.0904211191659998E-5</c:v>
                </c:pt>
                <c:pt idx="8467">
                  <c:v>2.4724598193764003E-4</c:v>
                </c:pt>
                <c:pt idx="8468">
                  <c:v>9.0807070092750099E-5</c:v>
                </c:pt>
                <c:pt idx="8469">
                  <c:v>0.78243386349624999</c:v>
                </c:pt>
                <c:pt idx="8470">
                  <c:v>1.4770716200272101E-4</c:v>
                </c:pt>
                <c:pt idx="8471">
                  <c:v>4.7140163849771896E-3</c:v>
                </c:pt>
                <c:pt idx="8472">
                  <c:v>1.7544899377368601E-2</c:v>
                </c:pt>
                <c:pt idx="8473">
                  <c:v>7.0840881721481799E-3</c:v>
                </c:pt>
                <c:pt idx="8474">
                  <c:v>3.3637546014326399E-2</c:v>
                </c:pt>
                <c:pt idx="8475">
                  <c:v>3.34288594445867E-3</c:v>
                </c:pt>
                <c:pt idx="8476">
                  <c:v>5.9094651934838496E-3</c:v>
                </c:pt>
                <c:pt idx="8477">
                  <c:v>5.2984070973504695E-4</c:v>
                </c:pt>
                <c:pt idx="8478">
                  <c:v>5.7574159474355795E-4</c:v>
                </c:pt>
                <c:pt idx="8479">
                  <c:v>7.5049956218247796E-3</c:v>
                </c:pt>
                <c:pt idx="8480">
                  <c:v>6.2378540424592695E-5</c:v>
                </c:pt>
                <c:pt idx="8481">
                  <c:v>5.1409559936066603E-4</c:v>
                </c:pt>
                <c:pt idx="8482">
                  <c:v>2.4778769172199299E-2</c:v>
                </c:pt>
                <c:pt idx="8483">
                  <c:v>1.7707707697976801E-2</c:v>
                </c:pt>
                <c:pt idx="8484">
                  <c:v>6.1785255485655003E-4</c:v>
                </c:pt>
                <c:pt idx="8485">
                  <c:v>5.6714219572634401E-2</c:v>
                </c:pt>
                <c:pt idx="8486">
                  <c:v>4.1968758281287702E-7</c:v>
                </c:pt>
                <c:pt idx="8487">
                  <c:v>8.5460167872065398E-4</c:v>
                </c:pt>
                <c:pt idx="8488">
                  <c:v>0.92324170741011102</c:v>
                </c:pt>
                <c:pt idx="8489">
                  <c:v>1.5976724528244401E-2</c:v>
                </c:pt>
                <c:pt idx="8490">
                  <c:v>1.0495336459566699E-4</c:v>
                </c:pt>
                <c:pt idx="8491">
                  <c:v>2.1863789847204301E-5</c:v>
                </c:pt>
                <c:pt idx="8492">
                  <c:v>7.3290548716557798E-5</c:v>
                </c:pt>
                <c:pt idx="8493">
                  <c:v>5.9365735256987297E-4</c:v>
                </c:pt>
                <c:pt idx="8494">
                  <c:v>7.8700704903850096E-4</c:v>
                </c:pt>
                <c:pt idx="8495">
                  <c:v>8.31559198537558E-5</c:v>
                </c:pt>
                <c:pt idx="8496">
                  <c:v>4.9469958079253099E-2</c:v>
                </c:pt>
                <c:pt idx="8497">
                  <c:v>1.09315319483843E-3</c:v>
                </c:pt>
                <c:pt idx="8498">
                  <c:v>5.8757132874661796E-3</c:v>
                </c:pt>
                <c:pt idx="8499">
                  <c:v>9.3427859603329694E-2</c:v>
                </c:pt>
                <c:pt idx="8500">
                  <c:v>1.2855890977415201E-4</c:v>
                </c:pt>
                <c:pt idx="8501">
                  <c:v>6.2832521361498202E-3</c:v>
                </c:pt>
                <c:pt idx="8502">
                  <c:v>2.9957570186006101E-3</c:v>
                </c:pt>
                <c:pt idx="8503">
                  <c:v>2.2821677715637902E-3</c:v>
                </c:pt>
                <c:pt idx="8504">
                  <c:v>2.9103536277185699E-3</c:v>
                </c:pt>
                <c:pt idx="8505">
                  <c:v>3.5527303603192402E-3</c:v>
                </c:pt>
                <c:pt idx="8506">
                  <c:v>6.2956048776382901E-7</c:v>
                </c:pt>
                <c:pt idx="8507">
                  <c:v>9.7659055474380997E-4</c:v>
                </c:pt>
                <c:pt idx="8508">
                  <c:v>1.2747124724868299E-4</c:v>
                </c:pt>
                <c:pt idx="8509">
                  <c:v>0.29455585229782</c:v>
                </c:pt>
                <c:pt idx="8510">
                  <c:v>6.3688903244821097E-4</c:v>
                </c:pt>
                <c:pt idx="8511">
                  <c:v>6.2677033307823093E-2</c:v>
                </c:pt>
                <c:pt idx="8512">
                  <c:v>1.67167901234198E-5</c:v>
                </c:pt>
                <c:pt idx="8513">
                  <c:v>7.5359739253616099E-6</c:v>
                </c:pt>
                <c:pt idx="8514">
                  <c:v>4.37733145335949E-4</c:v>
                </c:pt>
                <c:pt idx="8515">
                  <c:v>1.5743364148029002E-2</c:v>
                </c:pt>
                <c:pt idx="8516">
                  <c:v>4.90260173401455E-2</c:v>
                </c:pt>
                <c:pt idx="8517">
                  <c:v>6.1985100548413198E-2</c:v>
                </c:pt>
                <c:pt idx="8518">
                  <c:v>1.07273809266791E-5</c:v>
                </c:pt>
                <c:pt idx="8519">
                  <c:v>1.7375137631558201E-4</c:v>
                </c:pt>
                <c:pt idx="8520">
                  <c:v>0.26075853266115401</c:v>
                </c:pt>
                <c:pt idx="8521">
                  <c:v>5.0766309942454303E-3</c:v>
                </c:pt>
                <c:pt idx="8522">
                  <c:v>5.8169191730635698E-3</c:v>
                </c:pt>
                <c:pt idx="8523">
                  <c:v>1.5950765710101E-4</c:v>
                </c:pt>
                <c:pt idx="8524">
                  <c:v>4.8842774576246604E-4</c:v>
                </c:pt>
                <c:pt idx="8525">
                  <c:v>3.6389342008284899E-5</c:v>
                </c:pt>
                <c:pt idx="8526">
                  <c:v>1.2108434814022601E-4</c:v>
                </c:pt>
                <c:pt idx="8527">
                  <c:v>2.1583544449386299E-2</c:v>
                </c:pt>
                <c:pt idx="8528">
                  <c:v>4.6429811987658E-4</c:v>
                </c:pt>
                <c:pt idx="8529">
                  <c:v>2.6788834005193699E-6</c:v>
                </c:pt>
                <c:pt idx="8530">
                  <c:v>1.0953737999781899E-6</c:v>
                </c:pt>
                <c:pt idx="8531">
                  <c:v>3.85746079583771E-3</c:v>
                </c:pt>
                <c:pt idx="8532">
                  <c:v>2.07971090139454E-3</c:v>
                </c:pt>
                <c:pt idx="8533">
                  <c:v>4.2438201492524001E-3</c:v>
                </c:pt>
                <c:pt idx="8534">
                  <c:v>4.0992929441723499E-5</c:v>
                </c:pt>
                <c:pt idx="8535">
                  <c:v>1.43731739188154E-3</c:v>
                </c:pt>
                <c:pt idx="8536">
                  <c:v>9.9551522042579197E-4</c:v>
                </c:pt>
                <c:pt idx="8537">
                  <c:v>7.6154733414441104E-4</c:v>
                </c:pt>
                <c:pt idx="8538">
                  <c:v>1.11524093442666E-6</c:v>
                </c:pt>
                <c:pt idx="8539">
                  <c:v>5.08357261453931E-5</c:v>
                </c:pt>
                <c:pt idx="8540">
                  <c:v>2.4968340313902299E-2</c:v>
                </c:pt>
                <c:pt idx="8541">
                  <c:v>6.29848696038008E-3</c:v>
                </c:pt>
                <c:pt idx="8542">
                  <c:v>6.6079737214270005E-7</c:v>
                </c:pt>
                <c:pt idx="8543">
                  <c:v>1.25629430997505E-5</c:v>
                </c:pt>
                <c:pt idx="8544">
                  <c:v>1.0651080107506E-3</c:v>
                </c:pt>
                <c:pt idx="8545">
                  <c:v>2.9108195428707599E-3</c:v>
                </c:pt>
                <c:pt idx="8546">
                  <c:v>3.9347783015758502E-4</c:v>
                </c:pt>
                <c:pt idx="8547">
                  <c:v>1.33293395543523E-4</c:v>
                </c:pt>
                <c:pt idx="8548">
                  <c:v>4.7402921618308102E-3</c:v>
                </c:pt>
                <c:pt idx="8549">
                  <c:v>1.85111426582278E-4</c:v>
                </c:pt>
                <c:pt idx="8550">
                  <c:v>2.6846228168449503E-7</c:v>
                </c:pt>
                <c:pt idx="8551">
                  <c:v>3.5541693802876601E-3</c:v>
                </c:pt>
                <c:pt idx="8552">
                  <c:v>1.4935867564937501E-4</c:v>
                </c:pt>
                <c:pt idx="8553">
                  <c:v>8.4390000696147902E-5</c:v>
                </c:pt>
                <c:pt idx="8554">
                  <c:v>1.8033025661751501E-3</c:v>
                </c:pt>
                <c:pt idx="8555">
                  <c:v>7.7176821278597099E-5</c:v>
                </c:pt>
                <c:pt idx="8556">
                  <c:v>2.36751124589807E-4</c:v>
                </c:pt>
                <c:pt idx="8557">
                  <c:v>1.2423435981048299E-3</c:v>
                </c:pt>
                <c:pt idx="8558">
                  <c:v>4.34838767922887E-5</c:v>
                </c:pt>
                <c:pt idx="8559">
                  <c:v>1.16442867174768E-2</c:v>
                </c:pt>
                <c:pt idx="8560">
                  <c:v>4.1420850711039502E-5</c:v>
                </c:pt>
                <c:pt idx="8561">
                  <c:v>3.7856245454679098E-4</c:v>
                </c:pt>
                <c:pt idx="8562">
                  <c:v>6.6796485119790399E-4</c:v>
                </c:pt>
                <c:pt idx="8563">
                  <c:v>3.7249124930627698E-4</c:v>
                </c:pt>
                <c:pt idx="8564">
                  <c:v>3.7287267551391299E-4</c:v>
                </c:pt>
                <c:pt idx="8565">
                  <c:v>7.6773222927255299E-3</c:v>
                </c:pt>
                <c:pt idx="8566">
                  <c:v>8.6731699526683796E-3</c:v>
                </c:pt>
                <c:pt idx="8567">
                  <c:v>2.5465953312906597E-4</c:v>
                </c:pt>
                <c:pt idx="8568">
                  <c:v>2.5585003097515699E-3</c:v>
                </c:pt>
                <c:pt idx="8569">
                  <c:v>1.3452339361834299E-5</c:v>
                </c:pt>
                <c:pt idx="8570">
                  <c:v>6.4107197358676603E-5</c:v>
                </c:pt>
                <c:pt idx="8571">
                  <c:v>7.0011953558306401E-3</c:v>
                </c:pt>
                <c:pt idx="8572">
                  <c:v>1.2662776815258601E-2</c:v>
                </c:pt>
                <c:pt idx="8573">
                  <c:v>5.5462652610139998E-4</c:v>
                </c:pt>
                <c:pt idx="8574">
                  <c:v>3.7605101342557699E-7</c:v>
                </c:pt>
                <c:pt idx="8575">
                  <c:v>3.47338435199518E-6</c:v>
                </c:pt>
                <c:pt idx="8576">
                  <c:v>5.4292133613763399E-3</c:v>
                </c:pt>
                <c:pt idx="8577">
                  <c:v>6.1765045856037299E-5</c:v>
                </c:pt>
                <c:pt idx="8578">
                  <c:v>7.3551897878265803E-7</c:v>
                </c:pt>
                <c:pt idx="8579">
                  <c:v>3.5917241675415203E-5</c:v>
                </c:pt>
                <c:pt idx="8580">
                  <c:v>3.2829440096850701E-4</c:v>
                </c:pt>
                <c:pt idx="8581">
                  <c:v>2.1278004595492799E-4</c:v>
                </c:pt>
                <c:pt idx="8582">
                  <c:v>1.8108071212252701E-4</c:v>
                </c:pt>
                <c:pt idx="8583">
                  <c:v>4.2097732096798698E-5</c:v>
                </c:pt>
                <c:pt idx="8584">
                  <c:v>0.43436273891688199</c:v>
                </c:pt>
                <c:pt idx="8585">
                  <c:v>2.0973609315481001E-4</c:v>
                </c:pt>
                <c:pt idx="8586">
                  <c:v>3.4129186865217501E-3</c:v>
                </c:pt>
                <c:pt idx="8587">
                  <c:v>8.5626219616505194E-5</c:v>
                </c:pt>
                <c:pt idx="8588">
                  <c:v>1.2319520458895199E-6</c:v>
                </c:pt>
                <c:pt idx="8589">
                  <c:v>1.50522555582979E-6</c:v>
                </c:pt>
                <c:pt idx="8590">
                  <c:v>7.2669527861243097E-5</c:v>
                </c:pt>
                <c:pt idx="8591">
                  <c:v>4.1387384148148399E-5</c:v>
                </c:pt>
                <c:pt idx="8592">
                  <c:v>6.11540361415247E-5</c:v>
                </c:pt>
                <c:pt idx="8593">
                  <c:v>9.0133260245483298E-5</c:v>
                </c:pt>
                <c:pt idx="8594">
                  <c:v>1.2797026795984399E-4</c:v>
                </c:pt>
                <c:pt idx="8595">
                  <c:v>5.4317721000199403E-6</c:v>
                </c:pt>
                <c:pt idx="8596">
                  <c:v>7.6413492844261497E-4</c:v>
                </c:pt>
                <c:pt idx="8597">
                  <c:v>2.9208363467707701E-4</c:v>
                </c:pt>
                <c:pt idx="8598">
                  <c:v>3.4625836840775602E-4</c:v>
                </c:pt>
                <c:pt idx="8599">
                  <c:v>3.8512933203563798E-4</c:v>
                </c:pt>
                <c:pt idx="8600">
                  <c:v>5.2322644509562498E-5</c:v>
                </c:pt>
                <c:pt idx="8601">
                  <c:v>9.4331534047857398E-5</c:v>
                </c:pt>
                <c:pt idx="8602">
                  <c:v>2.79722014263608E-7</c:v>
                </c:pt>
                <c:pt idx="8603">
                  <c:v>1.68401790946817E-5</c:v>
                </c:pt>
                <c:pt idx="8604">
                  <c:v>1.5115515996540201E-5</c:v>
                </c:pt>
                <c:pt idx="8605">
                  <c:v>3.6075705584409802E-4</c:v>
                </c:pt>
                <c:pt idx="8606">
                  <c:v>4.6055617112214698E-4</c:v>
                </c:pt>
                <c:pt idx="8607">
                  <c:v>1.22849229498751E-3</c:v>
                </c:pt>
                <c:pt idx="8608">
                  <c:v>3.3257268343060502E-4</c:v>
                </c:pt>
                <c:pt idx="8609">
                  <c:v>5.9946555389594298E-4</c:v>
                </c:pt>
                <c:pt idx="8610">
                  <c:v>1.3373219550313899E-7</c:v>
                </c:pt>
                <c:pt idx="8611">
                  <c:v>6.6034114890324504E-4</c:v>
                </c:pt>
                <c:pt idx="8612">
                  <c:v>2.00829558896208E-2</c:v>
                </c:pt>
                <c:pt idx="8613">
                  <c:v>6.4556686669935302E-3</c:v>
                </c:pt>
                <c:pt idx="8614">
                  <c:v>5.4125413915050999E-3</c:v>
                </c:pt>
                <c:pt idx="8615">
                  <c:v>1.09192222228031E-5</c:v>
                </c:pt>
                <c:pt idx="8616">
                  <c:v>8.0981727366204199E-3</c:v>
                </c:pt>
                <c:pt idx="8617">
                  <c:v>2.3951305062995302E-3</c:v>
                </c:pt>
                <c:pt idx="8618">
                  <c:v>4.5913127929945504E-3</c:v>
                </c:pt>
                <c:pt idx="8619">
                  <c:v>2.7666119686540802E-4</c:v>
                </c:pt>
                <c:pt idx="8620">
                  <c:v>3.92623655706515E-4</c:v>
                </c:pt>
                <c:pt idx="8621">
                  <c:v>3.1671220949157998E-4</c:v>
                </c:pt>
                <c:pt idx="8622">
                  <c:v>4.6665369023028201E-5</c:v>
                </c:pt>
                <c:pt idx="8623">
                  <c:v>2.8111512255784801E-4</c:v>
                </c:pt>
                <c:pt idx="8624">
                  <c:v>3.7938411094077597E-5</c:v>
                </c:pt>
                <c:pt idx="8625">
                  <c:v>1.9321983382011E-6</c:v>
                </c:pt>
                <c:pt idx="8626">
                  <c:v>4.1655417737734402E-6</c:v>
                </c:pt>
                <c:pt idx="8627">
                  <c:v>1.01626183684838E-4</c:v>
                </c:pt>
                <c:pt idx="8628">
                  <c:v>8.3157957761080703E-2</c:v>
                </c:pt>
                <c:pt idx="8629">
                  <c:v>4.60796053941607E-2</c:v>
                </c:pt>
                <c:pt idx="8630">
                  <c:v>6.5296348635066406E-5</c:v>
                </c:pt>
                <c:pt idx="8631">
                  <c:v>4.4123585907539998E-5</c:v>
                </c:pt>
                <c:pt idx="8632">
                  <c:v>1.89007440401246E-3</c:v>
                </c:pt>
                <c:pt idx="8633">
                  <c:v>4.2788087868527602E-7</c:v>
                </c:pt>
                <c:pt idx="8634">
                  <c:v>1.1709255237097099E-4</c:v>
                </c:pt>
                <c:pt idx="8635">
                  <c:v>6.4463988215899496E-4</c:v>
                </c:pt>
                <c:pt idx="8636">
                  <c:v>1.7194901504980701E-4</c:v>
                </c:pt>
                <c:pt idx="8637">
                  <c:v>2.1949574485516E-4</c:v>
                </c:pt>
                <c:pt idx="8638">
                  <c:v>3.88667566621629E-4</c:v>
                </c:pt>
                <c:pt idx="8639">
                  <c:v>4.2223608341720298E-4</c:v>
                </c:pt>
                <c:pt idx="8640">
                  <c:v>2.6532751698649402E-4</c:v>
                </c:pt>
                <c:pt idx="8641">
                  <c:v>5.1559011423191097E-3</c:v>
                </c:pt>
                <c:pt idx="8642">
                  <c:v>1.18080861884971E-2</c:v>
                </c:pt>
                <c:pt idx="8643">
                  <c:v>7.2397724990288495E-4</c:v>
                </c:pt>
                <c:pt idx="8644">
                  <c:v>3.8520828690902402E-5</c:v>
                </c:pt>
                <c:pt idx="8645">
                  <c:v>1.13413169508209E-3</c:v>
                </c:pt>
                <c:pt idx="8646">
                  <c:v>2.5009640402592301E-4</c:v>
                </c:pt>
                <c:pt idx="8647">
                  <c:v>3.21336608234544E-3</c:v>
                </c:pt>
                <c:pt idx="8648">
                  <c:v>4.0570588589736298E-6</c:v>
                </c:pt>
                <c:pt idx="8649">
                  <c:v>2.14965722947988E-4</c:v>
                </c:pt>
                <c:pt idx="8650">
                  <c:v>4.4892968431730001E-5</c:v>
                </c:pt>
                <c:pt idx="8651">
                  <c:v>5.5600099506158303E-3</c:v>
                </c:pt>
                <c:pt idx="8652">
                  <c:v>6.1944931932519905E-7</c:v>
                </c:pt>
                <c:pt idx="8653">
                  <c:v>3.0064853464650799E-2</c:v>
                </c:pt>
                <c:pt idx="8654">
                  <c:v>1.9626533023882199E-3</c:v>
                </c:pt>
                <c:pt idx="8655">
                  <c:v>1.6614785078618001E-2</c:v>
                </c:pt>
                <c:pt idx="8656">
                  <c:v>1.2122614780548701E-3</c:v>
                </c:pt>
                <c:pt idx="8657">
                  <c:v>3.4811805718853902E-5</c:v>
                </c:pt>
                <c:pt idx="8658">
                  <c:v>7.4572577239848806E-5</c:v>
                </c:pt>
                <c:pt idx="8659">
                  <c:v>2.1888797288161098E-3</c:v>
                </c:pt>
                <c:pt idx="8660">
                  <c:v>1.1700116669624799E-6</c:v>
                </c:pt>
                <c:pt idx="8661">
                  <c:v>1.0065049700179701E-3</c:v>
                </c:pt>
                <c:pt idx="8662">
                  <c:v>1.0585007351857001E-3</c:v>
                </c:pt>
                <c:pt idx="8663">
                  <c:v>1.1136008523410601E-3</c:v>
                </c:pt>
                <c:pt idx="8664">
                  <c:v>3.1594899264154702E-6</c:v>
                </c:pt>
                <c:pt idx="8665">
                  <c:v>1.8886466088277699E-2</c:v>
                </c:pt>
                <c:pt idx="8666">
                  <c:v>3.6450335612224001E-2</c:v>
                </c:pt>
                <c:pt idx="8667">
                  <c:v>9.3218660480992599E-5</c:v>
                </c:pt>
                <c:pt idx="8668">
                  <c:v>9.0388722211276503E-5</c:v>
                </c:pt>
                <c:pt idx="8669">
                  <c:v>5.3555174975558201E-3</c:v>
                </c:pt>
                <c:pt idx="8670">
                  <c:v>1.68840174446609E-4</c:v>
                </c:pt>
                <c:pt idx="8671">
                  <c:v>2.6561419965634398E-4</c:v>
                </c:pt>
                <c:pt idx="8672">
                  <c:v>1.3707804526239201E-4</c:v>
                </c:pt>
                <c:pt idx="8673">
                  <c:v>3.1013975288599998E-5</c:v>
                </c:pt>
                <c:pt idx="8674">
                  <c:v>1.29588818255211E-3</c:v>
                </c:pt>
                <c:pt idx="8675">
                  <c:v>6.9349825772318705E-4</c:v>
                </c:pt>
                <c:pt idx="8676">
                  <c:v>6.1975123106390302E-4</c:v>
                </c:pt>
                <c:pt idx="8677">
                  <c:v>1.50477645760686E-5</c:v>
                </c:pt>
                <c:pt idx="8678">
                  <c:v>3.1292766078282399E-5</c:v>
                </c:pt>
                <c:pt idx="8679">
                  <c:v>7.49079929209888E-6</c:v>
                </c:pt>
                <c:pt idx="8680">
                  <c:v>5.8092814866278597E-2</c:v>
                </c:pt>
                <c:pt idx="8681">
                  <c:v>6.6252788244383298E-2</c:v>
                </c:pt>
                <c:pt idx="8682">
                  <c:v>0.17323832177284601</c:v>
                </c:pt>
                <c:pt idx="8683">
                  <c:v>4.9075581859597101E-4</c:v>
                </c:pt>
                <c:pt idx="8684">
                  <c:v>1.1239740476466399E-4</c:v>
                </c:pt>
                <c:pt idx="8685">
                  <c:v>1.15016651492628E-3</c:v>
                </c:pt>
                <c:pt idx="8686">
                  <c:v>3.1762195004239298E-3</c:v>
                </c:pt>
                <c:pt idx="8687">
                  <c:v>3.2622710521458299E-2</c:v>
                </c:pt>
                <c:pt idx="8688">
                  <c:v>1.4169971188424499E-3</c:v>
                </c:pt>
                <c:pt idx="8689">
                  <c:v>1.22651761435242E-5</c:v>
                </c:pt>
                <c:pt idx="8690">
                  <c:v>1.0943792936442701E-3</c:v>
                </c:pt>
                <c:pt idx="8691">
                  <c:v>0.68682632025016899</c:v>
                </c:pt>
                <c:pt idx="8692">
                  <c:v>6.6351927379498893E-5</c:v>
                </c:pt>
                <c:pt idx="8693">
                  <c:v>7.7872848813606598E-4</c:v>
                </c:pt>
                <c:pt idx="8694">
                  <c:v>5.4432564430988801E-3</c:v>
                </c:pt>
                <c:pt idx="8695">
                  <c:v>1.6233587275762101E-5</c:v>
                </c:pt>
                <c:pt idx="8696">
                  <c:v>1.6567714011282E-5</c:v>
                </c:pt>
                <c:pt idx="8697">
                  <c:v>2.2986377893958801E-5</c:v>
                </c:pt>
                <c:pt idx="8698">
                  <c:v>4.5199717547518203E-6</c:v>
                </c:pt>
                <c:pt idx="8699">
                  <c:v>2.7372955173632302E-3</c:v>
                </c:pt>
                <c:pt idx="8700">
                  <c:v>2.2561837496631201E-4</c:v>
                </c:pt>
                <c:pt idx="8701">
                  <c:v>5.2603945370201397E-5</c:v>
                </c:pt>
                <c:pt idx="8702">
                  <c:v>1.27870355024729E-4</c:v>
                </c:pt>
                <c:pt idx="8703">
                  <c:v>0.16936111607048401</c:v>
                </c:pt>
                <c:pt idx="8704">
                  <c:v>2.90355007809962E-6</c:v>
                </c:pt>
                <c:pt idx="8705">
                  <c:v>1.6237619725859199E-6</c:v>
                </c:pt>
                <c:pt idx="8706">
                  <c:v>1.1341304716258501E-5</c:v>
                </c:pt>
                <c:pt idx="8707">
                  <c:v>9.2402534982207E-5</c:v>
                </c:pt>
                <c:pt idx="8708">
                  <c:v>1.5755694229115601E-4</c:v>
                </c:pt>
                <c:pt idx="8709">
                  <c:v>4.1639452016016001E-4</c:v>
                </c:pt>
                <c:pt idx="8710">
                  <c:v>2.7474831373167902E-5</c:v>
                </c:pt>
                <c:pt idx="8711">
                  <c:v>3.0206565442903398E-5</c:v>
                </c:pt>
                <c:pt idx="8712">
                  <c:v>7.8696539895212894E-5</c:v>
                </c:pt>
                <c:pt idx="8713">
                  <c:v>1.4776966137746499E-4</c:v>
                </c:pt>
                <c:pt idx="8714">
                  <c:v>6.6970043913449197E-4</c:v>
                </c:pt>
                <c:pt idx="8715">
                  <c:v>2.8643776759824901E-5</c:v>
                </c:pt>
                <c:pt idx="8716">
                  <c:v>1.38891928391687E-4</c:v>
                </c:pt>
                <c:pt idx="8717">
                  <c:v>1.9954585582917302E-2</c:v>
                </c:pt>
                <c:pt idx="8718">
                  <c:v>1.2053217736878699E-3</c:v>
                </c:pt>
                <c:pt idx="8719">
                  <c:v>1.8963052358595699E-4</c:v>
                </c:pt>
                <c:pt idx="8720">
                  <c:v>4.8224005505879597E-5</c:v>
                </c:pt>
                <c:pt idx="8721">
                  <c:v>4.2374817927219001E-5</c:v>
                </c:pt>
                <c:pt idx="8722">
                  <c:v>2.8069829283708901E-3</c:v>
                </c:pt>
                <c:pt idx="8723">
                  <c:v>3.1753766360744597E-2</c:v>
                </c:pt>
                <c:pt idx="8724">
                  <c:v>0.18500846561211501</c:v>
                </c:pt>
                <c:pt idx="8725">
                  <c:v>6.6271887697487797E-6</c:v>
                </c:pt>
                <c:pt idx="8726">
                  <c:v>5.8489075402945901E-4</c:v>
                </c:pt>
                <c:pt idx="8727">
                  <c:v>1.82413360440054E-3</c:v>
                </c:pt>
                <c:pt idx="8728">
                  <c:v>1.53304585027474E-4</c:v>
                </c:pt>
                <c:pt idx="8729">
                  <c:v>7.6242531171027304E-3</c:v>
                </c:pt>
                <c:pt idx="8730">
                  <c:v>5.14064512785187E-5</c:v>
                </c:pt>
                <c:pt idx="8731">
                  <c:v>1.8153726898749801E-5</c:v>
                </c:pt>
                <c:pt idx="8732">
                  <c:v>1.89629230119205E-3</c:v>
                </c:pt>
                <c:pt idx="8733">
                  <c:v>1.70817880264241E-4</c:v>
                </c:pt>
                <c:pt idx="8734">
                  <c:v>2.47318393099181E-3</c:v>
                </c:pt>
                <c:pt idx="8735">
                  <c:v>6.1882957056539302E-3</c:v>
                </c:pt>
                <c:pt idx="8736">
                  <c:v>7.0775225301466604E-4</c:v>
                </c:pt>
                <c:pt idx="8737">
                  <c:v>6.7529811438837994E-5</c:v>
                </c:pt>
                <c:pt idx="8738">
                  <c:v>6.7005883861754898E-7</c:v>
                </c:pt>
                <c:pt idx="8739">
                  <c:v>1.4970783936996799E-2</c:v>
                </c:pt>
                <c:pt idx="8740">
                  <c:v>2.02204357880598E-3</c:v>
                </c:pt>
                <c:pt idx="8741">
                  <c:v>1.17334161795548E-3</c:v>
                </c:pt>
                <c:pt idx="8742">
                  <c:v>1.4802771862666201E-4</c:v>
                </c:pt>
                <c:pt idx="8743">
                  <c:v>3.1863251979317401E-4</c:v>
                </c:pt>
                <c:pt idx="8744">
                  <c:v>4.13191191363415E-4</c:v>
                </c:pt>
                <c:pt idx="8745">
                  <c:v>2.6658574663542099E-5</c:v>
                </c:pt>
                <c:pt idx="8746">
                  <c:v>1.0948124025147899E-2</c:v>
                </c:pt>
                <c:pt idx="8747">
                  <c:v>3.7864328617432001E-5</c:v>
                </c:pt>
                <c:pt idx="8748">
                  <c:v>1.62779058522627E-2</c:v>
                </c:pt>
                <c:pt idx="8749">
                  <c:v>1.0585611306623099E-3</c:v>
                </c:pt>
                <c:pt idx="8750">
                  <c:v>2.7695944612391799E-4</c:v>
                </c:pt>
                <c:pt idx="8751">
                  <c:v>7.9266732982196799E-5</c:v>
                </c:pt>
                <c:pt idx="8752">
                  <c:v>2.3798472356313199E-4</c:v>
                </c:pt>
                <c:pt idx="8753">
                  <c:v>2.48542709323148E-4</c:v>
                </c:pt>
                <c:pt idx="8754">
                  <c:v>3.3995053594698003E-2</c:v>
                </c:pt>
                <c:pt idx="8755">
                  <c:v>4.6665996151798603E-5</c:v>
                </c:pt>
                <c:pt idx="8756">
                  <c:v>2.3321743409896199E-4</c:v>
                </c:pt>
                <c:pt idx="8757">
                  <c:v>1.1384004012615599E-3</c:v>
                </c:pt>
                <c:pt idx="8758">
                  <c:v>4.1995313986576297E-3</c:v>
                </c:pt>
                <c:pt idx="8759">
                  <c:v>3.0143663689403998E-4</c:v>
                </c:pt>
                <c:pt idx="8760">
                  <c:v>5.0176149521256303E-6</c:v>
                </c:pt>
                <c:pt idx="8761">
                  <c:v>2.1374332199038199E-4</c:v>
                </c:pt>
                <c:pt idx="8762">
                  <c:v>2.7070176618789899E-3</c:v>
                </c:pt>
                <c:pt idx="8763">
                  <c:v>3.37678121200315E-2</c:v>
                </c:pt>
                <c:pt idx="8764">
                  <c:v>8.8044727505417406E-3</c:v>
                </c:pt>
                <c:pt idx="8765">
                  <c:v>5.3993016750449898E-4</c:v>
                </c:pt>
                <c:pt idx="8766">
                  <c:v>4.7132740272778798E-4</c:v>
                </c:pt>
                <c:pt idx="8767">
                  <c:v>2.92101702023621E-4</c:v>
                </c:pt>
                <c:pt idx="8768">
                  <c:v>4.9699411852545903E-5</c:v>
                </c:pt>
                <c:pt idx="8769">
                  <c:v>8.73151726262839E-5</c:v>
                </c:pt>
                <c:pt idx="8770">
                  <c:v>8.5000154981865997E-5</c:v>
                </c:pt>
                <c:pt idx="8771">
                  <c:v>7.0019513378992296E-4</c:v>
                </c:pt>
                <c:pt idx="8772">
                  <c:v>1.34834279173789E-4</c:v>
                </c:pt>
                <c:pt idx="8773">
                  <c:v>1.2205244432344899E-4</c:v>
                </c:pt>
                <c:pt idx="8774">
                  <c:v>7.1507956528007901E-5</c:v>
                </c:pt>
                <c:pt idx="8775">
                  <c:v>1.3352946774068101E-5</c:v>
                </c:pt>
                <c:pt idx="8776">
                  <c:v>7.0076741542702701E-5</c:v>
                </c:pt>
                <c:pt idx="8777">
                  <c:v>5.1469824005023696E-3</c:v>
                </c:pt>
                <c:pt idx="8778">
                  <c:v>6.2384742441043102E-7</c:v>
                </c:pt>
                <c:pt idx="8779">
                  <c:v>3.4413441289157699E-5</c:v>
                </c:pt>
                <c:pt idx="8780">
                  <c:v>5.5728321175431798E-3</c:v>
                </c:pt>
                <c:pt idx="8781">
                  <c:v>9.7883880885258594E-6</c:v>
                </c:pt>
                <c:pt idx="8782">
                  <c:v>2.7810048397056502E-3</c:v>
                </c:pt>
                <c:pt idx="8783">
                  <c:v>5.1149371044194097E-4</c:v>
                </c:pt>
                <c:pt idx="8784">
                  <c:v>4.8509536064613698E-4</c:v>
                </c:pt>
                <c:pt idx="8785">
                  <c:v>1.99526471610707E-4</c:v>
                </c:pt>
                <c:pt idx="8786">
                  <c:v>3.4426071859595898E-4</c:v>
                </c:pt>
                <c:pt idx="8787">
                  <c:v>2.7795795158632E-5</c:v>
                </c:pt>
                <c:pt idx="8788">
                  <c:v>7.4709306982702096E-3</c:v>
                </c:pt>
                <c:pt idx="8789">
                  <c:v>2.89413386513627E-3</c:v>
                </c:pt>
                <c:pt idx="8790">
                  <c:v>1.35823070413608E-4</c:v>
                </c:pt>
                <c:pt idx="8791">
                  <c:v>1.2389278250486E-2</c:v>
                </c:pt>
                <c:pt idx="8792">
                  <c:v>3.3283035332345502E-4</c:v>
                </c:pt>
                <c:pt idx="8793">
                  <c:v>8.4760424240303998E-4</c:v>
                </c:pt>
                <c:pt idx="8794">
                  <c:v>4.5025370151342299E-4</c:v>
                </c:pt>
                <c:pt idx="8795">
                  <c:v>9.0146509816714895E-4</c:v>
                </c:pt>
                <c:pt idx="8796">
                  <c:v>2.0589885383067699E-5</c:v>
                </c:pt>
                <c:pt idx="8797">
                  <c:v>3.65884083014855E-5</c:v>
                </c:pt>
                <c:pt idx="8798">
                  <c:v>3.7334068969701499E-4</c:v>
                </c:pt>
                <c:pt idx="8799">
                  <c:v>4.64754596600716E-5</c:v>
                </c:pt>
                <c:pt idx="8800">
                  <c:v>2.8043089720679602E-4</c:v>
                </c:pt>
                <c:pt idx="8801">
                  <c:v>2.7404085558376599E-3</c:v>
                </c:pt>
                <c:pt idx="8802">
                  <c:v>3.9750670850812597E-4</c:v>
                </c:pt>
                <c:pt idx="8803">
                  <c:v>8.2024658456666295E-3</c:v>
                </c:pt>
                <c:pt idx="8804">
                  <c:v>1.2263221586544101E-3</c:v>
                </c:pt>
                <c:pt idx="8805">
                  <c:v>3.6058111722894002E-3</c:v>
                </c:pt>
                <c:pt idx="8806">
                  <c:v>2.06014081528957E-6</c:v>
                </c:pt>
                <c:pt idx="8807">
                  <c:v>2.6488743940851701E-4</c:v>
                </c:pt>
                <c:pt idx="8808">
                  <c:v>4.5960823601106802E-4</c:v>
                </c:pt>
                <c:pt idx="8809">
                  <c:v>1.18555468955697E-2</c:v>
                </c:pt>
                <c:pt idx="8810">
                  <c:v>6.5644343512098897E-6</c:v>
                </c:pt>
                <c:pt idx="8811">
                  <c:v>2.2764877109098199E-6</c:v>
                </c:pt>
                <c:pt idx="8812">
                  <c:v>0.61974752358837104</c:v>
                </c:pt>
                <c:pt idx="8813">
                  <c:v>8.4111575747873903E-3</c:v>
                </c:pt>
                <c:pt idx="8814">
                  <c:v>7.1440738655445604E-3</c:v>
                </c:pt>
                <c:pt idx="8815">
                  <c:v>6.2902294133308598E-6</c:v>
                </c:pt>
                <c:pt idx="8816">
                  <c:v>0.30548907554516103</c:v>
                </c:pt>
                <c:pt idx="8817">
                  <c:v>1.24687359311275E-4</c:v>
                </c:pt>
                <c:pt idx="8818">
                  <c:v>1.5921612363067701E-3</c:v>
                </c:pt>
                <c:pt idx="8819">
                  <c:v>6.7021159948731795E-4</c:v>
                </c:pt>
                <c:pt idx="8820">
                  <c:v>1.8058293122125401E-4</c:v>
                </c:pt>
                <c:pt idx="8821">
                  <c:v>2.4470147237604802E-2</c:v>
                </c:pt>
                <c:pt idx="8822">
                  <c:v>6.0597183835162604E-4</c:v>
                </c:pt>
                <c:pt idx="8823">
                  <c:v>8.9223280277929493E-6</c:v>
                </c:pt>
                <c:pt idx="8824">
                  <c:v>1.7134317301774899E-3</c:v>
                </c:pt>
                <c:pt idx="8825">
                  <c:v>2.79569483662106E-5</c:v>
                </c:pt>
                <c:pt idx="8826">
                  <c:v>6.1197670326649904E-3</c:v>
                </c:pt>
                <c:pt idx="8827">
                  <c:v>8.4530122425242396E-3</c:v>
                </c:pt>
                <c:pt idx="8828">
                  <c:v>9.3387794145310097E-4</c:v>
                </c:pt>
                <c:pt idx="8829">
                  <c:v>3.0866016495885798E-4</c:v>
                </c:pt>
                <c:pt idx="8830">
                  <c:v>2.56681655172119E-3</c:v>
                </c:pt>
                <c:pt idx="8831">
                  <c:v>4.3787627444559999E-3</c:v>
                </c:pt>
                <c:pt idx="8832">
                  <c:v>8.0081076629025602E-5</c:v>
                </c:pt>
                <c:pt idx="8833">
                  <c:v>3.03577540197374E-2</c:v>
                </c:pt>
                <c:pt idx="8834">
                  <c:v>7.6558714027518895E-5</c:v>
                </c:pt>
                <c:pt idx="8835">
                  <c:v>1.3408030903074E-3</c:v>
                </c:pt>
                <c:pt idx="8836">
                  <c:v>9.9362334260178692E-7</c:v>
                </c:pt>
                <c:pt idx="8837">
                  <c:v>7.6826154647682604E-4</c:v>
                </c:pt>
                <c:pt idx="8838">
                  <c:v>1.6511379669999299E-2</c:v>
                </c:pt>
                <c:pt idx="8839">
                  <c:v>3.02881028941935E-6</c:v>
                </c:pt>
                <c:pt idx="8840">
                  <c:v>8.3233904191740802E-5</c:v>
                </c:pt>
                <c:pt idx="8841">
                  <c:v>1.1822262081953401E-2</c:v>
                </c:pt>
                <c:pt idx="8842">
                  <c:v>2.1810975318365699E-5</c:v>
                </c:pt>
                <c:pt idx="8843">
                  <c:v>3.8246423457366698E-3</c:v>
                </c:pt>
                <c:pt idx="8844">
                  <c:v>5.8038876528081802E-5</c:v>
                </c:pt>
                <c:pt idx="8845">
                  <c:v>2.0853681976615399E-2</c:v>
                </c:pt>
                <c:pt idx="8846">
                  <c:v>1.6953096345576001E-4</c:v>
                </c:pt>
                <c:pt idx="8847">
                  <c:v>1.5570640687435599E-4</c:v>
                </c:pt>
                <c:pt idx="8848">
                  <c:v>0.76077213350212103</c:v>
                </c:pt>
                <c:pt idx="8849">
                  <c:v>1.7245993384469501E-4</c:v>
                </c:pt>
                <c:pt idx="8850">
                  <c:v>6.3501243552831698E-5</c:v>
                </c:pt>
                <c:pt idx="8851">
                  <c:v>2.09765935195838E-4</c:v>
                </c:pt>
                <c:pt idx="8852">
                  <c:v>1.4918480839479499E-4</c:v>
                </c:pt>
                <c:pt idx="8853">
                  <c:v>3.2289824702140502E-4</c:v>
                </c:pt>
                <c:pt idx="8854">
                  <c:v>7.6191886009651802E-3</c:v>
                </c:pt>
                <c:pt idx="8855">
                  <c:v>0.17019818815239501</c:v>
                </c:pt>
                <c:pt idx="8856">
                  <c:v>1.19428908207144E-3</c:v>
                </c:pt>
                <c:pt idx="8857">
                  <c:v>1.6246003639005E-4</c:v>
                </c:pt>
                <c:pt idx="8858">
                  <c:v>1.33861215550993E-4</c:v>
                </c:pt>
                <c:pt idx="8859">
                  <c:v>2.0427613967698502E-3</c:v>
                </c:pt>
                <c:pt idx="8860">
                  <c:v>1.5271058448075499E-4</c:v>
                </c:pt>
                <c:pt idx="8861">
                  <c:v>2.89264635517888E-4</c:v>
                </c:pt>
                <c:pt idx="8862">
                  <c:v>4.7047867277431497E-5</c:v>
                </c:pt>
                <c:pt idx="8863">
                  <c:v>0.953479204749065</c:v>
                </c:pt>
                <c:pt idx="8864">
                  <c:v>4.4226672611121598E-5</c:v>
                </c:pt>
                <c:pt idx="8865">
                  <c:v>1.1577219939666E-3</c:v>
                </c:pt>
                <c:pt idx="8866">
                  <c:v>5.19078341955196E-4</c:v>
                </c:pt>
                <c:pt idx="8867">
                  <c:v>6.67802212766677E-4</c:v>
                </c:pt>
                <c:pt idx="8868">
                  <c:v>6.2859989420416098E-3</c:v>
                </c:pt>
                <c:pt idx="8869">
                  <c:v>1.03630576571889E-4</c:v>
                </c:pt>
                <c:pt idx="8870">
                  <c:v>2.3960504413645601E-4</c:v>
                </c:pt>
                <c:pt idx="8871">
                  <c:v>1.7871985158559301E-4</c:v>
                </c:pt>
                <c:pt idx="8872">
                  <c:v>6.3019024564178194E-5</c:v>
                </c:pt>
                <c:pt idx="8873">
                  <c:v>2.10537882835371E-6</c:v>
                </c:pt>
                <c:pt idx="8874">
                  <c:v>4.2379483853412098E-5</c:v>
                </c:pt>
                <c:pt idx="8875">
                  <c:v>3.4243854540306E-5</c:v>
                </c:pt>
                <c:pt idx="8876">
                  <c:v>2.4002997964419099E-4</c:v>
                </c:pt>
                <c:pt idx="8877">
                  <c:v>1.06704329757884E-2</c:v>
                </c:pt>
                <c:pt idx="8878">
                  <c:v>1.04520100078512E-4</c:v>
                </c:pt>
                <c:pt idx="8879">
                  <c:v>2.72230763343041E-4</c:v>
                </c:pt>
                <c:pt idx="8880">
                  <c:v>2.39115757098629E-3</c:v>
                </c:pt>
                <c:pt idx="8881">
                  <c:v>6.4916868632632999E-5</c:v>
                </c:pt>
                <c:pt idx="8882">
                  <c:v>2.31673953380516E-4</c:v>
                </c:pt>
                <c:pt idx="8883">
                  <c:v>2.1691241906227898E-2</c:v>
                </c:pt>
                <c:pt idx="8884">
                  <c:v>4.2798149093950902E-5</c:v>
                </c:pt>
                <c:pt idx="8885">
                  <c:v>3.7374554423906498E-2</c:v>
                </c:pt>
                <c:pt idx="8886">
                  <c:v>7.5211646150851802E-3</c:v>
                </c:pt>
                <c:pt idx="8887">
                  <c:v>4.3573571688808901E-4</c:v>
                </c:pt>
                <c:pt idx="8888">
                  <c:v>3.9395228885478703E-4</c:v>
                </c:pt>
                <c:pt idx="8889">
                  <c:v>1.6839904281788201E-3</c:v>
                </c:pt>
                <c:pt idx="8890">
                  <c:v>1.6363316657258299E-5</c:v>
                </c:pt>
                <c:pt idx="8891">
                  <c:v>8.1552569552043004E-6</c:v>
                </c:pt>
                <c:pt idx="8892">
                  <c:v>3.1702264322919098E-5</c:v>
                </c:pt>
                <c:pt idx="8893">
                  <c:v>4.9347186624897899E-3</c:v>
                </c:pt>
                <c:pt idx="8894">
                  <c:v>6.3932330239649796E-2</c:v>
                </c:pt>
                <c:pt idx="8895">
                  <c:v>8.4313827648398903E-5</c:v>
                </c:pt>
                <c:pt idx="8896">
                  <c:v>0.137040106927655</c:v>
                </c:pt>
                <c:pt idx="8897">
                  <c:v>8.8545654595871603E-2</c:v>
                </c:pt>
                <c:pt idx="8898">
                  <c:v>3.3855995956903198E-4</c:v>
                </c:pt>
                <c:pt idx="8899">
                  <c:v>8.2578974747350698E-4</c:v>
                </c:pt>
                <c:pt idx="8900">
                  <c:v>3.5489365285577899E-4</c:v>
                </c:pt>
                <c:pt idx="8901">
                  <c:v>1.45604290675737E-2</c:v>
                </c:pt>
                <c:pt idx="8902">
                  <c:v>1.9357894047722799E-4</c:v>
                </c:pt>
                <c:pt idx="8903">
                  <c:v>1.0921997067266999E-6</c:v>
                </c:pt>
                <c:pt idx="8904">
                  <c:v>1.2840607852689101E-4</c:v>
                </c:pt>
                <c:pt idx="8905">
                  <c:v>1.0163678873615699E-4</c:v>
                </c:pt>
                <c:pt idx="8906">
                  <c:v>2.6243573556384901E-5</c:v>
                </c:pt>
                <c:pt idx="8907">
                  <c:v>9.9976589418485301E-4</c:v>
                </c:pt>
                <c:pt idx="8908">
                  <c:v>6.2858889766728707E-5</c:v>
                </c:pt>
                <c:pt idx="8909">
                  <c:v>5.2379686969610002E-3</c:v>
                </c:pt>
                <c:pt idx="8910">
                  <c:v>8.4311709743070901E-4</c:v>
                </c:pt>
                <c:pt idx="8911">
                  <c:v>1.7091333026801099E-4</c:v>
                </c:pt>
                <c:pt idx="8912">
                  <c:v>0.72364144402766195</c:v>
                </c:pt>
                <c:pt idx="8913">
                  <c:v>4.3610899428552898E-3</c:v>
                </c:pt>
                <c:pt idx="8914">
                  <c:v>3.0648012511705098E-4</c:v>
                </c:pt>
                <c:pt idx="8915">
                  <c:v>1.45201193770431E-2</c:v>
                </c:pt>
                <c:pt idx="8916">
                  <c:v>7.1798995838972096E-7</c:v>
                </c:pt>
                <c:pt idx="8917">
                  <c:v>2.7022830348647098E-2</c:v>
                </c:pt>
                <c:pt idx="8918">
                  <c:v>1.58544497088766E-4</c:v>
                </c:pt>
                <c:pt idx="8919">
                  <c:v>4.2359736419267601E-6</c:v>
                </c:pt>
                <c:pt idx="8920">
                  <c:v>4.8302060527462701E-3</c:v>
                </c:pt>
                <c:pt idx="8921">
                  <c:v>8.3217090005403003E-4</c:v>
                </c:pt>
                <c:pt idx="8922">
                  <c:v>1.7913664638793099E-4</c:v>
                </c:pt>
                <c:pt idx="8923">
                  <c:v>2.90879632787367E-3</c:v>
                </c:pt>
                <c:pt idx="8924">
                  <c:v>1.28302480058882E-4</c:v>
                </c:pt>
                <c:pt idx="8925">
                  <c:v>1.1251954569808599E-3</c:v>
                </c:pt>
                <c:pt idx="8926">
                  <c:v>2.78284907553339E-2</c:v>
                </c:pt>
                <c:pt idx="8927">
                  <c:v>1.9929847786564802E-3</c:v>
                </c:pt>
                <c:pt idx="8928">
                  <c:v>1.0193466777577201E-2</c:v>
                </c:pt>
                <c:pt idx="8929">
                  <c:v>3.76037310167195E-3</c:v>
                </c:pt>
                <c:pt idx="8930">
                  <c:v>1.11391997058267E-4</c:v>
                </c:pt>
                <c:pt idx="8931">
                  <c:v>8.1055016464390197E-3</c:v>
                </c:pt>
                <c:pt idx="8932">
                  <c:v>0.44734889640791498</c:v>
                </c:pt>
                <c:pt idx="8933">
                  <c:v>5.0235231835980998E-2</c:v>
                </c:pt>
                <c:pt idx="8934">
                  <c:v>4.1383773207576997E-4</c:v>
                </c:pt>
                <c:pt idx="8935">
                  <c:v>8.7206406451223505E-4</c:v>
                </c:pt>
                <c:pt idx="8936">
                  <c:v>4.2064498395745402E-3</c:v>
                </c:pt>
                <c:pt idx="8937">
                  <c:v>5.7799860919775397E-6</c:v>
                </c:pt>
                <c:pt idx="8938">
                  <c:v>1.2339078833541701E-2</c:v>
                </c:pt>
                <c:pt idx="8939">
                  <c:v>1.59011931155626E-3</c:v>
                </c:pt>
                <c:pt idx="8940">
                  <c:v>9.7795440664015298E-2</c:v>
                </c:pt>
                <c:pt idx="8941">
                  <c:v>5.2043517699141596E-3</c:v>
                </c:pt>
                <c:pt idx="8942">
                  <c:v>2.6839362212283798E-3</c:v>
                </c:pt>
                <c:pt idx="8943">
                  <c:v>8.7585202961511295E-5</c:v>
                </c:pt>
                <c:pt idx="8944">
                  <c:v>1.4964052768751501E-4</c:v>
                </c:pt>
                <c:pt idx="8945">
                  <c:v>2.3151984631245601E-3</c:v>
                </c:pt>
                <c:pt idx="8946">
                  <c:v>4.7526229173274398E-2</c:v>
                </c:pt>
                <c:pt idx="8947">
                  <c:v>2.5991036683743899E-3</c:v>
                </c:pt>
                <c:pt idx="8948">
                  <c:v>1.6449184299674399E-2</c:v>
                </c:pt>
                <c:pt idx="8949">
                  <c:v>1.42497850471339E-2</c:v>
                </c:pt>
                <c:pt idx="8950">
                  <c:v>7.7712261812124797E-4</c:v>
                </c:pt>
                <c:pt idx="8951">
                  <c:v>1.10700598343784E-2</c:v>
                </c:pt>
                <c:pt idx="8952">
                  <c:v>0.12835443274295599</c:v>
                </c:pt>
                <c:pt idx="8953">
                  <c:v>4.8051952896969998E-3</c:v>
                </c:pt>
                <c:pt idx="8954">
                  <c:v>0.93192443556517002</c:v>
                </c:pt>
                <c:pt idx="8955">
                  <c:v>2.7092296334349899E-3</c:v>
                </c:pt>
                <c:pt idx="8956">
                  <c:v>1.1132043477405701E-4</c:v>
                </c:pt>
                <c:pt idx="8957">
                  <c:v>9.7642414962669996E-3</c:v>
                </c:pt>
                <c:pt idx="8958">
                  <c:v>2.3747829494909201E-4</c:v>
                </c:pt>
                <c:pt idx="8959">
                  <c:v>1.6042505183430701E-3</c:v>
                </c:pt>
                <c:pt idx="8960">
                  <c:v>7.3318046632828203E-4</c:v>
                </c:pt>
                <c:pt idx="8961">
                  <c:v>4.0615889082471499E-3</c:v>
                </c:pt>
                <c:pt idx="8962">
                  <c:v>1.9476569032907099E-4</c:v>
                </c:pt>
                <c:pt idx="8963">
                  <c:v>1.42951677804304E-6</c:v>
                </c:pt>
                <c:pt idx="8964">
                  <c:v>1.3589184721187001E-4</c:v>
                </c:pt>
                <c:pt idx="8965">
                  <c:v>1.1713484301618801E-3</c:v>
                </c:pt>
                <c:pt idx="8966">
                  <c:v>4.0910752572724503E-3</c:v>
                </c:pt>
                <c:pt idx="8967">
                  <c:v>3.31431180353026E-3</c:v>
                </c:pt>
                <c:pt idx="8968">
                  <c:v>3.9383007206001902E-3</c:v>
                </c:pt>
                <c:pt idx="8969">
                  <c:v>1.6596162314260799E-3</c:v>
                </c:pt>
                <c:pt idx="8970">
                  <c:v>1.8390076415554101E-6</c:v>
                </c:pt>
                <c:pt idx="8971">
                  <c:v>2.4035812013543999E-3</c:v>
                </c:pt>
                <c:pt idx="8972">
                  <c:v>1.16172258711518E-2</c:v>
                </c:pt>
                <c:pt idx="8973">
                  <c:v>1.5988261377602301E-4</c:v>
                </c:pt>
                <c:pt idx="8974">
                  <c:v>3.6331679323224701E-4</c:v>
                </c:pt>
                <c:pt idx="8975">
                  <c:v>2.3161610840992299E-3</c:v>
                </c:pt>
                <c:pt idx="8976">
                  <c:v>4.8889042885955202E-3</c:v>
                </c:pt>
                <c:pt idx="8977">
                  <c:v>2.9413771161585601E-2</c:v>
                </c:pt>
                <c:pt idx="8978">
                  <c:v>0.87470643704356998</c:v>
                </c:pt>
                <c:pt idx="8979">
                  <c:v>7.29670804909055E-3</c:v>
                </c:pt>
                <c:pt idx="8980">
                  <c:v>1.01767488079283E-3</c:v>
                </c:pt>
                <c:pt idx="8981">
                  <c:v>3.68567292163105E-4</c:v>
                </c:pt>
                <c:pt idx="8982">
                  <c:v>3.2813088391445699E-3</c:v>
                </c:pt>
                <c:pt idx="8983">
                  <c:v>2.2241060782749698E-3</c:v>
                </c:pt>
                <c:pt idx="8984">
                  <c:v>4.6595081504179499E-7</c:v>
                </c:pt>
                <c:pt idx="8985">
                  <c:v>4.8499878209647805E-7</c:v>
                </c:pt>
                <c:pt idx="8986">
                  <c:v>1.0196987904720199E-2</c:v>
                </c:pt>
                <c:pt idx="8987">
                  <c:v>3.8106247089594599E-7</c:v>
                </c:pt>
                <c:pt idx="8988">
                  <c:v>8.9840739685490803E-4</c:v>
                </c:pt>
                <c:pt idx="8989">
                  <c:v>4.3646114003504698E-7</c:v>
                </c:pt>
                <c:pt idx="8990">
                  <c:v>1.1254901072688599E-2</c:v>
                </c:pt>
                <c:pt idx="8991">
                  <c:v>2.5823440322003898E-3</c:v>
                </c:pt>
                <c:pt idx="8992">
                  <c:v>4.4019587398275901E-7</c:v>
                </c:pt>
                <c:pt idx="8993">
                  <c:v>7.8212649121004699E-5</c:v>
                </c:pt>
                <c:pt idx="8994">
                  <c:v>1.903775953854E-3</c:v>
                </c:pt>
                <c:pt idx="8995">
                  <c:v>3.6146996350917802E-5</c:v>
                </c:pt>
                <c:pt idx="8996">
                  <c:v>1.84343856554171E-5</c:v>
                </c:pt>
                <c:pt idx="8997">
                  <c:v>2.3650339094933399E-4</c:v>
                </c:pt>
                <c:pt idx="8998">
                  <c:v>3.8987156570274498E-4</c:v>
                </c:pt>
                <c:pt idx="8999">
                  <c:v>2.41085186106945E-4</c:v>
                </c:pt>
                <c:pt idx="9000">
                  <c:v>2.99372782698266E-2</c:v>
                </c:pt>
                <c:pt idx="9001">
                  <c:v>7.5648670478468396E-4</c:v>
                </c:pt>
                <c:pt idx="9002">
                  <c:v>9.6742389509297795E-4</c:v>
                </c:pt>
                <c:pt idx="9003">
                  <c:v>0.13223886318445699</c:v>
                </c:pt>
                <c:pt idx="9004">
                  <c:v>1.5900105454978799E-3</c:v>
                </c:pt>
                <c:pt idx="9005">
                  <c:v>1.1374417484018099E-2</c:v>
                </c:pt>
                <c:pt idx="9006">
                  <c:v>7.8826527485963995E-4</c:v>
                </c:pt>
                <c:pt idx="9007">
                  <c:v>6.6366059826417805E-4</c:v>
                </c:pt>
                <c:pt idx="9008">
                  <c:v>1.28401820376627E-3</c:v>
                </c:pt>
                <c:pt idx="9009">
                  <c:v>4.8878131520233698E-4</c:v>
                </c:pt>
                <c:pt idx="9010">
                  <c:v>1.33799010611488E-3</c:v>
                </c:pt>
                <c:pt idx="9011">
                  <c:v>1.1071029536814299E-6</c:v>
                </c:pt>
                <c:pt idx="9012">
                  <c:v>1.352174180069E-6</c:v>
                </c:pt>
                <c:pt idx="9013">
                  <c:v>7.13171704863776E-7</c:v>
                </c:pt>
                <c:pt idx="9014">
                  <c:v>3.4963694975259098E-3</c:v>
                </c:pt>
                <c:pt idx="9015">
                  <c:v>2.8553769458738602E-4</c:v>
                </c:pt>
                <c:pt idx="9016">
                  <c:v>4.5277684041545802E-3</c:v>
                </c:pt>
                <c:pt idx="9017">
                  <c:v>1.45886749880303E-6</c:v>
                </c:pt>
                <c:pt idx="9018">
                  <c:v>7.9307787443911905E-3</c:v>
                </c:pt>
                <c:pt idx="9019">
                  <c:v>1.55724689931192E-3</c:v>
                </c:pt>
                <c:pt idx="9020">
                  <c:v>1.0402743060379501E-3</c:v>
                </c:pt>
                <c:pt idx="9021">
                  <c:v>0.103662445500454</c:v>
                </c:pt>
                <c:pt idx="9022">
                  <c:v>8.0981026489373E-4</c:v>
                </c:pt>
                <c:pt idx="9023">
                  <c:v>2.3130192082943301E-3</c:v>
                </c:pt>
                <c:pt idx="9024">
                  <c:v>4.8559538545167602E-4</c:v>
                </c:pt>
                <c:pt idx="9025">
                  <c:v>3.0062941878190599E-5</c:v>
                </c:pt>
                <c:pt idx="9026">
                  <c:v>2.6727232751470002E-4</c:v>
                </c:pt>
                <c:pt idx="9027">
                  <c:v>2.60905534575115E-2</c:v>
                </c:pt>
                <c:pt idx="9028">
                  <c:v>8.7833769345102705E-4</c:v>
                </c:pt>
                <c:pt idx="9029">
                  <c:v>1.21417231088404E-5</c:v>
                </c:pt>
                <c:pt idx="9030">
                  <c:v>1.2830779170928599E-5</c:v>
                </c:pt>
                <c:pt idx="9031">
                  <c:v>5.92098100146054E-5</c:v>
                </c:pt>
                <c:pt idx="9032">
                  <c:v>2.8645439065777999E-2</c:v>
                </c:pt>
                <c:pt idx="9033">
                  <c:v>1.1132823645059299E-3</c:v>
                </c:pt>
                <c:pt idx="9034">
                  <c:v>5.2759640476095502E-3</c:v>
                </c:pt>
                <c:pt idx="9035">
                  <c:v>1.0677897826374501E-2</c:v>
                </c:pt>
                <c:pt idx="9036">
                  <c:v>3.9951930617004801E-4</c:v>
                </c:pt>
                <c:pt idx="9037">
                  <c:v>4.5643640911559296E-3</c:v>
                </c:pt>
                <c:pt idx="9038">
                  <c:v>5.9752230181174797E-3</c:v>
                </c:pt>
                <c:pt idx="9039">
                  <c:v>4.2343344091194798E-7</c:v>
                </c:pt>
                <c:pt idx="9040">
                  <c:v>4.28542383840271E-4</c:v>
                </c:pt>
                <c:pt idx="9041">
                  <c:v>2.26831781876896E-4</c:v>
                </c:pt>
                <c:pt idx="9042">
                  <c:v>1.69024954306939E-3</c:v>
                </c:pt>
                <c:pt idx="9043">
                  <c:v>7.1729111652885895E-7</c:v>
                </c:pt>
                <c:pt idx="9044">
                  <c:v>1.6589153422955801E-2</c:v>
                </c:pt>
                <c:pt idx="9045">
                  <c:v>2.3550819012923401E-7</c:v>
                </c:pt>
                <c:pt idx="9046">
                  <c:v>6.9031581480603497E-4</c:v>
                </c:pt>
                <c:pt idx="9047">
                  <c:v>4.4322295692719197E-3</c:v>
                </c:pt>
                <c:pt idx="9048">
                  <c:v>4.7158744924021799E-3</c:v>
                </c:pt>
                <c:pt idx="9049">
                  <c:v>3.5646387035130102E-4</c:v>
                </c:pt>
                <c:pt idx="9050">
                  <c:v>3.2521355748019601E-3</c:v>
                </c:pt>
                <c:pt idx="9051">
                  <c:v>1.3597411693248301E-4</c:v>
                </c:pt>
                <c:pt idx="9052">
                  <c:v>1.8018471996544599E-3</c:v>
                </c:pt>
                <c:pt idx="9053">
                  <c:v>8.04115664963377E-4</c:v>
                </c:pt>
                <c:pt idx="9054">
                  <c:v>3.5084263476216701E-4</c:v>
                </c:pt>
                <c:pt idx="9055">
                  <c:v>1.6220511987628E-2</c:v>
                </c:pt>
                <c:pt idx="9056">
                  <c:v>5.15547098489606E-2</c:v>
                </c:pt>
                <c:pt idx="9057">
                  <c:v>4.4741401899616104E-3</c:v>
                </c:pt>
                <c:pt idx="9058">
                  <c:v>1.4268295166374801E-4</c:v>
                </c:pt>
                <c:pt idx="9059">
                  <c:v>1.67964431053532E-3</c:v>
                </c:pt>
                <c:pt idx="9060">
                  <c:v>1.7209301545235999E-4</c:v>
                </c:pt>
                <c:pt idx="9061">
                  <c:v>3.0388378713095202E-4</c:v>
                </c:pt>
                <c:pt idx="9062">
                  <c:v>1.61757631152377E-3</c:v>
                </c:pt>
                <c:pt idx="9063">
                  <c:v>4.6099349771838401E-4</c:v>
                </c:pt>
                <c:pt idx="9064">
                  <c:v>1.42559753563033E-3</c:v>
                </c:pt>
                <c:pt idx="9065">
                  <c:v>3.0932318109183998E-3</c:v>
                </c:pt>
                <c:pt idx="9066">
                  <c:v>2.9281790467727402E-4</c:v>
                </c:pt>
                <c:pt idx="9067">
                  <c:v>7.5005502093399299E-3</c:v>
                </c:pt>
                <c:pt idx="9068">
                  <c:v>7.3421963002201398E-4</c:v>
                </c:pt>
                <c:pt idx="9069">
                  <c:v>3.70322322871812E-7</c:v>
                </c:pt>
                <c:pt idx="9070">
                  <c:v>3.2704984845620199E-4</c:v>
                </c:pt>
                <c:pt idx="9071">
                  <c:v>2.5144762541773899E-4</c:v>
                </c:pt>
                <c:pt idx="9072">
                  <c:v>5.7910687216002902E-7</c:v>
                </c:pt>
                <c:pt idx="9073">
                  <c:v>1.43650569076667E-3</c:v>
                </c:pt>
                <c:pt idx="9074">
                  <c:v>1.11152140757402E-3</c:v>
                </c:pt>
                <c:pt idx="9075">
                  <c:v>6.6831814293394104E-5</c:v>
                </c:pt>
                <c:pt idx="9076">
                  <c:v>8.4529521129991098E-3</c:v>
                </c:pt>
                <c:pt idx="9077">
                  <c:v>9.1901270275701402E-4</c:v>
                </c:pt>
                <c:pt idx="9078">
                  <c:v>8.00858085168887E-3</c:v>
                </c:pt>
                <c:pt idx="9079">
                  <c:v>5.3301622524888096E-3</c:v>
                </c:pt>
                <c:pt idx="9080">
                  <c:v>7.4844902716061498E-3</c:v>
                </c:pt>
                <c:pt idx="9081">
                  <c:v>1.2120427414263E-4</c:v>
                </c:pt>
                <c:pt idx="9082">
                  <c:v>2.50784520930992E-2</c:v>
                </c:pt>
                <c:pt idx="9083">
                  <c:v>5.5220151069693699E-3</c:v>
                </c:pt>
                <c:pt idx="9084">
                  <c:v>8.1424709231504204E-4</c:v>
                </c:pt>
                <c:pt idx="9085">
                  <c:v>6.4744302411241804E-7</c:v>
                </c:pt>
                <c:pt idx="9086">
                  <c:v>1.20343536575155E-3</c:v>
                </c:pt>
                <c:pt idx="9087">
                  <c:v>1.1719617244111601E-2</c:v>
                </c:pt>
                <c:pt idx="9088">
                  <c:v>2.57230546992918E-2</c:v>
                </c:pt>
                <c:pt idx="9089">
                  <c:v>2.8448428331641399E-3</c:v>
                </c:pt>
                <c:pt idx="9090">
                  <c:v>1.5222228008263099E-3</c:v>
                </c:pt>
                <c:pt idx="9091">
                  <c:v>8.32804643548366E-4</c:v>
                </c:pt>
                <c:pt idx="9092">
                  <c:v>1.56410980786314E-3</c:v>
                </c:pt>
                <c:pt idx="9093">
                  <c:v>5.8969302443985403E-3</c:v>
                </c:pt>
                <c:pt idx="9094">
                  <c:v>7.4960001500666302E-4</c:v>
                </c:pt>
                <c:pt idx="9095">
                  <c:v>1.7833600749252701E-3</c:v>
                </c:pt>
                <c:pt idx="9096">
                  <c:v>3.7679553999140698E-2</c:v>
                </c:pt>
                <c:pt idx="9097">
                  <c:v>7.99675027800308E-5</c:v>
                </c:pt>
                <c:pt idx="9098">
                  <c:v>0.31927379288923202</c:v>
                </c:pt>
                <c:pt idx="9099">
                  <c:v>2.23168288904756E-3</c:v>
                </c:pt>
                <c:pt idx="9100">
                  <c:v>1.07905204319361E-4</c:v>
                </c:pt>
                <c:pt idx="9101">
                  <c:v>8.2062176762628392E-3</c:v>
                </c:pt>
                <c:pt idx="9102">
                  <c:v>6.0429642301022199E-3</c:v>
                </c:pt>
                <c:pt idx="9103">
                  <c:v>1.55607692802923E-6</c:v>
                </c:pt>
                <c:pt idx="9104">
                  <c:v>3.0957291810580503E-5</c:v>
                </c:pt>
                <c:pt idx="9105">
                  <c:v>2.7190752270355801E-4</c:v>
                </c:pt>
                <c:pt idx="9106">
                  <c:v>3.88705994535751E-6</c:v>
                </c:pt>
                <c:pt idx="9107">
                  <c:v>4.0172816534538702E-3</c:v>
                </c:pt>
                <c:pt idx="9108">
                  <c:v>1.4024217866718901E-4</c:v>
                </c:pt>
                <c:pt idx="9109">
                  <c:v>3.8800673724537599E-5</c:v>
                </c:pt>
                <c:pt idx="9110">
                  <c:v>9.8615579510783304E-6</c:v>
                </c:pt>
                <c:pt idx="9111">
                  <c:v>2.28545162505224E-3</c:v>
                </c:pt>
                <c:pt idx="9112">
                  <c:v>8.1050074177593297E-3</c:v>
                </c:pt>
                <c:pt idx="9113">
                  <c:v>3.5052416232789798E-4</c:v>
                </c:pt>
                <c:pt idx="9114">
                  <c:v>2.2159727998641001E-5</c:v>
                </c:pt>
                <c:pt idx="9115">
                  <c:v>1.00750586588559E-2</c:v>
                </c:pt>
                <c:pt idx="9116">
                  <c:v>5.0662053238283597E-5</c:v>
                </c:pt>
                <c:pt idx="9117">
                  <c:v>3.2218175254672501E-3</c:v>
                </c:pt>
                <c:pt idx="9118">
                  <c:v>3.1043002904464998E-4</c:v>
                </c:pt>
                <c:pt idx="9119">
                  <c:v>1.1031684505283599E-3</c:v>
                </c:pt>
                <c:pt idx="9120">
                  <c:v>1.84297418711276E-3</c:v>
                </c:pt>
                <c:pt idx="9121">
                  <c:v>2.9524392477315498E-6</c:v>
                </c:pt>
                <c:pt idx="9122">
                  <c:v>4.4632027523140697E-5</c:v>
                </c:pt>
                <c:pt idx="9123">
                  <c:v>1.81053767806735E-3</c:v>
                </c:pt>
                <c:pt idx="9124">
                  <c:v>4.9197987606846502E-3</c:v>
                </c:pt>
                <c:pt idx="9125">
                  <c:v>6.62832993731448E-3</c:v>
                </c:pt>
                <c:pt idx="9126">
                  <c:v>1.10351689310628E-4</c:v>
                </c:pt>
                <c:pt idx="9127">
                  <c:v>1.17388513399755E-4</c:v>
                </c:pt>
                <c:pt idx="9128">
                  <c:v>3.9324524207758299E-4</c:v>
                </c:pt>
                <c:pt idx="9129">
                  <c:v>2.74917619757829E-4</c:v>
                </c:pt>
                <c:pt idx="9130">
                  <c:v>4.9329793575677402E-5</c:v>
                </c:pt>
                <c:pt idx="9131">
                  <c:v>2.8850360236812402E-2</c:v>
                </c:pt>
                <c:pt idx="9132">
                  <c:v>9.9813695375424795E-6</c:v>
                </c:pt>
                <c:pt idx="9133">
                  <c:v>1.5277220602551901E-5</c:v>
                </c:pt>
                <c:pt idx="9134">
                  <c:v>2.3718702929699199E-3</c:v>
                </c:pt>
                <c:pt idx="9135">
                  <c:v>0.32805805453366799</c:v>
                </c:pt>
                <c:pt idx="9136">
                  <c:v>1.1235681752445299E-6</c:v>
                </c:pt>
                <c:pt idx="9137">
                  <c:v>6.2552993134492696E-4</c:v>
                </c:pt>
                <c:pt idx="9138">
                  <c:v>3.3166987898446301E-3</c:v>
                </c:pt>
                <c:pt idx="9139">
                  <c:v>2.6831213550136099E-4</c:v>
                </c:pt>
                <c:pt idx="9140">
                  <c:v>1.03842305229433E-3</c:v>
                </c:pt>
                <c:pt idx="9141">
                  <c:v>3.3514374094128E-4</c:v>
                </c:pt>
                <c:pt idx="9142">
                  <c:v>0.100086771945787</c:v>
                </c:pt>
                <c:pt idx="9143">
                  <c:v>2.66853085172248E-4</c:v>
                </c:pt>
                <c:pt idx="9144">
                  <c:v>2.4799105433765198E-4</c:v>
                </c:pt>
                <c:pt idx="9145">
                  <c:v>4.2893679028982698E-5</c:v>
                </c:pt>
                <c:pt idx="9146">
                  <c:v>1.2969975636425799E-3</c:v>
                </c:pt>
                <c:pt idx="9147">
                  <c:v>8.2115976431009294E-3</c:v>
                </c:pt>
                <c:pt idx="9148">
                  <c:v>8.2269898625195301E-5</c:v>
                </c:pt>
                <c:pt idx="9149">
                  <c:v>3.18640227869163E-5</c:v>
                </c:pt>
                <c:pt idx="9150">
                  <c:v>1.3504748449280699E-4</c:v>
                </c:pt>
                <c:pt idx="9151">
                  <c:v>2.6674646310495698E-2</c:v>
                </c:pt>
                <c:pt idx="9152">
                  <c:v>1.38815871519076E-2</c:v>
                </c:pt>
                <c:pt idx="9153">
                  <c:v>1.60023534243947E-3</c:v>
                </c:pt>
                <c:pt idx="9154">
                  <c:v>5.2111467090991204E-3</c:v>
                </c:pt>
                <c:pt idx="9155">
                  <c:v>5.6385602442595795E-4</c:v>
                </c:pt>
                <c:pt idx="9156">
                  <c:v>1.9817375012607099E-4</c:v>
                </c:pt>
                <c:pt idx="9157">
                  <c:v>1.4743047856151899E-3</c:v>
                </c:pt>
                <c:pt idx="9158">
                  <c:v>0.99164969201097397</c:v>
                </c:pt>
                <c:pt idx="9159">
                  <c:v>2.32739033912711E-4</c:v>
                </c:pt>
                <c:pt idx="9160">
                  <c:v>1.40749601232021E-4</c:v>
                </c:pt>
                <c:pt idx="9161">
                  <c:v>5.7007395674022201E-7</c:v>
                </c:pt>
                <c:pt idx="9162">
                  <c:v>8.83424082163792E-4</c:v>
                </c:pt>
                <c:pt idx="9163">
                  <c:v>2.4752116282350401E-3</c:v>
                </c:pt>
                <c:pt idx="9164">
                  <c:v>1.6101393225617999E-4</c:v>
                </c:pt>
                <c:pt idx="9165">
                  <c:v>3.0424736582480199E-3</c:v>
                </c:pt>
                <c:pt idx="9166">
                  <c:v>1.1446322738678299E-2</c:v>
                </c:pt>
                <c:pt idx="9167">
                  <c:v>2.43595233764185E-4</c:v>
                </c:pt>
                <c:pt idx="9168">
                  <c:v>9.6578130900580996E-4</c:v>
                </c:pt>
                <c:pt idx="9169">
                  <c:v>3.9830383703340301E-4</c:v>
                </c:pt>
                <c:pt idx="9170">
                  <c:v>8.1117279918137297E-4</c:v>
                </c:pt>
                <c:pt idx="9171">
                  <c:v>3.73397343934308E-3</c:v>
                </c:pt>
                <c:pt idx="9172">
                  <c:v>4.3420070377716398E-5</c:v>
                </c:pt>
                <c:pt idx="9173">
                  <c:v>2.9973818452974699E-6</c:v>
                </c:pt>
                <c:pt idx="9174">
                  <c:v>1.41356755832325E-3</c:v>
                </c:pt>
                <c:pt idx="9175">
                  <c:v>8.5420864530165805E-6</c:v>
                </c:pt>
                <c:pt idx="9176">
                  <c:v>4.1685548055823198E-4</c:v>
                </c:pt>
                <c:pt idx="9177">
                  <c:v>2.12315577810981E-4</c:v>
                </c:pt>
                <c:pt idx="9178">
                  <c:v>2.2157052196031799E-3</c:v>
                </c:pt>
                <c:pt idx="9179">
                  <c:v>3.8306303245624402E-4</c:v>
                </c:pt>
                <c:pt idx="9180">
                  <c:v>1.02459487101513E-3</c:v>
                </c:pt>
                <c:pt idx="9181">
                  <c:v>1.9158680837958801E-5</c:v>
                </c:pt>
                <c:pt idx="9182">
                  <c:v>3.7239603435960602E-4</c:v>
                </c:pt>
                <c:pt idx="9183">
                  <c:v>1.2165606556275401E-3</c:v>
                </c:pt>
                <c:pt idx="9184">
                  <c:v>1.79295010350164E-3</c:v>
                </c:pt>
                <c:pt idx="9185">
                  <c:v>8.0119488708407999E-4</c:v>
                </c:pt>
                <c:pt idx="9186">
                  <c:v>1.7267855736096701E-4</c:v>
                </c:pt>
                <c:pt idx="9187">
                  <c:v>1.0053937304079E-4</c:v>
                </c:pt>
                <c:pt idx="9188">
                  <c:v>4.2708957927175401E-4</c:v>
                </c:pt>
                <c:pt idx="9189">
                  <c:v>3.0428664474657701E-5</c:v>
                </c:pt>
                <c:pt idx="9190">
                  <c:v>2.01084848959154E-5</c:v>
                </c:pt>
                <c:pt idx="9191">
                  <c:v>4.54972134088386E-4</c:v>
                </c:pt>
                <c:pt idx="9192">
                  <c:v>1.5459882312917699E-3</c:v>
                </c:pt>
                <c:pt idx="9193">
                  <c:v>1.4275555375984199E-2</c:v>
                </c:pt>
                <c:pt idx="9194">
                  <c:v>1.5333014162272601E-2</c:v>
                </c:pt>
                <c:pt idx="9195">
                  <c:v>8.3376014738905102E-3</c:v>
                </c:pt>
                <c:pt idx="9196">
                  <c:v>2.34777327856391E-2</c:v>
                </c:pt>
                <c:pt idx="9197">
                  <c:v>2.34081510518513E-2</c:v>
                </c:pt>
                <c:pt idx="9198">
                  <c:v>2.6273711800241202E-4</c:v>
                </c:pt>
                <c:pt idx="9199">
                  <c:v>2.2518845646402598E-6</c:v>
                </c:pt>
                <c:pt idx="9200">
                  <c:v>6.1155996295461697E-3</c:v>
                </c:pt>
                <c:pt idx="9201">
                  <c:v>1.22278380185662E-4</c:v>
                </c:pt>
                <c:pt idx="9202">
                  <c:v>1.1760485691424401E-3</c:v>
                </c:pt>
                <c:pt idx="9203">
                  <c:v>2.9397400412187598E-4</c:v>
                </c:pt>
                <c:pt idx="9204">
                  <c:v>1.35748621153604E-2</c:v>
                </c:pt>
                <c:pt idx="9205">
                  <c:v>1.7171531978326299E-2</c:v>
                </c:pt>
                <c:pt idx="9206">
                  <c:v>1.7495462029782301E-4</c:v>
                </c:pt>
                <c:pt idx="9207">
                  <c:v>1.00538160582066E-3</c:v>
                </c:pt>
                <c:pt idx="9208">
                  <c:v>3.59712386375915E-3</c:v>
                </c:pt>
                <c:pt idx="9209">
                  <c:v>1.01345040179105E-2</c:v>
                </c:pt>
                <c:pt idx="9210">
                  <c:v>1.5708893083026199E-4</c:v>
                </c:pt>
                <c:pt idx="9211">
                  <c:v>9.7910335622117001E-5</c:v>
                </c:pt>
                <c:pt idx="9212">
                  <c:v>2.43906620847081E-4</c:v>
                </c:pt>
                <c:pt idx="9213">
                  <c:v>3.9955786925951597E-3</c:v>
                </c:pt>
                <c:pt idx="9214">
                  <c:v>2.4636261137968799E-3</c:v>
                </c:pt>
                <c:pt idx="9215">
                  <c:v>8.2304101317623807E-2</c:v>
                </c:pt>
                <c:pt idx="9216">
                  <c:v>4.5549734452884297E-6</c:v>
                </c:pt>
                <c:pt idx="9217">
                  <c:v>1.82195267494292E-5</c:v>
                </c:pt>
                <c:pt idx="9218">
                  <c:v>2.2411576783170099E-4</c:v>
                </c:pt>
                <c:pt idx="9219">
                  <c:v>9.4343442487567607E-3</c:v>
                </c:pt>
                <c:pt idx="9220">
                  <c:v>2.5770882317904201E-2</c:v>
                </c:pt>
                <c:pt idx="9221">
                  <c:v>7.83998786694879E-4</c:v>
                </c:pt>
                <c:pt idx="9222">
                  <c:v>3.1853255688757402E-2</c:v>
                </c:pt>
                <c:pt idx="9223">
                  <c:v>1.39089416698638E-3</c:v>
                </c:pt>
                <c:pt idx="9224">
                  <c:v>6.5528557662207802E-4</c:v>
                </c:pt>
                <c:pt idx="9225">
                  <c:v>1.8347459350308401E-4</c:v>
                </c:pt>
                <c:pt idx="9226">
                  <c:v>2.2742923284911899E-4</c:v>
                </c:pt>
                <c:pt idx="9227">
                  <c:v>4.8119340250269101E-7</c:v>
                </c:pt>
                <c:pt idx="9228">
                  <c:v>2.4773517360429799E-2</c:v>
                </c:pt>
                <c:pt idx="9229">
                  <c:v>3.6772757830322398E-4</c:v>
                </c:pt>
                <c:pt idx="9230">
                  <c:v>6.1837232959924802E-4</c:v>
                </c:pt>
                <c:pt idx="9231">
                  <c:v>7.1946635151732904E-5</c:v>
                </c:pt>
                <c:pt idx="9232">
                  <c:v>8.3814246292078097E-4</c:v>
                </c:pt>
                <c:pt idx="9233">
                  <c:v>6.7109222483683302E-5</c:v>
                </c:pt>
                <c:pt idx="9234">
                  <c:v>2.1203679334838199E-3</c:v>
                </c:pt>
                <c:pt idx="9235">
                  <c:v>1.04264380940842E-4</c:v>
                </c:pt>
                <c:pt idx="9236">
                  <c:v>1.16510960351433E-3</c:v>
                </c:pt>
                <c:pt idx="9237">
                  <c:v>6.0564952896203897E-5</c:v>
                </c:pt>
                <c:pt idx="9238">
                  <c:v>3.21850487998746E-4</c:v>
                </c:pt>
                <c:pt idx="9239">
                  <c:v>6.7670706551268306E-5</c:v>
                </c:pt>
                <c:pt idx="9240">
                  <c:v>2.0272929424350701E-6</c:v>
                </c:pt>
                <c:pt idx="9241">
                  <c:v>1.2825319568108499E-4</c:v>
                </c:pt>
                <c:pt idx="9242">
                  <c:v>3.4851684484709699E-3</c:v>
                </c:pt>
                <c:pt idx="9243">
                  <c:v>9.9759701909992306E-4</c:v>
                </c:pt>
                <c:pt idx="9244">
                  <c:v>1.9920751208460101E-3</c:v>
                </c:pt>
                <c:pt idx="9245">
                  <c:v>6.1880309361111405E-5</c:v>
                </c:pt>
                <c:pt idx="9246">
                  <c:v>2.4294540176903099E-4</c:v>
                </c:pt>
                <c:pt idx="9247">
                  <c:v>2.34650829801917E-4</c:v>
                </c:pt>
                <c:pt idx="9248">
                  <c:v>3.9648637852490896E-3</c:v>
                </c:pt>
                <c:pt idx="9249">
                  <c:v>7.2562174625218903E-3</c:v>
                </c:pt>
                <c:pt idx="9250">
                  <c:v>2.2215038898297699E-3</c:v>
                </c:pt>
                <c:pt idx="9251">
                  <c:v>1.1731465281948E-5</c:v>
                </c:pt>
                <c:pt idx="9252">
                  <c:v>4.4323181750057698E-4</c:v>
                </c:pt>
                <c:pt idx="9253">
                  <c:v>1.3038388497667299E-3</c:v>
                </c:pt>
                <c:pt idx="9254">
                  <c:v>7.5725732963826703E-2</c:v>
                </c:pt>
                <c:pt idx="9255">
                  <c:v>1.64444205259572E-3</c:v>
                </c:pt>
                <c:pt idx="9256">
                  <c:v>1.07685380238613E-3</c:v>
                </c:pt>
                <c:pt idx="9257">
                  <c:v>4.2480955195365801E-2</c:v>
                </c:pt>
                <c:pt idx="9258">
                  <c:v>6.9277129738787302E-4</c:v>
                </c:pt>
                <c:pt idx="9259">
                  <c:v>9.3408043017412798E-4</c:v>
                </c:pt>
                <c:pt idx="9260">
                  <c:v>2.4285271967866598E-7</c:v>
                </c:pt>
                <c:pt idx="9261">
                  <c:v>1.40509934084751E-2</c:v>
                </c:pt>
                <c:pt idx="9262">
                  <c:v>8.6649162956665905E-4</c:v>
                </c:pt>
                <c:pt idx="9263">
                  <c:v>1.1452650276010401E-3</c:v>
                </c:pt>
                <c:pt idx="9264">
                  <c:v>1.7841471316522799E-6</c:v>
                </c:pt>
                <c:pt idx="9265">
                  <c:v>4.9954233782343205E-4</c:v>
                </c:pt>
                <c:pt idx="9266">
                  <c:v>1.23189605911912E-2</c:v>
                </c:pt>
                <c:pt idx="9267">
                  <c:v>7.3314556195913996E-4</c:v>
                </c:pt>
                <c:pt idx="9268">
                  <c:v>2.5035950927910399E-4</c:v>
                </c:pt>
                <c:pt idx="9269">
                  <c:v>9.9922359095710803E-2</c:v>
                </c:pt>
                <c:pt idx="9270">
                  <c:v>6.1795584992024399E-4</c:v>
                </c:pt>
                <c:pt idx="9271">
                  <c:v>6.1575180165829996E-4</c:v>
                </c:pt>
                <c:pt idx="9272">
                  <c:v>7.3444049999727798E-5</c:v>
                </c:pt>
                <c:pt idx="9273">
                  <c:v>3.4331656654683299E-3</c:v>
                </c:pt>
                <c:pt idx="9274">
                  <c:v>7.1734611742245197E-4</c:v>
                </c:pt>
                <c:pt idx="9275">
                  <c:v>4.8087034366359801E-4</c:v>
                </c:pt>
                <c:pt idx="9276">
                  <c:v>1.3795778499326101E-3</c:v>
                </c:pt>
                <c:pt idx="9277">
                  <c:v>1.33161478045624E-5</c:v>
                </c:pt>
                <c:pt idx="9278">
                  <c:v>7.8773873312702497E-4</c:v>
                </c:pt>
                <c:pt idx="9279">
                  <c:v>8.0658846648989594E-3</c:v>
                </c:pt>
                <c:pt idx="9280">
                  <c:v>2.7909404665051897E-4</c:v>
                </c:pt>
                <c:pt idx="9281">
                  <c:v>1.12318817664977E-4</c:v>
                </c:pt>
                <c:pt idx="9282">
                  <c:v>4.4363085730475103E-5</c:v>
                </c:pt>
                <c:pt idx="9283">
                  <c:v>6.1729087465865295E-4</c:v>
                </c:pt>
                <c:pt idx="9284">
                  <c:v>1.8965258552380799E-4</c:v>
                </c:pt>
                <c:pt idx="9285">
                  <c:v>8.4793418919213402E-4</c:v>
                </c:pt>
                <c:pt idx="9286">
                  <c:v>2.3704233309893599E-4</c:v>
                </c:pt>
                <c:pt idx="9287">
                  <c:v>0.190261597160512</c:v>
                </c:pt>
                <c:pt idx="9288">
                  <c:v>3.1189686957816401E-6</c:v>
                </c:pt>
                <c:pt idx="9289">
                  <c:v>3.9317926829228597E-3</c:v>
                </c:pt>
                <c:pt idx="9290">
                  <c:v>0.143494953161455</c:v>
                </c:pt>
                <c:pt idx="9291">
                  <c:v>9.0528311886638804E-2</c:v>
                </c:pt>
                <c:pt idx="9292">
                  <c:v>4.6388365628490004E-6</c:v>
                </c:pt>
                <c:pt idx="9293">
                  <c:v>1.35262420655467E-3</c:v>
                </c:pt>
                <c:pt idx="9294">
                  <c:v>1.64441670037735E-3</c:v>
                </c:pt>
                <c:pt idx="9295">
                  <c:v>1.7483647010833401E-4</c:v>
                </c:pt>
                <c:pt idx="9296">
                  <c:v>2.87736389034507E-2</c:v>
                </c:pt>
                <c:pt idx="9297">
                  <c:v>7.6788136232725001E-3</c:v>
                </c:pt>
                <c:pt idx="9298">
                  <c:v>1.49063710750669E-5</c:v>
                </c:pt>
                <c:pt idx="9299">
                  <c:v>2.57975867093418E-6</c:v>
                </c:pt>
                <c:pt idx="9300">
                  <c:v>1.219744061965E-3</c:v>
                </c:pt>
                <c:pt idx="9301">
                  <c:v>4.3440325036989298E-4</c:v>
                </c:pt>
                <c:pt idx="9302">
                  <c:v>1.91680888730569E-3</c:v>
                </c:pt>
                <c:pt idx="9303">
                  <c:v>6.7583184475808E-4</c:v>
                </c:pt>
                <c:pt idx="9304">
                  <c:v>5.1875225662820397E-4</c:v>
                </c:pt>
                <c:pt idx="9305">
                  <c:v>9.4432104953406995E-3</c:v>
                </c:pt>
                <c:pt idx="9306">
                  <c:v>7.1675706839527302E-3</c:v>
                </c:pt>
                <c:pt idx="9307">
                  <c:v>4.71452585651835E-3</c:v>
                </c:pt>
                <c:pt idx="9308">
                  <c:v>4.316265669784E-4</c:v>
                </c:pt>
                <c:pt idx="9309">
                  <c:v>1.0430861493058399E-2</c:v>
                </c:pt>
                <c:pt idx="9310">
                  <c:v>2.00238405074421E-2</c:v>
                </c:pt>
                <c:pt idx="9311">
                  <c:v>5.8896459673385599E-4</c:v>
                </c:pt>
                <c:pt idx="9312">
                  <c:v>2.0829940914337199E-6</c:v>
                </c:pt>
                <c:pt idx="9313">
                  <c:v>9.9308162832879594E-3</c:v>
                </c:pt>
                <c:pt idx="9314">
                  <c:v>4.1392755111597001E-3</c:v>
                </c:pt>
                <c:pt idx="9315">
                  <c:v>2.33821641056744E-6</c:v>
                </c:pt>
                <c:pt idx="9316">
                  <c:v>2.09501586646481E-4</c:v>
                </c:pt>
                <c:pt idx="9317">
                  <c:v>3.5072077004602001E-4</c:v>
                </c:pt>
                <c:pt idx="9318">
                  <c:v>4.9011317188093204E-4</c:v>
                </c:pt>
                <c:pt idx="9319">
                  <c:v>5.3938860488972004E-4</c:v>
                </c:pt>
                <c:pt idx="9320">
                  <c:v>9.4663659974045299E-4</c:v>
                </c:pt>
                <c:pt idx="9321">
                  <c:v>8.4166166872042897E-5</c:v>
                </c:pt>
                <c:pt idx="9322">
                  <c:v>0.74615598377213199</c:v>
                </c:pt>
                <c:pt idx="9323">
                  <c:v>1.8594814681209802E-2</c:v>
                </c:pt>
                <c:pt idx="9324">
                  <c:v>4.8884865295021002E-3</c:v>
                </c:pt>
                <c:pt idx="9325">
                  <c:v>1.5947926218041E-3</c:v>
                </c:pt>
                <c:pt idx="9326">
                  <c:v>7.2577583132145303E-3</c:v>
                </c:pt>
                <c:pt idx="9327">
                  <c:v>4.09467626267366E-3</c:v>
                </c:pt>
                <c:pt idx="9328">
                  <c:v>1.2929854953342101E-2</c:v>
                </c:pt>
                <c:pt idx="9329">
                  <c:v>2.3900250993812398E-3</c:v>
                </c:pt>
                <c:pt idx="9330">
                  <c:v>1.0087447527476701E-2</c:v>
                </c:pt>
                <c:pt idx="9331">
                  <c:v>1.70804001891051E-5</c:v>
                </c:pt>
                <c:pt idx="9332">
                  <c:v>1.5172499295274E-5</c:v>
                </c:pt>
                <c:pt idx="9333">
                  <c:v>6.9098663558827601E-4</c:v>
                </c:pt>
                <c:pt idx="9334">
                  <c:v>6.3115738178918801E-3</c:v>
                </c:pt>
                <c:pt idx="9335">
                  <c:v>6.63643580203363E-3</c:v>
                </c:pt>
                <c:pt idx="9336">
                  <c:v>0.392298125617773</c:v>
                </c:pt>
                <c:pt idx="9337">
                  <c:v>4.9368121180637804E-4</c:v>
                </c:pt>
                <c:pt idx="9338">
                  <c:v>2.1043324605203101E-5</c:v>
                </c:pt>
                <c:pt idx="9339">
                  <c:v>2.8133086842214898E-3</c:v>
                </c:pt>
                <c:pt idx="9340">
                  <c:v>0.47174940327784998</c:v>
                </c:pt>
                <c:pt idx="9341">
                  <c:v>7.8963191838411201E-5</c:v>
                </c:pt>
                <c:pt idx="9342">
                  <c:v>9.4659367378912895E-2</c:v>
                </c:pt>
                <c:pt idx="9343">
                  <c:v>1.8017851082364699E-3</c:v>
                </c:pt>
                <c:pt idx="9344">
                  <c:v>7.3050144705001806E-5</c:v>
                </c:pt>
                <c:pt idx="9345">
                  <c:v>2.7075097256587699E-3</c:v>
                </c:pt>
                <c:pt idx="9346">
                  <c:v>1.45284710602556E-3</c:v>
                </c:pt>
                <c:pt idx="9347">
                  <c:v>5.2609358313543202E-4</c:v>
                </c:pt>
                <c:pt idx="9348">
                  <c:v>2.8699744576974301E-2</c:v>
                </c:pt>
                <c:pt idx="9349">
                  <c:v>3.9818950662587E-3</c:v>
                </c:pt>
                <c:pt idx="9350">
                  <c:v>4.0824436369306304E-6</c:v>
                </c:pt>
                <c:pt idx="9351">
                  <c:v>1.0425437850005901E-3</c:v>
                </c:pt>
                <c:pt idx="9352">
                  <c:v>1.6935402197046901E-3</c:v>
                </c:pt>
                <c:pt idx="9353">
                  <c:v>2.6470467450231699E-5</c:v>
                </c:pt>
                <c:pt idx="9354">
                  <c:v>8.7706293890680101E-8</c:v>
                </c:pt>
                <c:pt idx="9355">
                  <c:v>2.45860682049349E-4</c:v>
                </c:pt>
                <c:pt idx="9356">
                  <c:v>1.73482139696012E-3</c:v>
                </c:pt>
                <c:pt idx="9357">
                  <c:v>1.68239415155755E-3</c:v>
                </c:pt>
                <c:pt idx="9358">
                  <c:v>1.03120895438706E-2</c:v>
                </c:pt>
                <c:pt idx="9359">
                  <c:v>9.0413928567797605E-4</c:v>
                </c:pt>
                <c:pt idx="9360">
                  <c:v>1.75822713816601E-4</c:v>
                </c:pt>
                <c:pt idx="9361">
                  <c:v>2.0486319418398999E-3</c:v>
                </c:pt>
                <c:pt idx="9362">
                  <c:v>2.8994786867021201E-5</c:v>
                </c:pt>
                <c:pt idx="9363">
                  <c:v>2.0694385913091399E-4</c:v>
                </c:pt>
                <c:pt idx="9364">
                  <c:v>1.0669347211589299E-3</c:v>
                </c:pt>
                <c:pt idx="9365">
                  <c:v>1.0931760529374699E-6</c:v>
                </c:pt>
                <c:pt idx="9366">
                  <c:v>1.69552166119792E-4</c:v>
                </c:pt>
                <c:pt idx="9367">
                  <c:v>4.3669610370871201E-4</c:v>
                </c:pt>
                <c:pt idx="9368">
                  <c:v>1.5599757353048801E-2</c:v>
                </c:pt>
                <c:pt idx="9369">
                  <c:v>9.54195712800039E-3</c:v>
                </c:pt>
                <c:pt idx="9370">
                  <c:v>1.9591053664962701E-5</c:v>
                </c:pt>
                <c:pt idx="9371">
                  <c:v>4.0691465568809503E-3</c:v>
                </c:pt>
                <c:pt idx="9372">
                  <c:v>3.5456077054288999E-4</c:v>
                </c:pt>
                <c:pt idx="9373">
                  <c:v>4.2654681536238799E-4</c:v>
                </c:pt>
                <c:pt idx="9374">
                  <c:v>8.2203417823981494E-5</c:v>
                </c:pt>
                <c:pt idx="9375">
                  <c:v>3.4747279757419302E-5</c:v>
                </c:pt>
                <c:pt idx="9376">
                  <c:v>7.7798151014933905E-5</c:v>
                </c:pt>
                <c:pt idx="9377">
                  <c:v>1.94370150807971E-2</c:v>
                </c:pt>
                <c:pt idx="9378">
                  <c:v>5.5040749366355997E-5</c:v>
                </c:pt>
                <c:pt idx="9379">
                  <c:v>2.5090300559835898E-4</c:v>
                </c:pt>
                <c:pt idx="9380">
                  <c:v>6.3405809797432202E-6</c:v>
                </c:pt>
                <c:pt idx="9381">
                  <c:v>3.4808588651563801E-4</c:v>
                </c:pt>
                <c:pt idx="9382">
                  <c:v>2.4464371244097298E-4</c:v>
                </c:pt>
                <c:pt idx="9383">
                  <c:v>1.23251137123854E-4</c:v>
                </c:pt>
                <c:pt idx="9384">
                  <c:v>8.2817921044094905E-5</c:v>
                </c:pt>
                <c:pt idx="9385">
                  <c:v>1.94147848094045E-5</c:v>
                </c:pt>
                <c:pt idx="9386">
                  <c:v>3.4594517026814897E-5</c:v>
                </c:pt>
                <c:pt idx="9387">
                  <c:v>1.45287530034898E-3</c:v>
                </c:pt>
                <c:pt idx="9388">
                  <c:v>6.7639310164055905E-5</c:v>
                </c:pt>
                <c:pt idx="9389">
                  <c:v>8.8475323522974804E-5</c:v>
                </c:pt>
                <c:pt idx="9390">
                  <c:v>2.07607242851304E-2</c:v>
                </c:pt>
                <c:pt idx="9391">
                  <c:v>3.07086877014308E-5</c:v>
                </c:pt>
                <c:pt idx="9392">
                  <c:v>1.88505582280409E-4</c:v>
                </c:pt>
                <c:pt idx="9393">
                  <c:v>4.8160346531276103E-7</c:v>
                </c:pt>
                <c:pt idx="9394">
                  <c:v>1.8848910985104001E-4</c:v>
                </c:pt>
                <c:pt idx="9395">
                  <c:v>2.4260502946958501E-3</c:v>
                </c:pt>
                <c:pt idx="9396">
                  <c:v>3.9335405531264701E-3</c:v>
                </c:pt>
                <c:pt idx="9397">
                  <c:v>4.9229708727111302E-4</c:v>
                </c:pt>
                <c:pt idx="9398">
                  <c:v>2.20636725132051E-4</c:v>
                </c:pt>
                <c:pt idx="9399">
                  <c:v>4.2833649449026697E-6</c:v>
                </c:pt>
                <c:pt idx="9400">
                  <c:v>1.16674743537945E-4</c:v>
                </c:pt>
                <c:pt idx="9401">
                  <c:v>2.3687890724334798E-3</c:v>
                </c:pt>
                <c:pt idx="9402">
                  <c:v>0.92167779739024802</c:v>
                </c:pt>
                <c:pt idx="9403">
                  <c:v>8.8271533277758794E-5</c:v>
                </c:pt>
                <c:pt idx="9404">
                  <c:v>6.0794645437977198E-7</c:v>
                </c:pt>
                <c:pt idx="9405">
                  <c:v>1.7849232433594901E-4</c:v>
                </c:pt>
                <c:pt idx="9406">
                  <c:v>8.5521368403205199E-3</c:v>
                </c:pt>
                <c:pt idx="9407">
                  <c:v>2.9685237816681E-4</c:v>
                </c:pt>
                <c:pt idx="9408">
                  <c:v>1.8383275784830701E-3</c:v>
                </c:pt>
                <c:pt idx="9409">
                  <c:v>5.8477033959373104E-4</c:v>
                </c:pt>
                <c:pt idx="9410">
                  <c:v>1.45469267973268E-5</c:v>
                </c:pt>
                <c:pt idx="9411">
                  <c:v>7.5459209573217295E-4</c:v>
                </c:pt>
                <c:pt idx="9412">
                  <c:v>5.68131063496759E-4</c:v>
                </c:pt>
                <c:pt idx="9413">
                  <c:v>1.19491295630545E-3</c:v>
                </c:pt>
                <c:pt idx="9414">
                  <c:v>8.8438630368632698E-4</c:v>
                </c:pt>
                <c:pt idx="9415">
                  <c:v>2.1537427109111999E-6</c:v>
                </c:pt>
                <c:pt idx="9416">
                  <c:v>1.0248443423837E-2</c:v>
                </c:pt>
                <c:pt idx="9417">
                  <c:v>5.0516773212742899E-5</c:v>
                </c:pt>
                <c:pt idx="9418">
                  <c:v>3.8194826100425999E-4</c:v>
                </c:pt>
                <c:pt idx="9419">
                  <c:v>5.9554936214825205E-4</c:v>
                </c:pt>
                <c:pt idx="9420">
                  <c:v>8.0921472628058997E-5</c:v>
                </c:pt>
                <c:pt idx="9421">
                  <c:v>7.0496789764460505E-5</c:v>
                </c:pt>
                <c:pt idx="9422">
                  <c:v>5.6884550864587102E-2</c:v>
                </c:pt>
                <c:pt idx="9423">
                  <c:v>2.8863034538890599E-5</c:v>
                </c:pt>
                <c:pt idx="9424">
                  <c:v>1.53101116681089E-4</c:v>
                </c:pt>
                <c:pt idx="9425">
                  <c:v>1.44869752838113E-4</c:v>
                </c:pt>
                <c:pt idx="9426">
                  <c:v>1.8395772533660201E-2</c:v>
                </c:pt>
                <c:pt idx="9427">
                  <c:v>7.8973695743931997E-4</c:v>
                </c:pt>
                <c:pt idx="9428">
                  <c:v>5.9741614197812903E-2</c:v>
                </c:pt>
                <c:pt idx="9429">
                  <c:v>9.3731275761795702E-4</c:v>
                </c:pt>
                <c:pt idx="9430">
                  <c:v>4.8215898927247304E-7</c:v>
                </c:pt>
                <c:pt idx="9431">
                  <c:v>1.5886879614032001E-4</c:v>
                </c:pt>
                <c:pt idx="9432">
                  <c:v>1.8073889608023901E-4</c:v>
                </c:pt>
                <c:pt idx="9433">
                  <c:v>1.5934219885887401E-4</c:v>
                </c:pt>
                <c:pt idx="9434">
                  <c:v>1.2209740954938701E-3</c:v>
                </c:pt>
                <c:pt idx="9435">
                  <c:v>3.1554984694044497E-2</c:v>
                </c:pt>
                <c:pt idx="9436">
                  <c:v>6.9800747006197502E-5</c:v>
                </c:pt>
                <c:pt idx="9437">
                  <c:v>1.93184013471029E-3</c:v>
                </c:pt>
                <c:pt idx="9438">
                  <c:v>2.2543008984167101E-4</c:v>
                </c:pt>
                <c:pt idx="9439">
                  <c:v>0.44328307263068001</c:v>
                </c:pt>
                <c:pt idx="9440">
                  <c:v>7.1704601304627205E-2</c:v>
                </c:pt>
                <c:pt idx="9441">
                  <c:v>1.9831053601903799E-2</c:v>
                </c:pt>
                <c:pt idx="9442">
                  <c:v>1.1248079959978599E-3</c:v>
                </c:pt>
                <c:pt idx="9443">
                  <c:v>8.4811527943502597E-3</c:v>
                </c:pt>
                <c:pt idx="9444">
                  <c:v>3.1530026849661799E-3</c:v>
                </c:pt>
                <c:pt idx="9445">
                  <c:v>3.27711205670023E-3</c:v>
                </c:pt>
                <c:pt idx="9446">
                  <c:v>5.1313970251316604E-4</c:v>
                </c:pt>
                <c:pt idx="9447">
                  <c:v>5.7595927219773497E-4</c:v>
                </c:pt>
                <c:pt idx="9448">
                  <c:v>1.0593164659046901E-2</c:v>
                </c:pt>
                <c:pt idx="9449">
                  <c:v>1.9486229523877E-4</c:v>
                </c:pt>
                <c:pt idx="9450">
                  <c:v>0.64616765500907203</c:v>
                </c:pt>
                <c:pt idx="9451">
                  <c:v>3.28922034959706E-2</c:v>
                </c:pt>
                <c:pt idx="9452">
                  <c:v>0.31083194130522301</c:v>
                </c:pt>
                <c:pt idx="9453">
                  <c:v>1.7171664545097E-5</c:v>
                </c:pt>
                <c:pt idx="9454">
                  <c:v>4.6856566595420597E-3</c:v>
                </c:pt>
                <c:pt idx="9455">
                  <c:v>0.93213897438081705</c:v>
                </c:pt>
                <c:pt idx="9456">
                  <c:v>7.2658765397397599E-3</c:v>
                </c:pt>
                <c:pt idx="9457">
                  <c:v>1.30320542475467E-6</c:v>
                </c:pt>
                <c:pt idx="9458">
                  <c:v>4.3861699126422904E-3</c:v>
                </c:pt>
                <c:pt idx="9459">
                  <c:v>3.7959838138095199E-3</c:v>
                </c:pt>
                <c:pt idx="9460">
                  <c:v>2.10374223590294E-4</c:v>
                </c:pt>
                <c:pt idx="9461">
                  <c:v>9.9157873706879902E-5</c:v>
                </c:pt>
                <c:pt idx="9462">
                  <c:v>1.70804792176514E-3</c:v>
                </c:pt>
                <c:pt idx="9463">
                  <c:v>8.7130368875527608E-3</c:v>
                </c:pt>
                <c:pt idx="9464">
                  <c:v>4.0428616233213702E-3</c:v>
                </c:pt>
                <c:pt idx="9465">
                  <c:v>3.4507132049734401E-5</c:v>
                </c:pt>
                <c:pt idx="9466">
                  <c:v>8.6452051995230704E-4</c:v>
                </c:pt>
                <c:pt idx="9467">
                  <c:v>3.8797110394768099E-3</c:v>
                </c:pt>
                <c:pt idx="9468">
                  <c:v>8.6087654425667098E-3</c:v>
                </c:pt>
                <c:pt idx="9469">
                  <c:v>5.4527465060870395E-4</c:v>
                </c:pt>
                <c:pt idx="9470">
                  <c:v>6.56899227023339E-4</c:v>
                </c:pt>
                <c:pt idx="9471">
                  <c:v>1.1806231090713401E-2</c:v>
                </c:pt>
                <c:pt idx="9472">
                  <c:v>1.39480535723215E-5</c:v>
                </c:pt>
                <c:pt idx="9473">
                  <c:v>1.0371707359763799E-2</c:v>
                </c:pt>
                <c:pt idx="9474">
                  <c:v>2.27180571234646E-7</c:v>
                </c:pt>
                <c:pt idx="9475">
                  <c:v>2.4422161865446401E-3</c:v>
                </c:pt>
                <c:pt idx="9476">
                  <c:v>7.8053725122642099E-3</c:v>
                </c:pt>
                <c:pt idx="9477">
                  <c:v>2.8700895561909801E-3</c:v>
                </c:pt>
                <c:pt idx="9478">
                  <c:v>9.4554869004501701E-3</c:v>
                </c:pt>
                <c:pt idx="9479">
                  <c:v>2.9888996256608302E-2</c:v>
                </c:pt>
                <c:pt idx="9480">
                  <c:v>2.3664468877538401E-7</c:v>
                </c:pt>
                <c:pt idx="9481">
                  <c:v>6.5438107346008903E-3</c:v>
                </c:pt>
                <c:pt idx="9482">
                  <c:v>3.3651544431487798E-3</c:v>
                </c:pt>
                <c:pt idx="9483">
                  <c:v>3.9326474355367099E-4</c:v>
                </c:pt>
                <c:pt idx="9484">
                  <c:v>1.0558587205617099E-2</c:v>
                </c:pt>
                <c:pt idx="9485">
                  <c:v>4.3985433528993499E-3</c:v>
                </c:pt>
                <c:pt idx="9486">
                  <c:v>1.11193292123611E-4</c:v>
                </c:pt>
                <c:pt idx="9487">
                  <c:v>1.4136360181634201E-6</c:v>
                </c:pt>
                <c:pt idx="9488">
                  <c:v>2.5516925895736099E-3</c:v>
                </c:pt>
                <c:pt idx="9489">
                  <c:v>1.21391896789301E-2</c:v>
                </c:pt>
                <c:pt idx="9490">
                  <c:v>1.93610448037497E-2</c:v>
                </c:pt>
                <c:pt idx="9491">
                  <c:v>8.4714026870615197E-4</c:v>
                </c:pt>
                <c:pt idx="9492">
                  <c:v>3.5450315214057899E-7</c:v>
                </c:pt>
                <c:pt idx="9493">
                  <c:v>8.2960059740833406E-5</c:v>
                </c:pt>
                <c:pt idx="9494">
                  <c:v>1.8862075238908101E-2</c:v>
                </c:pt>
                <c:pt idx="9495">
                  <c:v>2.2307263544841501E-3</c:v>
                </c:pt>
                <c:pt idx="9496">
                  <c:v>3.0999251118500002E-4</c:v>
                </c:pt>
                <c:pt idx="9497">
                  <c:v>9.6866033918045096E-4</c:v>
                </c:pt>
                <c:pt idx="9498">
                  <c:v>5.6630045971271597E-4</c:v>
                </c:pt>
                <c:pt idx="9499">
                  <c:v>2.19771609202992E-2</c:v>
                </c:pt>
                <c:pt idx="9500">
                  <c:v>9.5405825348340997E-4</c:v>
                </c:pt>
                <c:pt idx="9501">
                  <c:v>8.67758059530399E-4</c:v>
                </c:pt>
                <c:pt idx="9502">
                  <c:v>5.9150643575241199E-3</c:v>
                </c:pt>
                <c:pt idx="9503">
                  <c:v>2.2720491579995801E-4</c:v>
                </c:pt>
                <c:pt idx="9504">
                  <c:v>1.1484371514992401E-4</c:v>
                </c:pt>
                <c:pt idx="9505">
                  <c:v>3.1148194963956499E-2</c:v>
                </c:pt>
                <c:pt idx="9506">
                  <c:v>4.9239002805983E-3</c:v>
                </c:pt>
                <c:pt idx="9507">
                  <c:v>7.9019646050035204E-7</c:v>
                </c:pt>
                <c:pt idx="9508">
                  <c:v>4.8280646611684498E-3</c:v>
                </c:pt>
                <c:pt idx="9509">
                  <c:v>5.4086680862229898E-3</c:v>
                </c:pt>
                <c:pt idx="9510">
                  <c:v>3.1263996910326501E-3</c:v>
                </c:pt>
                <c:pt idx="9511">
                  <c:v>1.2697570244734201E-3</c:v>
                </c:pt>
                <c:pt idx="9512">
                  <c:v>1.18552575868844E-3</c:v>
                </c:pt>
                <c:pt idx="9513">
                  <c:v>1.73681226140449E-4</c:v>
                </c:pt>
                <c:pt idx="9514">
                  <c:v>1.42586994375233E-4</c:v>
                </c:pt>
                <c:pt idx="9515">
                  <c:v>1.23090343049425E-3</c:v>
                </c:pt>
                <c:pt idx="9516">
                  <c:v>1.2104858566320399E-3</c:v>
                </c:pt>
                <c:pt idx="9517">
                  <c:v>4.1965714969338598E-4</c:v>
                </c:pt>
                <c:pt idx="9518">
                  <c:v>5.6772741395370403E-3</c:v>
                </c:pt>
                <c:pt idx="9519">
                  <c:v>9.55588932987076E-4</c:v>
                </c:pt>
                <c:pt idx="9520">
                  <c:v>3.7385658429423799E-4</c:v>
                </c:pt>
                <c:pt idx="9521">
                  <c:v>3.0637063667823001E-3</c:v>
                </c:pt>
                <c:pt idx="9522">
                  <c:v>1.2821987470329499E-2</c:v>
                </c:pt>
                <c:pt idx="9523">
                  <c:v>4.6659174463697904E-3</c:v>
                </c:pt>
                <c:pt idx="9524">
                  <c:v>6.3127688954935897E-3</c:v>
                </c:pt>
                <c:pt idx="9525">
                  <c:v>4.9999104024332396E-7</c:v>
                </c:pt>
                <c:pt idx="9526">
                  <c:v>3.5015739477373597E-5</c:v>
                </c:pt>
                <c:pt idx="9527">
                  <c:v>3.4010044288950302E-3</c:v>
                </c:pt>
                <c:pt idx="9528">
                  <c:v>9.0769785673816897E-3</c:v>
                </c:pt>
                <c:pt idx="9529">
                  <c:v>9.6718355073304005E-4</c:v>
                </c:pt>
                <c:pt idx="9530">
                  <c:v>4.3149000090272303E-3</c:v>
                </c:pt>
                <c:pt idx="9531">
                  <c:v>3.3122612232016702E-3</c:v>
                </c:pt>
                <c:pt idx="9532">
                  <c:v>4.2835467402745899E-4</c:v>
                </c:pt>
                <c:pt idx="9533">
                  <c:v>1.6088399824640699E-2</c:v>
                </c:pt>
                <c:pt idx="9534">
                  <c:v>1.7170871485595399E-5</c:v>
                </c:pt>
                <c:pt idx="9535">
                  <c:v>4.68758285874004E-2</c:v>
                </c:pt>
                <c:pt idx="9536">
                  <c:v>1.2943142077007799E-4</c:v>
                </c:pt>
                <c:pt idx="9537">
                  <c:v>2.0584412408392698E-3</c:v>
                </c:pt>
                <c:pt idx="9538">
                  <c:v>2.7664790502631601E-2</c:v>
                </c:pt>
                <c:pt idx="9539">
                  <c:v>8.8018257636911304E-3</c:v>
                </c:pt>
                <c:pt idx="9540">
                  <c:v>7.3383055985021595E-7</c:v>
                </c:pt>
                <c:pt idx="9541">
                  <c:v>4.16216383529404E-5</c:v>
                </c:pt>
                <c:pt idx="9542">
                  <c:v>3.9383199950353699E-4</c:v>
                </c:pt>
                <c:pt idx="9543">
                  <c:v>6.9075670969582299E-4</c:v>
                </c:pt>
                <c:pt idx="9544">
                  <c:v>3.1393363882656899E-3</c:v>
                </c:pt>
                <c:pt idx="9545">
                  <c:v>1.99981708375703E-3</c:v>
                </c:pt>
                <c:pt idx="9546">
                  <c:v>7.6542084828060098E-4</c:v>
                </c:pt>
                <c:pt idx="9547">
                  <c:v>2.77506692444841E-5</c:v>
                </c:pt>
                <c:pt idx="9548">
                  <c:v>3.6067501048474098E-4</c:v>
                </c:pt>
                <c:pt idx="9549">
                  <c:v>1.7392502568949801E-2</c:v>
                </c:pt>
                <c:pt idx="9550">
                  <c:v>1.23522321055485E-4</c:v>
                </c:pt>
                <c:pt idx="9551">
                  <c:v>1.77182701952964E-3</c:v>
                </c:pt>
                <c:pt idx="9552">
                  <c:v>0.210866812246049</c:v>
                </c:pt>
                <c:pt idx="9553">
                  <c:v>8.5745048547326798E-4</c:v>
                </c:pt>
                <c:pt idx="9554">
                  <c:v>6.8680973376096799E-2</c:v>
                </c:pt>
                <c:pt idx="9555">
                  <c:v>1.4340649347520401E-4</c:v>
                </c:pt>
                <c:pt idx="9556">
                  <c:v>1.01892277288397E-4</c:v>
                </c:pt>
                <c:pt idx="9557">
                  <c:v>7.2891906002366504E-5</c:v>
                </c:pt>
                <c:pt idx="9558">
                  <c:v>7.6590741728447403E-3</c:v>
                </c:pt>
                <c:pt idx="9559">
                  <c:v>4.7143886944531199E-4</c:v>
                </c:pt>
                <c:pt idx="9560">
                  <c:v>1.25032525906729E-3</c:v>
                </c:pt>
                <c:pt idx="9561">
                  <c:v>7.7984795346291297E-4</c:v>
                </c:pt>
                <c:pt idx="9562">
                  <c:v>2.32340297728609E-7</c:v>
                </c:pt>
                <c:pt idx="9563">
                  <c:v>4.3812078370189098E-7</c:v>
                </c:pt>
                <c:pt idx="9564">
                  <c:v>4.50398167996872E-3</c:v>
                </c:pt>
                <c:pt idx="9565">
                  <c:v>1.58349639532917E-3</c:v>
                </c:pt>
                <c:pt idx="9566">
                  <c:v>3.4566432952801299E-3</c:v>
                </c:pt>
                <c:pt idx="9567">
                  <c:v>1.3183452871722701E-4</c:v>
                </c:pt>
                <c:pt idx="9568">
                  <c:v>4.2531024781387199E-4</c:v>
                </c:pt>
                <c:pt idx="9569">
                  <c:v>1.7334106804443999E-3</c:v>
                </c:pt>
                <c:pt idx="9570">
                  <c:v>2.9218915689167802E-7</c:v>
                </c:pt>
                <c:pt idx="9571">
                  <c:v>1.9613609313277902E-3</c:v>
                </c:pt>
                <c:pt idx="9572">
                  <c:v>1.4437674965196801E-4</c:v>
                </c:pt>
                <c:pt idx="9573">
                  <c:v>5.2975895906516299E-5</c:v>
                </c:pt>
                <c:pt idx="9574">
                  <c:v>4.0238368789686204E-3</c:v>
                </c:pt>
                <c:pt idx="9575">
                  <c:v>2.6997505054308501E-4</c:v>
                </c:pt>
                <c:pt idx="9576">
                  <c:v>1.5630922742831599E-4</c:v>
                </c:pt>
                <c:pt idx="9577">
                  <c:v>9.4994507372857397E-5</c:v>
                </c:pt>
                <c:pt idx="9578">
                  <c:v>1.6096730071230099E-3</c:v>
                </c:pt>
                <c:pt idx="9579">
                  <c:v>6.7510309898652203E-7</c:v>
                </c:pt>
                <c:pt idx="9580">
                  <c:v>1.34541574708447E-4</c:v>
                </c:pt>
                <c:pt idx="9581">
                  <c:v>8.74060290668602E-4</c:v>
                </c:pt>
                <c:pt idx="9582">
                  <c:v>5.6518850392253098E-4</c:v>
                </c:pt>
                <c:pt idx="9583">
                  <c:v>5.6246022785218699E-3</c:v>
                </c:pt>
                <c:pt idx="9584">
                  <c:v>2.0392793854940698E-6</c:v>
                </c:pt>
                <c:pt idx="9585">
                  <c:v>3.4933571976375198E-5</c:v>
                </c:pt>
                <c:pt idx="9586">
                  <c:v>4.3239666250833302E-5</c:v>
                </c:pt>
                <c:pt idx="9587">
                  <c:v>6.2586612374533103E-4</c:v>
                </c:pt>
                <c:pt idx="9588">
                  <c:v>1.50271600832519E-5</c:v>
                </c:pt>
                <c:pt idx="9589">
                  <c:v>1.2221016654764801E-3</c:v>
                </c:pt>
                <c:pt idx="9590">
                  <c:v>1.0962308841617799E-6</c:v>
                </c:pt>
                <c:pt idx="9591">
                  <c:v>5.95528654751675E-5</c:v>
                </c:pt>
                <c:pt idx="9592">
                  <c:v>5.2121089196528704E-4</c:v>
                </c:pt>
                <c:pt idx="9593">
                  <c:v>2.2202524559999E-3</c:v>
                </c:pt>
                <c:pt idx="9594">
                  <c:v>2.8867761859891201E-3</c:v>
                </c:pt>
                <c:pt idx="9595">
                  <c:v>2.77996312158827E-5</c:v>
                </c:pt>
                <c:pt idx="9596">
                  <c:v>9.7135753248431299E-4</c:v>
                </c:pt>
                <c:pt idx="9597">
                  <c:v>7.4714058059116695E-5</c:v>
                </c:pt>
                <c:pt idx="9598">
                  <c:v>2.6318070325355599E-2</c:v>
                </c:pt>
                <c:pt idx="9599">
                  <c:v>2.5710345270405799E-7</c:v>
                </c:pt>
                <c:pt idx="9600">
                  <c:v>3.0776602406605802E-4</c:v>
                </c:pt>
                <c:pt idx="9601">
                  <c:v>1.4087240433567901E-4</c:v>
                </c:pt>
                <c:pt idx="9602">
                  <c:v>1.6306937144532901E-4</c:v>
                </c:pt>
                <c:pt idx="9603">
                  <c:v>4.9715736901905696E-3</c:v>
                </c:pt>
                <c:pt idx="9604">
                  <c:v>2.0716040827233602E-3</c:v>
                </c:pt>
                <c:pt idx="9605">
                  <c:v>7.13978174361341E-3</c:v>
                </c:pt>
                <c:pt idx="9606">
                  <c:v>1.0278476347133801E-3</c:v>
                </c:pt>
                <c:pt idx="9607">
                  <c:v>4.1293370612531599E-3</c:v>
                </c:pt>
                <c:pt idx="9608">
                  <c:v>4.5727894045344497E-4</c:v>
                </c:pt>
                <c:pt idx="9609">
                  <c:v>3.5256755468355703E-7</c:v>
                </c:pt>
                <c:pt idx="9610">
                  <c:v>4.3946875278221697E-4</c:v>
                </c:pt>
                <c:pt idx="9611">
                  <c:v>2.1194138932486799E-4</c:v>
                </c:pt>
                <c:pt idx="9612">
                  <c:v>3.3670552625168299E-4</c:v>
                </c:pt>
                <c:pt idx="9613">
                  <c:v>1.20076750607809E-3</c:v>
                </c:pt>
                <c:pt idx="9614">
                  <c:v>4.8632659559288201E-4</c:v>
                </c:pt>
                <c:pt idx="9615">
                  <c:v>2.7250494053874701E-7</c:v>
                </c:pt>
                <c:pt idx="9616">
                  <c:v>7.2211421729647503E-7</c:v>
                </c:pt>
                <c:pt idx="9617">
                  <c:v>5.3249036593024297E-4</c:v>
                </c:pt>
                <c:pt idx="9618">
                  <c:v>2.6171591509133302E-7</c:v>
                </c:pt>
                <c:pt idx="9619">
                  <c:v>2.98580594502803E-4</c:v>
                </c:pt>
                <c:pt idx="9620">
                  <c:v>4.8979615625991898E-4</c:v>
                </c:pt>
                <c:pt idx="9621">
                  <c:v>1.4154090719256801E-3</c:v>
                </c:pt>
                <c:pt idx="9622">
                  <c:v>1.3052914569013701E-6</c:v>
                </c:pt>
                <c:pt idx="9623">
                  <c:v>6.53529901012562E-4</c:v>
                </c:pt>
                <c:pt idx="9624">
                  <c:v>1.3518157051135499E-4</c:v>
                </c:pt>
                <c:pt idx="9625">
                  <c:v>0.631149379470473</c:v>
                </c:pt>
                <c:pt idx="9626">
                  <c:v>9.5773327163962194E-6</c:v>
                </c:pt>
                <c:pt idx="9627">
                  <c:v>4.4857437925234001E-4</c:v>
                </c:pt>
                <c:pt idx="9628">
                  <c:v>1.57116745782348E-6</c:v>
                </c:pt>
                <c:pt idx="9629">
                  <c:v>1.4841093546098299E-5</c:v>
                </c:pt>
                <c:pt idx="9630">
                  <c:v>3.0589483572171897E-5</c:v>
                </c:pt>
                <c:pt idx="9631">
                  <c:v>2.5913518733887799E-4</c:v>
                </c:pt>
                <c:pt idx="9632">
                  <c:v>3.9063038578991098E-5</c:v>
                </c:pt>
                <c:pt idx="9633">
                  <c:v>9.5269522239791599E-5</c:v>
                </c:pt>
                <c:pt idx="9634">
                  <c:v>5.7123950497934702E-5</c:v>
                </c:pt>
                <c:pt idx="9635">
                  <c:v>5.9066442059310801E-5</c:v>
                </c:pt>
                <c:pt idx="9636">
                  <c:v>1.5716897294157801E-4</c:v>
                </c:pt>
                <c:pt idx="9637">
                  <c:v>7.7688155254403198E-5</c:v>
                </c:pt>
                <c:pt idx="9638">
                  <c:v>1.5351515546863301E-4</c:v>
                </c:pt>
                <c:pt idx="9639">
                  <c:v>3.44771933967707E-4</c:v>
                </c:pt>
                <c:pt idx="9640">
                  <c:v>1.25026368204732E-3</c:v>
                </c:pt>
                <c:pt idx="9641">
                  <c:v>2.4433149253282001E-6</c:v>
                </c:pt>
                <c:pt idx="9642">
                  <c:v>2.43549986330934E-4</c:v>
                </c:pt>
                <c:pt idx="9643">
                  <c:v>1.2560806998666001E-7</c:v>
                </c:pt>
                <c:pt idx="9644">
                  <c:v>5.4200731416187498E-3</c:v>
                </c:pt>
                <c:pt idx="9645">
                  <c:v>9.6471666015852202E-5</c:v>
                </c:pt>
                <c:pt idx="9646">
                  <c:v>7.8579014681301294E-5</c:v>
                </c:pt>
                <c:pt idx="9647">
                  <c:v>7.1698030122058101E-4</c:v>
                </c:pt>
                <c:pt idx="9648">
                  <c:v>2.21913430500392E-4</c:v>
                </c:pt>
                <c:pt idx="9649">
                  <c:v>3.8691511913832802E-5</c:v>
                </c:pt>
                <c:pt idx="9650">
                  <c:v>8.9776383065977999E-4</c:v>
                </c:pt>
                <c:pt idx="9651">
                  <c:v>1.4175479740754599E-5</c:v>
                </c:pt>
                <c:pt idx="9652">
                  <c:v>3.9048590022704399E-4</c:v>
                </c:pt>
                <c:pt idx="9653">
                  <c:v>1.0607564000194499E-7</c:v>
                </c:pt>
                <c:pt idx="9654">
                  <c:v>2.7592127433471298E-4</c:v>
                </c:pt>
                <c:pt idx="9655">
                  <c:v>9.9479326297416794E-5</c:v>
                </c:pt>
                <c:pt idx="9656">
                  <c:v>1.59052138645458E-3</c:v>
                </c:pt>
                <c:pt idx="9657">
                  <c:v>9.4024430614077703E-4</c:v>
                </c:pt>
                <c:pt idx="9658">
                  <c:v>1.0401770770861401E-4</c:v>
                </c:pt>
                <c:pt idx="9659">
                  <c:v>2.1301364588136399E-5</c:v>
                </c:pt>
                <c:pt idx="9660">
                  <c:v>1.6928207999959101E-3</c:v>
                </c:pt>
                <c:pt idx="9661">
                  <c:v>4.0177516203503599E-5</c:v>
                </c:pt>
                <c:pt idx="9662">
                  <c:v>1.49098444853397E-4</c:v>
                </c:pt>
                <c:pt idx="9663">
                  <c:v>1.3302546761696901E-4</c:v>
                </c:pt>
                <c:pt idx="9664">
                  <c:v>2.4402381695194001E-5</c:v>
                </c:pt>
                <c:pt idx="9665">
                  <c:v>2.23298660826423E-3</c:v>
                </c:pt>
                <c:pt idx="9666">
                  <c:v>3.1657787378195898E-2</c:v>
                </c:pt>
                <c:pt idx="9667">
                  <c:v>3.1639030399001797E-5</c:v>
                </c:pt>
                <c:pt idx="9668">
                  <c:v>1.1180640939041901E-4</c:v>
                </c:pt>
                <c:pt idx="9669">
                  <c:v>1.64989749982841E-3</c:v>
                </c:pt>
                <c:pt idx="9670">
                  <c:v>2.6518911979535E-4</c:v>
                </c:pt>
                <c:pt idx="9671">
                  <c:v>9.7211641356007197E-2</c:v>
                </c:pt>
                <c:pt idx="9672">
                  <c:v>1.66672852368432E-4</c:v>
                </c:pt>
                <c:pt idx="9673">
                  <c:v>2.0701451904009001E-4</c:v>
                </c:pt>
                <c:pt idx="9674">
                  <c:v>2.1609473823632002E-6</c:v>
                </c:pt>
                <c:pt idx="9675">
                  <c:v>3.5501462576227702E-2</c:v>
                </c:pt>
                <c:pt idx="9676">
                  <c:v>1.3998123874109901E-3</c:v>
                </c:pt>
                <c:pt idx="9677">
                  <c:v>0.99003193322815897</c:v>
                </c:pt>
                <c:pt idx="9678">
                  <c:v>1.5232468586041901E-7</c:v>
                </c:pt>
                <c:pt idx="9679">
                  <c:v>1.06067778258804E-4</c:v>
                </c:pt>
                <c:pt idx="9680">
                  <c:v>2.2529001354597801E-4</c:v>
                </c:pt>
                <c:pt idx="9681">
                  <c:v>1.60184109856099E-3</c:v>
                </c:pt>
                <c:pt idx="9682">
                  <c:v>1.0596053076167499E-3</c:v>
                </c:pt>
                <c:pt idx="9683">
                  <c:v>2.5261738105311702E-4</c:v>
                </c:pt>
                <c:pt idx="9684">
                  <c:v>4.4026017437533599E-4</c:v>
                </c:pt>
                <c:pt idx="9685">
                  <c:v>7.5484349475512098E-5</c:v>
                </c:pt>
                <c:pt idx="9686">
                  <c:v>1.4774901739436001E-4</c:v>
                </c:pt>
                <c:pt idx="9687">
                  <c:v>0.31727390938703498</c:v>
                </c:pt>
                <c:pt idx="9688">
                  <c:v>2.5251173026651499E-2</c:v>
                </c:pt>
                <c:pt idx="9689">
                  <c:v>4.7213437012356599E-4</c:v>
                </c:pt>
                <c:pt idx="9690">
                  <c:v>6.5251000186043098E-3</c:v>
                </c:pt>
                <c:pt idx="9691">
                  <c:v>3.0751924789700999E-2</c:v>
                </c:pt>
                <c:pt idx="9692">
                  <c:v>1.92696393876384E-4</c:v>
                </c:pt>
                <c:pt idx="9693">
                  <c:v>1.7090192465003599E-6</c:v>
                </c:pt>
                <c:pt idx="9694">
                  <c:v>2.28172918408859E-3</c:v>
                </c:pt>
                <c:pt idx="9695">
                  <c:v>3.7212320330185498E-3</c:v>
                </c:pt>
                <c:pt idx="9696">
                  <c:v>1.2661841304587799E-4</c:v>
                </c:pt>
                <c:pt idx="9697">
                  <c:v>2.1170349741543999E-7</c:v>
                </c:pt>
                <c:pt idx="9698">
                  <c:v>7.6633800166632904E-2</c:v>
                </c:pt>
                <c:pt idx="9699">
                  <c:v>9.1920907033032906E-3</c:v>
                </c:pt>
                <c:pt idx="9700">
                  <c:v>4.8304543142955698E-5</c:v>
                </c:pt>
                <c:pt idx="9701">
                  <c:v>2.9244977802572699E-5</c:v>
                </c:pt>
                <c:pt idx="9702">
                  <c:v>3.3330227873433602E-4</c:v>
                </c:pt>
                <c:pt idx="9703">
                  <c:v>1.2442043642498801E-2</c:v>
                </c:pt>
                <c:pt idx="9704">
                  <c:v>9.7436212348545994E-5</c:v>
                </c:pt>
                <c:pt idx="9705">
                  <c:v>1.8370042361755101E-7</c:v>
                </c:pt>
                <c:pt idx="9706">
                  <c:v>4.7961306312194999E-4</c:v>
                </c:pt>
                <c:pt idx="9707">
                  <c:v>7.6006661131842197E-3</c:v>
                </c:pt>
                <c:pt idx="9708">
                  <c:v>7.3655262887166597E-5</c:v>
                </c:pt>
                <c:pt idx="9709">
                  <c:v>1.0573430119934499E-4</c:v>
                </c:pt>
                <c:pt idx="9710">
                  <c:v>5.7831095886432503E-3</c:v>
                </c:pt>
                <c:pt idx="9711">
                  <c:v>3.4542492139698899E-3</c:v>
                </c:pt>
                <c:pt idx="9712">
                  <c:v>9.2970402136184301E-4</c:v>
                </c:pt>
                <c:pt idx="9713">
                  <c:v>4.74205687327862E-4</c:v>
                </c:pt>
                <c:pt idx="9714">
                  <c:v>5.04169030804574E-5</c:v>
                </c:pt>
                <c:pt idx="9715">
                  <c:v>1.87179327962976E-3</c:v>
                </c:pt>
                <c:pt idx="9716">
                  <c:v>6.5915059551864704E-4</c:v>
                </c:pt>
                <c:pt idx="9717">
                  <c:v>2.7896691106550998E-2</c:v>
                </c:pt>
                <c:pt idx="9718">
                  <c:v>6.1382052849751203E-5</c:v>
                </c:pt>
                <c:pt idx="9719">
                  <c:v>6.8213223272577895E-5</c:v>
                </c:pt>
                <c:pt idx="9720">
                  <c:v>1.8144304345647299E-2</c:v>
                </c:pt>
                <c:pt idx="9721">
                  <c:v>1.6427937983399599E-4</c:v>
                </c:pt>
                <c:pt idx="9722">
                  <c:v>1.88084783353726E-4</c:v>
                </c:pt>
                <c:pt idx="9723">
                  <c:v>7.0380253315066894E-5</c:v>
                </c:pt>
                <c:pt idx="9724">
                  <c:v>8.3170818665431398E-4</c:v>
                </c:pt>
                <c:pt idx="9725">
                  <c:v>2.5530390846170099E-2</c:v>
                </c:pt>
                <c:pt idx="9726">
                  <c:v>2.2682112008204701E-3</c:v>
                </c:pt>
                <c:pt idx="9727">
                  <c:v>1.5023094168395999E-2</c:v>
                </c:pt>
                <c:pt idx="9728">
                  <c:v>1.0869217848325299E-4</c:v>
                </c:pt>
                <c:pt idx="9729">
                  <c:v>4.4046398595759398E-4</c:v>
                </c:pt>
                <c:pt idx="9730">
                  <c:v>2.2749670753007201E-4</c:v>
                </c:pt>
                <c:pt idx="9731">
                  <c:v>3.0956891883283E-5</c:v>
                </c:pt>
                <c:pt idx="9732">
                  <c:v>2.47066410206728E-3</c:v>
                </c:pt>
                <c:pt idx="9733">
                  <c:v>0.14138584225289599</c:v>
                </c:pt>
                <c:pt idx="9734">
                  <c:v>2.98866558146527E-7</c:v>
                </c:pt>
                <c:pt idx="9735">
                  <c:v>1.8422231928310699E-6</c:v>
                </c:pt>
                <c:pt idx="9736">
                  <c:v>2.2229734318956001E-4</c:v>
                </c:pt>
                <c:pt idx="9737">
                  <c:v>3.6264970544236998E-4</c:v>
                </c:pt>
                <c:pt idx="9738">
                  <c:v>5.6763488053681197E-3</c:v>
                </c:pt>
                <c:pt idx="9739">
                  <c:v>7.9861515005138399E-4</c:v>
                </c:pt>
                <c:pt idx="9740">
                  <c:v>3.0627469924534002E-5</c:v>
                </c:pt>
                <c:pt idx="9741">
                  <c:v>7.0080581372876605E-5</c:v>
                </c:pt>
                <c:pt idx="9742">
                  <c:v>3.01847536026234E-3</c:v>
                </c:pt>
                <c:pt idx="9743">
                  <c:v>2.77809129231428E-2</c:v>
                </c:pt>
                <c:pt idx="9744">
                  <c:v>5.2733370932740399E-3</c:v>
                </c:pt>
                <c:pt idx="9745">
                  <c:v>1.5740088643326001E-3</c:v>
                </c:pt>
                <c:pt idx="9746">
                  <c:v>3.1758804211651202E-5</c:v>
                </c:pt>
                <c:pt idx="9747">
                  <c:v>2.6512837457223202E-3</c:v>
                </c:pt>
                <c:pt idx="9748">
                  <c:v>8.2671589072423905E-5</c:v>
                </c:pt>
                <c:pt idx="9749">
                  <c:v>5.2810565935287601E-3</c:v>
                </c:pt>
                <c:pt idx="9750">
                  <c:v>4.6751316680599996E-3</c:v>
                </c:pt>
                <c:pt idx="9751">
                  <c:v>3.8622249566864299E-4</c:v>
                </c:pt>
                <c:pt idx="9752">
                  <c:v>1.1905089100437801E-4</c:v>
                </c:pt>
                <c:pt idx="9753">
                  <c:v>7.8545524786226596E-3</c:v>
                </c:pt>
                <c:pt idx="9754">
                  <c:v>1.4113474302667001E-4</c:v>
                </c:pt>
                <c:pt idx="9755">
                  <c:v>3.07046142347191E-6</c:v>
                </c:pt>
                <c:pt idx="9756">
                  <c:v>3.10846037701136E-3</c:v>
                </c:pt>
                <c:pt idx="9757">
                  <c:v>1.08362281584786E-3</c:v>
                </c:pt>
                <c:pt idx="9758">
                  <c:v>2.76042880518974E-5</c:v>
                </c:pt>
                <c:pt idx="9759">
                  <c:v>1.62625375595262E-3</c:v>
                </c:pt>
                <c:pt idx="9760">
                  <c:v>1.8415373305693499E-5</c:v>
                </c:pt>
                <c:pt idx="9761">
                  <c:v>1.6633706929177099E-4</c:v>
                </c:pt>
                <c:pt idx="9762">
                  <c:v>4.4032232688414199E-5</c:v>
                </c:pt>
                <c:pt idx="9763">
                  <c:v>1.0599548560446599E-2</c:v>
                </c:pt>
                <c:pt idx="9764">
                  <c:v>4.4249061182594102E-3</c:v>
                </c:pt>
                <c:pt idx="9765">
                  <c:v>7.7866405884190002E-3</c:v>
                </c:pt>
                <c:pt idx="9766">
                  <c:v>3.5237495560891098E-4</c:v>
                </c:pt>
                <c:pt idx="9767">
                  <c:v>1.41336629016496E-2</c:v>
                </c:pt>
                <c:pt idx="9768">
                  <c:v>1.5494049503714401E-3</c:v>
                </c:pt>
                <c:pt idx="9769">
                  <c:v>1.8596241890285799E-2</c:v>
                </c:pt>
                <c:pt idx="9770">
                  <c:v>0.15328716882187601</c:v>
                </c:pt>
                <c:pt idx="9771">
                  <c:v>1.5108809713496E-3</c:v>
                </c:pt>
                <c:pt idx="9772">
                  <c:v>4.0264035272546598E-4</c:v>
                </c:pt>
                <c:pt idx="9773">
                  <c:v>1.48651882408476E-2</c:v>
                </c:pt>
                <c:pt idx="9774">
                  <c:v>1.16068154374087E-4</c:v>
                </c:pt>
                <c:pt idx="9775">
                  <c:v>4.6000412564903496E-6</c:v>
                </c:pt>
                <c:pt idx="9776">
                  <c:v>2.9845924424867098E-4</c:v>
                </c:pt>
                <c:pt idx="9777">
                  <c:v>6.3837009877368105E-4</c:v>
                </c:pt>
                <c:pt idx="9778">
                  <c:v>0.29944794786497198</c:v>
                </c:pt>
                <c:pt idx="9779">
                  <c:v>3.8424391982344299E-4</c:v>
                </c:pt>
                <c:pt idx="9780">
                  <c:v>3.0680583680086103E-4</c:v>
                </c:pt>
                <c:pt idx="9781">
                  <c:v>5.66361608066597E-5</c:v>
                </c:pt>
                <c:pt idx="9782">
                  <c:v>2.38484580644031E-4</c:v>
                </c:pt>
                <c:pt idx="9783">
                  <c:v>9.7778808599952309E-4</c:v>
                </c:pt>
                <c:pt idx="9784">
                  <c:v>1.9285963032664901E-4</c:v>
                </c:pt>
                <c:pt idx="9785">
                  <c:v>6.71657949440547E-4</c:v>
                </c:pt>
                <c:pt idx="9786">
                  <c:v>3.81289360546114E-4</c:v>
                </c:pt>
                <c:pt idx="9787">
                  <c:v>3.3558388987367099E-3</c:v>
                </c:pt>
                <c:pt idx="9788">
                  <c:v>1.56013484910037E-4</c:v>
                </c:pt>
                <c:pt idx="9789">
                  <c:v>1.2888289904168201E-3</c:v>
                </c:pt>
                <c:pt idx="9790">
                  <c:v>3.5704760588703498E-2</c:v>
                </c:pt>
                <c:pt idx="9791">
                  <c:v>4.3956134556548198E-4</c:v>
                </c:pt>
                <c:pt idx="9792">
                  <c:v>8.5295664869604695E-4</c:v>
                </c:pt>
                <c:pt idx="9793">
                  <c:v>1.29085197822872E-3</c:v>
                </c:pt>
                <c:pt idx="9794">
                  <c:v>5.1071555576743199E-2</c:v>
                </c:pt>
                <c:pt idx="9795">
                  <c:v>7.0165855630944299E-6</c:v>
                </c:pt>
                <c:pt idx="9796">
                  <c:v>1.7049385778938399E-7</c:v>
                </c:pt>
                <c:pt idx="9797">
                  <c:v>3.6002069146438999E-4</c:v>
                </c:pt>
                <c:pt idx="9798">
                  <c:v>1.8725159587853201E-5</c:v>
                </c:pt>
                <c:pt idx="9799">
                  <c:v>8.1571272887037607E-3</c:v>
                </c:pt>
                <c:pt idx="9800">
                  <c:v>8.0510436454807495E-4</c:v>
                </c:pt>
                <c:pt idx="9801">
                  <c:v>3.31366993295967E-3</c:v>
                </c:pt>
                <c:pt idx="9802">
                  <c:v>2.34229493618887E-4</c:v>
                </c:pt>
                <c:pt idx="9803">
                  <c:v>5.9687180600213205E-7</c:v>
                </c:pt>
                <c:pt idx="9804">
                  <c:v>6.5976005366808302E-6</c:v>
                </c:pt>
                <c:pt idx="9805">
                  <c:v>2.2908234488297702E-3</c:v>
                </c:pt>
                <c:pt idx="9806">
                  <c:v>7.6777022382149597E-3</c:v>
                </c:pt>
                <c:pt idx="9807">
                  <c:v>1.3088490377002101E-3</c:v>
                </c:pt>
                <c:pt idx="9808">
                  <c:v>4.2222972852054699E-4</c:v>
                </c:pt>
                <c:pt idx="9809">
                  <c:v>2.1978774500488999E-4</c:v>
                </c:pt>
                <c:pt idx="9810">
                  <c:v>0.78876643508104904</c:v>
                </c:pt>
                <c:pt idx="9811">
                  <c:v>1.7178807742533699E-3</c:v>
                </c:pt>
                <c:pt idx="9812">
                  <c:v>9.5550618703045304E-4</c:v>
                </c:pt>
                <c:pt idx="9813">
                  <c:v>3.1878788382318002E-5</c:v>
                </c:pt>
                <c:pt idx="9814">
                  <c:v>1.466130103164E-4</c:v>
                </c:pt>
                <c:pt idx="9815">
                  <c:v>1.66783795859054E-7</c:v>
                </c:pt>
                <c:pt idx="9816">
                  <c:v>4.3358051607584097E-6</c:v>
                </c:pt>
                <c:pt idx="9817">
                  <c:v>4.0695623046208202E-5</c:v>
                </c:pt>
                <c:pt idx="9818">
                  <c:v>1.7624957595764501E-4</c:v>
                </c:pt>
                <c:pt idx="9819">
                  <c:v>6.0343993603422698E-5</c:v>
                </c:pt>
                <c:pt idx="9820">
                  <c:v>4.2993727134861402E-2</c:v>
                </c:pt>
                <c:pt idx="9821">
                  <c:v>2.72931702227999E-5</c:v>
                </c:pt>
                <c:pt idx="9822">
                  <c:v>0.131272513553472</c:v>
                </c:pt>
                <c:pt idx="9823">
                  <c:v>1.49037983004365E-2</c:v>
                </c:pt>
                <c:pt idx="9824">
                  <c:v>9.8032295575962505E-3</c:v>
                </c:pt>
                <c:pt idx="9825">
                  <c:v>1.2381269866898299E-4</c:v>
                </c:pt>
                <c:pt idx="9826">
                  <c:v>2.0621843708334298E-3</c:v>
                </c:pt>
                <c:pt idx="9827">
                  <c:v>1.4256617710663199E-4</c:v>
                </c:pt>
                <c:pt idx="9828">
                  <c:v>3.9405628645984999E-6</c:v>
                </c:pt>
                <c:pt idx="9829">
                  <c:v>2.1232551546024401E-4</c:v>
                </c:pt>
                <c:pt idx="9830">
                  <c:v>4.6543618848818503E-6</c:v>
                </c:pt>
                <c:pt idx="9831">
                  <c:v>2.37078936740059E-4</c:v>
                </c:pt>
                <c:pt idx="9832">
                  <c:v>8.1290860994805505E-4</c:v>
                </c:pt>
                <c:pt idx="9833">
                  <c:v>2.4004297245681201E-4</c:v>
                </c:pt>
                <c:pt idx="9834">
                  <c:v>4.1289684766043097E-2</c:v>
                </c:pt>
                <c:pt idx="9835">
                  <c:v>2.4387837825987001E-4</c:v>
                </c:pt>
                <c:pt idx="9836">
                  <c:v>4.2838558023411298E-5</c:v>
                </c:pt>
                <c:pt idx="9837">
                  <c:v>4.1155661029461701E-7</c:v>
                </c:pt>
                <c:pt idx="9838">
                  <c:v>9.8645731399370703E-5</c:v>
                </c:pt>
                <c:pt idx="9839">
                  <c:v>2.0963709987954198E-3</c:v>
                </c:pt>
                <c:pt idx="9840">
                  <c:v>8.5752827941323301E-2</c:v>
                </c:pt>
                <c:pt idx="9841">
                  <c:v>6.2215389325440999E-5</c:v>
                </c:pt>
                <c:pt idx="9842">
                  <c:v>1.14299485610066E-7</c:v>
                </c:pt>
                <c:pt idx="9843">
                  <c:v>1.3098396645537999E-4</c:v>
                </c:pt>
                <c:pt idx="9844">
                  <c:v>1.4105067940512099E-3</c:v>
                </c:pt>
                <c:pt idx="9845">
                  <c:v>4.5841346073849099E-3</c:v>
                </c:pt>
                <c:pt idx="9846">
                  <c:v>1.8909595000125601E-4</c:v>
                </c:pt>
                <c:pt idx="9847">
                  <c:v>1.9778426580859699E-3</c:v>
                </c:pt>
                <c:pt idx="9848">
                  <c:v>1.3072229384111199E-5</c:v>
                </c:pt>
                <c:pt idx="9849">
                  <c:v>1.5769326158428501E-3</c:v>
                </c:pt>
                <c:pt idx="9850">
                  <c:v>4.1656788865639E-5</c:v>
                </c:pt>
                <c:pt idx="9851">
                  <c:v>5.9048533554859604E-4</c:v>
                </c:pt>
                <c:pt idx="9852">
                  <c:v>3.9761167521309504E-3</c:v>
                </c:pt>
                <c:pt idx="9853">
                  <c:v>1.0917681613525301E-4</c:v>
                </c:pt>
                <c:pt idx="9854">
                  <c:v>9.1910789605759404E-5</c:v>
                </c:pt>
                <c:pt idx="9855">
                  <c:v>1.3578590365536701E-4</c:v>
                </c:pt>
                <c:pt idx="9856">
                  <c:v>4.5154631220222902E-7</c:v>
                </c:pt>
                <c:pt idx="9857">
                  <c:v>2.0157510003666401E-2</c:v>
                </c:pt>
                <c:pt idx="9858">
                  <c:v>3.0897893099132401E-5</c:v>
                </c:pt>
                <c:pt idx="9859">
                  <c:v>4.3316045087810704E-3</c:v>
                </c:pt>
                <c:pt idx="9860">
                  <c:v>1.60175065597207E-4</c:v>
                </c:pt>
                <c:pt idx="9861">
                  <c:v>2.9555814275192601E-3</c:v>
                </c:pt>
                <c:pt idx="9862">
                  <c:v>2.34896578769576E-4</c:v>
                </c:pt>
                <c:pt idx="9863">
                  <c:v>1.0189719267851999E-4</c:v>
                </c:pt>
                <c:pt idx="9864">
                  <c:v>5.9754321750532502E-4</c:v>
                </c:pt>
                <c:pt idx="9865">
                  <c:v>1.4250661422225299E-2</c:v>
                </c:pt>
                <c:pt idx="9866">
                  <c:v>3.31089264579159E-4</c:v>
                </c:pt>
                <c:pt idx="9867">
                  <c:v>1.05626522793222E-4</c:v>
                </c:pt>
                <c:pt idx="9868">
                  <c:v>8.5634380255662096E-5</c:v>
                </c:pt>
                <c:pt idx="9869">
                  <c:v>1.32627658471013E-2</c:v>
                </c:pt>
                <c:pt idx="9870">
                  <c:v>7.8767796135501195E-4</c:v>
                </c:pt>
                <c:pt idx="9871">
                  <c:v>7.9775219299870297E-5</c:v>
                </c:pt>
                <c:pt idx="9872">
                  <c:v>6.7583459689954196E-6</c:v>
                </c:pt>
                <c:pt idx="9873">
                  <c:v>1.62509144654488E-3</c:v>
                </c:pt>
                <c:pt idx="9874">
                  <c:v>2.8293876157033701E-2</c:v>
                </c:pt>
                <c:pt idx="9875">
                  <c:v>3.8465980774309099E-7</c:v>
                </c:pt>
                <c:pt idx="9876">
                  <c:v>5.62962419747029E-5</c:v>
                </c:pt>
                <c:pt idx="9877">
                  <c:v>1.5878985670602801E-2</c:v>
                </c:pt>
                <c:pt idx="9878">
                  <c:v>9.5180708336430106E-6</c:v>
                </c:pt>
                <c:pt idx="9879">
                  <c:v>1.4236059168640201E-4</c:v>
                </c:pt>
                <c:pt idx="9880">
                  <c:v>9.8870638699573502E-5</c:v>
                </c:pt>
                <c:pt idx="9881">
                  <c:v>1.5635099597290501E-2</c:v>
                </c:pt>
                <c:pt idx="9882">
                  <c:v>3.6106645566881502E-4</c:v>
                </c:pt>
                <c:pt idx="9883">
                  <c:v>1.00321745345699E-5</c:v>
                </c:pt>
                <c:pt idx="9884">
                  <c:v>5.9554520296325899E-8</c:v>
                </c:pt>
                <c:pt idx="9885">
                  <c:v>1.8395762401106301E-4</c:v>
                </c:pt>
                <c:pt idx="9886">
                  <c:v>4.80110350644457E-4</c:v>
                </c:pt>
                <c:pt idx="9887">
                  <c:v>2.02366003221772E-5</c:v>
                </c:pt>
                <c:pt idx="9888">
                  <c:v>2.2799428821429699E-4</c:v>
                </c:pt>
                <c:pt idx="9889">
                  <c:v>1.12000620705347E-4</c:v>
                </c:pt>
                <c:pt idx="9890">
                  <c:v>4.9554536092961801E-2</c:v>
                </c:pt>
                <c:pt idx="9891">
                  <c:v>6.5868567249484594E-5</c:v>
                </c:pt>
                <c:pt idx="9892">
                  <c:v>2.0302410958491899E-4</c:v>
                </c:pt>
                <c:pt idx="9893">
                  <c:v>4.6667351888834598E-5</c:v>
                </c:pt>
                <c:pt idx="9894">
                  <c:v>8.6487032066320696E-5</c:v>
                </c:pt>
                <c:pt idx="9895">
                  <c:v>3.7455136825062499E-7</c:v>
                </c:pt>
                <c:pt idx="9896">
                  <c:v>5.7012955720476502E-5</c:v>
                </c:pt>
                <c:pt idx="9897">
                  <c:v>2.85895472522092E-5</c:v>
                </c:pt>
                <c:pt idx="9898">
                  <c:v>4.4971639438811701E-5</c:v>
                </c:pt>
                <c:pt idx="9899">
                  <c:v>7.0681491721715005E-4</c:v>
                </c:pt>
                <c:pt idx="9900">
                  <c:v>2.0958122164890401E-3</c:v>
                </c:pt>
                <c:pt idx="9901">
                  <c:v>8.0500610346588303E-4</c:v>
                </c:pt>
                <c:pt idx="9902">
                  <c:v>5.7859247354834402E-8</c:v>
                </c:pt>
                <c:pt idx="9903">
                  <c:v>2.00438535186961E-7</c:v>
                </c:pt>
                <c:pt idx="9904">
                  <c:v>1.29696301232803E-3</c:v>
                </c:pt>
                <c:pt idx="9905">
                  <c:v>1.0368028210736701E-3</c:v>
                </c:pt>
                <c:pt idx="9906">
                  <c:v>8.3787278411141505E-8</c:v>
                </c:pt>
                <c:pt idx="9907">
                  <c:v>2.366625343134E-7</c:v>
                </c:pt>
                <c:pt idx="9908">
                  <c:v>8.4080855630155904E-4</c:v>
                </c:pt>
                <c:pt idx="9909">
                  <c:v>7.7284732777057499E-5</c:v>
                </c:pt>
                <c:pt idx="9910">
                  <c:v>5.7699161033573899E-8</c:v>
                </c:pt>
                <c:pt idx="9911">
                  <c:v>2.3216189865888799E-4</c:v>
                </c:pt>
                <c:pt idx="9912">
                  <c:v>3.6374325968161E-5</c:v>
                </c:pt>
                <c:pt idx="9913">
                  <c:v>5.6176062409875803E-5</c:v>
                </c:pt>
                <c:pt idx="9914">
                  <c:v>0.26134490190724102</c:v>
                </c:pt>
                <c:pt idx="9915">
                  <c:v>2.5132722371259199E-4</c:v>
                </c:pt>
                <c:pt idx="9916">
                  <c:v>1.9002426542383E-4</c:v>
                </c:pt>
                <c:pt idx="9917">
                  <c:v>4.48938473198889E-5</c:v>
                </c:pt>
                <c:pt idx="9918">
                  <c:v>3.4982702485206198E-3</c:v>
                </c:pt>
                <c:pt idx="9919">
                  <c:v>3.5961637495400003E-4</c:v>
                </c:pt>
                <c:pt idx="9920">
                  <c:v>2.1090835036661301E-5</c:v>
                </c:pt>
                <c:pt idx="9921">
                  <c:v>2.0090280307570501E-4</c:v>
                </c:pt>
                <c:pt idx="9922">
                  <c:v>1.6499619260691899E-2</c:v>
                </c:pt>
                <c:pt idx="9923">
                  <c:v>4.0122813289454201E-5</c:v>
                </c:pt>
                <c:pt idx="9924">
                  <c:v>1.1416216559768901E-5</c:v>
                </c:pt>
                <c:pt idx="9925">
                  <c:v>1.50449895459286E-3</c:v>
                </c:pt>
                <c:pt idx="9926">
                  <c:v>1.0581940296851801E-5</c:v>
                </c:pt>
                <c:pt idx="9927">
                  <c:v>9.48345653231728E-4</c:v>
                </c:pt>
                <c:pt idx="9928">
                  <c:v>2.46120258957371E-5</c:v>
                </c:pt>
                <c:pt idx="9929">
                  <c:v>6.8849659289702602E-5</c:v>
                </c:pt>
                <c:pt idx="9930">
                  <c:v>2.7083563056385801E-7</c:v>
                </c:pt>
                <c:pt idx="9931">
                  <c:v>6.1533418352649E-5</c:v>
                </c:pt>
                <c:pt idx="9932">
                  <c:v>6.2766591098710996E-3</c:v>
                </c:pt>
                <c:pt idx="9933">
                  <c:v>1.6522224771727901E-4</c:v>
                </c:pt>
                <c:pt idx="9934">
                  <c:v>3.02154350001709E-2</c:v>
                </c:pt>
                <c:pt idx="9935">
                  <c:v>2.7191276933206101E-3</c:v>
                </c:pt>
                <c:pt idx="9936">
                  <c:v>8.1825295660203808E-3</c:v>
                </c:pt>
                <c:pt idx="9937">
                  <c:v>2.4815027577915999E-3</c:v>
                </c:pt>
                <c:pt idx="9938">
                  <c:v>1.20562225518167E-6</c:v>
                </c:pt>
                <c:pt idx="9939">
                  <c:v>1.2925817724614101E-4</c:v>
                </c:pt>
                <c:pt idx="9940">
                  <c:v>1.1966299312546E-4</c:v>
                </c:pt>
                <c:pt idx="9941">
                  <c:v>4.5736621853572803E-5</c:v>
                </c:pt>
                <c:pt idx="9942">
                  <c:v>4.39851742513393E-7</c:v>
                </c:pt>
                <c:pt idx="9943">
                  <c:v>9.4340192378566305E-5</c:v>
                </c:pt>
                <c:pt idx="9944">
                  <c:v>4.9838437488830102E-3</c:v>
                </c:pt>
                <c:pt idx="9945">
                  <c:v>1.16584999002798E-3</c:v>
                </c:pt>
                <c:pt idx="9946">
                  <c:v>6.1338794948781906E-5</c:v>
                </c:pt>
                <c:pt idx="9947">
                  <c:v>4.1781556742805101E-3</c:v>
                </c:pt>
                <c:pt idx="9948">
                  <c:v>1.8445050909603701E-4</c:v>
                </c:pt>
                <c:pt idx="9949">
                  <c:v>6.5895008383057396E-5</c:v>
                </c:pt>
                <c:pt idx="9950">
                  <c:v>3.1248122225250598E-4</c:v>
                </c:pt>
                <c:pt idx="9951">
                  <c:v>4.2479482956156696E-3</c:v>
                </c:pt>
                <c:pt idx="9952">
                  <c:v>9.7864385908176307E-3</c:v>
                </c:pt>
                <c:pt idx="9953">
                  <c:v>5.1946143202234198E-4</c:v>
                </c:pt>
                <c:pt idx="9954">
                  <c:v>1.7161730736417699E-4</c:v>
                </c:pt>
                <c:pt idx="9955">
                  <c:v>1.2852060756028E-3</c:v>
                </c:pt>
                <c:pt idx="9956">
                  <c:v>5.1265895469158398E-3</c:v>
                </c:pt>
                <c:pt idx="9957">
                  <c:v>3.57857186386886E-5</c:v>
                </c:pt>
                <c:pt idx="9958">
                  <c:v>1.0249183678395801E-3</c:v>
                </c:pt>
                <c:pt idx="9959">
                  <c:v>2.9837192321612998E-4</c:v>
                </c:pt>
                <c:pt idx="9960">
                  <c:v>5.7071224349139996E-7</c:v>
                </c:pt>
                <c:pt idx="9961">
                  <c:v>1.1461191303357999E-5</c:v>
                </c:pt>
                <c:pt idx="9962">
                  <c:v>7.25862095291622E-4</c:v>
                </c:pt>
                <c:pt idx="9963">
                  <c:v>3.9852935285036001E-2</c:v>
                </c:pt>
                <c:pt idx="9964">
                  <c:v>3.1986679970803599E-4</c:v>
                </c:pt>
                <c:pt idx="9965">
                  <c:v>1.8380883375066399E-2</c:v>
                </c:pt>
                <c:pt idx="9966">
                  <c:v>3.6526583793810102E-2</c:v>
                </c:pt>
                <c:pt idx="9967">
                  <c:v>5.4110625982755505E-4</c:v>
                </c:pt>
                <c:pt idx="9968">
                  <c:v>1.9573311794768701E-4</c:v>
                </c:pt>
                <c:pt idx="9969">
                  <c:v>1.8439887462501399E-4</c:v>
                </c:pt>
                <c:pt idx="9970">
                  <c:v>9.6750563893977101E-4</c:v>
                </c:pt>
                <c:pt idx="9971">
                  <c:v>3.8382447732035897E-2</c:v>
                </c:pt>
                <c:pt idx="9972">
                  <c:v>6.0029149041795599E-5</c:v>
                </c:pt>
                <c:pt idx="9973">
                  <c:v>3.9380665908629002E-6</c:v>
                </c:pt>
                <c:pt idx="9974">
                  <c:v>6.5622927732960203E-4</c:v>
                </c:pt>
                <c:pt idx="9975">
                  <c:v>5.8338860213117896E-6</c:v>
                </c:pt>
                <c:pt idx="9976">
                  <c:v>6.9679840657961903E-4</c:v>
                </c:pt>
                <c:pt idx="9977">
                  <c:v>1.8697674046345999E-4</c:v>
                </c:pt>
                <c:pt idx="9978">
                  <c:v>0.18921291502606</c:v>
                </c:pt>
                <c:pt idx="9979">
                  <c:v>7.8833622063207906E-5</c:v>
                </c:pt>
                <c:pt idx="9980">
                  <c:v>8.1056049063840099E-5</c:v>
                </c:pt>
                <c:pt idx="9981">
                  <c:v>8.5583815996283798E-6</c:v>
                </c:pt>
                <c:pt idx="9982">
                  <c:v>8.2485227873584609E-3</c:v>
                </c:pt>
                <c:pt idx="9983">
                  <c:v>1.3734415674668999E-2</c:v>
                </c:pt>
                <c:pt idx="9984">
                  <c:v>8.0559665101173205E-5</c:v>
                </c:pt>
                <c:pt idx="9985">
                  <c:v>0.32278772846369302</c:v>
                </c:pt>
                <c:pt idx="9986">
                  <c:v>6.5127187652128396E-2</c:v>
                </c:pt>
                <c:pt idx="9987">
                  <c:v>1.58241703188971E-6</c:v>
                </c:pt>
                <c:pt idx="9988">
                  <c:v>4.2742357859235802E-4</c:v>
                </c:pt>
                <c:pt idx="9989">
                  <c:v>1.67109256478298E-3</c:v>
                </c:pt>
                <c:pt idx="9990">
                  <c:v>7.2019019479714098E-4</c:v>
                </c:pt>
                <c:pt idx="9991">
                  <c:v>7.3765287946586499E-3</c:v>
                </c:pt>
                <c:pt idx="9992">
                  <c:v>1.15597038717467E-4</c:v>
                </c:pt>
                <c:pt idx="9993">
                  <c:v>4.5724928855880603E-5</c:v>
                </c:pt>
                <c:pt idx="9994">
                  <c:v>0.35965290941370398</c:v>
                </c:pt>
                <c:pt idx="9995">
                  <c:v>2.22269294709962E-2</c:v>
                </c:pt>
                <c:pt idx="9996">
                  <c:v>1.2177311789499099E-2</c:v>
                </c:pt>
                <c:pt idx="9997">
                  <c:v>4.4868149762076199E-5</c:v>
                </c:pt>
                <c:pt idx="9998">
                  <c:v>4.3583657998135498E-4</c:v>
                </c:pt>
                <c:pt idx="9999">
                  <c:v>5.21298268767789E-3</c:v>
                </c:pt>
                <c:pt idx="10000">
                  <c:v>9.7394741320603999E-4</c:v>
                </c:pt>
                <c:pt idx="10001">
                  <c:v>2.4173350615702398E-2</c:v>
                </c:pt>
                <c:pt idx="10002">
                  <c:v>1.00443626394844E-3</c:v>
                </c:pt>
                <c:pt idx="10003">
                  <c:v>5.5944411013959302E-5</c:v>
                </c:pt>
                <c:pt idx="10004">
                  <c:v>1.6170686104928899E-3</c:v>
                </c:pt>
                <c:pt idx="10005">
                  <c:v>5.2037774528531601E-3</c:v>
                </c:pt>
                <c:pt idx="10006">
                  <c:v>2.2798732434623E-6</c:v>
                </c:pt>
                <c:pt idx="10007">
                  <c:v>2.9941174861499502E-6</c:v>
                </c:pt>
                <c:pt idx="10008">
                  <c:v>0.21738283939075101</c:v>
                </c:pt>
                <c:pt idx="10009">
                  <c:v>1.3255587714535201E-3</c:v>
                </c:pt>
                <c:pt idx="10010">
                  <c:v>1.60619359455321E-2</c:v>
                </c:pt>
                <c:pt idx="10011">
                  <c:v>3.8189414196520802E-3</c:v>
                </c:pt>
                <c:pt idx="10012">
                  <c:v>0.44596951792525003</c:v>
                </c:pt>
                <c:pt idx="10013">
                  <c:v>2.2305658185528101E-4</c:v>
                </c:pt>
                <c:pt idx="10014">
                  <c:v>2.0740665770515102E-3</c:v>
                </c:pt>
                <c:pt idx="10015">
                  <c:v>6.2220856484322797E-3</c:v>
                </c:pt>
                <c:pt idx="10016">
                  <c:v>4.4759475943681801E-4</c:v>
                </c:pt>
                <c:pt idx="10017">
                  <c:v>1.80340395999074E-4</c:v>
                </c:pt>
                <c:pt idx="10018">
                  <c:v>3.1028883444497003E-5</c:v>
                </c:pt>
                <c:pt idx="10019">
                  <c:v>3.8003411422070999E-3</c:v>
                </c:pt>
                <c:pt idx="10020">
                  <c:v>9.98671623025315E-7</c:v>
                </c:pt>
                <c:pt idx="10021">
                  <c:v>1.5430495791201101E-3</c:v>
                </c:pt>
                <c:pt idx="10022">
                  <c:v>8.7043264922188595E-3</c:v>
                </c:pt>
                <c:pt idx="10023">
                  <c:v>7.3993384066634406E-5</c:v>
                </c:pt>
                <c:pt idx="10024">
                  <c:v>2.8617776358417302E-3</c:v>
                </c:pt>
                <c:pt idx="10025">
                  <c:v>9.58104370191417E-2</c:v>
                </c:pt>
                <c:pt idx="10026">
                  <c:v>7.9714208554683107E-3</c:v>
                </c:pt>
                <c:pt idx="10027">
                  <c:v>1.6345828046146201E-5</c:v>
                </c:pt>
                <c:pt idx="10028">
                  <c:v>2.3037474103217999E-2</c:v>
                </c:pt>
                <c:pt idx="10029">
                  <c:v>9.7241471026677205E-4</c:v>
                </c:pt>
                <c:pt idx="10030">
                  <c:v>2.6284803868613902E-4</c:v>
                </c:pt>
                <c:pt idx="10031">
                  <c:v>1.4508984801136599E-3</c:v>
                </c:pt>
                <c:pt idx="10032">
                  <c:v>1.25908655555369E-3</c:v>
                </c:pt>
                <c:pt idx="10033">
                  <c:v>5.1565665204201E-5</c:v>
                </c:pt>
                <c:pt idx="10034">
                  <c:v>5.0119676559344398E-4</c:v>
                </c:pt>
                <c:pt idx="10035">
                  <c:v>2.7549077982494799E-2</c:v>
                </c:pt>
                <c:pt idx="10036">
                  <c:v>7.5636255393074506E-5</c:v>
                </c:pt>
                <c:pt idx="10037">
                  <c:v>9.0793336935550203E-5</c:v>
                </c:pt>
                <c:pt idx="10038">
                  <c:v>1.1506902198113499E-3</c:v>
                </c:pt>
                <c:pt idx="10039">
                  <c:v>2.8306013304698801E-3</c:v>
                </c:pt>
                <c:pt idx="10040">
                  <c:v>4.96054072599145E-7</c:v>
                </c:pt>
                <c:pt idx="10041">
                  <c:v>6.2219752008112698E-3</c:v>
                </c:pt>
                <c:pt idx="10042">
                  <c:v>1.95948291906278E-4</c:v>
                </c:pt>
                <c:pt idx="10043">
                  <c:v>2.38571816959012E-4</c:v>
                </c:pt>
                <c:pt idx="10044">
                  <c:v>0.75657500530786204</c:v>
                </c:pt>
                <c:pt idx="10045">
                  <c:v>1.54749672818479E-2</c:v>
                </c:pt>
                <c:pt idx="10046">
                  <c:v>3.96807382086407E-4</c:v>
                </c:pt>
                <c:pt idx="10047">
                  <c:v>7.3889333905988197E-5</c:v>
                </c:pt>
                <c:pt idx="10048">
                  <c:v>9.0339182987803394E-5</c:v>
                </c:pt>
                <c:pt idx="10049">
                  <c:v>1.12930699219835E-3</c:v>
                </c:pt>
                <c:pt idx="10050">
                  <c:v>1.39683369714416E-2</c:v>
                </c:pt>
                <c:pt idx="10051">
                  <c:v>5.4458819380565201E-3</c:v>
                </c:pt>
                <c:pt idx="10052">
                  <c:v>2.39133072119544E-4</c:v>
                </c:pt>
                <c:pt idx="10053">
                  <c:v>2.22494990923012E-4</c:v>
                </c:pt>
                <c:pt idx="10054">
                  <c:v>1.1231382108569301E-3</c:v>
                </c:pt>
                <c:pt idx="10055">
                  <c:v>4.9198691196467302E-5</c:v>
                </c:pt>
                <c:pt idx="10056">
                  <c:v>1.72598207135129E-4</c:v>
                </c:pt>
                <c:pt idx="10057">
                  <c:v>8.9055434473404495E-3</c:v>
                </c:pt>
                <c:pt idx="10058">
                  <c:v>1.40071803468156E-7</c:v>
                </c:pt>
                <c:pt idx="10059">
                  <c:v>2.5574679283502199E-5</c:v>
                </c:pt>
                <c:pt idx="10060">
                  <c:v>1.0272166108135601E-5</c:v>
                </c:pt>
                <c:pt idx="10061">
                  <c:v>3.76303108271508E-4</c:v>
                </c:pt>
                <c:pt idx="10062">
                  <c:v>1.36576899152695E-4</c:v>
                </c:pt>
                <c:pt idx="10063">
                  <c:v>1.4917243804377001E-3</c:v>
                </c:pt>
                <c:pt idx="10064">
                  <c:v>1.6540718419593101E-4</c:v>
                </c:pt>
                <c:pt idx="10065">
                  <c:v>3.7726833234774101E-4</c:v>
                </c:pt>
                <c:pt idx="10066">
                  <c:v>2.9167006190985402E-3</c:v>
                </c:pt>
                <c:pt idx="10067">
                  <c:v>1.8127755539990899E-6</c:v>
                </c:pt>
                <c:pt idx="10068">
                  <c:v>3.5494901649075201E-7</c:v>
                </c:pt>
                <c:pt idx="10069">
                  <c:v>0.23120849716772299</c:v>
                </c:pt>
                <c:pt idx="10070">
                  <c:v>4.1627969011636898E-4</c:v>
                </c:pt>
                <c:pt idx="10071">
                  <c:v>5.4263441399611298E-2</c:v>
                </c:pt>
                <c:pt idx="10072">
                  <c:v>1.5509173957229601E-4</c:v>
                </c:pt>
                <c:pt idx="10073">
                  <c:v>1.0496734824474701E-3</c:v>
                </c:pt>
                <c:pt idx="10074">
                  <c:v>4.3389878983670298E-4</c:v>
                </c:pt>
                <c:pt idx="10075">
                  <c:v>3.6356042591771101E-3</c:v>
                </c:pt>
                <c:pt idx="10076">
                  <c:v>3.1470520025113699E-4</c:v>
                </c:pt>
                <c:pt idx="10077">
                  <c:v>1.55456761580846E-3</c:v>
                </c:pt>
                <c:pt idx="10078">
                  <c:v>1.03454484904563E-4</c:v>
                </c:pt>
                <c:pt idx="10079">
                  <c:v>3.6001714683104899E-3</c:v>
                </c:pt>
                <c:pt idx="10080">
                  <c:v>6.0904658965075201E-2</c:v>
                </c:pt>
                <c:pt idx="10081">
                  <c:v>2.0527132780689299E-4</c:v>
                </c:pt>
                <c:pt idx="10082">
                  <c:v>7.7459394045544699E-4</c:v>
                </c:pt>
                <c:pt idx="10083">
                  <c:v>8.9321645452399307E-3</c:v>
                </c:pt>
                <c:pt idx="10084">
                  <c:v>5.6162427571553205E-4</c:v>
                </c:pt>
                <c:pt idx="10085">
                  <c:v>6.2778461168438295E-7</c:v>
                </c:pt>
                <c:pt idx="10086">
                  <c:v>2.87035590236172E-4</c:v>
                </c:pt>
                <c:pt idx="10087">
                  <c:v>4.3940991261102601E-4</c:v>
                </c:pt>
                <c:pt idx="10088">
                  <c:v>3.1429546993012103E-5</c:v>
                </c:pt>
                <c:pt idx="10089">
                  <c:v>2.5886799712884499E-5</c:v>
                </c:pt>
                <c:pt idx="10090">
                  <c:v>1.10462364863477E-4</c:v>
                </c:pt>
                <c:pt idx="10091">
                  <c:v>2.6955133755081598E-3</c:v>
                </c:pt>
                <c:pt idx="10092">
                  <c:v>5.6148712739775199E-3</c:v>
                </c:pt>
                <c:pt idx="10093">
                  <c:v>3.7791239424499499E-4</c:v>
                </c:pt>
                <c:pt idx="10094">
                  <c:v>1.7372283555880201E-4</c:v>
                </c:pt>
                <c:pt idx="10095">
                  <c:v>1.22867277314747E-3</c:v>
                </c:pt>
                <c:pt idx="10096">
                  <c:v>3.7136647565378598E-4</c:v>
                </c:pt>
                <c:pt idx="10097">
                  <c:v>2.5058791836453098E-3</c:v>
                </c:pt>
                <c:pt idx="10098">
                  <c:v>3.3371228934051998E-7</c:v>
                </c:pt>
                <c:pt idx="10099">
                  <c:v>1.01205332482361E-3</c:v>
                </c:pt>
                <c:pt idx="10100">
                  <c:v>1.50787937183487E-4</c:v>
                </c:pt>
                <c:pt idx="10101">
                  <c:v>1.280718541874E-3</c:v>
                </c:pt>
                <c:pt idx="10102">
                  <c:v>2.0285884390750501E-4</c:v>
                </c:pt>
                <c:pt idx="10103">
                  <c:v>1.5427713609751599E-5</c:v>
                </c:pt>
                <c:pt idx="10104">
                  <c:v>9.1999454463641197E-5</c:v>
                </c:pt>
                <c:pt idx="10105">
                  <c:v>4.6824592722689002E-5</c:v>
                </c:pt>
                <c:pt idx="10106">
                  <c:v>3.8411305676601803E-5</c:v>
                </c:pt>
                <c:pt idx="10107">
                  <c:v>8.2340553365088498E-2</c:v>
                </c:pt>
                <c:pt idx="10108">
                  <c:v>4.3357513601952101E-4</c:v>
                </c:pt>
                <c:pt idx="10109">
                  <c:v>1.11016966924483E-4</c:v>
                </c:pt>
                <c:pt idx="10110">
                  <c:v>1.64328733559805E-7</c:v>
                </c:pt>
                <c:pt idx="10111">
                  <c:v>8.77473763189747E-4</c:v>
                </c:pt>
                <c:pt idx="10112">
                  <c:v>2.3975863855941001E-4</c:v>
                </c:pt>
                <c:pt idx="10113">
                  <c:v>3.1526520536238602E-4</c:v>
                </c:pt>
                <c:pt idx="10114">
                  <c:v>1.21067877680507E-5</c:v>
                </c:pt>
                <c:pt idx="10115">
                  <c:v>5.6476456423184204E-3</c:v>
                </c:pt>
                <c:pt idx="10116">
                  <c:v>1.0462447192072001E-3</c:v>
                </c:pt>
                <c:pt idx="10117">
                  <c:v>2.3171614540479099E-4</c:v>
                </c:pt>
                <c:pt idx="10118">
                  <c:v>4.2094308178574002E-7</c:v>
                </c:pt>
                <c:pt idx="10119">
                  <c:v>1.13685161837817E-2</c:v>
                </c:pt>
                <c:pt idx="10120">
                  <c:v>8.7239036717626801E-3</c:v>
                </c:pt>
                <c:pt idx="10121">
                  <c:v>5.1517282916018502E-2</c:v>
                </c:pt>
                <c:pt idx="10122">
                  <c:v>5.5770488259204602E-5</c:v>
                </c:pt>
                <c:pt idx="10123">
                  <c:v>9.35331994366959E-7</c:v>
                </c:pt>
                <c:pt idx="10124">
                  <c:v>3.3372332398327498E-3</c:v>
                </c:pt>
                <c:pt idx="10125">
                  <c:v>9.9827984383230105E-4</c:v>
                </c:pt>
                <c:pt idx="10126">
                  <c:v>7.6366794082692296E-3</c:v>
                </c:pt>
                <c:pt idx="10127">
                  <c:v>5.0968463150075603E-4</c:v>
                </c:pt>
                <c:pt idx="10128">
                  <c:v>2.60604011158245E-2</c:v>
                </c:pt>
                <c:pt idx="10129">
                  <c:v>1.66010331770077E-5</c:v>
                </c:pt>
                <c:pt idx="10130">
                  <c:v>2.43897240714151E-4</c:v>
                </c:pt>
                <c:pt idx="10131">
                  <c:v>8.9968357893648E-4</c:v>
                </c:pt>
                <c:pt idx="10132">
                  <c:v>2.4311479436008399E-5</c:v>
                </c:pt>
                <c:pt idx="10133">
                  <c:v>6.0150490443956299E-5</c:v>
                </c:pt>
                <c:pt idx="10134">
                  <c:v>1.0773853331777E-6</c:v>
                </c:pt>
                <c:pt idx="10135">
                  <c:v>2.88447868601192E-5</c:v>
                </c:pt>
                <c:pt idx="10136">
                  <c:v>1.5726429056023899E-7</c:v>
                </c:pt>
                <c:pt idx="10137">
                  <c:v>3.6790751983992902E-4</c:v>
                </c:pt>
                <c:pt idx="10138">
                  <c:v>2.8063654515080699E-5</c:v>
                </c:pt>
                <c:pt idx="10139">
                  <c:v>9.8777660256605404E-7</c:v>
                </c:pt>
                <c:pt idx="10140">
                  <c:v>5.39535458637586E-3</c:v>
                </c:pt>
                <c:pt idx="10141">
                  <c:v>4.0801821405599202E-4</c:v>
                </c:pt>
                <c:pt idx="10142">
                  <c:v>1.4861590963113899E-5</c:v>
                </c:pt>
                <c:pt idx="10143">
                  <c:v>2.1351590165478499E-4</c:v>
                </c:pt>
                <c:pt idx="10144">
                  <c:v>5.1973829559563299E-4</c:v>
                </c:pt>
                <c:pt idx="10145">
                  <c:v>8.6279939172295505E-7</c:v>
                </c:pt>
                <c:pt idx="10146">
                  <c:v>4.1397587737086598E-4</c:v>
                </c:pt>
                <c:pt idx="10147">
                  <c:v>3.9608621957166702E-3</c:v>
                </c:pt>
                <c:pt idx="10148">
                  <c:v>4.1989603395234599E-4</c:v>
                </c:pt>
                <c:pt idx="10149">
                  <c:v>1.6143638133656101E-4</c:v>
                </c:pt>
                <c:pt idx="10150">
                  <c:v>9.1597908261965296E-5</c:v>
                </c:pt>
                <c:pt idx="10151">
                  <c:v>6.3148582942445996E-5</c:v>
                </c:pt>
                <c:pt idx="10152">
                  <c:v>9.4214641581412505E-7</c:v>
                </c:pt>
                <c:pt idx="10153">
                  <c:v>1.34748605541941E-5</c:v>
                </c:pt>
                <c:pt idx="10154">
                  <c:v>4.9607363336952304E-4</c:v>
                </c:pt>
                <c:pt idx="10155">
                  <c:v>9.8671549788046792E-3</c:v>
                </c:pt>
                <c:pt idx="10156">
                  <c:v>1.72096326042028E-5</c:v>
                </c:pt>
                <c:pt idx="10157">
                  <c:v>4.6439069309930996E-6</c:v>
                </c:pt>
                <c:pt idx="10158">
                  <c:v>3.1132366590645602E-4</c:v>
                </c:pt>
                <c:pt idx="10159">
                  <c:v>5.0433576552399203E-5</c:v>
                </c:pt>
                <c:pt idx="10160">
                  <c:v>6.15039530558393E-3</c:v>
                </c:pt>
                <c:pt idx="10161">
                  <c:v>1.8976963031489501E-3</c:v>
                </c:pt>
                <c:pt idx="10162">
                  <c:v>2.1361079524139E-4</c:v>
                </c:pt>
                <c:pt idx="10163">
                  <c:v>2.7447984242772897E-4</c:v>
                </c:pt>
                <c:pt idx="10164">
                  <c:v>6.3351707416265104E-5</c:v>
                </c:pt>
                <c:pt idx="10165">
                  <c:v>1.4001814274673601E-4</c:v>
                </c:pt>
                <c:pt idx="10166">
                  <c:v>1.3459848854823599E-3</c:v>
                </c:pt>
                <c:pt idx="10167">
                  <c:v>3.3753430961827501E-2</c:v>
                </c:pt>
                <c:pt idx="10168">
                  <c:v>0.33854600095440801</c:v>
                </c:pt>
                <c:pt idx="10169">
                  <c:v>1.1056056561158301E-6</c:v>
                </c:pt>
                <c:pt idx="10170">
                  <c:v>4.6921752900169099E-4</c:v>
                </c:pt>
                <c:pt idx="10171">
                  <c:v>3.5289000748079599E-3</c:v>
                </c:pt>
                <c:pt idx="10172">
                  <c:v>6.7759975184531799E-5</c:v>
                </c:pt>
                <c:pt idx="10173">
                  <c:v>4.1749635886905202E-3</c:v>
                </c:pt>
                <c:pt idx="10174">
                  <c:v>1.92005290104735E-4</c:v>
                </c:pt>
                <c:pt idx="10175">
                  <c:v>4.6641657967271402E-5</c:v>
                </c:pt>
                <c:pt idx="10176">
                  <c:v>3.9609208673911898E-3</c:v>
                </c:pt>
                <c:pt idx="10177">
                  <c:v>2.7539664952704398E-5</c:v>
                </c:pt>
                <c:pt idx="10178">
                  <c:v>4.6190508643913497E-3</c:v>
                </c:pt>
                <c:pt idx="10179">
                  <c:v>2.1747920011441099E-2</c:v>
                </c:pt>
                <c:pt idx="10180">
                  <c:v>7.0764958313260397E-6</c:v>
                </c:pt>
                <c:pt idx="10181">
                  <c:v>2.65944959662149E-3</c:v>
                </c:pt>
                <c:pt idx="10182">
                  <c:v>1.9397632608272899E-2</c:v>
                </c:pt>
                <c:pt idx="10183">
                  <c:v>1.7105083053914601E-3</c:v>
                </c:pt>
                <c:pt idx="10184">
                  <c:v>1.1863247289996899E-3</c:v>
                </c:pt>
                <c:pt idx="10185">
                  <c:v>3.2389929936145201E-3</c:v>
                </c:pt>
                <c:pt idx="10186">
                  <c:v>7.9044364489814297E-4</c:v>
                </c:pt>
                <c:pt idx="10187">
                  <c:v>9.50588971106247E-4</c:v>
                </c:pt>
                <c:pt idx="10188">
                  <c:v>1.45591669431971E-2</c:v>
                </c:pt>
                <c:pt idx="10189">
                  <c:v>4.2735162940747201E-3</c:v>
                </c:pt>
                <c:pt idx="10190">
                  <c:v>5.3313119439230298E-4</c:v>
                </c:pt>
                <c:pt idx="10191">
                  <c:v>8.0226027085480296E-6</c:v>
                </c:pt>
                <c:pt idx="10192">
                  <c:v>6.9170871980002197E-4</c:v>
                </c:pt>
                <c:pt idx="10193">
                  <c:v>5.4929034278064601E-5</c:v>
                </c:pt>
                <c:pt idx="10194">
                  <c:v>1.9595364635377599E-4</c:v>
                </c:pt>
                <c:pt idx="10195">
                  <c:v>0.98950549269924104</c:v>
                </c:pt>
                <c:pt idx="10196">
                  <c:v>6.67957038682829E-5</c:v>
                </c:pt>
                <c:pt idx="10197">
                  <c:v>8.3385104958086792E-3</c:v>
                </c:pt>
                <c:pt idx="10198">
                  <c:v>8.8022851400725995E-5</c:v>
                </c:pt>
                <c:pt idx="10199">
                  <c:v>2.97245223141882E-4</c:v>
                </c:pt>
                <c:pt idx="10200">
                  <c:v>2.2336510437872799E-4</c:v>
                </c:pt>
                <c:pt idx="10201">
                  <c:v>6.3725016175793297E-3</c:v>
                </c:pt>
                <c:pt idx="10202">
                  <c:v>0.62936037420480695</c:v>
                </c:pt>
                <c:pt idx="10203">
                  <c:v>0.13883774004975</c:v>
                </c:pt>
                <c:pt idx="10204">
                  <c:v>1.14211408361704E-2</c:v>
                </c:pt>
                <c:pt idx="10205">
                  <c:v>2.5899577205277901E-3</c:v>
                </c:pt>
                <c:pt idx="10206">
                  <c:v>4.2746664333634502E-4</c:v>
                </c:pt>
                <c:pt idx="10207">
                  <c:v>5.9756344035538601E-4</c:v>
                </c:pt>
                <c:pt idx="10208">
                  <c:v>7.0726920246829206E-5</c:v>
                </c:pt>
                <c:pt idx="10209">
                  <c:v>7.5184293053582197E-4</c:v>
                </c:pt>
                <c:pt idx="10210">
                  <c:v>2.54802925192966E-5</c:v>
                </c:pt>
                <c:pt idx="10211">
                  <c:v>2.1574758758442802E-3</c:v>
                </c:pt>
                <c:pt idx="10212">
                  <c:v>1.2329898198537001E-4</c:v>
                </c:pt>
                <c:pt idx="10213">
                  <c:v>4.6412069471565501E-4</c:v>
                </c:pt>
                <c:pt idx="10214">
                  <c:v>4.7891153334549098E-4</c:v>
                </c:pt>
                <c:pt idx="10215">
                  <c:v>6.56293907281343E-4</c:v>
                </c:pt>
                <c:pt idx="10216">
                  <c:v>1.0907654554744501E-3</c:v>
                </c:pt>
                <c:pt idx="10217">
                  <c:v>1.34000026116632E-2</c:v>
                </c:pt>
                <c:pt idx="10218">
                  <c:v>6.2474678071578805E-4</c:v>
                </c:pt>
                <c:pt idx="10219">
                  <c:v>3.1527268822783498E-4</c:v>
                </c:pt>
                <c:pt idx="10220">
                  <c:v>1.38804135283579E-7</c:v>
                </c:pt>
                <c:pt idx="10221">
                  <c:v>1.7267771993254698E-2</c:v>
                </c:pt>
                <c:pt idx="10222">
                  <c:v>8.2527245686078E-5</c:v>
                </c:pt>
                <c:pt idx="10223">
                  <c:v>1.4894830001506999E-5</c:v>
                </c:pt>
                <c:pt idx="10224">
                  <c:v>2.5310552614043298E-4</c:v>
                </c:pt>
                <c:pt idx="10225">
                  <c:v>2.0529920417407E-4</c:v>
                </c:pt>
                <c:pt idx="10226">
                  <c:v>3.2784044184970898E-4</c:v>
                </c:pt>
                <c:pt idx="10227">
                  <c:v>4.6521196819964104E-3</c:v>
                </c:pt>
                <c:pt idx="10228">
                  <c:v>2.1254526853617499E-3</c:v>
                </c:pt>
                <c:pt idx="10229">
                  <c:v>3.95319630636168E-4</c:v>
                </c:pt>
                <c:pt idx="10230">
                  <c:v>4.5424025544228003E-2</c:v>
                </c:pt>
                <c:pt idx="10231">
                  <c:v>9.4523557420009502E-4</c:v>
                </c:pt>
                <c:pt idx="10232">
                  <c:v>8.5140660916165696E-5</c:v>
                </c:pt>
                <c:pt idx="10233">
                  <c:v>1.2014345332041701E-2</c:v>
                </c:pt>
                <c:pt idx="10234">
                  <c:v>6.2457000901070006E-5</c:v>
                </c:pt>
                <c:pt idx="10235">
                  <c:v>1.09914764859186E-4</c:v>
                </c:pt>
                <c:pt idx="10236">
                  <c:v>6.0986363432149198E-5</c:v>
                </c:pt>
                <c:pt idx="10237">
                  <c:v>0.116404766378553</c:v>
                </c:pt>
                <c:pt idx="10238">
                  <c:v>1.01432765392437E-4</c:v>
                </c:pt>
                <c:pt idx="10239">
                  <c:v>4.48244356883996E-5</c:v>
                </c:pt>
                <c:pt idx="10240">
                  <c:v>0.43010486013267102</c:v>
                </c:pt>
                <c:pt idx="10241">
                  <c:v>3.6022694888692103E-4</c:v>
                </c:pt>
                <c:pt idx="10242">
                  <c:v>5.6178519527347599E-2</c:v>
                </c:pt>
                <c:pt idx="10243">
                  <c:v>1.3784470818599E-3</c:v>
                </c:pt>
                <c:pt idx="10244">
                  <c:v>3.2999879111837199E-3</c:v>
                </c:pt>
                <c:pt idx="10245">
                  <c:v>0.244735462873238</c:v>
                </c:pt>
                <c:pt idx="10246">
                  <c:v>2.18483038131456E-4</c:v>
                </c:pt>
                <c:pt idx="10247">
                  <c:v>1.57462462313851E-4</c:v>
                </c:pt>
                <c:pt idx="10248">
                  <c:v>4.8805520563741999E-7</c:v>
                </c:pt>
                <c:pt idx="10249">
                  <c:v>5.9153530979369202E-4</c:v>
                </c:pt>
                <c:pt idx="10250">
                  <c:v>5.59329183323342E-3</c:v>
                </c:pt>
                <c:pt idx="10251">
                  <c:v>2.9263393740358199E-4</c:v>
                </c:pt>
                <c:pt idx="10252">
                  <c:v>6.2569815956885598E-5</c:v>
                </c:pt>
                <c:pt idx="10253">
                  <c:v>1.20979101013972E-3</c:v>
                </c:pt>
                <c:pt idx="10254">
                  <c:v>8.7904355715809901E-3</c:v>
                </c:pt>
                <c:pt idx="10255">
                  <c:v>6.1029614467091797E-3</c:v>
                </c:pt>
                <c:pt idx="10256">
                  <c:v>1.75641782380716E-2</c:v>
                </c:pt>
                <c:pt idx="10257">
                  <c:v>6.6440609735123402E-5</c:v>
                </c:pt>
                <c:pt idx="10258">
                  <c:v>4.4170100326117297E-2</c:v>
                </c:pt>
                <c:pt idx="10259">
                  <c:v>9.9049261744489393E-3</c:v>
                </c:pt>
                <c:pt idx="10260">
                  <c:v>1.00473365214701E-2</c:v>
                </c:pt>
                <c:pt idx="10261">
                  <c:v>0.24048562468572901</c:v>
                </c:pt>
                <c:pt idx="10262">
                  <c:v>4.2487160401330803E-5</c:v>
                </c:pt>
                <c:pt idx="10263">
                  <c:v>8.1860878753643002E-4</c:v>
                </c:pt>
                <c:pt idx="10264">
                  <c:v>1.7903439202709501E-4</c:v>
                </c:pt>
                <c:pt idx="10265">
                  <c:v>0.87211480166737099</c:v>
                </c:pt>
                <c:pt idx="10266">
                  <c:v>4.6371993212105E-7</c:v>
                </c:pt>
                <c:pt idx="10267">
                  <c:v>9.6896575018320104E-6</c:v>
                </c:pt>
                <c:pt idx="10268">
                  <c:v>3.47347359408455E-6</c:v>
                </c:pt>
                <c:pt idx="10269">
                  <c:v>1.46357392821812E-2</c:v>
                </c:pt>
                <c:pt idx="10270">
                  <c:v>1.58541185126345E-3</c:v>
                </c:pt>
                <c:pt idx="10271">
                  <c:v>9.4650444583481205E-3</c:v>
                </c:pt>
                <c:pt idx="10272">
                  <c:v>2.1807499764955801E-2</c:v>
                </c:pt>
                <c:pt idx="10273">
                  <c:v>0.97370668277421302</c:v>
                </c:pt>
                <c:pt idx="10274">
                  <c:v>9.4976759123531103E-3</c:v>
                </c:pt>
                <c:pt idx="10275">
                  <c:v>0.24468645602382399</c:v>
                </c:pt>
                <c:pt idx="10276">
                  <c:v>4.0682686279709399E-3</c:v>
                </c:pt>
                <c:pt idx="10277">
                  <c:v>2.0792352985957399E-2</c:v>
                </c:pt>
                <c:pt idx="10278">
                  <c:v>2.66958738945049E-4</c:v>
                </c:pt>
                <c:pt idx="10279">
                  <c:v>6.08107825627914E-4</c:v>
                </c:pt>
                <c:pt idx="10280">
                  <c:v>1.26464113382793E-3</c:v>
                </c:pt>
                <c:pt idx="10281">
                  <c:v>8.16408776226056E-4</c:v>
                </c:pt>
                <c:pt idx="10282">
                  <c:v>1.7889560293452001E-4</c:v>
                </c:pt>
                <c:pt idx="10283">
                  <c:v>1.5942563897911599E-2</c:v>
                </c:pt>
                <c:pt idx="10284">
                  <c:v>1.02518694921689E-4</c:v>
                </c:pt>
                <c:pt idx="10285">
                  <c:v>1.4369348256506501E-5</c:v>
                </c:pt>
                <c:pt idx="10286">
                  <c:v>4.9480418063294095E-4</c:v>
                </c:pt>
                <c:pt idx="10287">
                  <c:v>4.50767765410674E-4</c:v>
                </c:pt>
                <c:pt idx="10288">
                  <c:v>6.0722489387773904E-4</c:v>
                </c:pt>
                <c:pt idx="10289">
                  <c:v>6.7755213274832003E-4</c:v>
                </c:pt>
                <c:pt idx="10290">
                  <c:v>1.71787010862986E-7</c:v>
                </c:pt>
                <c:pt idx="10291">
                  <c:v>1.3626567553148399E-4</c:v>
                </c:pt>
                <c:pt idx="10292">
                  <c:v>5.0786652700577305E-4</c:v>
                </c:pt>
                <c:pt idx="10293">
                  <c:v>2.58139984431021E-6</c:v>
                </c:pt>
                <c:pt idx="10294">
                  <c:v>4.8905328790917397E-4</c:v>
                </c:pt>
                <c:pt idx="10295">
                  <c:v>8.1053717936849896E-4</c:v>
                </c:pt>
                <c:pt idx="10296">
                  <c:v>7.9646996531132204E-4</c:v>
                </c:pt>
                <c:pt idx="10297">
                  <c:v>4.4602872176306499E-3</c:v>
                </c:pt>
                <c:pt idx="10298">
                  <c:v>8.1900622739678304E-5</c:v>
                </c:pt>
                <c:pt idx="10299">
                  <c:v>4.76757521722579E-4</c:v>
                </c:pt>
                <c:pt idx="10300">
                  <c:v>2.9592811918064099E-4</c:v>
                </c:pt>
                <c:pt idx="10301">
                  <c:v>6.9658116289261904E-6</c:v>
                </c:pt>
                <c:pt idx="10302">
                  <c:v>8.8660976720818404E-4</c:v>
                </c:pt>
                <c:pt idx="10303">
                  <c:v>1.8135147091887901E-4</c:v>
                </c:pt>
                <c:pt idx="10304">
                  <c:v>1.1580262334320799E-2</c:v>
                </c:pt>
                <c:pt idx="10305">
                  <c:v>1.81591902003937E-4</c:v>
                </c:pt>
                <c:pt idx="10306">
                  <c:v>2.58804160600705E-5</c:v>
                </c:pt>
                <c:pt idx="10307">
                  <c:v>2.5354725161409302E-4</c:v>
                </c:pt>
                <c:pt idx="10308">
                  <c:v>3.4415330337357402E-4</c:v>
                </c:pt>
                <c:pt idx="10309">
                  <c:v>2.7859450947114602E-3</c:v>
                </c:pt>
                <c:pt idx="10310">
                  <c:v>8.5330289035166106E-5</c:v>
                </c:pt>
                <c:pt idx="10311">
                  <c:v>5.7913861860981901E-5</c:v>
                </c:pt>
                <c:pt idx="10312">
                  <c:v>1.5159054291750299E-2</c:v>
                </c:pt>
                <c:pt idx="10313">
                  <c:v>1.03120169903995E-4</c:v>
                </c:pt>
                <c:pt idx="10314">
                  <c:v>3.6266040627073899E-3</c:v>
                </c:pt>
                <c:pt idx="10315">
                  <c:v>9.96932077100334E-4</c:v>
                </c:pt>
                <c:pt idx="10316">
                  <c:v>2.41209179860448E-4</c:v>
                </c:pt>
                <c:pt idx="10317">
                  <c:v>1.0614844658037601E-3</c:v>
                </c:pt>
                <c:pt idx="10318">
                  <c:v>2.5768147818768501E-7</c:v>
                </c:pt>
                <c:pt idx="10319">
                  <c:v>1.64690177966136E-2</c:v>
                </c:pt>
                <c:pt idx="10320">
                  <c:v>6.3104142267855805E-5</c:v>
                </c:pt>
                <c:pt idx="10321">
                  <c:v>9.8739843312729806E-5</c:v>
                </c:pt>
                <c:pt idx="10322">
                  <c:v>2.5736254672612902E-4</c:v>
                </c:pt>
                <c:pt idx="10323">
                  <c:v>2.8005527868466599E-3</c:v>
                </c:pt>
                <c:pt idx="10324">
                  <c:v>1.01984271596259E-3</c:v>
                </c:pt>
                <c:pt idx="10325">
                  <c:v>4.9670294179767096E-7</c:v>
                </c:pt>
                <c:pt idx="10326">
                  <c:v>3.69389537498366E-3</c:v>
                </c:pt>
                <c:pt idx="10327">
                  <c:v>2.6890186272017302E-4</c:v>
                </c:pt>
                <c:pt idx="10328">
                  <c:v>2.6902343721392898E-4</c:v>
                </c:pt>
                <c:pt idx="10329">
                  <c:v>2.6447074438807399E-3</c:v>
                </c:pt>
                <c:pt idx="10330">
                  <c:v>3.91975047672441E-4</c:v>
                </c:pt>
                <c:pt idx="10331">
                  <c:v>2.36688467670981E-4</c:v>
                </c:pt>
                <c:pt idx="10332">
                  <c:v>5.0573234733609603E-4</c:v>
                </c:pt>
                <c:pt idx="10333">
                  <c:v>2.42898357763471E-3</c:v>
                </c:pt>
                <c:pt idx="10334">
                  <c:v>1.7443247909545101E-2</c:v>
                </c:pt>
                <c:pt idx="10335">
                  <c:v>5.4487766216841605E-4</c:v>
                </c:pt>
                <c:pt idx="10336">
                  <c:v>1.35121190348287E-4</c:v>
                </c:pt>
                <c:pt idx="10337">
                  <c:v>1.2253830862175501E-3</c:v>
                </c:pt>
                <c:pt idx="10338">
                  <c:v>1.5085436159844199E-4</c:v>
                </c:pt>
                <c:pt idx="10339">
                  <c:v>1.14040117317772E-2</c:v>
                </c:pt>
                <c:pt idx="10340">
                  <c:v>4.3018224363756703E-3</c:v>
                </c:pt>
                <c:pt idx="10341">
                  <c:v>3.6300424276619202E-4</c:v>
                </c:pt>
                <c:pt idx="10342">
                  <c:v>5.9690773306287795E-7</c:v>
                </c:pt>
                <c:pt idx="10343">
                  <c:v>6.8008119863175497E-3</c:v>
                </c:pt>
                <c:pt idx="10344">
                  <c:v>5.1687368277954599E-3</c:v>
                </c:pt>
                <c:pt idx="10345">
                  <c:v>1.1948070446796001E-6</c:v>
                </c:pt>
                <c:pt idx="10346">
                  <c:v>1.61145593616907E-7</c:v>
                </c:pt>
                <c:pt idx="10347">
                  <c:v>2.8062997369552797E-4</c:v>
                </c:pt>
                <c:pt idx="10348">
                  <c:v>1.41604970679126E-2</c:v>
                </c:pt>
                <c:pt idx="10349">
                  <c:v>5.4910315828069595E-4</c:v>
                </c:pt>
                <c:pt idx="10350">
                  <c:v>1.19922786924558E-4</c:v>
                </c:pt>
                <c:pt idx="10351">
                  <c:v>7.6072362152561303E-5</c:v>
                </c:pt>
                <c:pt idx="10352">
                  <c:v>7.8818246037121193E-3</c:v>
                </c:pt>
                <c:pt idx="10353">
                  <c:v>9.6810792100895104E-3</c:v>
                </c:pt>
                <c:pt idx="10354">
                  <c:v>9.1182459046907307E-5</c:v>
                </c:pt>
                <c:pt idx="10355">
                  <c:v>3.0414256923329698E-4</c:v>
                </c:pt>
                <c:pt idx="10356">
                  <c:v>5.1109339093818002E-5</c:v>
                </c:pt>
                <c:pt idx="10357">
                  <c:v>1.8863746341275299E-3</c:v>
                </c:pt>
                <c:pt idx="10358">
                  <c:v>4.8879663223086703E-7</c:v>
                </c:pt>
                <c:pt idx="10359">
                  <c:v>1.52428523680938E-2</c:v>
                </c:pt>
                <c:pt idx="10360">
                  <c:v>5.6182356465919098E-5</c:v>
                </c:pt>
                <c:pt idx="10361">
                  <c:v>1.9685156451840101E-3</c:v>
                </c:pt>
                <c:pt idx="10362">
                  <c:v>2.22618009714595E-7</c:v>
                </c:pt>
                <c:pt idx="10363">
                  <c:v>9.1026770083176799E-3</c:v>
                </c:pt>
                <c:pt idx="10364">
                  <c:v>3.2603918707579202E-7</c:v>
                </c:pt>
                <c:pt idx="10365">
                  <c:v>1.07568369832837E-6</c:v>
                </c:pt>
                <c:pt idx="10366">
                  <c:v>1.7117799896078902E-2</c:v>
                </c:pt>
                <c:pt idx="10367">
                  <c:v>1.1074679086008001E-3</c:v>
                </c:pt>
                <c:pt idx="10368">
                  <c:v>1.9738554820407801E-4</c:v>
                </c:pt>
                <c:pt idx="10369">
                  <c:v>1.8904798517138601E-3</c:v>
                </c:pt>
                <c:pt idx="10370">
                  <c:v>4.1874438119689304E-3</c:v>
                </c:pt>
                <c:pt idx="10371">
                  <c:v>1.2712559424151701E-4</c:v>
                </c:pt>
                <c:pt idx="10372">
                  <c:v>0.110715598346749</c:v>
                </c:pt>
                <c:pt idx="10373">
                  <c:v>0.22676246578631701</c:v>
                </c:pt>
                <c:pt idx="10374">
                  <c:v>1.5681307712858799E-5</c:v>
                </c:pt>
                <c:pt idx="10375">
                  <c:v>8.0206718973634898E-4</c:v>
                </c:pt>
                <c:pt idx="10376">
                  <c:v>3.7545920837619098E-7</c:v>
                </c:pt>
                <c:pt idx="10377">
                  <c:v>1.15611974697783E-3</c:v>
                </c:pt>
                <c:pt idx="10378">
                  <c:v>2.9488036022121302E-7</c:v>
                </c:pt>
                <c:pt idx="10379">
                  <c:v>5.8406828393105696E-3</c:v>
                </c:pt>
                <c:pt idx="10380">
                  <c:v>4.7087198575046499E-3</c:v>
                </c:pt>
                <c:pt idx="10381">
                  <c:v>1.3706165121268E-3</c:v>
                </c:pt>
                <c:pt idx="10382">
                  <c:v>3.1113428150147802E-4</c:v>
                </c:pt>
                <c:pt idx="10383">
                  <c:v>1.9779936505413698E-3</c:v>
                </c:pt>
                <c:pt idx="10384">
                  <c:v>9.9150517753081608E-3</c:v>
                </c:pt>
                <c:pt idx="10385">
                  <c:v>1.2094959367168799E-3</c:v>
                </c:pt>
                <c:pt idx="10386">
                  <c:v>6.6855631052718002E-3</c:v>
                </c:pt>
                <c:pt idx="10387">
                  <c:v>3.1094983625694101E-4</c:v>
                </c:pt>
                <c:pt idx="10388">
                  <c:v>2.02107233116382E-3</c:v>
                </c:pt>
                <c:pt idx="10389">
                  <c:v>1.0487079266600201E-3</c:v>
                </c:pt>
                <c:pt idx="10390">
                  <c:v>5.5282150695963703E-4</c:v>
                </c:pt>
                <c:pt idx="10391">
                  <c:v>5.6169516186984996E-4</c:v>
                </c:pt>
                <c:pt idx="10392">
                  <c:v>6.2172750669482605E-4</c:v>
                </c:pt>
                <c:pt idx="10393">
                  <c:v>1.36478100586976E-3</c:v>
                </c:pt>
                <c:pt idx="10394">
                  <c:v>1.56841770894315E-3</c:v>
                </c:pt>
                <c:pt idx="10395">
                  <c:v>5.3624585721848504E-3</c:v>
                </c:pt>
                <c:pt idx="10396">
                  <c:v>1.5612630597041099E-5</c:v>
                </c:pt>
                <c:pt idx="10397">
                  <c:v>1.50481553402493E-3</c:v>
                </c:pt>
                <c:pt idx="10398">
                  <c:v>8.2573330253083305E-3</c:v>
                </c:pt>
                <c:pt idx="10399">
                  <c:v>5.8400000178053201E-7</c:v>
                </c:pt>
                <c:pt idx="10400">
                  <c:v>6.7111280940309999E-5</c:v>
                </c:pt>
                <c:pt idx="10401">
                  <c:v>2.77620151953686E-3</c:v>
                </c:pt>
                <c:pt idx="10402">
                  <c:v>2.6185592074065198E-4</c:v>
                </c:pt>
                <c:pt idx="10403">
                  <c:v>3.8259104664207702E-4</c:v>
                </c:pt>
                <c:pt idx="10404">
                  <c:v>1.1996893627636501E-6</c:v>
                </c:pt>
                <c:pt idx="10405">
                  <c:v>1.80574753847683E-4</c:v>
                </c:pt>
                <c:pt idx="10406">
                  <c:v>1.3786366540803101E-4</c:v>
                </c:pt>
                <c:pt idx="10407">
                  <c:v>5.5027510262594097E-3</c:v>
                </c:pt>
                <c:pt idx="10408">
                  <c:v>4.8308538050090503E-3</c:v>
                </c:pt>
                <c:pt idx="10409">
                  <c:v>5.32843710393669E-7</c:v>
                </c:pt>
                <c:pt idx="10410">
                  <c:v>1.1405101800670899E-4</c:v>
                </c:pt>
                <c:pt idx="10411">
                  <c:v>9.6354082436018703E-4</c:v>
                </c:pt>
                <c:pt idx="10412">
                  <c:v>4.7151728584624797E-2</c:v>
                </c:pt>
                <c:pt idx="10413">
                  <c:v>3.4690606036119902E-7</c:v>
                </c:pt>
                <c:pt idx="10414">
                  <c:v>1.4472883272631E-3</c:v>
                </c:pt>
                <c:pt idx="10415">
                  <c:v>1.44102068524599E-3</c:v>
                </c:pt>
                <c:pt idx="10416">
                  <c:v>1.4617649962970399E-7</c:v>
                </c:pt>
                <c:pt idx="10417">
                  <c:v>1.42888101591733E-4</c:v>
                </c:pt>
                <c:pt idx="10418">
                  <c:v>1.5394558288785701E-3</c:v>
                </c:pt>
                <c:pt idx="10419">
                  <c:v>7.1071553966879305E-4</c:v>
                </c:pt>
                <c:pt idx="10420">
                  <c:v>4.8171612822050203E-6</c:v>
                </c:pt>
                <c:pt idx="10421">
                  <c:v>2.72272062518077E-2</c:v>
                </c:pt>
                <c:pt idx="10422">
                  <c:v>1.41860822355076E-2</c:v>
                </c:pt>
                <c:pt idx="10423">
                  <c:v>1.8646827634889399E-3</c:v>
                </c:pt>
                <c:pt idx="10424">
                  <c:v>5.8729635073456903E-2</c:v>
                </c:pt>
                <c:pt idx="10425">
                  <c:v>4.0456745357113598E-3</c:v>
                </c:pt>
                <c:pt idx="10426">
                  <c:v>8.6285622025033207E-3</c:v>
                </c:pt>
                <c:pt idx="10427">
                  <c:v>5.7634327574162202E-4</c:v>
                </c:pt>
                <c:pt idx="10428">
                  <c:v>2.0130987633432399E-5</c:v>
                </c:pt>
                <c:pt idx="10429">
                  <c:v>1.3534694815708799E-3</c:v>
                </c:pt>
                <c:pt idx="10430">
                  <c:v>1.1319512317555E-4</c:v>
                </c:pt>
                <c:pt idx="10431">
                  <c:v>1.5626352849101399E-4</c:v>
                </c:pt>
                <c:pt idx="10432">
                  <c:v>1.4199858318950801E-3</c:v>
                </c:pt>
                <c:pt idx="10433">
                  <c:v>3.1596591209745299E-4</c:v>
                </c:pt>
                <c:pt idx="10434">
                  <c:v>6.6445405856611699E-4</c:v>
                </c:pt>
                <c:pt idx="10435">
                  <c:v>1.2923236169416199E-3</c:v>
                </c:pt>
                <c:pt idx="10436">
                  <c:v>3.9824513756352399E-5</c:v>
                </c:pt>
                <c:pt idx="10437">
                  <c:v>5.5185592358951898E-3</c:v>
                </c:pt>
                <c:pt idx="10438">
                  <c:v>1.05195953384492E-3</c:v>
                </c:pt>
                <c:pt idx="10439">
                  <c:v>4.4415094878426098E-3</c:v>
                </c:pt>
                <c:pt idx="10440">
                  <c:v>1.00597341048942E-4</c:v>
                </c:pt>
                <c:pt idx="10441">
                  <c:v>2.99530446627948E-2</c:v>
                </c:pt>
                <c:pt idx="10442">
                  <c:v>3.47375392004027E-5</c:v>
                </c:pt>
                <c:pt idx="10443">
                  <c:v>7.4878547605371399E-4</c:v>
                </c:pt>
                <c:pt idx="10444">
                  <c:v>8.5074184009682296E-4</c:v>
                </c:pt>
                <c:pt idx="10445">
                  <c:v>4.6711347065639299E-4</c:v>
                </c:pt>
                <c:pt idx="10446">
                  <c:v>3.6587690406416501E-4</c:v>
                </c:pt>
                <c:pt idx="10447">
                  <c:v>6.7878856414935896E-3</c:v>
                </c:pt>
                <c:pt idx="10448">
                  <c:v>2.1499855458631398E-6</c:v>
                </c:pt>
                <c:pt idx="10449">
                  <c:v>4.8845562207829605E-4</c:v>
                </c:pt>
                <c:pt idx="10450">
                  <c:v>3.3860039101371201E-4</c:v>
                </c:pt>
                <c:pt idx="10451">
                  <c:v>1.77597964250155E-2</c:v>
                </c:pt>
                <c:pt idx="10452">
                  <c:v>1.01415082132603E-4</c:v>
                </c:pt>
                <c:pt idx="10453">
                  <c:v>1.2376909072660199E-2</c:v>
                </c:pt>
                <c:pt idx="10454">
                  <c:v>3.0924721826300301E-4</c:v>
                </c:pt>
                <c:pt idx="10455">
                  <c:v>7.25061246706538E-7</c:v>
                </c:pt>
                <c:pt idx="10456">
                  <c:v>6.2558053667649497E-3</c:v>
                </c:pt>
                <c:pt idx="10457">
                  <c:v>9.9366128277929202E-4</c:v>
                </c:pt>
                <c:pt idx="10458">
                  <c:v>5.8532110464072498E-7</c:v>
                </c:pt>
                <c:pt idx="10459">
                  <c:v>1.1385091768723399E-3</c:v>
                </c:pt>
                <c:pt idx="10460">
                  <c:v>1.10043723684176E-4</c:v>
                </c:pt>
                <c:pt idx="10461">
                  <c:v>3.49717392433251E-3</c:v>
                </c:pt>
                <c:pt idx="10462">
                  <c:v>5.5609980866610098E-5</c:v>
                </c:pt>
                <c:pt idx="10463">
                  <c:v>1.02407378009168E-3</c:v>
                </c:pt>
                <c:pt idx="10464">
                  <c:v>5.0402218608288198E-4</c:v>
                </c:pt>
                <c:pt idx="10465">
                  <c:v>1.5897152295493499E-2</c:v>
                </c:pt>
                <c:pt idx="10466">
                  <c:v>1.10286267867312E-4</c:v>
                </c:pt>
                <c:pt idx="10467">
                  <c:v>6.6447290697590003E-4</c:v>
                </c:pt>
                <c:pt idx="10468">
                  <c:v>2.4993485484852299E-6</c:v>
                </c:pt>
                <c:pt idx="10469">
                  <c:v>5.4180864573578598E-3</c:v>
                </c:pt>
                <c:pt idx="10470">
                  <c:v>3.1327512113634398E-3</c:v>
                </c:pt>
                <c:pt idx="10471">
                  <c:v>6.2959319051328899E-3</c:v>
                </c:pt>
                <c:pt idx="10472">
                  <c:v>1.3854867689083101E-3</c:v>
                </c:pt>
                <c:pt idx="10473">
                  <c:v>1.04471234157425E-2</c:v>
                </c:pt>
                <c:pt idx="10474">
                  <c:v>3.87360051357297E-4</c:v>
                </c:pt>
                <c:pt idx="10475">
                  <c:v>2.9168166313325199E-4</c:v>
                </c:pt>
                <c:pt idx="10476">
                  <c:v>4.4748349164474401E-3</c:v>
                </c:pt>
                <c:pt idx="10477">
                  <c:v>2.20277635025788E-2</c:v>
                </c:pt>
                <c:pt idx="10478">
                  <c:v>1.9177010435042902E-5</c:v>
                </c:pt>
                <c:pt idx="10479">
                  <c:v>3.9610244165170201E-3</c:v>
                </c:pt>
                <c:pt idx="10480">
                  <c:v>1.1921638830891101E-3</c:v>
                </c:pt>
                <c:pt idx="10481">
                  <c:v>7.3996844899370498E-4</c:v>
                </c:pt>
                <c:pt idx="10482">
                  <c:v>2.96875331040953E-2</c:v>
                </c:pt>
                <c:pt idx="10483">
                  <c:v>1.30059870401523E-3</c:v>
                </c:pt>
                <c:pt idx="10484">
                  <c:v>8.6514031927873098E-5</c:v>
                </c:pt>
                <c:pt idx="10485">
                  <c:v>5.0463652737293399E-4</c:v>
                </c:pt>
                <c:pt idx="10486">
                  <c:v>3.10208251674975E-2</c:v>
                </c:pt>
                <c:pt idx="10487">
                  <c:v>1.15280799027963E-3</c:v>
                </c:pt>
                <c:pt idx="10488">
                  <c:v>9.7177644826402804E-3</c:v>
                </c:pt>
                <c:pt idx="10489">
                  <c:v>7.7588395203566796E-4</c:v>
                </c:pt>
                <c:pt idx="10490">
                  <c:v>9.7296758517066394E-3</c:v>
                </c:pt>
                <c:pt idx="10491">
                  <c:v>7.2957556936907304E-4</c:v>
                </c:pt>
                <c:pt idx="10492">
                  <c:v>4.4998788823444004E-3</c:v>
                </c:pt>
                <c:pt idx="10493">
                  <c:v>5.5664945021635598E-3</c:v>
                </c:pt>
                <c:pt idx="10494">
                  <c:v>1.3572077530834599E-4</c:v>
                </c:pt>
                <c:pt idx="10495">
                  <c:v>6.7086161677376804E-4</c:v>
                </c:pt>
                <c:pt idx="10496">
                  <c:v>5.5052057877334904E-3</c:v>
                </c:pt>
                <c:pt idx="10497">
                  <c:v>2.67784582391036E-3</c:v>
                </c:pt>
                <c:pt idx="10498">
                  <c:v>4.9457861572450804E-3</c:v>
                </c:pt>
                <c:pt idx="10499">
                  <c:v>1.12934041976762E-2</c:v>
                </c:pt>
                <c:pt idx="10500">
                  <c:v>3.1608260733109698E-6</c:v>
                </c:pt>
                <c:pt idx="10501">
                  <c:v>6.4435358435508002E-4</c:v>
                </c:pt>
                <c:pt idx="10502">
                  <c:v>1.17599856132068E-4</c:v>
                </c:pt>
                <c:pt idx="10503">
                  <c:v>0.70603324676631596</c:v>
                </c:pt>
                <c:pt idx="10504">
                  <c:v>2.81737167605141E-5</c:v>
                </c:pt>
                <c:pt idx="10505">
                  <c:v>1.8186427946956699E-2</c:v>
                </c:pt>
                <c:pt idx="10506">
                  <c:v>1.9109563562754399E-4</c:v>
                </c:pt>
                <c:pt idx="10507">
                  <c:v>1.55188462409409E-4</c:v>
                </c:pt>
                <c:pt idx="10508">
                  <c:v>3.74536562171768E-7</c:v>
                </c:pt>
                <c:pt idx="10509">
                  <c:v>9.3140417734620298E-4</c:v>
                </c:pt>
                <c:pt idx="10510">
                  <c:v>2.8362608330147399E-4</c:v>
                </c:pt>
                <c:pt idx="10511">
                  <c:v>1.1285453142014701E-3</c:v>
                </c:pt>
                <c:pt idx="10512">
                  <c:v>2.8332943239121699E-5</c:v>
                </c:pt>
                <c:pt idx="10513">
                  <c:v>7.1499789080200797E-3</c:v>
                </c:pt>
                <c:pt idx="10514">
                  <c:v>2.1632833764552E-4</c:v>
                </c:pt>
                <c:pt idx="10515">
                  <c:v>9.7638341293657203E-3</c:v>
                </c:pt>
                <c:pt idx="10516">
                  <c:v>1.6178553111101599E-4</c:v>
                </c:pt>
                <c:pt idx="10517">
                  <c:v>3.4651701321213301E-4</c:v>
                </c:pt>
                <c:pt idx="10518">
                  <c:v>3.7795363428121398E-5</c:v>
                </c:pt>
                <c:pt idx="10519">
                  <c:v>6.6543135583934701E-7</c:v>
                </c:pt>
                <c:pt idx="10520">
                  <c:v>6.2141043151576602E-4</c:v>
                </c:pt>
                <c:pt idx="10521">
                  <c:v>5.4709091934680098E-5</c:v>
                </c:pt>
                <c:pt idx="10522">
                  <c:v>4.5636657430728096E-3</c:v>
                </c:pt>
                <c:pt idx="10523">
                  <c:v>9.1053448719585796E-3</c:v>
                </c:pt>
                <c:pt idx="10524">
                  <c:v>1.0473009866739899E-4</c:v>
                </c:pt>
                <c:pt idx="10525">
                  <c:v>1.09571916876592E-4</c:v>
                </c:pt>
                <c:pt idx="10526">
                  <c:v>3.2942545246732402E-4</c:v>
                </c:pt>
                <c:pt idx="10527">
                  <c:v>2.3085890821885999E-3</c:v>
                </c:pt>
                <c:pt idx="10528">
                  <c:v>1.5848499317351299E-4</c:v>
                </c:pt>
                <c:pt idx="10529">
                  <c:v>2.0243932849997701E-4</c:v>
                </c:pt>
                <c:pt idx="10530">
                  <c:v>9.9467248148652505E-3</c:v>
                </c:pt>
                <c:pt idx="10531">
                  <c:v>6.7230239663374797E-2</c:v>
                </c:pt>
                <c:pt idx="10532">
                  <c:v>1.23573378268847E-4</c:v>
                </c:pt>
                <c:pt idx="10533">
                  <c:v>1.55987062172136E-3</c:v>
                </c:pt>
                <c:pt idx="10534">
                  <c:v>2.9379398530425999E-4</c:v>
                </c:pt>
                <c:pt idx="10535">
                  <c:v>8.4885657092775998E-4</c:v>
                </c:pt>
                <c:pt idx="10536">
                  <c:v>1.7548529930620201E-3</c:v>
                </c:pt>
                <c:pt idx="10537">
                  <c:v>1.02558467420779E-6</c:v>
                </c:pt>
                <c:pt idx="10538">
                  <c:v>1.3469856162525301E-3</c:v>
                </c:pt>
                <c:pt idx="10539">
                  <c:v>6.5809174333754004E-4</c:v>
                </c:pt>
                <c:pt idx="10540">
                  <c:v>2.1836545638498301E-5</c:v>
                </c:pt>
                <c:pt idx="10541">
                  <c:v>8.5347225520695504E-7</c:v>
                </c:pt>
                <c:pt idx="10542">
                  <c:v>4.1259683042822702E-2</c:v>
                </c:pt>
                <c:pt idx="10543">
                  <c:v>1.3631881336018101E-2</c:v>
                </c:pt>
                <c:pt idx="10544">
                  <c:v>6.0376325535491399E-3</c:v>
                </c:pt>
                <c:pt idx="10545">
                  <c:v>1.1724951673194701E-6</c:v>
                </c:pt>
                <c:pt idx="10546">
                  <c:v>9.1338911190866703E-4</c:v>
                </c:pt>
                <c:pt idx="10547">
                  <c:v>5.3572888149312704E-4</c:v>
                </c:pt>
                <c:pt idx="10548">
                  <c:v>5.7534044309532804E-4</c:v>
                </c:pt>
                <c:pt idx="10549">
                  <c:v>5.6159041166688902E-5</c:v>
                </c:pt>
                <c:pt idx="10550">
                  <c:v>1.01463543564502E-4</c:v>
                </c:pt>
                <c:pt idx="10551">
                  <c:v>8.9681998568868892E-3</c:v>
                </c:pt>
                <c:pt idx="10552">
                  <c:v>2.9351033593229399E-5</c:v>
                </c:pt>
                <c:pt idx="10553">
                  <c:v>8.5005373941055302E-5</c:v>
                </c:pt>
                <c:pt idx="10554">
                  <c:v>7.7805420618356103E-4</c:v>
                </c:pt>
                <c:pt idx="10555">
                  <c:v>2.45278131154519E-5</c:v>
                </c:pt>
                <c:pt idx="10556">
                  <c:v>9.6824219633131301E-8</c:v>
                </c:pt>
                <c:pt idx="10557">
                  <c:v>9.9161238913999202E-5</c:v>
                </c:pt>
                <c:pt idx="10558">
                  <c:v>3.1023567990131102E-5</c:v>
                </c:pt>
                <c:pt idx="10559">
                  <c:v>1.1363683022749401E-2</c:v>
                </c:pt>
                <c:pt idx="10560">
                  <c:v>1.11273680942679E-4</c:v>
                </c:pt>
                <c:pt idx="10561">
                  <c:v>6.43501096820066E-3</c:v>
                </c:pt>
                <c:pt idx="10562">
                  <c:v>1.72178571143127E-7</c:v>
                </c:pt>
                <c:pt idx="10563">
                  <c:v>7.2425382492721999E-2</c:v>
                </c:pt>
                <c:pt idx="10564">
                  <c:v>0.38142136480595001</c:v>
                </c:pt>
                <c:pt idx="10565">
                  <c:v>1.52051801871469E-5</c:v>
                </c:pt>
                <c:pt idx="10566">
                  <c:v>9.4402713542057E-4</c:v>
                </c:pt>
                <c:pt idx="10567">
                  <c:v>4.1166633685300798E-4</c:v>
                </c:pt>
                <c:pt idx="10568">
                  <c:v>2.0537419203675199E-6</c:v>
                </c:pt>
                <c:pt idx="10569">
                  <c:v>1.51966536217223E-3</c:v>
                </c:pt>
                <c:pt idx="10570">
                  <c:v>7.7638853445505197E-4</c:v>
                </c:pt>
                <c:pt idx="10571">
                  <c:v>1.4921748667894399E-5</c:v>
                </c:pt>
                <c:pt idx="10572">
                  <c:v>4.3202848859739502E-3</c:v>
                </c:pt>
                <c:pt idx="10573">
                  <c:v>1.2581434548509E-4</c:v>
                </c:pt>
                <c:pt idx="10574">
                  <c:v>2.1602504081185401E-4</c:v>
                </c:pt>
                <c:pt idx="10575">
                  <c:v>2.4549338421692001E-2</c:v>
                </c:pt>
                <c:pt idx="10576">
                  <c:v>1.8750633057927301E-4</c:v>
                </c:pt>
                <c:pt idx="10577">
                  <c:v>2.7363692513398298E-3</c:v>
                </c:pt>
                <c:pt idx="10578">
                  <c:v>2.0508335371770001E-3</c:v>
                </c:pt>
                <c:pt idx="10579">
                  <c:v>4.3226851783113598E-2</c:v>
                </c:pt>
                <c:pt idx="10580">
                  <c:v>1.2079778075278201E-6</c:v>
                </c:pt>
                <c:pt idx="10581">
                  <c:v>2.1841074003522202E-6</c:v>
                </c:pt>
                <c:pt idx="10582">
                  <c:v>3.9914171595540601E-4</c:v>
                </c:pt>
                <c:pt idx="10583">
                  <c:v>9.6815319132107305E-4</c:v>
                </c:pt>
                <c:pt idx="10584">
                  <c:v>3.5531521500791999E-3</c:v>
                </c:pt>
                <c:pt idx="10585">
                  <c:v>6.1574746120956396E-4</c:v>
                </c:pt>
                <c:pt idx="10586">
                  <c:v>1.1713023632886101E-3</c:v>
                </c:pt>
                <c:pt idx="10587">
                  <c:v>1.3927738629274501E-4</c:v>
                </c:pt>
                <c:pt idx="10588">
                  <c:v>4.7025822626224699E-5</c:v>
                </c:pt>
                <c:pt idx="10589">
                  <c:v>1.7265265956694701E-3</c:v>
                </c:pt>
                <c:pt idx="10590">
                  <c:v>0.15875777892752399</c:v>
                </c:pt>
                <c:pt idx="10591">
                  <c:v>4.18916120485803E-4</c:v>
                </c:pt>
                <c:pt idx="10592">
                  <c:v>7.8408808842831707E-3</c:v>
                </c:pt>
                <c:pt idx="10593">
                  <c:v>4.5494360931903899E-3</c:v>
                </c:pt>
                <c:pt idx="10594">
                  <c:v>6.5821290876536594E-5</c:v>
                </c:pt>
                <c:pt idx="10595">
                  <c:v>1.6076802355522599E-2</c:v>
                </c:pt>
                <c:pt idx="10596">
                  <c:v>1.81474033984915E-2</c:v>
                </c:pt>
                <c:pt idx="10597">
                  <c:v>3.1642068291323002E-4</c:v>
                </c:pt>
                <c:pt idx="10598">
                  <c:v>1.3825520475810799E-3</c:v>
                </c:pt>
                <c:pt idx="10599">
                  <c:v>1.0351119309631E-2</c:v>
                </c:pt>
                <c:pt idx="10600">
                  <c:v>4.9282961223647797E-5</c:v>
                </c:pt>
                <c:pt idx="10601">
                  <c:v>1.59468305153123E-6</c:v>
                </c:pt>
                <c:pt idx="10602">
                  <c:v>1.6281085612068199E-7</c:v>
                </c:pt>
                <c:pt idx="10603">
                  <c:v>7.3438316730963795E-4</c:v>
                </c:pt>
                <c:pt idx="10604">
                  <c:v>8.1169811221628602E-3</c:v>
                </c:pt>
                <c:pt idx="10605">
                  <c:v>9.2715071225746304E-4</c:v>
                </c:pt>
                <c:pt idx="10606">
                  <c:v>4.1739939151944601E-3</c:v>
                </c:pt>
                <c:pt idx="10607">
                  <c:v>2.01931260892864E-5</c:v>
                </c:pt>
                <c:pt idx="10608">
                  <c:v>5.9309032074297699E-4</c:v>
                </c:pt>
                <c:pt idx="10609">
                  <c:v>7.2852785873521095E-4</c:v>
                </c:pt>
                <c:pt idx="10610">
                  <c:v>4.1964234703969398E-4</c:v>
                </c:pt>
                <c:pt idx="10611">
                  <c:v>9.9520042321737095E-3</c:v>
                </c:pt>
                <c:pt idx="10612">
                  <c:v>4.3157577095730097E-5</c:v>
                </c:pt>
                <c:pt idx="10613">
                  <c:v>2.4929816938440202E-4</c:v>
                </c:pt>
                <c:pt idx="10614">
                  <c:v>8.7029198288879602E-5</c:v>
                </c:pt>
                <c:pt idx="10615">
                  <c:v>2.2287966757126301E-6</c:v>
                </c:pt>
                <c:pt idx="10616">
                  <c:v>4.2740826267006002E-4</c:v>
                </c:pt>
                <c:pt idx="10617">
                  <c:v>1.42890435187686E-4</c:v>
                </c:pt>
                <c:pt idx="10618">
                  <c:v>2.1054881313248598E-5</c:v>
                </c:pt>
                <c:pt idx="10619">
                  <c:v>1.0087885588228301E-2</c:v>
                </c:pt>
                <c:pt idx="10620">
                  <c:v>1.20098227934332E-4</c:v>
                </c:pt>
                <c:pt idx="10621">
                  <c:v>4.8183594579637298E-5</c:v>
                </c:pt>
                <c:pt idx="10622">
                  <c:v>1.14911678680524E-4</c:v>
                </c:pt>
                <c:pt idx="10623">
                  <c:v>7.3252930364414097E-4</c:v>
                </c:pt>
                <c:pt idx="10624">
                  <c:v>3.3171991025895798E-7</c:v>
                </c:pt>
                <c:pt idx="10625">
                  <c:v>2.0104543296973799E-2</c:v>
                </c:pt>
                <c:pt idx="10626">
                  <c:v>2.04638421532499E-4</c:v>
                </c:pt>
                <c:pt idx="10627">
                  <c:v>1.4352166257784299E-6</c:v>
                </c:pt>
                <c:pt idx="10628">
                  <c:v>5.2082249140253103E-3</c:v>
                </c:pt>
                <c:pt idx="10629">
                  <c:v>6.6554249866464298E-4</c:v>
                </c:pt>
                <c:pt idx="10630">
                  <c:v>1.4682127280348501E-4</c:v>
                </c:pt>
                <c:pt idx="10631">
                  <c:v>7.4836742767227803E-6</c:v>
                </c:pt>
                <c:pt idx="10632">
                  <c:v>1.8170823044145301E-2</c:v>
                </c:pt>
                <c:pt idx="10633">
                  <c:v>2.1230278930731599E-5</c:v>
                </c:pt>
                <c:pt idx="10634">
                  <c:v>4.5136721364959197E-5</c:v>
                </c:pt>
                <c:pt idx="10635">
                  <c:v>2.4763204311805E-4</c:v>
                </c:pt>
                <c:pt idx="10636">
                  <c:v>1.1330864105940999E-5</c:v>
                </c:pt>
                <c:pt idx="10637">
                  <c:v>1.0173702656123E-3</c:v>
                </c:pt>
                <c:pt idx="10638">
                  <c:v>1.79495925859292E-7</c:v>
                </c:pt>
                <c:pt idx="10639">
                  <c:v>2.3453384080307599E-4</c:v>
                </c:pt>
                <c:pt idx="10640">
                  <c:v>9.5268190136940699E-4</c:v>
                </c:pt>
                <c:pt idx="10641">
                  <c:v>1.0542932804708699E-5</c:v>
                </c:pt>
                <c:pt idx="10642">
                  <c:v>2.3640947689703398E-3</c:v>
                </c:pt>
                <c:pt idx="10643">
                  <c:v>5.0499082317379603E-5</c:v>
                </c:pt>
                <c:pt idx="10644">
                  <c:v>1.83133645411592E-3</c:v>
                </c:pt>
                <c:pt idx="10645">
                  <c:v>6.15184320339121E-2</c:v>
                </c:pt>
                <c:pt idx="10646">
                  <c:v>1.16751825581217E-4</c:v>
                </c:pt>
                <c:pt idx="10647">
                  <c:v>6.2031905891709303E-4</c:v>
                </c:pt>
                <c:pt idx="10648">
                  <c:v>2.0220104747929401E-4</c:v>
                </c:pt>
                <c:pt idx="10649">
                  <c:v>2.43868984482229E-2</c:v>
                </c:pt>
                <c:pt idx="10650">
                  <c:v>4.0961455999231298E-5</c:v>
                </c:pt>
                <c:pt idx="10651">
                  <c:v>2.2893001666992002E-3</c:v>
                </c:pt>
                <c:pt idx="10652">
                  <c:v>4.8016573334380298E-3</c:v>
                </c:pt>
                <c:pt idx="10653">
                  <c:v>6.7919969217573298E-4</c:v>
                </c:pt>
                <c:pt idx="10654">
                  <c:v>3.7525483432988401E-5</c:v>
                </c:pt>
                <c:pt idx="10655">
                  <c:v>8.7545519964343701E-4</c:v>
                </c:pt>
                <c:pt idx="10656">
                  <c:v>3.4366411657958101E-3</c:v>
                </c:pt>
                <c:pt idx="10657">
                  <c:v>3.82804964711803E-4</c:v>
                </c:pt>
                <c:pt idx="10658">
                  <c:v>1.10024025322125E-4</c:v>
                </c:pt>
                <c:pt idx="10659">
                  <c:v>7.8262796752784504E-7</c:v>
                </c:pt>
                <c:pt idx="10660">
                  <c:v>1.00121319441815E-4</c:v>
                </c:pt>
                <c:pt idx="10661">
                  <c:v>3.51669303138366E-3</c:v>
                </c:pt>
                <c:pt idx="10662">
                  <c:v>3.8600220991109602E-7</c:v>
                </c:pt>
                <c:pt idx="10663">
                  <c:v>3.6554628185236399E-3</c:v>
                </c:pt>
                <c:pt idx="10664">
                  <c:v>1.25851084258288E-2</c:v>
                </c:pt>
                <c:pt idx="10665">
                  <c:v>5.6012202562809102E-2</c:v>
                </c:pt>
                <c:pt idx="10666">
                  <c:v>5.1540528247319005E-4</c:v>
                </c:pt>
                <c:pt idx="10667">
                  <c:v>1.21365139404601E-6</c:v>
                </c:pt>
                <c:pt idx="10668">
                  <c:v>3.0560243722909302E-4</c:v>
                </c:pt>
                <c:pt idx="10669">
                  <c:v>1.26647805847939E-5</c:v>
                </c:pt>
                <c:pt idx="10670">
                  <c:v>1.51676774395457E-4</c:v>
                </c:pt>
                <c:pt idx="10671">
                  <c:v>1.91473956742563E-4</c:v>
                </c:pt>
                <c:pt idx="10672">
                  <c:v>2.3064173919758001E-4</c:v>
                </c:pt>
                <c:pt idx="10673">
                  <c:v>1.22957832290503E-3</c:v>
                </c:pt>
                <c:pt idx="10674">
                  <c:v>9.6333406243518192E-3</c:v>
                </c:pt>
                <c:pt idx="10675">
                  <c:v>2.34282853808889E-6</c:v>
                </c:pt>
                <c:pt idx="10676">
                  <c:v>6.7377241546085105E-4</c:v>
                </c:pt>
                <c:pt idx="10677">
                  <c:v>2.13648405598216E-3</c:v>
                </c:pt>
                <c:pt idx="10678">
                  <c:v>1.2050249261950101E-3</c:v>
                </c:pt>
                <c:pt idx="10679">
                  <c:v>1.7447707777950601E-4</c:v>
                </c:pt>
                <c:pt idx="10680">
                  <c:v>3.54425138032654E-4</c:v>
                </c:pt>
                <c:pt idx="10681">
                  <c:v>8.1414577504157102E-5</c:v>
                </c:pt>
                <c:pt idx="10682">
                  <c:v>3.10489836152161E-3</c:v>
                </c:pt>
                <c:pt idx="10683">
                  <c:v>2.2785489609769001E-5</c:v>
                </c:pt>
                <c:pt idx="10684">
                  <c:v>3.0066965989328601E-7</c:v>
                </c:pt>
                <c:pt idx="10685">
                  <c:v>4.6587699925900898E-4</c:v>
                </c:pt>
                <c:pt idx="10686">
                  <c:v>1.11151829158982E-6</c:v>
                </c:pt>
                <c:pt idx="10687">
                  <c:v>3.5508956126831001E-3</c:v>
                </c:pt>
                <c:pt idx="10688">
                  <c:v>1.5333542418138001E-4</c:v>
                </c:pt>
                <c:pt idx="10689">
                  <c:v>1.0638447931824399E-2</c:v>
                </c:pt>
                <c:pt idx="10690">
                  <c:v>1.99949332807193E-5</c:v>
                </c:pt>
                <c:pt idx="10691">
                  <c:v>8.5992655147047996E-3</c:v>
                </c:pt>
                <c:pt idx="10692">
                  <c:v>1.42431004522154E-6</c:v>
                </c:pt>
                <c:pt idx="10693">
                  <c:v>3.7798868330096797E-5</c:v>
                </c:pt>
                <c:pt idx="10694">
                  <c:v>1.4473235489273E-2</c:v>
                </c:pt>
                <c:pt idx="10695">
                  <c:v>1.6129531458976799E-4</c:v>
                </c:pt>
                <c:pt idx="10696">
                  <c:v>4.9319835298376204E-4</c:v>
                </c:pt>
                <c:pt idx="10697">
                  <c:v>1.9427850224243201E-4</c:v>
                </c:pt>
                <c:pt idx="10698">
                  <c:v>1.3884513640518301E-4</c:v>
                </c:pt>
                <c:pt idx="10699">
                  <c:v>3.2744223218685998E-3</c:v>
                </c:pt>
                <c:pt idx="10700">
                  <c:v>1.1333877480397299E-2</c:v>
                </c:pt>
                <c:pt idx="10701">
                  <c:v>2.7664199230714102E-4</c:v>
                </c:pt>
                <c:pt idx="10702">
                  <c:v>1.3441529133825401E-3</c:v>
                </c:pt>
                <c:pt idx="10703">
                  <c:v>2.13938407800049E-3</c:v>
                </c:pt>
                <c:pt idx="10704">
                  <c:v>5.6762283219961701E-5</c:v>
                </c:pt>
                <c:pt idx="10705">
                  <c:v>0.215436605899194</c:v>
                </c:pt>
                <c:pt idx="10706">
                  <c:v>6.08542408174995E-4</c:v>
                </c:pt>
                <c:pt idx="10707">
                  <c:v>1.8019040167946299E-4</c:v>
                </c:pt>
                <c:pt idx="10708">
                  <c:v>5.8962032079399301E-3</c:v>
                </c:pt>
                <c:pt idx="10709">
                  <c:v>1.90880197081536E-4</c:v>
                </c:pt>
                <c:pt idx="10710">
                  <c:v>6.3171745734339803E-4</c:v>
                </c:pt>
                <c:pt idx="10711">
                  <c:v>4.2117600931427399E-2</c:v>
                </c:pt>
                <c:pt idx="10712">
                  <c:v>7.3906914358890403E-7</c:v>
                </c:pt>
                <c:pt idx="10713">
                  <c:v>2.6178827046660998E-6</c:v>
                </c:pt>
                <c:pt idx="10714">
                  <c:v>4.2018677374211402E-4</c:v>
                </c:pt>
                <c:pt idx="10715">
                  <c:v>1.10931931084374E-3</c:v>
                </c:pt>
                <c:pt idx="10716">
                  <c:v>1.4223865104664901E-4</c:v>
                </c:pt>
                <c:pt idx="10717">
                  <c:v>1.9978940591920701E-3</c:v>
                </c:pt>
                <c:pt idx="10718">
                  <c:v>9.0668461046831199E-5</c:v>
                </c:pt>
                <c:pt idx="10719">
                  <c:v>4.3856276103424596E-6</c:v>
                </c:pt>
                <c:pt idx="10720">
                  <c:v>7.3583106274011196E-3</c:v>
                </c:pt>
                <c:pt idx="10721">
                  <c:v>2.3231441068524499E-4</c:v>
                </c:pt>
                <c:pt idx="10722">
                  <c:v>3.7779369504105099E-4</c:v>
                </c:pt>
                <c:pt idx="10723">
                  <c:v>8.6138142358971001E-4</c:v>
                </c:pt>
                <c:pt idx="10724">
                  <c:v>8.6007234273939202E-5</c:v>
                </c:pt>
                <c:pt idx="10725">
                  <c:v>2.6592958119753501E-4</c:v>
                </c:pt>
                <c:pt idx="10726">
                  <c:v>1.3778502900318101E-4</c:v>
                </c:pt>
                <c:pt idx="10727">
                  <c:v>9.1207072640563504E-4</c:v>
                </c:pt>
                <c:pt idx="10728">
                  <c:v>1.8119905825257699E-3</c:v>
                </c:pt>
                <c:pt idx="10729">
                  <c:v>6.4648648496520703E-4</c:v>
                </c:pt>
                <c:pt idx="10730">
                  <c:v>1.9994545083572E-3</c:v>
                </c:pt>
                <c:pt idx="10731">
                  <c:v>3.9229633383077399E-4</c:v>
                </c:pt>
                <c:pt idx="10732">
                  <c:v>2.7617459263851101E-2</c:v>
                </c:pt>
                <c:pt idx="10733">
                  <c:v>2.8654629742679801E-2</c:v>
                </c:pt>
                <c:pt idx="10734">
                  <c:v>8.8872772666350201E-4</c:v>
                </c:pt>
                <c:pt idx="10735">
                  <c:v>1.28266667375848E-3</c:v>
                </c:pt>
                <c:pt idx="10736">
                  <c:v>7.8507165148165706E-2</c:v>
                </c:pt>
                <c:pt idx="10737">
                  <c:v>1.14650509696067E-4</c:v>
                </c:pt>
                <c:pt idx="10738">
                  <c:v>6.8757435830246998E-3</c:v>
                </c:pt>
                <c:pt idx="10739">
                  <c:v>1.59379059162696E-4</c:v>
                </c:pt>
                <c:pt idx="10740">
                  <c:v>7.07014744437058E-3</c:v>
                </c:pt>
                <c:pt idx="10741">
                  <c:v>1.7283777796001E-6</c:v>
                </c:pt>
                <c:pt idx="10742">
                  <c:v>2.4667323750787701E-4</c:v>
                </c:pt>
                <c:pt idx="10743">
                  <c:v>1.47115372234456E-3</c:v>
                </c:pt>
                <c:pt idx="10744">
                  <c:v>3.9861220339665299E-5</c:v>
                </c:pt>
                <c:pt idx="10745">
                  <c:v>2.45951402338977E-3</c:v>
                </c:pt>
                <c:pt idx="10746">
                  <c:v>2.1371206730035099E-3</c:v>
                </c:pt>
                <c:pt idx="10747">
                  <c:v>1.10449371236325E-2</c:v>
                </c:pt>
                <c:pt idx="10748">
                  <c:v>1.8762286503492301E-4</c:v>
                </c:pt>
                <c:pt idx="10749">
                  <c:v>1.3897298821487999E-3</c:v>
                </c:pt>
                <c:pt idx="10750">
                  <c:v>5.8411710664476098E-2</c:v>
                </c:pt>
                <c:pt idx="10751">
                  <c:v>1.5396562597344799E-3</c:v>
                </c:pt>
                <c:pt idx="10752">
                  <c:v>7.7856908454151095E-4</c:v>
                </c:pt>
                <c:pt idx="10753">
                  <c:v>1.6855762277178499E-2</c:v>
                </c:pt>
                <c:pt idx="10754">
                  <c:v>3.9296261141433898E-4</c:v>
                </c:pt>
                <c:pt idx="10755">
                  <c:v>0.118584976907724</c:v>
                </c:pt>
                <c:pt idx="10756">
                  <c:v>1.0536437118024899E-5</c:v>
                </c:pt>
                <c:pt idx="10757">
                  <c:v>7.41332254462757E-4</c:v>
                </c:pt>
                <c:pt idx="10758">
                  <c:v>2.0855776485594399E-4</c:v>
                </c:pt>
                <c:pt idx="10759">
                  <c:v>3.33708028949246E-3</c:v>
                </c:pt>
                <c:pt idx="10760">
                  <c:v>3.8605019968716001E-3</c:v>
                </c:pt>
                <c:pt idx="10761">
                  <c:v>9.6719616336721605E-4</c:v>
                </c:pt>
                <c:pt idx="10762">
                  <c:v>1.0375797060009999E-3</c:v>
                </c:pt>
                <c:pt idx="10763">
                  <c:v>2.5907713314549199E-3</c:v>
                </c:pt>
                <c:pt idx="10764">
                  <c:v>9.3693975607789205E-4</c:v>
                </c:pt>
                <c:pt idx="10765">
                  <c:v>9.2325581353436899E-4</c:v>
                </c:pt>
                <c:pt idx="10766">
                  <c:v>5.51438257785371E-5</c:v>
                </c:pt>
                <c:pt idx="10767">
                  <c:v>2.9158765663314402E-4</c:v>
                </c:pt>
                <c:pt idx="10768">
                  <c:v>1.41163808630476E-3</c:v>
                </c:pt>
                <c:pt idx="10769">
                  <c:v>2.1093900243705698E-3</c:v>
                </c:pt>
                <c:pt idx="10770">
                  <c:v>5.6972574087526195E-4</c:v>
                </c:pt>
                <c:pt idx="10771">
                  <c:v>2.17464712665369E-2</c:v>
                </c:pt>
                <c:pt idx="10772">
                  <c:v>6.71557377704289E-5</c:v>
                </c:pt>
                <c:pt idx="10773">
                  <c:v>1.7151474521179801E-2</c:v>
                </c:pt>
                <c:pt idx="10774">
                  <c:v>0.86177841666043997</c:v>
                </c:pt>
                <c:pt idx="10775">
                  <c:v>1.90788511673755E-3</c:v>
                </c:pt>
                <c:pt idx="10776">
                  <c:v>5.3970051584616705E-4</c:v>
                </c:pt>
                <c:pt idx="10777">
                  <c:v>2.7520361112293298E-4</c:v>
                </c:pt>
                <c:pt idx="10778">
                  <c:v>1.16446612503908E-5</c:v>
                </c:pt>
                <c:pt idx="10779">
                  <c:v>3.13441216803985E-4</c:v>
                </c:pt>
                <c:pt idx="10780">
                  <c:v>2.0543956646229401E-4</c:v>
                </c:pt>
                <c:pt idx="10781">
                  <c:v>8.7613972163955705E-3</c:v>
                </c:pt>
                <c:pt idx="10782">
                  <c:v>1.1225668397108601E-3</c:v>
                </c:pt>
                <c:pt idx="10783">
                  <c:v>8.1739534109440102E-7</c:v>
                </c:pt>
                <c:pt idx="10784">
                  <c:v>2.4137325948454E-4</c:v>
                </c:pt>
                <c:pt idx="10785">
                  <c:v>1.4779467818317501E-4</c:v>
                </c:pt>
                <c:pt idx="10786">
                  <c:v>1.12963652961789E-4</c:v>
                </c:pt>
                <c:pt idx="10787">
                  <c:v>8.9034810344845304E-4</c:v>
                </c:pt>
                <c:pt idx="10788">
                  <c:v>2.7486000606069397E-4</c:v>
                </c:pt>
                <c:pt idx="10789">
                  <c:v>1.1108829967415601E-4</c:v>
                </c:pt>
                <c:pt idx="10790">
                  <c:v>1.5068585853814701E-3</c:v>
                </c:pt>
                <c:pt idx="10791">
                  <c:v>3.2924942479505698E-4</c:v>
                </c:pt>
                <c:pt idx="10792">
                  <c:v>5.91416758487117E-5</c:v>
                </c:pt>
                <c:pt idx="10793">
                  <c:v>5.4008634251610998E-5</c:v>
                </c:pt>
                <c:pt idx="10794">
                  <c:v>2.62771932645812E-4</c:v>
                </c:pt>
                <c:pt idx="10795">
                  <c:v>9.7290132015354102E-4</c:v>
                </c:pt>
                <c:pt idx="10796">
                  <c:v>1.0746122363895301E-3</c:v>
                </c:pt>
                <c:pt idx="10797">
                  <c:v>1.9830246974899601E-2</c:v>
                </c:pt>
                <c:pt idx="10798">
                  <c:v>4.1542964882372298E-4</c:v>
                </c:pt>
                <c:pt idx="10799">
                  <c:v>5.2950388024850802E-5</c:v>
                </c:pt>
                <c:pt idx="10800">
                  <c:v>2.9879935971513401E-2</c:v>
                </c:pt>
                <c:pt idx="10801">
                  <c:v>1.5987669073237301E-2</c:v>
                </c:pt>
                <c:pt idx="10802">
                  <c:v>2.6800643438720703E-4</c:v>
                </c:pt>
                <c:pt idx="10803">
                  <c:v>1.48858196030885E-6</c:v>
                </c:pt>
                <c:pt idx="10804">
                  <c:v>7.7691176028038501E-4</c:v>
                </c:pt>
                <c:pt idx="10805">
                  <c:v>8.5184098937226703E-4</c:v>
                </c:pt>
                <c:pt idx="10806">
                  <c:v>1.2348422815885E-2</c:v>
                </c:pt>
                <c:pt idx="10807">
                  <c:v>1.0391488569955901E-3</c:v>
                </c:pt>
                <c:pt idx="10808">
                  <c:v>3.5739542768483702E-4</c:v>
                </c:pt>
                <c:pt idx="10809">
                  <c:v>4.2196713194366703E-5</c:v>
                </c:pt>
                <c:pt idx="10810">
                  <c:v>2.1550445073001E-4</c:v>
                </c:pt>
                <c:pt idx="10811">
                  <c:v>1.10102079204771E-2</c:v>
                </c:pt>
                <c:pt idx="10812">
                  <c:v>7.5603742787290498E-5</c:v>
                </c:pt>
                <c:pt idx="10813">
                  <c:v>1.1856856034320199E-4</c:v>
                </c:pt>
                <c:pt idx="10814">
                  <c:v>4.15057430964164E-2</c:v>
                </c:pt>
                <c:pt idx="10815">
                  <c:v>5.1164203352189203E-3</c:v>
                </c:pt>
                <c:pt idx="10816">
                  <c:v>2.3901462065985799E-4</c:v>
                </c:pt>
                <c:pt idx="10817">
                  <c:v>2.7274272076633001E-2</c:v>
                </c:pt>
                <c:pt idx="10818">
                  <c:v>5.9544568652887004E-3</c:v>
                </c:pt>
                <c:pt idx="10819">
                  <c:v>1.3374484638517799E-4</c:v>
                </c:pt>
                <c:pt idx="10820">
                  <c:v>2.49373335132124E-5</c:v>
                </c:pt>
                <c:pt idx="10821">
                  <c:v>7.8404179059867705E-3</c:v>
                </c:pt>
                <c:pt idx="10822">
                  <c:v>4.5294041666452101E-4</c:v>
                </c:pt>
                <c:pt idx="10823">
                  <c:v>8.0978082648275697E-7</c:v>
                </c:pt>
                <c:pt idx="10824">
                  <c:v>2.46184863267626E-5</c:v>
                </c:pt>
                <c:pt idx="10825">
                  <c:v>6.2254965466023999E-4</c:v>
                </c:pt>
                <c:pt idx="10826">
                  <c:v>3.5543377215060799E-4</c:v>
                </c:pt>
                <c:pt idx="10827">
                  <c:v>7.2150792516410497E-4</c:v>
                </c:pt>
                <c:pt idx="10828">
                  <c:v>1.90140935345389E-3</c:v>
                </c:pt>
                <c:pt idx="10829">
                  <c:v>1.11832657400396E-5</c:v>
                </c:pt>
                <c:pt idx="10830">
                  <c:v>9.7314912105524003E-4</c:v>
                </c:pt>
                <c:pt idx="10831">
                  <c:v>2.5060861387606599E-3</c:v>
                </c:pt>
                <c:pt idx="10832">
                  <c:v>6.4099684815254306E-5</c:v>
                </c:pt>
                <c:pt idx="10833">
                  <c:v>5.0882710599275797E-5</c:v>
                </c:pt>
                <c:pt idx="10834">
                  <c:v>6.6702336097989204E-7</c:v>
                </c:pt>
                <c:pt idx="10835">
                  <c:v>3.6471760479877499E-3</c:v>
                </c:pt>
                <c:pt idx="10836">
                  <c:v>5.2855921261837102E-5</c:v>
                </c:pt>
                <c:pt idx="10837">
                  <c:v>2.9424014105325202E-3</c:v>
                </c:pt>
                <c:pt idx="10838">
                  <c:v>3.4781406450792602E-7</c:v>
                </c:pt>
                <c:pt idx="10839">
                  <c:v>4.9854335582965898E-4</c:v>
                </c:pt>
                <c:pt idx="10840">
                  <c:v>0.56065622908111301</c:v>
                </c:pt>
                <c:pt idx="10841">
                  <c:v>2.7775517190302499E-3</c:v>
                </c:pt>
                <c:pt idx="10842">
                  <c:v>1.8694063703042001E-6</c:v>
                </c:pt>
                <c:pt idx="10843">
                  <c:v>9.1454219936922606E-5</c:v>
                </c:pt>
                <c:pt idx="10844">
                  <c:v>0.30380173646273001</c:v>
                </c:pt>
                <c:pt idx="10845">
                  <c:v>2.2113544824941899E-4</c:v>
                </c:pt>
                <c:pt idx="10846">
                  <c:v>9.3292653483594099E-4</c:v>
                </c:pt>
                <c:pt idx="10847">
                  <c:v>1.02680088512836E-3</c:v>
                </c:pt>
                <c:pt idx="10848">
                  <c:v>6.4568778433839099E-5</c:v>
                </c:pt>
                <c:pt idx="10849">
                  <c:v>2.1510085431020202E-3</c:v>
                </c:pt>
                <c:pt idx="10850">
                  <c:v>4.6398237765883697E-4</c:v>
                </c:pt>
                <c:pt idx="10851">
                  <c:v>5.3074720572607304E-4</c:v>
                </c:pt>
                <c:pt idx="10852">
                  <c:v>4.6596934377335E-3</c:v>
                </c:pt>
                <c:pt idx="10853">
                  <c:v>3.27286579269387E-4</c:v>
                </c:pt>
                <c:pt idx="10854">
                  <c:v>1.5823531623234701E-4</c:v>
                </c:pt>
                <c:pt idx="10855">
                  <c:v>1.4191426026075401E-4</c:v>
                </c:pt>
                <c:pt idx="10856">
                  <c:v>3.1554585877160299E-2</c:v>
                </c:pt>
                <c:pt idx="10857">
                  <c:v>5.8547886342909402E-4</c:v>
                </c:pt>
                <c:pt idx="10858">
                  <c:v>1.71043697194639E-4</c:v>
                </c:pt>
                <c:pt idx="10859">
                  <c:v>1.0941973611242601E-2</c:v>
                </c:pt>
                <c:pt idx="10860">
                  <c:v>1.0586161625031399E-3</c:v>
                </c:pt>
                <c:pt idx="10861">
                  <c:v>2.4209345068160202E-3</c:v>
                </c:pt>
                <c:pt idx="10862">
                  <c:v>0.11921607321547199</c:v>
                </c:pt>
                <c:pt idx="10863">
                  <c:v>2.5537597373819102E-6</c:v>
                </c:pt>
                <c:pt idx="10864">
                  <c:v>5.7596919474441099E-4</c:v>
                </c:pt>
                <c:pt idx="10865">
                  <c:v>1.76424658683989E-3</c:v>
                </c:pt>
                <c:pt idx="10866">
                  <c:v>1.12415405726314E-3</c:v>
                </c:pt>
                <c:pt idx="10867">
                  <c:v>5.4512454005748702E-5</c:v>
                </c:pt>
                <c:pt idx="10868">
                  <c:v>1.2658426781809E-6</c:v>
                </c:pt>
                <c:pt idx="10869">
                  <c:v>1.0302338989749001E-4</c:v>
                </c:pt>
                <c:pt idx="10870">
                  <c:v>4.5900304926769799E-5</c:v>
                </c:pt>
                <c:pt idx="10871">
                  <c:v>2.0562512531798502E-3</c:v>
                </c:pt>
                <c:pt idx="10872">
                  <c:v>1.64062963150851E-3</c:v>
                </c:pt>
                <c:pt idx="10873">
                  <c:v>2.3883240362651201E-2</c:v>
                </c:pt>
                <c:pt idx="10874">
                  <c:v>3.3878122994146498E-3</c:v>
                </c:pt>
                <c:pt idx="10875">
                  <c:v>1.00805743918215E-3</c:v>
                </c:pt>
                <c:pt idx="10876">
                  <c:v>8.8684407144563404E-4</c:v>
                </c:pt>
                <c:pt idx="10877">
                  <c:v>4.1627729958343303E-2</c:v>
                </c:pt>
                <c:pt idx="10878">
                  <c:v>6.06097326710363E-6</c:v>
                </c:pt>
                <c:pt idx="10879">
                  <c:v>5.9133755894353202E-4</c:v>
                </c:pt>
                <c:pt idx="10880">
                  <c:v>0.12981468674086599</c:v>
                </c:pt>
                <c:pt idx="10881">
                  <c:v>3.1870732006401399E-2</c:v>
                </c:pt>
                <c:pt idx="10882">
                  <c:v>7.40867162633852E-4</c:v>
                </c:pt>
                <c:pt idx="10883">
                  <c:v>1.1723885997164499E-4</c:v>
                </c:pt>
                <c:pt idx="10884">
                  <c:v>0.40976061930847701</c:v>
                </c:pt>
                <c:pt idx="10885">
                  <c:v>5.2205594836056501E-7</c:v>
                </c:pt>
                <c:pt idx="10886">
                  <c:v>3.2744206741149502E-6</c:v>
                </c:pt>
                <c:pt idx="10887">
                  <c:v>1.8647470479217401E-3</c:v>
                </c:pt>
                <c:pt idx="10888">
                  <c:v>1.3396790614840601E-4</c:v>
                </c:pt>
                <c:pt idx="10889">
                  <c:v>3.03866592786824E-2</c:v>
                </c:pt>
                <c:pt idx="10890">
                  <c:v>1.26725200593029E-5</c:v>
                </c:pt>
                <c:pt idx="10891">
                  <c:v>1.5794926753349699E-2</c:v>
                </c:pt>
                <c:pt idx="10892">
                  <c:v>3.9246111323547601E-6</c:v>
                </c:pt>
                <c:pt idx="10893">
                  <c:v>3.8440234163385702E-3</c:v>
                </c:pt>
                <c:pt idx="10894">
                  <c:v>3.9808857469284201E-3</c:v>
                </c:pt>
                <c:pt idx="10895">
                  <c:v>4.9579925763121001E-2</c:v>
                </c:pt>
                <c:pt idx="10896">
                  <c:v>2.2225012218982801E-3</c:v>
                </c:pt>
                <c:pt idx="10897">
                  <c:v>1.57138810308997E-6</c:v>
                </c:pt>
                <c:pt idx="10898">
                  <c:v>1.3189566713963199E-4</c:v>
                </c:pt>
                <c:pt idx="10899">
                  <c:v>1.14814693935154E-4</c:v>
                </c:pt>
                <c:pt idx="10900">
                  <c:v>1.83982859935092E-3</c:v>
                </c:pt>
                <c:pt idx="10901">
                  <c:v>2.87370833499207E-2</c:v>
                </c:pt>
                <c:pt idx="10902">
                  <c:v>9.2383795794306303E-4</c:v>
                </c:pt>
                <c:pt idx="10903">
                  <c:v>9.5600657298181599E-4</c:v>
                </c:pt>
                <c:pt idx="10904">
                  <c:v>3.64027108452306E-4</c:v>
                </c:pt>
                <c:pt idx="10905">
                  <c:v>2.25562870585592E-2</c:v>
                </c:pt>
                <c:pt idx="10906">
                  <c:v>3.6028980070027401E-4</c:v>
                </c:pt>
                <c:pt idx="10907">
                  <c:v>1.2661451548145401E-6</c:v>
                </c:pt>
                <c:pt idx="10908">
                  <c:v>4.4851006068888198E-5</c:v>
                </c:pt>
                <c:pt idx="10909">
                  <c:v>0.111427528494349</c:v>
                </c:pt>
                <c:pt idx="10910">
                  <c:v>2.5981166094175698E-4</c:v>
                </c:pt>
                <c:pt idx="10911">
                  <c:v>2.6609877438778301E-3</c:v>
                </c:pt>
                <c:pt idx="10912">
                  <c:v>7.1039880841985406E-5</c:v>
                </c:pt>
                <c:pt idx="10913">
                  <c:v>2.8518114350689698E-4</c:v>
                </c:pt>
                <c:pt idx="10914">
                  <c:v>1.3282545623354999E-2</c:v>
                </c:pt>
                <c:pt idx="10915">
                  <c:v>1.6035539182311899E-6</c:v>
                </c:pt>
                <c:pt idx="10916">
                  <c:v>7.9351628949110298E-2</c:v>
                </c:pt>
                <c:pt idx="10917">
                  <c:v>3.4094274215134001E-4</c:v>
                </c:pt>
                <c:pt idx="10918">
                  <c:v>2.1034387111193301E-4</c:v>
                </c:pt>
                <c:pt idx="10919">
                  <c:v>5.4015762482856298E-3</c:v>
                </c:pt>
                <c:pt idx="10920">
                  <c:v>2.5590960618007301E-4</c:v>
                </c:pt>
                <c:pt idx="10921">
                  <c:v>7.4759316046211198E-4</c:v>
                </c:pt>
                <c:pt idx="10922">
                  <c:v>5.6595330107215997E-7</c:v>
                </c:pt>
                <c:pt idx="10923">
                  <c:v>3.5884635933882902E-5</c:v>
                </c:pt>
                <c:pt idx="10924">
                  <c:v>8.5977815620972606E-2</c:v>
                </c:pt>
                <c:pt idx="10925">
                  <c:v>4.9841933687437403E-5</c:v>
                </c:pt>
                <c:pt idx="10926">
                  <c:v>4.6127058993266898E-6</c:v>
                </c:pt>
                <c:pt idx="10927">
                  <c:v>3.6287238455170998E-3</c:v>
                </c:pt>
                <c:pt idx="10928">
                  <c:v>1.50126018214154E-5</c:v>
                </c:pt>
                <c:pt idx="10929">
                  <c:v>4.0394662647542403E-4</c:v>
                </c:pt>
                <c:pt idx="10930">
                  <c:v>4.8249530010239101E-4</c:v>
                </c:pt>
                <c:pt idx="10931">
                  <c:v>1.30854683735963E-3</c:v>
                </c:pt>
                <c:pt idx="10932">
                  <c:v>3.42139815979231E-4</c:v>
                </c:pt>
                <c:pt idx="10933">
                  <c:v>1.5275533742839299E-6</c:v>
                </c:pt>
                <c:pt idx="10934">
                  <c:v>3.5332591499700999E-5</c:v>
                </c:pt>
                <c:pt idx="10935">
                  <c:v>8.1538884937509002E-4</c:v>
                </c:pt>
                <c:pt idx="10936">
                  <c:v>7.2762105519487502E-2</c:v>
                </c:pt>
                <c:pt idx="10937">
                  <c:v>3.0998534321897597E-5</c:v>
                </c:pt>
                <c:pt idx="10938">
                  <c:v>0.57553208227848995</c:v>
                </c:pt>
                <c:pt idx="10939">
                  <c:v>9.4283979716519896E-3</c:v>
                </c:pt>
                <c:pt idx="10940">
                  <c:v>1.19689958770536E-4</c:v>
                </c:pt>
                <c:pt idx="10941">
                  <c:v>2.6003618785503798E-3</c:v>
                </c:pt>
                <c:pt idx="10942">
                  <c:v>1.87847072403851E-4</c:v>
                </c:pt>
                <c:pt idx="10943">
                  <c:v>2.7429820243910899E-2</c:v>
                </c:pt>
                <c:pt idx="10944">
                  <c:v>1.25201303741831E-2</c:v>
                </c:pt>
                <c:pt idx="10945">
                  <c:v>1.7886367108697399E-3</c:v>
                </c:pt>
                <c:pt idx="10946">
                  <c:v>9.5078495822733405E-4</c:v>
                </c:pt>
                <c:pt idx="10947">
                  <c:v>3.5463218460525102E-6</c:v>
                </c:pt>
                <c:pt idx="10948">
                  <c:v>0.103145709016545</c:v>
                </c:pt>
                <c:pt idx="10949">
                  <c:v>1.7482333802888901E-3</c:v>
                </c:pt>
                <c:pt idx="10950">
                  <c:v>4.7486256258719698E-4</c:v>
                </c:pt>
                <c:pt idx="10951">
                  <c:v>1.72751149596204E-3</c:v>
                </c:pt>
                <c:pt idx="10952">
                  <c:v>8.2888832869634801E-5</c:v>
                </c:pt>
                <c:pt idx="10953">
                  <c:v>3.3064491622842801E-3</c:v>
                </c:pt>
                <c:pt idx="10954">
                  <c:v>4.2553541585019401E-3</c:v>
                </c:pt>
                <c:pt idx="10955">
                  <c:v>1.6110268560533699E-3</c:v>
                </c:pt>
                <c:pt idx="10956">
                  <c:v>0.69390930103471904</c:v>
                </c:pt>
                <c:pt idx="10957">
                  <c:v>1.38368016292487E-3</c:v>
                </c:pt>
                <c:pt idx="10958">
                  <c:v>1.20112647626357E-2</c:v>
                </c:pt>
                <c:pt idx="10959">
                  <c:v>8.5163799001438702E-4</c:v>
                </c:pt>
                <c:pt idx="10960">
                  <c:v>1.07322636654291E-4</c:v>
                </c:pt>
                <c:pt idx="10961">
                  <c:v>2.3159769316780099E-3</c:v>
                </c:pt>
                <c:pt idx="10962">
                  <c:v>1.78337318753114E-4</c:v>
                </c:pt>
                <c:pt idx="10963">
                  <c:v>5.9018412646329801E-2</c:v>
                </c:pt>
                <c:pt idx="10964">
                  <c:v>1.3087440004689899E-4</c:v>
                </c:pt>
                <c:pt idx="10965">
                  <c:v>7.6822028964837702E-4</c:v>
                </c:pt>
                <c:pt idx="10966">
                  <c:v>5.1561870907736097E-2</c:v>
                </c:pt>
                <c:pt idx="10967">
                  <c:v>1.2099266312150899E-4</c:v>
                </c:pt>
                <c:pt idx="10968">
                  <c:v>1.06363648252351E-3</c:v>
                </c:pt>
                <c:pt idx="10969">
                  <c:v>6.4793147602376503E-4</c:v>
                </c:pt>
                <c:pt idx="10970">
                  <c:v>1.25479346483219E-4</c:v>
                </c:pt>
                <c:pt idx="10971">
                  <c:v>1.90995345012346E-6</c:v>
                </c:pt>
                <c:pt idx="10972">
                  <c:v>2.2931460146559401E-4</c:v>
                </c:pt>
                <c:pt idx="10973">
                  <c:v>6.5131001544083605E-2</c:v>
                </c:pt>
                <c:pt idx="10974">
                  <c:v>1.31154106116431E-2</c:v>
                </c:pt>
                <c:pt idx="10975">
                  <c:v>6.7864712185464696E-3</c:v>
                </c:pt>
                <c:pt idx="10976">
                  <c:v>2.40568831383426E-4</c:v>
                </c:pt>
                <c:pt idx="10977">
                  <c:v>8.16528923191965E-4</c:v>
                </c:pt>
                <c:pt idx="10978">
                  <c:v>5.29678892653348E-2</c:v>
                </c:pt>
                <c:pt idx="10979">
                  <c:v>1.81000261717743E-4</c:v>
                </c:pt>
                <c:pt idx="10980">
                  <c:v>1.2535476111219499E-4</c:v>
                </c:pt>
                <c:pt idx="10981">
                  <c:v>5.0802721395996002E-2</c:v>
                </c:pt>
                <c:pt idx="10982">
                  <c:v>2.4183234761677198E-3</c:v>
                </c:pt>
                <c:pt idx="10983">
                  <c:v>1.1015647171229301E-6</c:v>
                </c:pt>
                <c:pt idx="10984">
                  <c:v>1.34507099003166E-3</c:v>
                </c:pt>
                <c:pt idx="10985">
                  <c:v>1.24614080683871E-6</c:v>
                </c:pt>
                <c:pt idx="10986">
                  <c:v>2.0367423275200199E-2</c:v>
                </c:pt>
                <c:pt idx="10987">
                  <c:v>2.8948463300360102E-3</c:v>
                </c:pt>
                <c:pt idx="10988">
                  <c:v>1.2170138115112E-4</c:v>
                </c:pt>
                <c:pt idx="10989">
                  <c:v>1.3342583763232101E-3</c:v>
                </c:pt>
                <c:pt idx="10990">
                  <c:v>4.1300204578905697E-5</c:v>
                </c:pt>
                <c:pt idx="10991">
                  <c:v>3.5278901877129299E-3</c:v>
                </c:pt>
                <c:pt idx="10992">
                  <c:v>0.98227062599274195</c:v>
                </c:pt>
                <c:pt idx="10993">
                  <c:v>8.3789270149386497E-4</c:v>
                </c:pt>
                <c:pt idx="10994">
                  <c:v>1.3019021116783E-2</c:v>
                </c:pt>
                <c:pt idx="10995">
                  <c:v>2.9126163380760301E-3</c:v>
                </c:pt>
                <c:pt idx="10996">
                  <c:v>8.6303774089782105E-5</c:v>
                </c:pt>
                <c:pt idx="10997">
                  <c:v>3.5598334121987301E-5</c:v>
                </c:pt>
                <c:pt idx="10998">
                  <c:v>1.7123804107754899E-3</c:v>
                </c:pt>
                <c:pt idx="10999">
                  <c:v>1.1587564096841401E-3</c:v>
                </c:pt>
                <c:pt idx="11000">
                  <c:v>1.7045385444333601E-4</c:v>
                </c:pt>
                <c:pt idx="11001">
                  <c:v>3.34024931630744E-4</c:v>
                </c:pt>
                <c:pt idx="11002">
                  <c:v>4.40177054236724E-5</c:v>
                </c:pt>
                <c:pt idx="11003">
                  <c:v>3.4443714665675102E-3</c:v>
                </c:pt>
                <c:pt idx="11004">
                  <c:v>6.4551966806253505E-7</c:v>
                </c:pt>
                <c:pt idx="11005">
                  <c:v>1.7406600593117502E-5</c:v>
                </c:pt>
                <c:pt idx="11006">
                  <c:v>4.2364696944256899E-4</c:v>
                </c:pt>
                <c:pt idx="11007">
                  <c:v>6.24380144273171E-3</c:v>
                </c:pt>
                <c:pt idx="11008">
                  <c:v>9.6196322340880305E-5</c:v>
                </c:pt>
                <c:pt idx="11009">
                  <c:v>3.2149828555851099E-5</c:v>
                </c:pt>
                <c:pt idx="11010">
                  <c:v>6.4446154813472504E-4</c:v>
                </c:pt>
                <c:pt idx="11011">
                  <c:v>3.8369957302646399E-4</c:v>
                </c:pt>
                <c:pt idx="11012">
                  <c:v>3.35838725291832E-4</c:v>
                </c:pt>
                <c:pt idx="11013">
                  <c:v>7.2450205174878497E-4</c:v>
                </c:pt>
                <c:pt idx="11014">
                  <c:v>4.7754560725692397E-3</c:v>
                </c:pt>
                <c:pt idx="11015">
                  <c:v>2.5899642965418099E-4</c:v>
                </c:pt>
                <c:pt idx="11016">
                  <c:v>5.1499688871124798E-5</c:v>
                </c:pt>
                <c:pt idx="11017">
                  <c:v>3.13904346530587E-3</c:v>
                </c:pt>
                <c:pt idx="11018">
                  <c:v>9.8356508163531204E-6</c:v>
                </c:pt>
                <c:pt idx="11019">
                  <c:v>7.9020831157850004E-3</c:v>
                </c:pt>
                <c:pt idx="11020">
                  <c:v>6.5951096435372402E-4</c:v>
                </c:pt>
                <c:pt idx="11021">
                  <c:v>7.1412328718506403E-4</c:v>
                </c:pt>
                <c:pt idx="11022">
                  <c:v>1.38349234954049E-2</c:v>
                </c:pt>
                <c:pt idx="11023">
                  <c:v>4.2161297826279499E-5</c:v>
                </c:pt>
                <c:pt idx="11024">
                  <c:v>5.6049212521534101E-5</c:v>
                </c:pt>
                <c:pt idx="11025">
                  <c:v>1.37678574320303E-2</c:v>
                </c:pt>
                <c:pt idx="11026">
                  <c:v>7.6045569265573701E-3</c:v>
                </c:pt>
                <c:pt idx="11027">
                  <c:v>7.7089319156181703E-3</c:v>
                </c:pt>
                <c:pt idx="11028">
                  <c:v>1.9726842050463701E-2</c:v>
                </c:pt>
                <c:pt idx="11029">
                  <c:v>1.38855474452941E-2</c:v>
                </c:pt>
                <c:pt idx="11030">
                  <c:v>1.23001088113533E-3</c:v>
                </c:pt>
                <c:pt idx="11031">
                  <c:v>1.98252359689172E-3</c:v>
                </c:pt>
                <c:pt idx="11032">
                  <c:v>4.3208562172902099E-4</c:v>
                </c:pt>
                <c:pt idx="11033">
                  <c:v>1.6827162007443199E-3</c:v>
                </c:pt>
                <c:pt idx="11034">
                  <c:v>3.1347135371294602E-3</c:v>
                </c:pt>
                <c:pt idx="11035">
                  <c:v>3.44526724763305E-2</c:v>
                </c:pt>
                <c:pt idx="11036">
                  <c:v>7.0694448484398499E-3</c:v>
                </c:pt>
                <c:pt idx="11037">
                  <c:v>1.69053440994017E-3</c:v>
                </c:pt>
                <c:pt idx="11038">
                  <c:v>1.1895254597756701E-3</c:v>
                </c:pt>
                <c:pt idx="11039">
                  <c:v>4.2039395369367502E-2</c:v>
                </c:pt>
                <c:pt idx="11040">
                  <c:v>6.7523267080196199E-5</c:v>
                </c:pt>
                <c:pt idx="11041">
                  <c:v>0.39756857405760299</c:v>
                </c:pt>
                <c:pt idx="11042">
                  <c:v>1.6988266777655E-3</c:v>
                </c:pt>
                <c:pt idx="11043">
                  <c:v>6.3898060445256904E-6</c:v>
                </c:pt>
                <c:pt idx="11044">
                  <c:v>1.4787740385699299E-4</c:v>
                </c:pt>
                <c:pt idx="11045">
                  <c:v>5.8108003753066698E-2</c:v>
                </c:pt>
                <c:pt idx="11046">
                  <c:v>6.8933162412162602E-5</c:v>
                </c:pt>
                <c:pt idx="11047">
                  <c:v>4.4761784060151799E-6</c:v>
                </c:pt>
                <c:pt idx="11048">
                  <c:v>2.4527444346019898E-4</c:v>
                </c:pt>
                <c:pt idx="11049">
                  <c:v>6.3608420580047897E-2</c:v>
                </c:pt>
                <c:pt idx="11050">
                  <c:v>2.7721356498540601E-6</c:v>
                </c:pt>
                <c:pt idx="11051">
                  <c:v>3.8005275292216801E-6</c:v>
                </c:pt>
                <c:pt idx="11052">
                  <c:v>4.5623253426676502E-3</c:v>
                </c:pt>
                <c:pt idx="11053">
                  <c:v>2.5319197764171499E-3</c:v>
                </c:pt>
                <c:pt idx="11054">
                  <c:v>4.70148692317405E-4</c:v>
                </c:pt>
                <c:pt idx="11055">
                  <c:v>3.3804707152814202E-2</c:v>
                </c:pt>
                <c:pt idx="11056">
                  <c:v>1.2592068503909501E-3</c:v>
                </c:pt>
                <c:pt idx="11057">
                  <c:v>2.6944526747977002E-5</c:v>
                </c:pt>
                <c:pt idx="11058">
                  <c:v>1.06113801633684E-6</c:v>
                </c:pt>
                <c:pt idx="11059">
                  <c:v>1.1191086352188701E-3</c:v>
                </c:pt>
                <c:pt idx="11060">
                  <c:v>2.1805431855215201E-3</c:v>
                </c:pt>
                <c:pt idx="11061">
                  <c:v>4.1820277837077498E-6</c:v>
                </c:pt>
                <c:pt idx="11062">
                  <c:v>1.56043309079771E-3</c:v>
                </c:pt>
                <c:pt idx="11063">
                  <c:v>6.22479982477308E-2</c:v>
                </c:pt>
                <c:pt idx="11064">
                  <c:v>1.06871394483522E-3</c:v>
                </c:pt>
                <c:pt idx="11065">
                  <c:v>2.6763364792243801E-4</c:v>
                </c:pt>
                <c:pt idx="11066">
                  <c:v>5.1687077121781899E-4</c:v>
                </c:pt>
                <c:pt idx="11067">
                  <c:v>5.0729248350404398E-2</c:v>
                </c:pt>
                <c:pt idx="11068">
                  <c:v>2.3974816812570601E-4</c:v>
                </c:pt>
                <c:pt idx="11069">
                  <c:v>3.0031521006281001E-6</c:v>
                </c:pt>
                <c:pt idx="11070">
                  <c:v>6.0772920641810203E-2</c:v>
                </c:pt>
                <c:pt idx="11071">
                  <c:v>4.9631766695115197E-3</c:v>
                </c:pt>
                <c:pt idx="11072">
                  <c:v>4.1372430367107001E-3</c:v>
                </c:pt>
                <c:pt idx="11073">
                  <c:v>1.6747662367021999E-4</c:v>
                </c:pt>
                <c:pt idx="11074">
                  <c:v>6.3712987338821504E-3</c:v>
                </c:pt>
                <c:pt idx="11075">
                  <c:v>5.6633251899677002E-2</c:v>
                </c:pt>
                <c:pt idx="11076">
                  <c:v>2.4744804499986302E-3</c:v>
                </c:pt>
                <c:pt idx="11077">
                  <c:v>3.3204772107280301E-3</c:v>
                </c:pt>
                <c:pt idx="11078">
                  <c:v>7.92803601364447E-5</c:v>
                </c:pt>
                <c:pt idx="11079">
                  <c:v>4.9376003985203602E-6</c:v>
                </c:pt>
                <c:pt idx="11080">
                  <c:v>3.9093578365759901E-4</c:v>
                </c:pt>
                <c:pt idx="11081">
                  <c:v>3.9452748858875798E-3</c:v>
                </c:pt>
                <c:pt idx="11082">
                  <c:v>1.8544922677430201E-5</c:v>
                </c:pt>
                <c:pt idx="11083">
                  <c:v>9.39656575895822E-4</c:v>
                </c:pt>
                <c:pt idx="11084">
                  <c:v>3.7854103038164401E-4</c:v>
                </c:pt>
                <c:pt idx="11085">
                  <c:v>1.28665014746223E-2</c:v>
                </c:pt>
                <c:pt idx="11086">
                  <c:v>2.1337768560520301E-4</c:v>
                </c:pt>
                <c:pt idx="11087">
                  <c:v>9.0232735616092102E-2</c:v>
                </c:pt>
                <c:pt idx="11088">
                  <c:v>6.7618413502583505E-4</c:v>
                </c:pt>
                <c:pt idx="11089">
                  <c:v>1.18265192841817E-4</c:v>
                </c:pt>
                <c:pt idx="11090">
                  <c:v>7.1975958601021398E-5</c:v>
                </c:pt>
                <c:pt idx="11091">
                  <c:v>3.04254744870045E-2</c:v>
                </c:pt>
                <c:pt idx="11092">
                  <c:v>2.14564845190081E-4</c:v>
                </c:pt>
                <c:pt idx="11093">
                  <c:v>5.8729768708334301E-6</c:v>
                </c:pt>
                <c:pt idx="11094">
                  <c:v>1.04929168834963E-2</c:v>
                </c:pt>
                <c:pt idx="11095">
                  <c:v>3.1797247626229501E-3</c:v>
                </c:pt>
                <c:pt idx="11096">
                  <c:v>3.74177579670769E-3</c:v>
                </c:pt>
                <c:pt idx="11097">
                  <c:v>2.6966428915205002E-3</c:v>
                </c:pt>
                <c:pt idx="11098">
                  <c:v>7.3357933027846695E-4</c:v>
                </c:pt>
                <c:pt idx="11099">
                  <c:v>1.17435595115211E-2</c:v>
                </c:pt>
                <c:pt idx="11100">
                  <c:v>5.34735451656498E-5</c:v>
                </c:pt>
                <c:pt idx="11101">
                  <c:v>1.67026253155299E-2</c:v>
                </c:pt>
                <c:pt idx="11102">
                  <c:v>8.1459283182095402E-5</c:v>
                </c:pt>
                <c:pt idx="11103">
                  <c:v>1.8000275488322799E-4</c:v>
                </c:pt>
                <c:pt idx="11104">
                  <c:v>1.9305204642922099E-4</c:v>
                </c:pt>
                <c:pt idx="11105">
                  <c:v>6.6586769536293201E-3</c:v>
                </c:pt>
                <c:pt idx="11106">
                  <c:v>7.7466576331600696E-5</c:v>
                </c:pt>
                <c:pt idx="11107">
                  <c:v>2.4490599692408902E-6</c:v>
                </c:pt>
                <c:pt idx="11108">
                  <c:v>1.05869878519168E-2</c:v>
                </c:pt>
                <c:pt idx="11109">
                  <c:v>6.3963153307327603E-3</c:v>
                </c:pt>
                <c:pt idx="11110">
                  <c:v>1.86013782336767E-3</c:v>
                </c:pt>
                <c:pt idx="11111">
                  <c:v>8.4530890824462102E-4</c:v>
                </c:pt>
                <c:pt idx="11112">
                  <c:v>5.9758570954259897E-7</c:v>
                </c:pt>
                <c:pt idx="11113">
                  <c:v>3.1361518358910801E-5</c:v>
                </c:pt>
                <c:pt idx="11114">
                  <c:v>2.2739387307671902E-2</c:v>
                </c:pt>
                <c:pt idx="11115">
                  <c:v>3.4934118693563999E-3</c:v>
                </c:pt>
                <c:pt idx="11116">
                  <c:v>7.8994028631428296E-3</c:v>
                </c:pt>
                <c:pt idx="11117">
                  <c:v>2.63044559823506E-4</c:v>
                </c:pt>
                <c:pt idx="11118">
                  <c:v>6.2420993779886899E-3</c:v>
                </c:pt>
                <c:pt idx="11119">
                  <c:v>1.5901848802423099E-3</c:v>
                </c:pt>
                <c:pt idx="11120">
                  <c:v>7.11507976987705E-3</c:v>
                </c:pt>
                <c:pt idx="11121">
                  <c:v>5.0601723117834202E-3</c:v>
                </c:pt>
                <c:pt idx="11122">
                  <c:v>1.03793243651795E-5</c:v>
                </c:pt>
                <c:pt idx="11123">
                  <c:v>6.8819987866327096E-4</c:v>
                </c:pt>
                <c:pt idx="11124">
                  <c:v>1.12092817641093E-4</c:v>
                </c:pt>
                <c:pt idx="11125">
                  <c:v>1.4035747070899501E-3</c:v>
                </c:pt>
                <c:pt idx="11126">
                  <c:v>3.0770621846873099E-5</c:v>
                </c:pt>
                <c:pt idx="11127">
                  <c:v>1.34280044301229E-5</c:v>
                </c:pt>
                <c:pt idx="11128">
                  <c:v>1.48420374071198E-4</c:v>
                </c:pt>
                <c:pt idx="11129">
                  <c:v>1.11656801581507E-2</c:v>
                </c:pt>
                <c:pt idx="11130">
                  <c:v>8.8291480985247804E-5</c:v>
                </c:pt>
                <c:pt idx="11131">
                  <c:v>3.9371093949308199E-5</c:v>
                </c:pt>
                <c:pt idx="11132">
                  <c:v>3.18243320991784E-4</c:v>
                </c:pt>
                <c:pt idx="11133">
                  <c:v>2.9461580259084401E-2</c:v>
                </c:pt>
                <c:pt idx="11134">
                  <c:v>3.53042412841665E-6</c:v>
                </c:pt>
                <c:pt idx="11135">
                  <c:v>3.82528011186195E-6</c:v>
                </c:pt>
                <c:pt idx="11136">
                  <c:v>1.39710931148765E-3</c:v>
                </c:pt>
                <c:pt idx="11137">
                  <c:v>3.1972921013658801E-3</c:v>
                </c:pt>
                <c:pt idx="11138">
                  <c:v>3.5452304176297601E-3</c:v>
                </c:pt>
                <c:pt idx="11139">
                  <c:v>8.6400808589518705E-5</c:v>
                </c:pt>
                <c:pt idx="11140">
                  <c:v>4.01319229377759E-4</c:v>
                </c:pt>
                <c:pt idx="11141">
                  <c:v>4.6916822288683097E-3</c:v>
                </c:pt>
                <c:pt idx="11142">
                  <c:v>2.00074406000804E-2</c:v>
                </c:pt>
                <c:pt idx="11143">
                  <c:v>3.34366943748686E-6</c:v>
                </c:pt>
                <c:pt idx="11144">
                  <c:v>1.1283888615039799E-4</c:v>
                </c:pt>
                <c:pt idx="11145">
                  <c:v>6.7835577226739297E-5</c:v>
                </c:pt>
                <c:pt idx="11146">
                  <c:v>2.2571146021030698E-2</c:v>
                </c:pt>
                <c:pt idx="11147">
                  <c:v>1.0743748685097001E-2</c:v>
                </c:pt>
                <c:pt idx="11148">
                  <c:v>9.2722533591722501E-6</c:v>
                </c:pt>
                <c:pt idx="11149">
                  <c:v>2.62392187112113E-2</c:v>
                </c:pt>
                <c:pt idx="11150">
                  <c:v>3.0513882736858601E-4</c:v>
                </c:pt>
                <c:pt idx="11151">
                  <c:v>2.6368985798236203E-4</c:v>
                </c:pt>
                <c:pt idx="11152">
                  <c:v>1.14663440823595E-6</c:v>
                </c:pt>
                <c:pt idx="11153">
                  <c:v>3.5528868044131898E-5</c:v>
                </c:pt>
                <c:pt idx="11154">
                  <c:v>0.65679396285039104</c:v>
                </c:pt>
                <c:pt idx="11155">
                  <c:v>4.23735362544194E-4</c:v>
                </c:pt>
                <c:pt idx="11156">
                  <c:v>5.6288622063645502E-6</c:v>
                </c:pt>
                <c:pt idx="11157">
                  <c:v>1.0182484410037099E-6</c:v>
                </c:pt>
                <c:pt idx="11158">
                  <c:v>1.24193765400168E-4</c:v>
                </c:pt>
                <c:pt idx="11159">
                  <c:v>4.4851646945841999E-4</c:v>
                </c:pt>
                <c:pt idx="11160">
                  <c:v>1.8075249816276501E-3</c:v>
                </c:pt>
                <c:pt idx="11161">
                  <c:v>2.3137389277447401E-3</c:v>
                </c:pt>
                <c:pt idx="11162">
                  <c:v>0.98456453041433301</c:v>
                </c:pt>
                <c:pt idx="11163">
                  <c:v>3.9708440521518901E-4</c:v>
                </c:pt>
                <c:pt idx="11164">
                  <c:v>1.2230929886980801E-3</c:v>
                </c:pt>
                <c:pt idx="11165">
                  <c:v>8.9004683767902098E-5</c:v>
                </c:pt>
                <c:pt idx="11166">
                  <c:v>3.8491450977851002E-4</c:v>
                </c:pt>
                <c:pt idx="11167">
                  <c:v>5.05387033560912E-5</c:v>
                </c:pt>
                <c:pt idx="11168">
                  <c:v>2.4905453130962099E-4</c:v>
                </c:pt>
                <c:pt idx="11169">
                  <c:v>4.0327807790836902E-4</c:v>
                </c:pt>
                <c:pt idx="11170">
                  <c:v>1.3348624359352499E-3</c:v>
                </c:pt>
                <c:pt idx="11171">
                  <c:v>9.2525224715113202E-4</c:v>
                </c:pt>
                <c:pt idx="11172">
                  <c:v>1.5321940827990099E-2</c:v>
                </c:pt>
                <c:pt idx="11173">
                  <c:v>6.4106680140587797E-5</c:v>
                </c:pt>
                <c:pt idx="11174">
                  <c:v>4.5693971712840798E-5</c:v>
                </c:pt>
                <c:pt idx="11175">
                  <c:v>1.88876132434911E-4</c:v>
                </c:pt>
                <c:pt idx="11176">
                  <c:v>1.648682893697E-2</c:v>
                </c:pt>
                <c:pt idx="11177">
                  <c:v>6.7818128294861504E-5</c:v>
                </c:pt>
                <c:pt idx="11178">
                  <c:v>7.6225038418737798E-7</c:v>
                </c:pt>
                <c:pt idx="11179">
                  <c:v>6.2411879545686997E-3</c:v>
                </c:pt>
                <c:pt idx="11180">
                  <c:v>3.1132429226104699E-4</c:v>
                </c:pt>
                <c:pt idx="11181">
                  <c:v>6.1897715695211797E-2</c:v>
                </c:pt>
                <c:pt idx="11182">
                  <c:v>3.7866437175376202E-3</c:v>
                </c:pt>
                <c:pt idx="11183">
                  <c:v>1.33893059339893E-4</c:v>
                </c:pt>
                <c:pt idx="11184">
                  <c:v>5.7372784143422001E-5</c:v>
                </c:pt>
                <c:pt idx="11185">
                  <c:v>4.7212578669081099E-3</c:v>
                </c:pt>
                <c:pt idx="11186">
                  <c:v>4.3602759712819402E-4</c:v>
                </c:pt>
                <c:pt idx="11187">
                  <c:v>8.1124466647813902E-3</c:v>
                </c:pt>
                <c:pt idx="11188">
                  <c:v>2.9683473150371898E-4</c:v>
                </c:pt>
                <c:pt idx="11189">
                  <c:v>1.88707320386482E-4</c:v>
                </c:pt>
                <c:pt idx="11190">
                  <c:v>2.0134377409840099E-5</c:v>
                </c:pt>
                <c:pt idx="11191">
                  <c:v>9.4464165289451299E-3</c:v>
                </c:pt>
                <c:pt idx="11192">
                  <c:v>3.85024755445336E-2</c:v>
                </c:pt>
                <c:pt idx="11193">
                  <c:v>7.8247421117423593E-3</c:v>
                </c:pt>
                <c:pt idx="11194">
                  <c:v>5.4133958191123903E-5</c:v>
                </c:pt>
                <c:pt idx="11195">
                  <c:v>1.6426238251197699E-4</c:v>
                </c:pt>
                <c:pt idx="11196">
                  <c:v>1.9155636585166901E-3</c:v>
                </c:pt>
                <c:pt idx="11197">
                  <c:v>2.7055668325590798E-3</c:v>
                </c:pt>
                <c:pt idx="11198">
                  <c:v>2.8474990744503399E-3</c:v>
                </c:pt>
                <c:pt idx="11199">
                  <c:v>6.0916073709177201E-5</c:v>
                </c:pt>
                <c:pt idx="11200">
                  <c:v>4.6369097140074301E-7</c:v>
                </c:pt>
                <c:pt idx="11201">
                  <c:v>5.9512597388919905E-4</c:v>
                </c:pt>
                <c:pt idx="11202">
                  <c:v>6.1777534190993301E-3</c:v>
                </c:pt>
                <c:pt idx="11203">
                  <c:v>1.8014906589657899E-4</c:v>
                </c:pt>
                <c:pt idx="11204">
                  <c:v>7.9037595915335302E-5</c:v>
                </c:pt>
                <c:pt idx="11205">
                  <c:v>2.3960883574337701E-6</c:v>
                </c:pt>
                <c:pt idx="11206">
                  <c:v>1.94957626482158E-4</c:v>
                </c:pt>
                <c:pt idx="11207">
                  <c:v>3.4234433310575198E-4</c:v>
                </c:pt>
                <c:pt idx="11208">
                  <c:v>7.0781763617587298E-2</c:v>
                </c:pt>
                <c:pt idx="11209">
                  <c:v>9.6858613158553702E-5</c:v>
                </c:pt>
                <c:pt idx="11210">
                  <c:v>3.5776493949228198E-4</c:v>
                </c:pt>
                <c:pt idx="11211">
                  <c:v>2.7750804032301998E-2</c:v>
                </c:pt>
                <c:pt idx="11212">
                  <c:v>2.6301709907030301E-4</c:v>
                </c:pt>
                <c:pt idx="11213">
                  <c:v>1.2605357806313699E-2</c:v>
                </c:pt>
                <c:pt idx="11214">
                  <c:v>4.1726244995399601E-7</c:v>
                </c:pt>
                <c:pt idx="11215">
                  <c:v>1.52336405018113E-4</c:v>
                </c:pt>
                <c:pt idx="11216">
                  <c:v>2.23383426319678E-3</c:v>
                </c:pt>
                <c:pt idx="11217">
                  <c:v>1.2364698972225001E-2</c:v>
                </c:pt>
                <c:pt idx="11218">
                  <c:v>3.1977170925360002E-4</c:v>
                </c:pt>
                <c:pt idx="11219">
                  <c:v>2.19035943187248E-4</c:v>
                </c:pt>
                <c:pt idx="11220">
                  <c:v>1.6263171323118301E-3</c:v>
                </c:pt>
                <c:pt idx="11221">
                  <c:v>1.28131447077949E-3</c:v>
                </c:pt>
                <c:pt idx="11222">
                  <c:v>2.40695924899565E-2</c:v>
                </c:pt>
                <c:pt idx="11223">
                  <c:v>9.7548744744290698E-4</c:v>
                </c:pt>
                <c:pt idx="11224">
                  <c:v>6.9860518631697306E-5</c:v>
                </c:pt>
                <c:pt idx="11225">
                  <c:v>2.21172384541682E-4</c:v>
                </c:pt>
                <c:pt idx="11226">
                  <c:v>8.0129825282262003E-4</c:v>
                </c:pt>
                <c:pt idx="11227">
                  <c:v>7.1194796568164602E-5</c:v>
                </c:pt>
                <c:pt idx="11228">
                  <c:v>1.1565223803821799E-6</c:v>
                </c:pt>
                <c:pt idx="11229">
                  <c:v>2.1843677740700801E-5</c:v>
                </c:pt>
                <c:pt idx="11230">
                  <c:v>5.7950205493598498E-4</c:v>
                </c:pt>
                <c:pt idx="11231">
                  <c:v>2.5242552375633401E-2</c:v>
                </c:pt>
                <c:pt idx="11232">
                  <c:v>8.1296327575511793E-3</c:v>
                </c:pt>
                <c:pt idx="11233">
                  <c:v>4.5501170447056396E-3</c:v>
                </c:pt>
                <c:pt idx="11234">
                  <c:v>4.4985991060021702E-4</c:v>
                </c:pt>
                <c:pt idx="11235">
                  <c:v>3.8781358600157299E-4</c:v>
                </c:pt>
                <c:pt idx="11236">
                  <c:v>3.9368290184635998E-7</c:v>
                </c:pt>
                <c:pt idx="11237">
                  <c:v>6.6365715705833097E-3</c:v>
                </c:pt>
                <c:pt idx="11238">
                  <c:v>0.108942470922071</c:v>
                </c:pt>
                <c:pt idx="11239">
                  <c:v>2.4978775389533801E-3</c:v>
                </c:pt>
                <c:pt idx="11240">
                  <c:v>0.14915553503263401</c:v>
                </c:pt>
                <c:pt idx="11241">
                  <c:v>1.8995246130955001E-2</c:v>
                </c:pt>
                <c:pt idx="11242">
                  <c:v>3.0011407401437501E-5</c:v>
                </c:pt>
                <c:pt idx="11243">
                  <c:v>1.3008277135937E-3</c:v>
                </c:pt>
                <c:pt idx="11244">
                  <c:v>4.8151850080262702E-4</c:v>
                </c:pt>
                <c:pt idx="11245">
                  <c:v>5.8480630128967398E-4</c:v>
                </c:pt>
                <c:pt idx="11246">
                  <c:v>4.04935734596307E-4</c:v>
                </c:pt>
                <c:pt idx="11247">
                  <c:v>2.42262409815592E-4</c:v>
                </c:pt>
                <c:pt idx="11248">
                  <c:v>5.8835429684661003E-7</c:v>
                </c:pt>
                <c:pt idx="11249">
                  <c:v>1.16937763439013E-6</c:v>
                </c:pt>
                <c:pt idx="11250">
                  <c:v>6.5471723159761096E-4</c:v>
                </c:pt>
                <c:pt idx="11251">
                  <c:v>3.3295872340521399E-4</c:v>
                </c:pt>
                <c:pt idx="11252">
                  <c:v>2.0241181682599001E-4</c:v>
                </c:pt>
                <c:pt idx="11253">
                  <c:v>2.5791975947986198E-4</c:v>
                </c:pt>
                <c:pt idx="11254">
                  <c:v>1.7040475271050799E-4</c:v>
                </c:pt>
                <c:pt idx="11255">
                  <c:v>7.6684575125858395E-5</c:v>
                </c:pt>
                <c:pt idx="11256">
                  <c:v>3.6331883315670799E-5</c:v>
                </c:pt>
                <c:pt idx="11257">
                  <c:v>0.132615253179522</c:v>
                </c:pt>
                <c:pt idx="11258">
                  <c:v>3.2864552946210998E-3</c:v>
                </c:pt>
                <c:pt idx="11259">
                  <c:v>4.1074725352695501E-4</c:v>
                </c:pt>
                <c:pt idx="11260">
                  <c:v>2.3319820462054399E-3</c:v>
                </c:pt>
                <c:pt idx="11261">
                  <c:v>6.9547588489868696E-5</c:v>
                </c:pt>
                <c:pt idx="11262">
                  <c:v>2.6466373285422901E-6</c:v>
                </c:pt>
                <c:pt idx="11263">
                  <c:v>2.4941560193856497E-4</c:v>
                </c:pt>
                <c:pt idx="11264">
                  <c:v>9.4115456145131394E-5</c:v>
                </c:pt>
                <c:pt idx="11265">
                  <c:v>4.5260410326980798E-2</c:v>
                </c:pt>
                <c:pt idx="11266">
                  <c:v>4.5637230464345199E-3</c:v>
                </c:pt>
                <c:pt idx="11267">
                  <c:v>6.76876034197071E-3</c:v>
                </c:pt>
                <c:pt idx="11268">
                  <c:v>1.75057921614989E-7</c:v>
                </c:pt>
                <c:pt idx="11269">
                  <c:v>6.7890249282228601E-2</c:v>
                </c:pt>
                <c:pt idx="11270">
                  <c:v>1.54411033848548E-2</c:v>
                </c:pt>
                <c:pt idx="11271">
                  <c:v>6.9955210249415996E-4</c:v>
                </c:pt>
                <c:pt idx="11272">
                  <c:v>6.13929791679134E-7</c:v>
                </c:pt>
                <c:pt idx="11273">
                  <c:v>8.1190176851489992E-3</c:v>
                </c:pt>
                <c:pt idx="11274">
                  <c:v>2.97684325638175E-4</c:v>
                </c:pt>
                <c:pt idx="11275">
                  <c:v>6.6206949543055804E-7</c:v>
                </c:pt>
                <c:pt idx="11276">
                  <c:v>5.6083542237068497E-5</c:v>
                </c:pt>
                <c:pt idx="11277">
                  <c:v>3.0218366034292301E-4</c:v>
                </c:pt>
                <c:pt idx="11278">
                  <c:v>5.2314208287058702E-7</c:v>
                </c:pt>
                <c:pt idx="11279">
                  <c:v>3.18670278688593E-6</c:v>
                </c:pt>
                <c:pt idx="11280">
                  <c:v>1.4779742061105401E-4</c:v>
                </c:pt>
                <c:pt idx="11281">
                  <c:v>7.6332235749930798E-3</c:v>
                </c:pt>
                <c:pt idx="11282">
                  <c:v>2.50984384080539E-3</c:v>
                </c:pt>
                <c:pt idx="11283">
                  <c:v>9.8805071791536996E-6</c:v>
                </c:pt>
                <c:pt idx="11284">
                  <c:v>1.2675653810812701E-3</c:v>
                </c:pt>
                <c:pt idx="11285">
                  <c:v>8.9517202591889405E-4</c:v>
                </c:pt>
                <c:pt idx="11286">
                  <c:v>1.20969195515418E-4</c:v>
                </c:pt>
                <c:pt idx="11287">
                  <c:v>7.0750809521088498E-7</c:v>
                </c:pt>
                <c:pt idx="11288">
                  <c:v>1.5294686690924E-2</c:v>
                </c:pt>
                <c:pt idx="11289">
                  <c:v>9.9133208746021202E-5</c:v>
                </c:pt>
                <c:pt idx="11290">
                  <c:v>4.0526970681827002E-4</c:v>
                </c:pt>
                <c:pt idx="11291">
                  <c:v>2.07632731622622E-6</c:v>
                </c:pt>
                <c:pt idx="11292">
                  <c:v>6.4222213997068502E-5</c:v>
                </c:pt>
                <c:pt idx="11293">
                  <c:v>4.0503817948912499E-4</c:v>
                </c:pt>
                <c:pt idx="11294">
                  <c:v>1.8415066717520601E-4</c:v>
                </c:pt>
                <c:pt idx="11295">
                  <c:v>0.84058096975184005</c:v>
                </c:pt>
                <c:pt idx="11296">
                  <c:v>3.0323067599520599E-3</c:v>
                </c:pt>
                <c:pt idx="11297">
                  <c:v>7.8752856095627503E-7</c:v>
                </c:pt>
                <c:pt idx="11298">
                  <c:v>2.8289996707153101E-3</c:v>
                </c:pt>
                <c:pt idx="11299">
                  <c:v>8.4022929656827998E-4</c:v>
                </c:pt>
                <c:pt idx="11300">
                  <c:v>3.4034736884213897E-4</c:v>
                </c:pt>
                <c:pt idx="11301">
                  <c:v>2.9791428236645702E-4</c:v>
                </c:pt>
                <c:pt idx="11302">
                  <c:v>5.6346745715419796E-3</c:v>
                </c:pt>
                <c:pt idx="11303">
                  <c:v>1.31279885972399E-4</c:v>
                </c:pt>
                <c:pt idx="11304">
                  <c:v>0.49341128932527001</c:v>
                </c:pt>
                <c:pt idx="11305">
                  <c:v>0.20001629953642</c:v>
                </c:pt>
                <c:pt idx="11306">
                  <c:v>9.7585140310189802E-4</c:v>
                </c:pt>
                <c:pt idx="11307">
                  <c:v>2.55872907013056E-4</c:v>
                </c:pt>
                <c:pt idx="11308">
                  <c:v>5.7128738493593405E-7</c:v>
                </c:pt>
                <c:pt idx="11309">
                  <c:v>8.1600507287276996E-4</c:v>
                </c:pt>
                <c:pt idx="11310">
                  <c:v>6.7249600045191501E-3</c:v>
                </c:pt>
                <c:pt idx="11311">
                  <c:v>1.0853979923101499E-2</c:v>
                </c:pt>
                <c:pt idx="11312">
                  <c:v>9.2734844504267296E-7</c:v>
                </c:pt>
                <c:pt idx="11313">
                  <c:v>3.2048149574039297E-4</c:v>
                </c:pt>
                <c:pt idx="11314">
                  <c:v>9.1753410601998705E-5</c:v>
                </c:pt>
                <c:pt idx="11315">
                  <c:v>1.6909726974361401E-2</c:v>
                </c:pt>
                <c:pt idx="11316">
                  <c:v>1.3591931520756499E-3</c:v>
                </c:pt>
                <c:pt idx="11317">
                  <c:v>4.7969290759375901E-5</c:v>
                </c:pt>
                <c:pt idx="11318">
                  <c:v>3.8624295148316202E-3</c:v>
                </c:pt>
                <c:pt idx="11319">
                  <c:v>8.7732923260194404E-4</c:v>
                </c:pt>
                <c:pt idx="11320">
                  <c:v>1.37536354376593E-2</c:v>
                </c:pt>
                <c:pt idx="11321">
                  <c:v>1.0620303746193899E-2</c:v>
                </c:pt>
                <c:pt idx="11322">
                  <c:v>9.6913872966448305E-4</c:v>
                </c:pt>
                <c:pt idx="11323">
                  <c:v>2.94262100233563E-5</c:v>
                </c:pt>
                <c:pt idx="11324">
                  <c:v>1.86014753980095E-3</c:v>
                </c:pt>
                <c:pt idx="11325">
                  <c:v>1.07508023527086E-2</c:v>
                </c:pt>
                <c:pt idx="11326">
                  <c:v>5.9370098829359995E-7</c:v>
                </c:pt>
                <c:pt idx="11327">
                  <c:v>2.5184350277174998E-4</c:v>
                </c:pt>
                <c:pt idx="11328">
                  <c:v>3.5807751852647701E-4</c:v>
                </c:pt>
                <c:pt idx="11329">
                  <c:v>7.1860198582282401E-4</c:v>
                </c:pt>
                <c:pt idx="11330">
                  <c:v>2.8636975959063201E-3</c:v>
                </c:pt>
                <c:pt idx="11331">
                  <c:v>1.7421004924232E-3</c:v>
                </c:pt>
                <c:pt idx="11332">
                  <c:v>8.8396337016619E-4</c:v>
                </c:pt>
                <c:pt idx="11333">
                  <c:v>2.1156568878942701E-4</c:v>
                </c:pt>
                <c:pt idx="11334">
                  <c:v>9.3794214568088596E-4</c:v>
                </c:pt>
                <c:pt idx="11335">
                  <c:v>3.8947930910422398E-3</c:v>
                </c:pt>
                <c:pt idx="11336">
                  <c:v>1.19913282725151E-2</c:v>
                </c:pt>
                <c:pt idx="11337">
                  <c:v>1.80566286712952E-6</c:v>
                </c:pt>
                <c:pt idx="11338">
                  <c:v>1.37085101689621E-2</c:v>
                </c:pt>
                <c:pt idx="11339">
                  <c:v>1.2900722672420001E-4</c:v>
                </c:pt>
                <c:pt idx="11340">
                  <c:v>3.3417346823861899E-3</c:v>
                </c:pt>
                <c:pt idx="11341">
                  <c:v>2.1807365317267802E-3</c:v>
                </c:pt>
                <c:pt idx="11342">
                  <c:v>3.96218026569073E-4</c:v>
                </c:pt>
                <c:pt idx="11343">
                  <c:v>1.84323282029574E-4</c:v>
                </c:pt>
                <c:pt idx="11344">
                  <c:v>8.3006507311464306E-5</c:v>
                </c:pt>
                <c:pt idx="11345">
                  <c:v>4.49846079447924E-2</c:v>
                </c:pt>
                <c:pt idx="11346">
                  <c:v>3.70790431593331E-3</c:v>
                </c:pt>
                <c:pt idx="11347">
                  <c:v>5.0569852615846105E-4</c:v>
                </c:pt>
                <c:pt idx="11348">
                  <c:v>1.45184633429364E-3</c:v>
                </c:pt>
                <c:pt idx="11349">
                  <c:v>1.23645596657498E-3</c:v>
                </c:pt>
                <c:pt idx="11350">
                  <c:v>8.7430239373360299E-4</c:v>
                </c:pt>
                <c:pt idx="11351">
                  <c:v>1.6700340222716301E-2</c:v>
                </c:pt>
                <c:pt idx="11352">
                  <c:v>1.6840392030769101E-6</c:v>
                </c:pt>
                <c:pt idx="11353">
                  <c:v>2.0803640101434799E-4</c:v>
                </c:pt>
                <c:pt idx="11354">
                  <c:v>3.1713770556043301E-3</c:v>
                </c:pt>
                <c:pt idx="11355">
                  <c:v>3.60082294900778E-2</c:v>
                </c:pt>
                <c:pt idx="11356">
                  <c:v>1.9974487862427798E-2</c:v>
                </c:pt>
                <c:pt idx="11357">
                  <c:v>1.4069532947896701E-4</c:v>
                </c:pt>
                <c:pt idx="11358">
                  <c:v>6.3216310485917903E-6</c:v>
                </c:pt>
                <c:pt idx="11359">
                  <c:v>1.8397417775239499E-3</c:v>
                </c:pt>
                <c:pt idx="11360">
                  <c:v>4.9470608064966298E-7</c:v>
                </c:pt>
                <c:pt idx="11361">
                  <c:v>5.1958935112861298E-3</c:v>
                </c:pt>
                <c:pt idx="11362">
                  <c:v>8.5510345467725399E-7</c:v>
                </c:pt>
                <c:pt idx="11363">
                  <c:v>9.9154798326803496E-3</c:v>
                </c:pt>
                <c:pt idx="11364">
                  <c:v>2.6173061971067201E-3</c:v>
                </c:pt>
                <c:pt idx="11365">
                  <c:v>2.6500569466555501E-2</c:v>
                </c:pt>
                <c:pt idx="11366">
                  <c:v>2.9105952913629102E-4</c:v>
                </c:pt>
                <c:pt idx="11367">
                  <c:v>5.5715123041335298E-4</c:v>
                </c:pt>
                <c:pt idx="11368">
                  <c:v>1.9892978348615199E-4</c:v>
                </c:pt>
                <c:pt idx="11369">
                  <c:v>4.9084290808840597E-5</c:v>
                </c:pt>
                <c:pt idx="11370">
                  <c:v>1.5179055116719501E-4</c:v>
                </c:pt>
                <c:pt idx="11371">
                  <c:v>7.1634153665523899E-7</c:v>
                </c:pt>
                <c:pt idx="11372">
                  <c:v>2.8261739748210098E-4</c:v>
                </c:pt>
                <c:pt idx="11373">
                  <c:v>4.8101003408417596E-3</c:v>
                </c:pt>
                <c:pt idx="11374">
                  <c:v>3.77717996041192E-3</c:v>
                </c:pt>
                <c:pt idx="11375">
                  <c:v>1.98630249339583E-2</c:v>
                </c:pt>
                <c:pt idx="11376">
                  <c:v>5.5429569515559704E-4</c:v>
                </c:pt>
                <c:pt idx="11377">
                  <c:v>2.9241571937605398E-4</c:v>
                </c:pt>
                <c:pt idx="11378">
                  <c:v>4.0590850925511401E-4</c:v>
                </c:pt>
                <c:pt idx="11379">
                  <c:v>7.9684598911593501E-3</c:v>
                </c:pt>
                <c:pt idx="11380">
                  <c:v>2.3318900196722201E-3</c:v>
                </c:pt>
                <c:pt idx="11381">
                  <c:v>1.07657079320196E-4</c:v>
                </c:pt>
                <c:pt idx="11382">
                  <c:v>1.50383622346014E-2</c:v>
                </c:pt>
                <c:pt idx="11383">
                  <c:v>3.1421964634712397E-2</c:v>
                </c:pt>
                <c:pt idx="11384">
                  <c:v>5.0278488780416302E-4</c:v>
                </c:pt>
                <c:pt idx="11385">
                  <c:v>4.2597169349972702E-4</c:v>
                </c:pt>
                <c:pt idx="11386">
                  <c:v>7.8735062531625696E-3</c:v>
                </c:pt>
                <c:pt idx="11387">
                  <c:v>7.8128962227297996E-7</c:v>
                </c:pt>
                <c:pt idx="11388">
                  <c:v>5.7442492316281196E-4</c:v>
                </c:pt>
                <c:pt idx="11389">
                  <c:v>2.5862693749629E-5</c:v>
                </c:pt>
                <c:pt idx="11390">
                  <c:v>6.8693529494190104E-4</c:v>
                </c:pt>
                <c:pt idx="11391">
                  <c:v>0.50259527334500298</c:v>
                </c:pt>
                <c:pt idx="11392">
                  <c:v>2.0384376405500502E-3</c:v>
                </c:pt>
                <c:pt idx="11393">
                  <c:v>1.4215401956291901E-2</c:v>
                </c:pt>
                <c:pt idx="11394">
                  <c:v>2.6570964670120998E-3</c:v>
                </c:pt>
                <c:pt idx="11395">
                  <c:v>1.6485370269877001E-4</c:v>
                </c:pt>
                <c:pt idx="11396">
                  <c:v>6.8572058091938299E-3</c:v>
                </c:pt>
                <c:pt idx="11397">
                  <c:v>5.5425740460159096E-3</c:v>
                </c:pt>
                <c:pt idx="11398">
                  <c:v>2.3182158532757801E-2</c:v>
                </c:pt>
                <c:pt idx="11399">
                  <c:v>1.03501175107076E-3</c:v>
                </c:pt>
                <c:pt idx="11400">
                  <c:v>1.59401576601129E-3</c:v>
                </c:pt>
                <c:pt idx="11401">
                  <c:v>1.22637137590434E-3</c:v>
                </c:pt>
                <c:pt idx="11402">
                  <c:v>2.6172766845146299E-3</c:v>
                </c:pt>
                <c:pt idx="11403">
                  <c:v>5.4367372464370102E-3</c:v>
                </c:pt>
                <c:pt idx="11404">
                  <c:v>3.6435790401167098E-7</c:v>
                </c:pt>
                <c:pt idx="11405">
                  <c:v>2.2076729365222502E-6</c:v>
                </c:pt>
                <c:pt idx="11406">
                  <c:v>8.2992598069162801E-3</c:v>
                </c:pt>
                <c:pt idx="11407">
                  <c:v>1.49904940984091E-3</c:v>
                </c:pt>
                <c:pt idx="11408">
                  <c:v>1.3932872317779499E-3</c:v>
                </c:pt>
                <c:pt idx="11409">
                  <c:v>8.02872145064981E-3</c:v>
                </c:pt>
                <c:pt idx="11410">
                  <c:v>2.1996989208647202E-2</c:v>
                </c:pt>
                <c:pt idx="11411">
                  <c:v>2.8781839999830099E-4</c:v>
                </c:pt>
                <c:pt idx="11412">
                  <c:v>3.29439283958224E-6</c:v>
                </c:pt>
                <c:pt idx="11413">
                  <c:v>4.1676935053815402E-2</c:v>
                </c:pt>
                <c:pt idx="11414">
                  <c:v>6.1317259117972403E-4</c:v>
                </c:pt>
                <c:pt idx="11415">
                  <c:v>1.0317409583030499E-3</c:v>
                </c:pt>
                <c:pt idx="11416">
                  <c:v>4.8929694753733302E-5</c:v>
                </c:pt>
                <c:pt idx="11417">
                  <c:v>1.0071037578619499E-2</c:v>
                </c:pt>
                <c:pt idx="11418">
                  <c:v>5.6063144512894098E-7</c:v>
                </c:pt>
                <c:pt idx="11419">
                  <c:v>6.03318934595179E-5</c:v>
                </c:pt>
                <c:pt idx="11420">
                  <c:v>2.07954303552902E-2</c:v>
                </c:pt>
                <c:pt idx="11421">
                  <c:v>3.8378112152425499E-3</c:v>
                </c:pt>
                <c:pt idx="11422">
                  <c:v>6.6487442410119203E-3</c:v>
                </c:pt>
                <c:pt idx="11423">
                  <c:v>1.1352090488900199E-3</c:v>
                </c:pt>
                <c:pt idx="11424">
                  <c:v>1.34829905283299E-4</c:v>
                </c:pt>
                <c:pt idx="11425">
                  <c:v>1.25567831932801E-2</c:v>
                </c:pt>
                <c:pt idx="11426">
                  <c:v>1.4848602890747101E-3</c:v>
                </c:pt>
                <c:pt idx="11427">
                  <c:v>3.8549204388047198E-4</c:v>
                </c:pt>
                <c:pt idx="11428">
                  <c:v>5.0800777660927601E-3</c:v>
                </c:pt>
                <c:pt idx="11429">
                  <c:v>3.5385229912910901E-3</c:v>
                </c:pt>
                <c:pt idx="11430">
                  <c:v>9.9926413922693308E-4</c:v>
                </c:pt>
                <c:pt idx="11431">
                  <c:v>7.4974253783883602E-2</c:v>
                </c:pt>
                <c:pt idx="11432">
                  <c:v>7.4840587819422798E-7</c:v>
                </c:pt>
                <c:pt idx="11433">
                  <c:v>9.6538856419436899E-7</c:v>
                </c:pt>
                <c:pt idx="11434">
                  <c:v>7.37912237343928E-4</c:v>
                </c:pt>
                <c:pt idx="11435">
                  <c:v>1.8035614152283701E-2</c:v>
                </c:pt>
                <c:pt idx="11436">
                  <c:v>4.96419480852563E-3</c:v>
                </c:pt>
                <c:pt idx="11437">
                  <c:v>1.69692615742036E-3</c:v>
                </c:pt>
                <c:pt idx="11438">
                  <c:v>1.02609724902106E-4</c:v>
                </c:pt>
                <c:pt idx="11439">
                  <c:v>8.9203522635375101E-7</c:v>
                </c:pt>
                <c:pt idx="11440">
                  <c:v>2.9572335004723202E-7</c:v>
                </c:pt>
                <c:pt idx="11441">
                  <c:v>2.7345071093996001E-4</c:v>
                </c:pt>
                <c:pt idx="11442">
                  <c:v>1.9297238471302101E-3</c:v>
                </c:pt>
                <c:pt idx="11443">
                  <c:v>1.52727279296027E-3</c:v>
                </c:pt>
                <c:pt idx="11444">
                  <c:v>2.41898449192588E-2</c:v>
                </c:pt>
                <c:pt idx="11445">
                  <c:v>4.3735683466157397E-6</c:v>
                </c:pt>
                <c:pt idx="11446">
                  <c:v>2.6431840064663998E-4</c:v>
                </c:pt>
                <c:pt idx="11447">
                  <c:v>5.6796787719550304E-4</c:v>
                </c:pt>
                <c:pt idx="11448">
                  <c:v>3.76437053187847E-4</c:v>
                </c:pt>
                <c:pt idx="11449">
                  <c:v>4.4851019722681202E-3</c:v>
                </c:pt>
                <c:pt idx="11450">
                  <c:v>1.1023958215399801E-2</c:v>
                </c:pt>
                <c:pt idx="11451">
                  <c:v>1.03423176913483E-2</c:v>
                </c:pt>
                <c:pt idx="11452">
                  <c:v>6.8382062524480897E-4</c:v>
                </c:pt>
                <c:pt idx="11453">
                  <c:v>8.8168553073812994E-3</c:v>
                </c:pt>
                <c:pt idx="11454">
                  <c:v>2.7060925660378102E-3</c:v>
                </c:pt>
                <c:pt idx="11455">
                  <c:v>7.8624060470968305E-3</c:v>
                </c:pt>
                <c:pt idx="11456">
                  <c:v>6.4918369404248803E-3</c:v>
                </c:pt>
                <c:pt idx="11457">
                  <c:v>3.24620361959805E-3</c:v>
                </c:pt>
                <c:pt idx="11458">
                  <c:v>1.94208349656814E-3</c:v>
                </c:pt>
                <c:pt idx="11459">
                  <c:v>5.7590444639638797E-5</c:v>
                </c:pt>
                <c:pt idx="11460">
                  <c:v>5.7691183371042995E-4</c:v>
                </c:pt>
                <c:pt idx="11461">
                  <c:v>1.59439217044805E-4</c:v>
                </c:pt>
                <c:pt idx="11462">
                  <c:v>1.0503931819997101E-2</c:v>
                </c:pt>
                <c:pt idx="11463">
                  <c:v>1.0455188038008799E-5</c:v>
                </c:pt>
                <c:pt idx="11464">
                  <c:v>3.1515792845315702E-6</c:v>
                </c:pt>
                <c:pt idx="11465">
                  <c:v>1.25215346970617E-3</c:v>
                </c:pt>
                <c:pt idx="11466">
                  <c:v>9.7557497048847603E-4</c:v>
                </c:pt>
                <c:pt idx="11467">
                  <c:v>1.6504551165365E-3</c:v>
                </c:pt>
                <c:pt idx="11468">
                  <c:v>8.3434160634429796E-4</c:v>
                </c:pt>
                <c:pt idx="11469">
                  <c:v>2.1375708583454101E-2</c:v>
                </c:pt>
                <c:pt idx="11470">
                  <c:v>6.9902608712362098E-3</c:v>
                </c:pt>
                <c:pt idx="11471">
                  <c:v>1.0240630079276301E-4</c:v>
                </c:pt>
                <c:pt idx="11472">
                  <c:v>8.9430881609081495E-4</c:v>
                </c:pt>
                <c:pt idx="11473">
                  <c:v>5.3635661499201598E-3</c:v>
                </c:pt>
                <c:pt idx="11474">
                  <c:v>1.98172210635428E-4</c:v>
                </c:pt>
                <c:pt idx="11475">
                  <c:v>7.3012329651742603E-3</c:v>
                </c:pt>
                <c:pt idx="11476">
                  <c:v>1.2392886221324E-2</c:v>
                </c:pt>
                <c:pt idx="11477">
                  <c:v>2.22369343630213E-3</c:v>
                </c:pt>
                <c:pt idx="11478">
                  <c:v>4.4479999961364002E-2</c:v>
                </c:pt>
                <c:pt idx="11479">
                  <c:v>6.1132096061550299E-5</c:v>
                </c:pt>
                <c:pt idx="11480">
                  <c:v>1.8621924448468199E-3</c:v>
                </c:pt>
                <c:pt idx="11481">
                  <c:v>2.16692740546964E-3</c:v>
                </c:pt>
                <c:pt idx="11482">
                  <c:v>0.47173405485536002</c:v>
                </c:pt>
                <c:pt idx="11483">
                  <c:v>5.6734022157961198E-5</c:v>
                </c:pt>
                <c:pt idx="11484">
                  <c:v>1.85635905608954E-3</c:v>
                </c:pt>
                <c:pt idx="11485">
                  <c:v>4.6056579605913199E-4</c:v>
                </c:pt>
                <c:pt idx="11486">
                  <c:v>1.4993327463356501E-3</c:v>
                </c:pt>
                <c:pt idx="11487">
                  <c:v>2.2698423972730201E-4</c:v>
                </c:pt>
                <c:pt idx="11488">
                  <c:v>1.6029456198127E-3</c:v>
                </c:pt>
                <c:pt idx="11489">
                  <c:v>1.8305750576384501E-3</c:v>
                </c:pt>
                <c:pt idx="11490">
                  <c:v>1.06336268272014E-3</c:v>
                </c:pt>
                <c:pt idx="11491">
                  <c:v>1.16863150184597E-3</c:v>
                </c:pt>
                <c:pt idx="11492">
                  <c:v>9.3902611581870993E-3</c:v>
                </c:pt>
                <c:pt idx="11493">
                  <c:v>9.0213906342124204E-4</c:v>
                </c:pt>
                <c:pt idx="11494">
                  <c:v>6.4155698845055594E-5</c:v>
                </c:pt>
                <c:pt idx="11495">
                  <c:v>2.8785810194776899E-5</c:v>
                </c:pt>
                <c:pt idx="11496">
                  <c:v>8.1568740340804506E-5</c:v>
                </c:pt>
                <c:pt idx="11497">
                  <c:v>1.0022067534628601E-3</c:v>
                </c:pt>
                <c:pt idx="11498">
                  <c:v>8.76642109691432E-4</c:v>
                </c:pt>
                <c:pt idx="11499">
                  <c:v>2.2443259646373899E-4</c:v>
                </c:pt>
                <c:pt idx="11500">
                  <c:v>1.8450124369592199E-2</c:v>
                </c:pt>
                <c:pt idx="11501">
                  <c:v>0.51325781973157203</c:v>
                </c:pt>
                <c:pt idx="11502">
                  <c:v>1.14237230368719E-4</c:v>
                </c:pt>
                <c:pt idx="11503">
                  <c:v>1.0398500115909E-3</c:v>
                </c:pt>
                <c:pt idx="11504">
                  <c:v>3.07568169350795E-6</c:v>
                </c:pt>
                <c:pt idx="11505">
                  <c:v>1.61806503360469E-2</c:v>
                </c:pt>
                <c:pt idx="11506">
                  <c:v>1.7126290827793302E-2</c:v>
                </c:pt>
                <c:pt idx="11507">
                  <c:v>8.8188672525597606E-3</c:v>
                </c:pt>
                <c:pt idx="11508">
                  <c:v>1.26072977354465E-6</c:v>
                </c:pt>
                <c:pt idx="11509">
                  <c:v>6.5650861456816503E-7</c:v>
                </c:pt>
                <c:pt idx="11510">
                  <c:v>1.8127109550615901E-3</c:v>
                </c:pt>
                <c:pt idx="11511">
                  <c:v>2.5157917663118398E-3</c:v>
                </c:pt>
                <c:pt idx="11512">
                  <c:v>5.3975174717021696E-4</c:v>
                </c:pt>
                <c:pt idx="11513">
                  <c:v>4.4531179438386798E-4</c:v>
                </c:pt>
                <c:pt idx="11514">
                  <c:v>0.112682439107137</c:v>
                </c:pt>
                <c:pt idx="11515">
                  <c:v>3.2946052888265099E-3</c:v>
                </c:pt>
                <c:pt idx="11516">
                  <c:v>7.6303162120683495E-4</c:v>
                </c:pt>
                <c:pt idx="11517">
                  <c:v>2.32555090612937E-2</c:v>
                </c:pt>
                <c:pt idx="11518">
                  <c:v>1.0643394174123101E-6</c:v>
                </c:pt>
                <c:pt idx="11519">
                  <c:v>6.8407314567158397E-3</c:v>
                </c:pt>
                <c:pt idx="11520">
                  <c:v>1.68347781774928E-3</c:v>
                </c:pt>
                <c:pt idx="11521">
                  <c:v>4.1246424193503604E-3</c:v>
                </c:pt>
                <c:pt idx="11522">
                  <c:v>7.2413047238257698E-6</c:v>
                </c:pt>
                <c:pt idx="11523">
                  <c:v>4.5571668022432602E-3</c:v>
                </c:pt>
                <c:pt idx="11524">
                  <c:v>8.3343182163542005E-3</c:v>
                </c:pt>
                <c:pt idx="11525">
                  <c:v>4.7561703347997801E-2</c:v>
                </c:pt>
                <c:pt idx="11526">
                  <c:v>1.53142210942159E-3</c:v>
                </c:pt>
                <c:pt idx="11527">
                  <c:v>5.5473495795050499E-3</c:v>
                </c:pt>
                <c:pt idx="11528">
                  <c:v>8.5930286270487395E-4</c:v>
                </c:pt>
                <c:pt idx="11529">
                  <c:v>9.5115917660029501E-3</c:v>
                </c:pt>
                <c:pt idx="11530">
                  <c:v>1.0750198685382901E-3</c:v>
                </c:pt>
                <c:pt idx="11531">
                  <c:v>8.0694094816221901E-4</c:v>
                </c:pt>
                <c:pt idx="11532">
                  <c:v>9.3413069538743603E-3</c:v>
                </c:pt>
                <c:pt idx="11533">
                  <c:v>1.77024746281623E-6</c:v>
                </c:pt>
                <c:pt idx="11534">
                  <c:v>1.7028502997043599E-4</c:v>
                </c:pt>
                <c:pt idx="11535">
                  <c:v>2.0889155774272698E-3</c:v>
                </c:pt>
                <c:pt idx="11536">
                  <c:v>0.1743177063994</c:v>
                </c:pt>
                <c:pt idx="11537">
                  <c:v>2.8515462585158799E-6</c:v>
                </c:pt>
                <c:pt idx="11538">
                  <c:v>1.5171845626846801E-3</c:v>
                </c:pt>
                <c:pt idx="11539">
                  <c:v>8.4357935042427695E-4</c:v>
                </c:pt>
                <c:pt idx="11540">
                  <c:v>8.1781331601603899E-4</c:v>
                </c:pt>
                <c:pt idx="11541">
                  <c:v>1.0802655058793E-2</c:v>
                </c:pt>
                <c:pt idx="11542">
                  <c:v>2.6273455652420399E-3</c:v>
                </c:pt>
                <c:pt idx="11543">
                  <c:v>9.5542289567312092E-7</c:v>
                </c:pt>
                <c:pt idx="11544">
                  <c:v>1.2692945153834E-3</c:v>
                </c:pt>
                <c:pt idx="11545">
                  <c:v>5.7718146453177596E-4</c:v>
                </c:pt>
                <c:pt idx="11546">
                  <c:v>1.88299936756312E-2</c:v>
                </c:pt>
                <c:pt idx="11547">
                  <c:v>1.1651048306376901E-4</c:v>
                </c:pt>
                <c:pt idx="11548">
                  <c:v>2.7423139619715601E-2</c:v>
                </c:pt>
                <c:pt idx="11549">
                  <c:v>4.5975443226659902E-5</c:v>
                </c:pt>
                <c:pt idx="11550">
                  <c:v>2.1782861034626199E-4</c:v>
                </c:pt>
                <c:pt idx="11551">
                  <c:v>4.7504219765854498E-4</c:v>
                </c:pt>
                <c:pt idx="11552">
                  <c:v>1.88383568753192E-3</c:v>
                </c:pt>
                <c:pt idx="11553">
                  <c:v>4.96981022561758E-3</c:v>
                </c:pt>
                <c:pt idx="11554">
                  <c:v>4.1727837018241802E-4</c:v>
                </c:pt>
                <c:pt idx="11555">
                  <c:v>1.9204156914318399E-2</c:v>
                </c:pt>
                <c:pt idx="11556">
                  <c:v>1.2189867219164301E-3</c:v>
                </c:pt>
                <c:pt idx="11557">
                  <c:v>2.6295018313088201E-4</c:v>
                </c:pt>
                <c:pt idx="11558">
                  <c:v>1.79046480521425E-6</c:v>
                </c:pt>
                <c:pt idx="11559">
                  <c:v>4.0511372778205797E-3</c:v>
                </c:pt>
                <c:pt idx="11560">
                  <c:v>5.3310328577475197E-2</c:v>
                </c:pt>
                <c:pt idx="11561">
                  <c:v>1.4285617376644501E-6</c:v>
                </c:pt>
                <c:pt idx="11562">
                  <c:v>8.9120281502506095E-3</c:v>
                </c:pt>
                <c:pt idx="11563">
                  <c:v>2.61929124855195E-3</c:v>
                </c:pt>
                <c:pt idx="11564">
                  <c:v>1.2952048886920001E-3</c:v>
                </c:pt>
                <c:pt idx="11565">
                  <c:v>2.6055169746211799E-4</c:v>
                </c:pt>
                <c:pt idx="11566">
                  <c:v>2.5408166687724801E-3</c:v>
                </c:pt>
                <c:pt idx="11567">
                  <c:v>4.4318154989357298E-5</c:v>
                </c:pt>
                <c:pt idx="11568">
                  <c:v>8.7773336328290392E-3</c:v>
                </c:pt>
                <c:pt idx="11569">
                  <c:v>5.6140736379390699E-4</c:v>
                </c:pt>
                <c:pt idx="11570">
                  <c:v>1.51100591003379E-3</c:v>
                </c:pt>
                <c:pt idx="11571">
                  <c:v>5.1299693855990703E-4</c:v>
                </c:pt>
                <c:pt idx="11572">
                  <c:v>0.14734463679111301</c:v>
                </c:pt>
                <c:pt idx="11573">
                  <c:v>4.1718807204498901E-3</c:v>
                </c:pt>
                <c:pt idx="11574">
                  <c:v>7.6071993774298203E-3</c:v>
                </c:pt>
                <c:pt idx="11575">
                  <c:v>6.2491860865701701E-2</c:v>
                </c:pt>
                <c:pt idx="11576">
                  <c:v>2.1248075729823401E-2</c:v>
                </c:pt>
                <c:pt idx="11577">
                  <c:v>2.4920744521188101E-2</c:v>
                </c:pt>
                <c:pt idx="11578">
                  <c:v>0.41990511313492801</c:v>
                </c:pt>
                <c:pt idx="11579">
                  <c:v>7.6034401990423897E-7</c:v>
                </c:pt>
                <c:pt idx="11580">
                  <c:v>8.0748477447015101E-4</c:v>
                </c:pt>
                <c:pt idx="11581">
                  <c:v>4.6490452845843698E-4</c:v>
                </c:pt>
                <c:pt idx="11582">
                  <c:v>1.15919427315716E-3</c:v>
                </c:pt>
                <c:pt idx="11583">
                  <c:v>9.0545100976704694E-5</c:v>
                </c:pt>
                <c:pt idx="11584">
                  <c:v>0.18525930925165801</c:v>
                </c:pt>
                <c:pt idx="11585">
                  <c:v>3.9199515685713202E-5</c:v>
                </c:pt>
                <c:pt idx="11586">
                  <c:v>0.534808631009697</c:v>
                </c:pt>
                <c:pt idx="11587">
                  <c:v>1.5290382379108501E-4</c:v>
                </c:pt>
                <c:pt idx="11588">
                  <c:v>1.1243753397277199E-2</c:v>
                </c:pt>
                <c:pt idx="11589">
                  <c:v>6.6511787457151502E-5</c:v>
                </c:pt>
                <c:pt idx="11590">
                  <c:v>1.1638077983144699E-2</c:v>
                </c:pt>
                <c:pt idx="11591">
                  <c:v>1.6946598952776299E-2</c:v>
                </c:pt>
                <c:pt idx="11592">
                  <c:v>2.52199258585857E-2</c:v>
                </c:pt>
                <c:pt idx="11593">
                  <c:v>6.9755749611359502E-5</c:v>
                </c:pt>
                <c:pt idx="11594">
                  <c:v>0.12912118335314399</c:v>
                </c:pt>
                <c:pt idx="11595">
                  <c:v>3.2169377429778698E-4</c:v>
                </c:pt>
                <c:pt idx="11596">
                  <c:v>5.2547569047784702E-3</c:v>
                </c:pt>
                <c:pt idx="11597">
                  <c:v>1.98850470665052E-2</c:v>
                </c:pt>
                <c:pt idx="11598">
                  <c:v>4.56030544195964E-6</c:v>
                </c:pt>
                <c:pt idx="11599">
                  <c:v>9.8930128281996092E-3</c:v>
                </c:pt>
                <c:pt idx="11600">
                  <c:v>7.1944983585970999E-5</c:v>
                </c:pt>
                <c:pt idx="11601">
                  <c:v>1.42845475741784E-4</c:v>
                </c:pt>
                <c:pt idx="11602">
                  <c:v>1.7994361918246701E-2</c:v>
                </c:pt>
                <c:pt idx="11603">
                  <c:v>1.12404082983341E-4</c:v>
                </c:pt>
                <c:pt idx="11604">
                  <c:v>1.32181847911745E-6</c:v>
                </c:pt>
                <c:pt idx="11605">
                  <c:v>2.3231701048235E-2</c:v>
                </c:pt>
                <c:pt idx="11606">
                  <c:v>1.6368604389000801E-7</c:v>
                </c:pt>
                <c:pt idx="11607">
                  <c:v>1.6524914820327E-6</c:v>
                </c:pt>
                <c:pt idx="11608">
                  <c:v>1.8680187558257501E-6</c:v>
                </c:pt>
                <c:pt idx="11609">
                  <c:v>2.5251409714913597E-4</c:v>
                </c:pt>
                <c:pt idx="11610">
                  <c:v>1.8220730499707599E-2</c:v>
                </c:pt>
                <c:pt idx="11611">
                  <c:v>9.5767588121917699E-3</c:v>
                </c:pt>
                <c:pt idx="11612">
                  <c:v>8.9991337923082098E-3</c:v>
                </c:pt>
                <c:pt idx="11613">
                  <c:v>8.4874906617657603E-5</c:v>
                </c:pt>
                <c:pt idx="11614">
                  <c:v>4.5069718672567198E-2</c:v>
                </c:pt>
                <c:pt idx="11615">
                  <c:v>3.7100879096465297E-2</c:v>
                </c:pt>
                <c:pt idx="11616">
                  <c:v>2.79176587771207E-3</c:v>
                </c:pt>
                <c:pt idx="11617">
                  <c:v>3.15142336222656E-5</c:v>
                </c:pt>
                <c:pt idx="11618">
                  <c:v>9.3145842348731295E-4</c:v>
                </c:pt>
                <c:pt idx="11619">
                  <c:v>6.39673152949035E-5</c:v>
                </c:pt>
                <c:pt idx="11620">
                  <c:v>1.97011840797475E-2</c:v>
                </c:pt>
                <c:pt idx="11621">
                  <c:v>2.3282038108577999E-4</c:v>
                </c:pt>
                <c:pt idx="11622">
                  <c:v>3.8344998216978099E-6</c:v>
                </c:pt>
                <c:pt idx="11623">
                  <c:v>3.8371117084058898E-4</c:v>
                </c:pt>
                <c:pt idx="11624">
                  <c:v>6.8523936034561595E-5</c:v>
                </c:pt>
                <c:pt idx="11625">
                  <c:v>9.2698529305440799E-2</c:v>
                </c:pt>
                <c:pt idx="11626">
                  <c:v>1.9799052557908901E-4</c:v>
                </c:pt>
                <c:pt idx="11627">
                  <c:v>6.6275977959272494E-5</c:v>
                </c:pt>
                <c:pt idx="11628">
                  <c:v>3.5200967232143199E-3</c:v>
                </c:pt>
                <c:pt idx="11629">
                  <c:v>5.3030394709415799E-5</c:v>
                </c:pt>
                <c:pt idx="11630">
                  <c:v>2.1260010574115999E-7</c:v>
                </c:pt>
                <c:pt idx="11631">
                  <c:v>1.40776740225206E-2</c:v>
                </c:pt>
                <c:pt idx="11632">
                  <c:v>6.97804006308403E-6</c:v>
                </c:pt>
                <c:pt idx="11633">
                  <c:v>4.8107467540576701E-5</c:v>
                </c:pt>
                <c:pt idx="11634">
                  <c:v>3.9139419311673598E-5</c:v>
                </c:pt>
                <c:pt idx="11635">
                  <c:v>7.1469046192410403E-4</c:v>
                </c:pt>
                <c:pt idx="11636">
                  <c:v>1.34294595134967E-2</c:v>
                </c:pt>
                <c:pt idx="11637">
                  <c:v>1.22902822619567E-6</c:v>
                </c:pt>
                <c:pt idx="11638">
                  <c:v>5.5145225747684897E-3</c:v>
                </c:pt>
                <c:pt idx="11639">
                  <c:v>0.23590952388265901</c:v>
                </c:pt>
                <c:pt idx="11640">
                  <c:v>4.1825047896024998E-3</c:v>
                </c:pt>
                <c:pt idx="11641">
                  <c:v>6.9164674531945603E-5</c:v>
                </c:pt>
                <c:pt idx="11642">
                  <c:v>1.7175638847717199E-3</c:v>
                </c:pt>
                <c:pt idx="11643">
                  <c:v>1.4328365272915701E-4</c:v>
                </c:pt>
                <c:pt idx="11644">
                  <c:v>0.59670502087868504</c:v>
                </c:pt>
                <c:pt idx="11645">
                  <c:v>7.0568527442713805E-5</c:v>
                </c:pt>
                <c:pt idx="11646">
                  <c:v>9.46411388443894E-5</c:v>
                </c:pt>
                <c:pt idx="11647">
                  <c:v>4.63326945824799E-5</c:v>
                </c:pt>
                <c:pt idx="11648">
                  <c:v>2.46053339562699E-2</c:v>
                </c:pt>
                <c:pt idx="11649">
                  <c:v>6.5754257033772597E-5</c:v>
                </c:pt>
                <c:pt idx="11650">
                  <c:v>6.09212745471591E-3</c:v>
                </c:pt>
                <c:pt idx="11651">
                  <c:v>3.53034590019619E-4</c:v>
                </c:pt>
                <c:pt idx="11652">
                  <c:v>8.6788101711974397E-5</c:v>
                </c:pt>
                <c:pt idx="11653">
                  <c:v>2.94465535397142E-5</c:v>
                </c:pt>
                <c:pt idx="11654">
                  <c:v>3.0302640387663799E-2</c:v>
                </c:pt>
                <c:pt idx="11655">
                  <c:v>9.3003142361698697E-4</c:v>
                </c:pt>
                <c:pt idx="11656">
                  <c:v>1.4100701162838699E-2</c:v>
                </c:pt>
                <c:pt idx="11657">
                  <c:v>0.992364267919564</c:v>
                </c:pt>
                <c:pt idx="11658">
                  <c:v>8.7339111635431393E-5</c:v>
                </c:pt>
                <c:pt idx="11659">
                  <c:v>6.5111611495209899E-3</c:v>
                </c:pt>
                <c:pt idx="11660">
                  <c:v>1.4358397434496701E-3</c:v>
                </c:pt>
                <c:pt idx="11661">
                  <c:v>6.0936725344482003E-2</c:v>
                </c:pt>
                <c:pt idx="11662">
                  <c:v>1.3279780273852E-2</c:v>
                </c:pt>
                <c:pt idx="11663">
                  <c:v>6.5939667983908599E-7</c:v>
                </c:pt>
                <c:pt idx="11664">
                  <c:v>1.61022082488783E-3</c:v>
                </c:pt>
                <c:pt idx="11665">
                  <c:v>6.76222476767671E-4</c:v>
                </c:pt>
                <c:pt idx="11666">
                  <c:v>1.00539973031502E-6</c:v>
                </c:pt>
                <c:pt idx="11667">
                  <c:v>1.05744468405436E-4</c:v>
                </c:pt>
                <c:pt idx="11668">
                  <c:v>4.0417772691886096E-3</c:v>
                </c:pt>
                <c:pt idx="11669">
                  <c:v>5.3732829872552902E-4</c:v>
                </c:pt>
                <c:pt idx="11670">
                  <c:v>4.62078085405622E-5</c:v>
                </c:pt>
                <c:pt idx="11671">
                  <c:v>1.0555880376085301E-6</c:v>
                </c:pt>
                <c:pt idx="11672">
                  <c:v>1.20002987323945E-2</c:v>
                </c:pt>
                <c:pt idx="11673">
                  <c:v>7.3989186288936002E-4</c:v>
                </c:pt>
                <c:pt idx="11674">
                  <c:v>1.64539275994783E-3</c:v>
                </c:pt>
                <c:pt idx="11675">
                  <c:v>0.44516893037691502</c:v>
                </c:pt>
                <c:pt idx="11676">
                  <c:v>1.00442091076876E-6</c:v>
                </c:pt>
                <c:pt idx="11677">
                  <c:v>1.29255961605745E-6</c:v>
                </c:pt>
                <c:pt idx="11678">
                  <c:v>2.71202559527664E-2</c:v>
                </c:pt>
                <c:pt idx="11679">
                  <c:v>8.9834211811608104E-7</c:v>
                </c:pt>
                <c:pt idx="11680">
                  <c:v>1.52506475974687E-3</c:v>
                </c:pt>
                <c:pt idx="11681">
                  <c:v>8.4023003732529994E-3</c:v>
                </c:pt>
                <c:pt idx="11682">
                  <c:v>4.1309816219875902E-5</c:v>
                </c:pt>
                <c:pt idx="11683">
                  <c:v>9.3575483842569494E-3</c:v>
                </c:pt>
                <c:pt idx="11684">
                  <c:v>1.6215169284805899E-2</c:v>
                </c:pt>
                <c:pt idx="11685">
                  <c:v>3.9476072530797299E-5</c:v>
                </c:pt>
                <c:pt idx="11686">
                  <c:v>6.1906597472751498E-4</c:v>
                </c:pt>
                <c:pt idx="11687">
                  <c:v>5.1425750334917403E-4</c:v>
                </c:pt>
                <c:pt idx="11688">
                  <c:v>7.07178129761469E-5</c:v>
                </c:pt>
                <c:pt idx="11689">
                  <c:v>1.6415627776913101E-3</c:v>
                </c:pt>
                <c:pt idx="11690">
                  <c:v>7.2902027552244097E-5</c:v>
                </c:pt>
                <c:pt idx="11691">
                  <c:v>1.50249907925567E-3</c:v>
                </c:pt>
                <c:pt idx="11692">
                  <c:v>7.5810439029046198E-5</c:v>
                </c:pt>
                <c:pt idx="11693">
                  <c:v>1.8131442743270999E-4</c:v>
                </c:pt>
                <c:pt idx="11694">
                  <c:v>4.6847777574250599E-2</c:v>
                </c:pt>
                <c:pt idx="11695">
                  <c:v>2.2937166428462401E-3</c:v>
                </c:pt>
                <c:pt idx="11696">
                  <c:v>4.2565793530808599E-4</c:v>
                </c:pt>
                <c:pt idx="11697">
                  <c:v>1.5419923138382599E-3</c:v>
                </c:pt>
                <c:pt idx="11698">
                  <c:v>7.7302339595914098E-4</c:v>
                </c:pt>
                <c:pt idx="11699">
                  <c:v>6.3051773047351602E-4</c:v>
                </c:pt>
                <c:pt idx="11700">
                  <c:v>9.4976322055912701E-4</c:v>
                </c:pt>
                <c:pt idx="11701">
                  <c:v>2.9575885241012099E-2</c:v>
                </c:pt>
                <c:pt idx="11702">
                  <c:v>3.6590172999536899E-6</c:v>
                </c:pt>
                <c:pt idx="11703">
                  <c:v>3.8879228087472501E-4</c:v>
                </c:pt>
                <c:pt idx="11704">
                  <c:v>1.73871869862329E-2</c:v>
                </c:pt>
                <c:pt idx="11705">
                  <c:v>1.9330103340045999E-4</c:v>
                </c:pt>
                <c:pt idx="11706">
                  <c:v>5.1122325595103699E-3</c:v>
                </c:pt>
                <c:pt idx="11707">
                  <c:v>8.1486762812330298E-4</c:v>
                </c:pt>
                <c:pt idx="11708">
                  <c:v>1.6312142508489402E-2</c:v>
                </c:pt>
                <c:pt idx="11709">
                  <c:v>4.8843063976499499E-5</c:v>
                </c:pt>
                <c:pt idx="11710">
                  <c:v>3.0025103053004097E-4</c:v>
                </c:pt>
                <c:pt idx="11711">
                  <c:v>8.0766324888676904E-6</c:v>
                </c:pt>
                <c:pt idx="11712">
                  <c:v>6.8886513240243197E-2</c:v>
                </c:pt>
                <c:pt idx="11713">
                  <c:v>6.3089604397975805E-5</c:v>
                </c:pt>
                <c:pt idx="11714">
                  <c:v>3.79113237181167E-4</c:v>
                </c:pt>
                <c:pt idx="11715">
                  <c:v>8.1417261048335303E-7</c:v>
                </c:pt>
                <c:pt idx="11716">
                  <c:v>1.7956174828142801E-3</c:v>
                </c:pt>
                <c:pt idx="11717">
                  <c:v>8.8415493544831292E-3</c:v>
                </c:pt>
                <c:pt idx="11718">
                  <c:v>4.0263904096742302E-4</c:v>
                </c:pt>
                <c:pt idx="11719">
                  <c:v>6.5085886320001094E-5</c:v>
                </c:pt>
                <c:pt idx="11720">
                  <c:v>2.6600561012881498E-3</c:v>
                </c:pt>
                <c:pt idx="11721">
                  <c:v>3.37567594701151E-5</c:v>
                </c:pt>
                <c:pt idx="11722">
                  <c:v>1.3935880727598301E-2</c:v>
                </c:pt>
                <c:pt idx="11723">
                  <c:v>2.14149243565678E-4</c:v>
                </c:pt>
                <c:pt idx="11724">
                  <c:v>8.5817559299396808E-3</c:v>
                </c:pt>
                <c:pt idx="11725">
                  <c:v>9.3885762632542195E-4</c:v>
                </c:pt>
                <c:pt idx="11726">
                  <c:v>2.38050057732111E-2</c:v>
                </c:pt>
                <c:pt idx="11727">
                  <c:v>2.9440088870310199E-4</c:v>
                </c:pt>
                <c:pt idx="11728">
                  <c:v>1.3057336755455201E-6</c:v>
                </c:pt>
                <c:pt idx="11729">
                  <c:v>2.24369300840336E-2</c:v>
                </c:pt>
                <c:pt idx="11730">
                  <c:v>3.55136120058957E-3</c:v>
                </c:pt>
                <c:pt idx="11731">
                  <c:v>2.09429995026195E-4</c:v>
                </c:pt>
                <c:pt idx="11732">
                  <c:v>7.7688898024193506E-5</c:v>
                </c:pt>
                <c:pt idx="11733">
                  <c:v>1.35732233345233E-3</c:v>
                </c:pt>
                <c:pt idx="11734">
                  <c:v>1.0529866862478201E-2</c:v>
                </c:pt>
                <c:pt idx="11735">
                  <c:v>1.1419598524269699E-6</c:v>
                </c:pt>
                <c:pt idx="11736">
                  <c:v>1.71030446229679E-3</c:v>
                </c:pt>
                <c:pt idx="11737">
                  <c:v>4.9295495202138499E-4</c:v>
                </c:pt>
                <c:pt idx="11738">
                  <c:v>4.8853222949650898E-3</c:v>
                </c:pt>
                <c:pt idx="11739">
                  <c:v>1.0765931446911801E-3</c:v>
                </c:pt>
                <c:pt idx="11740">
                  <c:v>1.73029625180623E-3</c:v>
                </c:pt>
                <c:pt idx="11741">
                  <c:v>1.1438876897741901E-2</c:v>
                </c:pt>
                <c:pt idx="11742">
                  <c:v>8.1633074580916801E-2</c:v>
                </c:pt>
                <c:pt idx="11743">
                  <c:v>7.0842680119290899E-7</c:v>
                </c:pt>
                <c:pt idx="11744">
                  <c:v>8.2087685390197998E-6</c:v>
                </c:pt>
                <c:pt idx="11745">
                  <c:v>4.60118893912713E-5</c:v>
                </c:pt>
                <c:pt idx="11746">
                  <c:v>3.5899926417373398E-2</c:v>
                </c:pt>
                <c:pt idx="11747">
                  <c:v>7.0463881970948198E-5</c:v>
                </c:pt>
                <c:pt idx="11748">
                  <c:v>3.8714656503907602E-4</c:v>
                </c:pt>
                <c:pt idx="11749">
                  <c:v>1.4462380027742E-3</c:v>
                </c:pt>
                <c:pt idx="11750">
                  <c:v>5.72953323318096E-3</c:v>
                </c:pt>
                <c:pt idx="11751">
                  <c:v>1.7540487767186402E-2</c:v>
                </c:pt>
                <c:pt idx="11752">
                  <c:v>7.45879769627824E-4</c:v>
                </c:pt>
                <c:pt idx="11753">
                  <c:v>3.3492899084222802E-3</c:v>
                </c:pt>
                <c:pt idx="11754">
                  <c:v>1.2495699137686099E-2</c:v>
                </c:pt>
                <c:pt idx="11755">
                  <c:v>7.0134325800607603E-4</c:v>
                </c:pt>
                <c:pt idx="11756">
                  <c:v>3.5197328986564603E-4</c:v>
                </c:pt>
                <c:pt idx="11757">
                  <c:v>1.1042659695416901E-3</c:v>
                </c:pt>
                <c:pt idx="11758">
                  <c:v>0.10202395360361199</c:v>
                </c:pt>
                <c:pt idx="11759">
                  <c:v>3.8174044109924903E-6</c:v>
                </c:pt>
                <c:pt idx="11760">
                  <c:v>7.9227783398660701E-7</c:v>
                </c:pt>
                <c:pt idx="11761">
                  <c:v>6.4088862001422499E-3</c:v>
                </c:pt>
                <c:pt idx="11762">
                  <c:v>4.8098066609822202E-3</c:v>
                </c:pt>
                <c:pt idx="11763">
                  <c:v>4.7102105975583997E-3</c:v>
                </c:pt>
                <c:pt idx="11764">
                  <c:v>3.1474487973470297E-5</c:v>
                </c:pt>
                <c:pt idx="11765">
                  <c:v>4.5340777896510102E-6</c:v>
                </c:pt>
                <c:pt idx="11766">
                  <c:v>4.8378138418355001E-4</c:v>
                </c:pt>
                <c:pt idx="11767">
                  <c:v>5.7546178628897901E-3</c:v>
                </c:pt>
                <c:pt idx="11768">
                  <c:v>7.76827260510093E-4</c:v>
                </c:pt>
                <c:pt idx="11769">
                  <c:v>1.5099791024232199E-4</c:v>
                </c:pt>
                <c:pt idx="11770">
                  <c:v>4.32343910409343E-5</c:v>
                </c:pt>
                <c:pt idx="11771">
                  <c:v>6.7946842620769004E-4</c:v>
                </c:pt>
                <c:pt idx="11772">
                  <c:v>9.2732706047896898E-4</c:v>
                </c:pt>
                <c:pt idx="11773">
                  <c:v>5.4162788471673405E-4</c:v>
                </c:pt>
                <c:pt idx="11774">
                  <c:v>4.1543767379416402E-4</c:v>
                </c:pt>
                <c:pt idx="11775">
                  <c:v>1.00439718803075E-4</c:v>
                </c:pt>
                <c:pt idx="11776">
                  <c:v>2.7591127200574002E-3</c:v>
                </c:pt>
                <c:pt idx="11777">
                  <c:v>1.3532183138404799E-4</c:v>
                </c:pt>
                <c:pt idx="11778">
                  <c:v>2.29582041670036E-4</c:v>
                </c:pt>
                <c:pt idx="11779">
                  <c:v>6.1767547673241604E-3</c:v>
                </c:pt>
                <c:pt idx="11780">
                  <c:v>4.1695871862715998E-2</c:v>
                </c:pt>
                <c:pt idx="11781">
                  <c:v>6.8607786904472503E-3</c:v>
                </c:pt>
                <c:pt idx="11782">
                  <c:v>4.3247215904886702E-3</c:v>
                </c:pt>
                <c:pt idx="11783">
                  <c:v>1.2738535885554E-4</c:v>
                </c:pt>
                <c:pt idx="11784">
                  <c:v>0.22762132745863201</c:v>
                </c:pt>
                <c:pt idx="11785">
                  <c:v>9.6565556754269404E-5</c:v>
                </c:pt>
                <c:pt idx="11786">
                  <c:v>2.6983110428715102E-4</c:v>
                </c:pt>
                <c:pt idx="11787">
                  <c:v>7.8031421206187806E-5</c:v>
                </c:pt>
                <c:pt idx="11788">
                  <c:v>1.0954657633202301E-3</c:v>
                </c:pt>
                <c:pt idx="11789">
                  <c:v>3.2122863106371503E-2</c:v>
                </c:pt>
                <c:pt idx="11790">
                  <c:v>3.7646183980779399E-3</c:v>
                </c:pt>
                <c:pt idx="11791">
                  <c:v>2.3326383073513798E-2</c:v>
                </c:pt>
                <c:pt idx="11792">
                  <c:v>2.80130122802267E-2</c:v>
                </c:pt>
                <c:pt idx="11793">
                  <c:v>2.6010242204502399E-6</c:v>
                </c:pt>
                <c:pt idx="11794">
                  <c:v>3.3819751714622398E-2</c:v>
                </c:pt>
                <c:pt idx="11795">
                  <c:v>8.7211850955896703E-4</c:v>
                </c:pt>
                <c:pt idx="11796">
                  <c:v>1.4644448862170201E-2</c:v>
                </c:pt>
                <c:pt idx="11797">
                  <c:v>2.14195185654855E-3</c:v>
                </c:pt>
                <c:pt idx="11798">
                  <c:v>3.5840590733288201E-3</c:v>
                </c:pt>
                <c:pt idx="11799">
                  <c:v>1.9144947959761098E-5</c:v>
                </c:pt>
                <c:pt idx="11800">
                  <c:v>2.12894368542005E-3</c:v>
                </c:pt>
                <c:pt idx="11801">
                  <c:v>6.9824537687475602E-4</c:v>
                </c:pt>
                <c:pt idx="11802">
                  <c:v>4.8864478411244998E-4</c:v>
                </c:pt>
                <c:pt idx="11803">
                  <c:v>1.30676093314617E-4</c:v>
                </c:pt>
                <c:pt idx="11804">
                  <c:v>9.3003851752937103E-4</c:v>
                </c:pt>
                <c:pt idx="11805">
                  <c:v>9.1048736019861797E-4</c:v>
                </c:pt>
                <c:pt idx="11806">
                  <c:v>7.13710376608483E-4</c:v>
                </c:pt>
                <c:pt idx="11807">
                  <c:v>2.7497163713372401E-2</c:v>
                </c:pt>
                <c:pt idx="11808">
                  <c:v>5.47203831831561E-4</c:v>
                </c:pt>
                <c:pt idx="11809">
                  <c:v>2.7134716197026202E-6</c:v>
                </c:pt>
                <c:pt idx="11810">
                  <c:v>3.5171881234607701E-4</c:v>
                </c:pt>
                <c:pt idx="11811">
                  <c:v>2.7594484266410999E-3</c:v>
                </c:pt>
                <c:pt idx="11812">
                  <c:v>3.50491468811619E-4</c:v>
                </c:pt>
                <c:pt idx="11813">
                  <c:v>1.9631421221160501E-4</c:v>
                </c:pt>
                <c:pt idx="11814">
                  <c:v>2.2433684041332701E-4</c:v>
                </c:pt>
                <c:pt idx="11815">
                  <c:v>2.4432356456627601E-5</c:v>
                </c:pt>
                <c:pt idx="11816">
                  <c:v>3.1916903670724402E-4</c:v>
                </c:pt>
                <c:pt idx="11817">
                  <c:v>4.7580587282665598E-3</c:v>
                </c:pt>
                <c:pt idx="11818">
                  <c:v>1.0075073493565199E-5</c:v>
                </c:pt>
                <c:pt idx="11819">
                  <c:v>6.5443120553721604E-5</c:v>
                </c:pt>
                <c:pt idx="11820">
                  <c:v>4.7868682080699798E-4</c:v>
                </c:pt>
                <c:pt idx="11821">
                  <c:v>1.0936557008877801E-2</c:v>
                </c:pt>
                <c:pt idx="11822">
                  <c:v>9.7380291484231007E-3</c:v>
                </c:pt>
                <c:pt idx="11823">
                  <c:v>9.2201592507388001E-4</c:v>
                </c:pt>
                <c:pt idx="11824">
                  <c:v>6.2650570567820196E-5</c:v>
                </c:pt>
                <c:pt idx="11825">
                  <c:v>3.6791951238237797E-5</c:v>
                </c:pt>
                <c:pt idx="11826">
                  <c:v>1.39216749394372E-4</c:v>
                </c:pt>
                <c:pt idx="11827">
                  <c:v>1.14009376070348E-3</c:v>
                </c:pt>
                <c:pt idx="11828">
                  <c:v>2.1886201101214799E-4</c:v>
                </c:pt>
                <c:pt idx="11829">
                  <c:v>1.1234353737708399E-3</c:v>
                </c:pt>
                <c:pt idx="11830">
                  <c:v>1.5892240100913999E-4</c:v>
                </c:pt>
                <c:pt idx="11831">
                  <c:v>3.9134349586506401E-3</c:v>
                </c:pt>
                <c:pt idx="11832">
                  <c:v>6.4006580238791099E-4</c:v>
                </c:pt>
                <c:pt idx="11833">
                  <c:v>2.5047674688320299E-2</c:v>
                </c:pt>
                <c:pt idx="11834">
                  <c:v>3.3075551747341399E-2</c:v>
                </c:pt>
                <c:pt idx="11835">
                  <c:v>1.2278068844025301E-6</c:v>
                </c:pt>
                <c:pt idx="11836">
                  <c:v>5.8316162758389701E-3</c:v>
                </c:pt>
                <c:pt idx="11837">
                  <c:v>3.1247912569212902E-4</c:v>
                </c:pt>
                <c:pt idx="11838">
                  <c:v>2.0414775247789001E-4</c:v>
                </c:pt>
                <c:pt idx="11839">
                  <c:v>9.9462820546759902E-3</c:v>
                </c:pt>
                <c:pt idx="11840">
                  <c:v>9.8624606945935307E-5</c:v>
                </c:pt>
                <c:pt idx="11841">
                  <c:v>1.4658089303178101E-3</c:v>
                </c:pt>
                <c:pt idx="11842">
                  <c:v>6.0138351158411603E-2</c:v>
                </c:pt>
                <c:pt idx="11843">
                  <c:v>4.2373634907813202E-3</c:v>
                </c:pt>
                <c:pt idx="11844">
                  <c:v>9.5516838145382702E-4</c:v>
                </c:pt>
                <c:pt idx="11845">
                  <c:v>3.0804862707858E-2</c:v>
                </c:pt>
                <c:pt idx="11846">
                  <c:v>1.49332600726018E-2</c:v>
                </c:pt>
                <c:pt idx="11847">
                  <c:v>4.4839066255671799E-4</c:v>
                </c:pt>
                <c:pt idx="11848">
                  <c:v>0.10410020323293399</c:v>
                </c:pt>
                <c:pt idx="11849">
                  <c:v>1.3828262203461201E-4</c:v>
                </c:pt>
                <c:pt idx="11850">
                  <c:v>9.9068393194872697E-4</c:v>
                </c:pt>
                <c:pt idx="11851">
                  <c:v>3.7575479055438003E-2</c:v>
                </c:pt>
                <c:pt idx="11852">
                  <c:v>5.5456995505086301E-2</c:v>
                </c:pt>
                <c:pt idx="11853">
                  <c:v>1.0341625547495899E-2</c:v>
                </c:pt>
                <c:pt idx="11854">
                  <c:v>3.18099882058725E-3</c:v>
                </c:pt>
                <c:pt idx="11855">
                  <c:v>7.7377338183208503E-6</c:v>
                </c:pt>
                <c:pt idx="11856">
                  <c:v>1.5469370464479301E-3</c:v>
                </c:pt>
                <c:pt idx="11857">
                  <c:v>5.6379280444600604E-6</c:v>
                </c:pt>
                <c:pt idx="11858">
                  <c:v>7.4651625304048995E-4</c:v>
                </c:pt>
                <c:pt idx="11859">
                  <c:v>8.21602635129242E-3</c:v>
                </c:pt>
                <c:pt idx="11860">
                  <c:v>7.6766828617314806E-2</c:v>
                </c:pt>
                <c:pt idx="11861">
                  <c:v>8.3223880519844306E-5</c:v>
                </c:pt>
                <c:pt idx="11862">
                  <c:v>3.99037262365277E-4</c:v>
                </c:pt>
                <c:pt idx="11863">
                  <c:v>4.19512759339471E-4</c:v>
                </c:pt>
                <c:pt idx="11864">
                  <c:v>2.0697597655335701E-2</c:v>
                </c:pt>
                <c:pt idx="11865">
                  <c:v>1.77038249138028E-3</c:v>
                </c:pt>
                <c:pt idx="11866">
                  <c:v>2.4160416751710101E-3</c:v>
                </c:pt>
                <c:pt idx="11867">
                  <c:v>6.4508581470829496E-7</c:v>
                </c:pt>
                <c:pt idx="11868">
                  <c:v>1.71692751106716E-6</c:v>
                </c:pt>
                <c:pt idx="11869">
                  <c:v>6.9163913516950403E-4</c:v>
                </c:pt>
                <c:pt idx="11870">
                  <c:v>0.34593406667903798</c:v>
                </c:pt>
                <c:pt idx="11871">
                  <c:v>1.56950190517211E-4</c:v>
                </c:pt>
                <c:pt idx="11872">
                  <c:v>3.6221270623052601E-3</c:v>
                </c:pt>
                <c:pt idx="11873">
                  <c:v>4.1837135254355201E-3</c:v>
                </c:pt>
                <c:pt idx="11874">
                  <c:v>2.8711242948779598E-3</c:v>
                </c:pt>
                <c:pt idx="11875">
                  <c:v>2.0787671324260599E-4</c:v>
                </c:pt>
                <c:pt idx="11876">
                  <c:v>1.36711374032337E-2</c:v>
                </c:pt>
                <c:pt idx="11877">
                  <c:v>4.5639080578682503E-2</c:v>
                </c:pt>
                <c:pt idx="11878">
                  <c:v>6.8143398539046804E-5</c:v>
                </c:pt>
                <c:pt idx="11879">
                  <c:v>4.6507029087913598E-4</c:v>
                </c:pt>
                <c:pt idx="11880">
                  <c:v>2.7824807787255501E-3</c:v>
                </c:pt>
                <c:pt idx="11881">
                  <c:v>9.9787523726089095E-3</c:v>
                </c:pt>
                <c:pt idx="11882">
                  <c:v>3.0761697195420198E-3</c:v>
                </c:pt>
                <c:pt idx="11883">
                  <c:v>1.2020333747448501E-6</c:v>
                </c:pt>
                <c:pt idx="11884">
                  <c:v>6.9621816449529105E-4</c:v>
                </c:pt>
                <c:pt idx="11885">
                  <c:v>8.1145923451795901E-3</c:v>
                </c:pt>
                <c:pt idx="11886">
                  <c:v>3.6782681312501402E-4</c:v>
                </c:pt>
                <c:pt idx="11887">
                  <c:v>3.6716773384521402E-2</c:v>
                </c:pt>
                <c:pt idx="11888">
                  <c:v>1.2046308664804601E-2</c:v>
                </c:pt>
                <c:pt idx="11889">
                  <c:v>4.2832453010883102E-4</c:v>
                </c:pt>
                <c:pt idx="11890">
                  <c:v>2.1304254737417598E-3</c:v>
                </c:pt>
                <c:pt idx="11891">
                  <c:v>7.9821190339847894E-5</c:v>
                </c:pt>
                <c:pt idx="11892">
                  <c:v>1.0412369137522701E-3</c:v>
                </c:pt>
                <c:pt idx="11893">
                  <c:v>3.04172082325299E-5</c:v>
                </c:pt>
                <c:pt idx="11894">
                  <c:v>3.6946014872319202E-4</c:v>
                </c:pt>
                <c:pt idx="11895">
                  <c:v>9.2550246998885605E-7</c:v>
                </c:pt>
                <c:pt idx="11896">
                  <c:v>6.9847330655753599E-4</c:v>
                </c:pt>
                <c:pt idx="11897">
                  <c:v>3.3581175023777598E-5</c:v>
                </c:pt>
                <c:pt idx="11898">
                  <c:v>6.9614062306123303E-3</c:v>
                </c:pt>
                <c:pt idx="11899">
                  <c:v>1.10515906333554E-3</c:v>
                </c:pt>
                <c:pt idx="11900">
                  <c:v>8.7388987484911005E-5</c:v>
                </c:pt>
                <c:pt idx="11901">
                  <c:v>1.6679031354925001E-6</c:v>
                </c:pt>
                <c:pt idx="11902">
                  <c:v>3.1193796397314601E-2</c:v>
                </c:pt>
                <c:pt idx="11903">
                  <c:v>3.9636856928198198E-5</c:v>
                </c:pt>
                <c:pt idx="11904">
                  <c:v>0.19715156885076299</c:v>
                </c:pt>
                <c:pt idx="11905">
                  <c:v>2.7866198875758002E-5</c:v>
                </c:pt>
                <c:pt idx="11906">
                  <c:v>1.26391252132784E-4</c:v>
                </c:pt>
                <c:pt idx="11907">
                  <c:v>2.37896943444899E-4</c:v>
                </c:pt>
                <c:pt idx="11908">
                  <c:v>3.7722221226367098E-3</c:v>
                </c:pt>
                <c:pt idx="11909">
                  <c:v>1.3620462602753901E-4</c:v>
                </c:pt>
                <c:pt idx="11910">
                  <c:v>2.2754496684570499E-4</c:v>
                </c:pt>
                <c:pt idx="11911">
                  <c:v>0.25177338878432998</c:v>
                </c:pt>
                <c:pt idx="11912">
                  <c:v>2.7244746684529901E-4</c:v>
                </c:pt>
                <c:pt idx="11913">
                  <c:v>4.94935493646942E-5</c:v>
                </c:pt>
                <c:pt idx="11914">
                  <c:v>1.9370063792186001E-2</c:v>
                </c:pt>
                <c:pt idx="11915">
                  <c:v>2.3033936456817199E-4</c:v>
                </c:pt>
                <c:pt idx="11916">
                  <c:v>3.02425814178019E-4</c:v>
                </c:pt>
                <c:pt idx="11917">
                  <c:v>2.2772447695969101E-6</c:v>
                </c:pt>
                <c:pt idx="11918">
                  <c:v>1.47332024554849E-4</c:v>
                </c:pt>
                <c:pt idx="11919">
                  <c:v>2.8897247091415001E-3</c:v>
                </c:pt>
                <c:pt idx="11920">
                  <c:v>5.4990378288969702E-2</c:v>
                </c:pt>
                <c:pt idx="11921">
                  <c:v>5.9143255077221204E-4</c:v>
                </c:pt>
                <c:pt idx="11922">
                  <c:v>4.5067812805289001E-3</c:v>
                </c:pt>
                <c:pt idx="11923">
                  <c:v>3.5568074321153998E-3</c:v>
                </c:pt>
                <c:pt idx="11924">
                  <c:v>4.8279028029100203E-5</c:v>
                </c:pt>
                <c:pt idx="11925">
                  <c:v>1.74509992321266E-4</c:v>
                </c:pt>
                <c:pt idx="11926">
                  <c:v>4.7033390546674802E-5</c:v>
                </c:pt>
                <c:pt idx="11927">
                  <c:v>3.77600614790916E-4</c:v>
                </c:pt>
                <c:pt idx="11928">
                  <c:v>6.3301356852411396E-3</c:v>
                </c:pt>
                <c:pt idx="11929">
                  <c:v>2.26977650976864E-4</c:v>
                </c:pt>
                <c:pt idx="11930">
                  <c:v>1.4974499328689801E-4</c:v>
                </c:pt>
                <c:pt idx="11931">
                  <c:v>5.2480646991716799E-5</c:v>
                </c:pt>
                <c:pt idx="11932">
                  <c:v>2.2797733158462001E-4</c:v>
                </c:pt>
                <c:pt idx="11933">
                  <c:v>4.9435369627712902E-2</c:v>
                </c:pt>
                <c:pt idx="11934">
                  <c:v>1.2187784633975599E-4</c:v>
                </c:pt>
                <c:pt idx="11935">
                  <c:v>1.0319808254310101E-3</c:v>
                </c:pt>
                <c:pt idx="11936">
                  <c:v>6.7805127228816602E-4</c:v>
                </c:pt>
                <c:pt idx="11937">
                  <c:v>2.02332912979105E-4</c:v>
                </c:pt>
                <c:pt idx="11938">
                  <c:v>4.2865007577559703E-3</c:v>
                </c:pt>
                <c:pt idx="11939">
                  <c:v>3.0408455351086501E-6</c:v>
                </c:pt>
                <c:pt idx="11940">
                  <c:v>2.74457218109786E-3</c:v>
                </c:pt>
                <c:pt idx="11941">
                  <c:v>6.7615688206891197E-5</c:v>
                </c:pt>
                <c:pt idx="11942">
                  <c:v>3.0824276545418799E-3</c:v>
                </c:pt>
                <c:pt idx="11943">
                  <c:v>1.3586415294776601E-6</c:v>
                </c:pt>
                <c:pt idx="11944">
                  <c:v>1.7726883420696099E-5</c:v>
                </c:pt>
                <c:pt idx="11945">
                  <c:v>8.5773215045071797E-3</c:v>
                </c:pt>
                <c:pt idx="11946">
                  <c:v>6.4922824197883701E-3</c:v>
                </c:pt>
                <c:pt idx="11947">
                  <c:v>1.5428872441349101E-4</c:v>
                </c:pt>
                <c:pt idx="11948">
                  <c:v>3.3006865631919298E-2</c:v>
                </c:pt>
                <c:pt idx="11949">
                  <c:v>4.1223705358365599E-4</c:v>
                </c:pt>
                <c:pt idx="11950">
                  <c:v>4.0626855324009302E-2</c:v>
                </c:pt>
                <c:pt idx="11951">
                  <c:v>9.7808506379424296E-5</c:v>
                </c:pt>
                <c:pt idx="11952">
                  <c:v>2.98261736053013E-4</c:v>
                </c:pt>
                <c:pt idx="11953">
                  <c:v>9.1599063917845204E-6</c:v>
                </c:pt>
                <c:pt idx="11954">
                  <c:v>1.4126948646910999E-6</c:v>
                </c:pt>
                <c:pt idx="11955">
                  <c:v>3.3195496909580001E-5</c:v>
                </c:pt>
                <c:pt idx="11956">
                  <c:v>3.1916533980090399E-4</c:v>
                </c:pt>
                <c:pt idx="11957">
                  <c:v>7.1617808053988694E-2</c:v>
                </c:pt>
                <c:pt idx="11958">
                  <c:v>1.05262140116407E-3</c:v>
                </c:pt>
                <c:pt idx="11959">
                  <c:v>1.03113456916355E-4</c:v>
                </c:pt>
                <c:pt idx="11960">
                  <c:v>4.3328300472970401E-4</c:v>
                </c:pt>
                <c:pt idx="11961">
                  <c:v>2.9631356016260801E-4</c:v>
                </c:pt>
                <c:pt idx="11962">
                  <c:v>6.0144541490191802E-5</c:v>
                </c:pt>
                <c:pt idx="11963">
                  <c:v>2.3042840964312499E-3</c:v>
                </c:pt>
                <c:pt idx="11964">
                  <c:v>2.1014902368287101E-2</c:v>
                </c:pt>
                <c:pt idx="11965">
                  <c:v>4.3719697064323397E-5</c:v>
                </c:pt>
                <c:pt idx="11966">
                  <c:v>1.94897124817003E-3</c:v>
                </c:pt>
                <c:pt idx="11967">
                  <c:v>3.0187187175736201E-5</c:v>
                </c:pt>
                <c:pt idx="11968">
                  <c:v>1.6906414554252501E-7</c:v>
                </c:pt>
                <c:pt idx="11969">
                  <c:v>0.29605188996641402</c:v>
                </c:pt>
                <c:pt idx="11970">
                  <c:v>4.7316302103219998E-4</c:v>
                </c:pt>
                <c:pt idx="11971">
                  <c:v>5.8687933333028699E-4</c:v>
                </c:pt>
                <c:pt idx="11972">
                  <c:v>2.2387045099499499E-4</c:v>
                </c:pt>
                <c:pt idx="11973">
                  <c:v>8.7873620205770608E-3</c:v>
                </c:pt>
                <c:pt idx="11974">
                  <c:v>3.7162916139409502E-2</c:v>
                </c:pt>
                <c:pt idx="11975">
                  <c:v>2.6250758623693101E-5</c:v>
                </c:pt>
                <c:pt idx="11976">
                  <c:v>2.8711908480679099E-5</c:v>
                </c:pt>
                <c:pt idx="11977">
                  <c:v>3.29247289736187E-3</c:v>
                </c:pt>
                <c:pt idx="11978">
                  <c:v>1.4885291095488101E-3</c:v>
                </c:pt>
                <c:pt idx="11979">
                  <c:v>1.5920732480990301E-4</c:v>
                </c:pt>
                <c:pt idx="11980">
                  <c:v>1.5856490823121701E-3</c:v>
                </c:pt>
                <c:pt idx="11981">
                  <c:v>9.2056762855116005E-5</c:v>
                </c:pt>
                <c:pt idx="11982">
                  <c:v>4.49070392856563E-7</c:v>
                </c:pt>
                <c:pt idx="11983">
                  <c:v>4.3723195101897299E-4</c:v>
                </c:pt>
                <c:pt idx="11984">
                  <c:v>5.0834876824887099E-3</c:v>
                </c:pt>
                <c:pt idx="11985">
                  <c:v>1.9724518874139501E-3</c:v>
                </c:pt>
                <c:pt idx="11986">
                  <c:v>6.1133624227332096E-4</c:v>
                </c:pt>
                <c:pt idx="11987">
                  <c:v>1.66526125854449E-3</c:v>
                </c:pt>
                <c:pt idx="11988">
                  <c:v>1.39886850937861E-5</c:v>
                </c:pt>
                <c:pt idx="11989">
                  <c:v>1.1120484049202101E-2</c:v>
                </c:pt>
                <c:pt idx="11990">
                  <c:v>1.25296256407536E-3</c:v>
                </c:pt>
                <c:pt idx="11991">
                  <c:v>2.26041399264357E-4</c:v>
                </c:pt>
                <c:pt idx="11992">
                  <c:v>5.5764092464000002E-5</c:v>
                </c:pt>
                <c:pt idx="11993">
                  <c:v>8.5540023809855797E-3</c:v>
                </c:pt>
                <c:pt idx="11994">
                  <c:v>1.2769290877824401E-4</c:v>
                </c:pt>
                <c:pt idx="11995">
                  <c:v>3.59966978469366E-6</c:v>
                </c:pt>
                <c:pt idx="11996">
                  <c:v>6.5300137463121099E-4</c:v>
                </c:pt>
                <c:pt idx="11997">
                  <c:v>9.7527293557034492E-3</c:v>
                </c:pt>
                <c:pt idx="11998">
                  <c:v>7.5968899675288096E-3</c:v>
                </c:pt>
                <c:pt idx="11999">
                  <c:v>1.3077098962856101E-4</c:v>
                </c:pt>
                <c:pt idx="12000">
                  <c:v>1.3503167046869399E-3</c:v>
                </c:pt>
                <c:pt idx="12001">
                  <c:v>9.3691202615762406E-5</c:v>
                </c:pt>
                <c:pt idx="12002">
                  <c:v>7.4975885907384296E-5</c:v>
                </c:pt>
                <c:pt idx="12003">
                  <c:v>5.9410625569881396E-4</c:v>
                </c:pt>
                <c:pt idx="12004">
                  <c:v>2.10639023074384E-2</c:v>
                </c:pt>
                <c:pt idx="12005">
                  <c:v>6.2460833248631498E-3</c:v>
                </c:pt>
                <c:pt idx="12006">
                  <c:v>4.0542201892120798E-4</c:v>
                </c:pt>
                <c:pt idx="12007">
                  <c:v>3.4903945484086402E-4</c:v>
                </c:pt>
                <c:pt idx="12008">
                  <c:v>6.184366403028E-3</c:v>
                </c:pt>
                <c:pt idx="12009">
                  <c:v>1.25023126135552E-2</c:v>
                </c:pt>
                <c:pt idx="12010">
                  <c:v>5.0536065321788899E-3</c:v>
                </c:pt>
                <c:pt idx="12011">
                  <c:v>9.0212509570449795E-3</c:v>
                </c:pt>
                <c:pt idx="12012">
                  <c:v>4.10350550320934E-5</c:v>
                </c:pt>
                <c:pt idx="12013">
                  <c:v>3.0544502340891098E-6</c:v>
                </c:pt>
                <c:pt idx="12014">
                  <c:v>1.3482393845085699E-3</c:v>
                </c:pt>
                <c:pt idx="12015">
                  <c:v>2.7008164356810598E-3</c:v>
                </c:pt>
                <c:pt idx="12016">
                  <c:v>9.3529941029300303E-4</c:v>
                </c:pt>
                <c:pt idx="12017">
                  <c:v>1.4546321218490401E-4</c:v>
                </c:pt>
                <c:pt idx="12018">
                  <c:v>1.02735962343115E-4</c:v>
                </c:pt>
                <c:pt idx="12019">
                  <c:v>2.8868053482225298E-4</c:v>
                </c:pt>
                <c:pt idx="12020">
                  <c:v>1.6548369109937799E-2</c:v>
                </c:pt>
                <c:pt idx="12021">
                  <c:v>1.63939037154498E-3</c:v>
                </c:pt>
                <c:pt idx="12022">
                  <c:v>5.1551763653085304E-4</c:v>
                </c:pt>
                <c:pt idx="12023">
                  <c:v>3.8582526847848598E-3</c:v>
                </c:pt>
                <c:pt idx="12024">
                  <c:v>5.6188727854392605E-4</c:v>
                </c:pt>
                <c:pt idx="12025">
                  <c:v>2.1619149595555301E-4</c:v>
                </c:pt>
                <c:pt idx="12026">
                  <c:v>2.5361058798645697E-4</c:v>
                </c:pt>
                <c:pt idx="12027">
                  <c:v>6.51182853142378E-2</c:v>
                </c:pt>
                <c:pt idx="12028">
                  <c:v>2.4870014234434099E-4</c:v>
                </c:pt>
                <c:pt idx="12029">
                  <c:v>1.8705932085585901E-2</c:v>
                </c:pt>
                <c:pt idx="12030">
                  <c:v>3.9842289178143998E-7</c:v>
                </c:pt>
                <c:pt idx="12031">
                  <c:v>2.0108749375499502E-3</c:v>
                </c:pt>
                <c:pt idx="12032">
                  <c:v>8.2354693159940907E-3</c:v>
                </c:pt>
                <c:pt idx="12033">
                  <c:v>9.2247949125462495E-5</c:v>
                </c:pt>
                <c:pt idx="12034">
                  <c:v>2.8000247824315902E-5</c:v>
                </c:pt>
                <c:pt idx="12035">
                  <c:v>4.9284806305508301E-4</c:v>
                </c:pt>
                <c:pt idx="12036">
                  <c:v>1.0173982898529E-4</c:v>
                </c:pt>
                <c:pt idx="12037">
                  <c:v>3.0574873904479501E-2</c:v>
                </c:pt>
                <c:pt idx="12038">
                  <c:v>1.0982451354306299E-6</c:v>
                </c:pt>
                <c:pt idx="12039">
                  <c:v>5.4849070048632997E-3</c:v>
                </c:pt>
                <c:pt idx="12040">
                  <c:v>5.5088782143562403E-7</c:v>
                </c:pt>
                <c:pt idx="12041">
                  <c:v>8.7032754371797003E-7</c:v>
                </c:pt>
                <c:pt idx="12042">
                  <c:v>4.4881701756518501E-7</c:v>
                </c:pt>
                <c:pt idx="12043">
                  <c:v>1.3678794659841601E-2</c:v>
                </c:pt>
                <c:pt idx="12044">
                  <c:v>8.7422300479880202E-4</c:v>
                </c:pt>
                <c:pt idx="12045">
                  <c:v>1.01695833449482E-2</c:v>
                </c:pt>
                <c:pt idx="12046">
                  <c:v>7.2945401029045202E-4</c:v>
                </c:pt>
                <c:pt idx="12047">
                  <c:v>4.8068044967655502E-3</c:v>
                </c:pt>
                <c:pt idx="12048">
                  <c:v>4.0473612487039602E-2</c:v>
                </c:pt>
                <c:pt idx="12049">
                  <c:v>2.81882608920323E-6</c:v>
                </c:pt>
                <c:pt idx="12050">
                  <c:v>1.5366829421522801E-4</c:v>
                </c:pt>
                <c:pt idx="12051">
                  <c:v>4.3026805962176401E-3</c:v>
                </c:pt>
                <c:pt idx="12052">
                  <c:v>4.1351511039372198E-4</c:v>
                </c:pt>
                <c:pt idx="12053">
                  <c:v>5.4837422374559596E-4</c:v>
                </c:pt>
                <c:pt idx="12054">
                  <c:v>1.17721518632084E-2</c:v>
                </c:pt>
                <c:pt idx="12055">
                  <c:v>7.3772423868234305E-5</c:v>
                </c:pt>
                <c:pt idx="12056">
                  <c:v>3.6978373219399199E-7</c:v>
                </c:pt>
                <c:pt idx="12057">
                  <c:v>3.9118236254580604E-3</c:v>
                </c:pt>
                <c:pt idx="12058">
                  <c:v>3.9452253520939398E-5</c:v>
                </c:pt>
                <c:pt idx="12059">
                  <c:v>1.17020783548806E-2</c:v>
                </c:pt>
                <c:pt idx="12060">
                  <c:v>1.1456978849647901E-6</c:v>
                </c:pt>
                <c:pt idx="12061">
                  <c:v>6.0936786106021802E-2</c:v>
                </c:pt>
                <c:pt idx="12062">
                  <c:v>8.8469891003232495E-4</c:v>
                </c:pt>
                <c:pt idx="12063">
                  <c:v>7.14267399365906E-4</c:v>
                </c:pt>
                <c:pt idx="12064">
                  <c:v>1.3405170866996599E-4</c:v>
                </c:pt>
                <c:pt idx="12065">
                  <c:v>2.4980731391411199E-4</c:v>
                </c:pt>
                <c:pt idx="12066">
                  <c:v>1.06165058524192E-2</c:v>
                </c:pt>
                <c:pt idx="12067">
                  <c:v>5.8645970146607598E-4</c:v>
                </c:pt>
                <c:pt idx="12068">
                  <c:v>8.9499275463209504E-4</c:v>
                </c:pt>
                <c:pt idx="12069">
                  <c:v>9.4452707976766198E-5</c:v>
                </c:pt>
                <c:pt idx="12070">
                  <c:v>1.9591971539978702E-5</c:v>
                </c:pt>
                <c:pt idx="12071">
                  <c:v>1.2616633271872899E-5</c:v>
                </c:pt>
                <c:pt idx="12072">
                  <c:v>3.95948764850622E-7</c:v>
                </c:pt>
                <c:pt idx="12073">
                  <c:v>1.3680491545368101E-2</c:v>
                </c:pt>
                <c:pt idx="12074">
                  <c:v>8.7027436878450801E-4</c:v>
                </c:pt>
                <c:pt idx="12075">
                  <c:v>7.87051607001015E-5</c:v>
                </c:pt>
                <c:pt idx="12076">
                  <c:v>3.65172721080538E-6</c:v>
                </c:pt>
                <c:pt idx="12077">
                  <c:v>1.4569202437976001E-4</c:v>
                </c:pt>
                <c:pt idx="12078">
                  <c:v>1.3113524083004301E-5</c:v>
                </c:pt>
                <c:pt idx="12079">
                  <c:v>5.92846847767582E-4</c:v>
                </c:pt>
                <c:pt idx="12080">
                  <c:v>1.1786804062557401E-3</c:v>
                </c:pt>
                <c:pt idx="12081">
                  <c:v>1.1578865313202401E-3</c:v>
                </c:pt>
                <c:pt idx="12082">
                  <c:v>2.9845916748735702E-3</c:v>
                </c:pt>
                <c:pt idx="12083">
                  <c:v>9.3848344411844801E-4</c:v>
                </c:pt>
                <c:pt idx="12084">
                  <c:v>1.4538506051130801E-2</c:v>
                </c:pt>
                <c:pt idx="12085">
                  <c:v>6.2005699190423201E-3</c:v>
                </c:pt>
                <c:pt idx="12086">
                  <c:v>3.6895680849700799E-4</c:v>
                </c:pt>
                <c:pt idx="12087">
                  <c:v>3.3525269229855601E-3</c:v>
                </c:pt>
                <c:pt idx="12088">
                  <c:v>4.5933036300061799E-4</c:v>
                </c:pt>
                <c:pt idx="12089">
                  <c:v>5.8996953866382598E-4</c:v>
                </c:pt>
                <c:pt idx="12090">
                  <c:v>2.14863908237725E-4</c:v>
                </c:pt>
                <c:pt idx="12091">
                  <c:v>3.0565501805326898E-3</c:v>
                </c:pt>
                <c:pt idx="12092">
                  <c:v>8.1773321811389799E-4</c:v>
                </c:pt>
                <c:pt idx="12093">
                  <c:v>1.2414261887210799E-3</c:v>
                </c:pt>
                <c:pt idx="12094">
                  <c:v>7.3041109451081197E-4</c:v>
                </c:pt>
                <c:pt idx="12095">
                  <c:v>9.2963875891397506E-3</c:v>
                </c:pt>
                <c:pt idx="12096">
                  <c:v>6.95440876302954E-4</c:v>
                </c:pt>
                <c:pt idx="12097">
                  <c:v>1.6894900480945399E-3</c:v>
                </c:pt>
                <c:pt idx="12098">
                  <c:v>1.7695384586024999E-4</c:v>
                </c:pt>
                <c:pt idx="12099">
                  <c:v>2.3052597009953898E-3</c:v>
                </c:pt>
                <c:pt idx="12100">
                  <c:v>3.8997127202572798E-4</c:v>
                </c:pt>
                <c:pt idx="12101">
                  <c:v>1.0291843859752501E-3</c:v>
                </c:pt>
                <c:pt idx="12102">
                  <c:v>2.5265688103969799E-4</c:v>
                </c:pt>
                <c:pt idx="12103">
                  <c:v>7.9005649334592497E-3</c:v>
                </c:pt>
                <c:pt idx="12104">
                  <c:v>1.49438205532957E-4</c:v>
                </c:pt>
                <c:pt idx="12105">
                  <c:v>9.7248339228262303E-5</c:v>
                </c:pt>
                <c:pt idx="12106">
                  <c:v>4.0905382728139301E-7</c:v>
                </c:pt>
                <c:pt idx="12107">
                  <c:v>5.1098541689561499E-3</c:v>
                </c:pt>
                <c:pt idx="12108">
                  <c:v>3.40220068176229E-4</c:v>
                </c:pt>
                <c:pt idx="12109">
                  <c:v>3.2849851447002202E-4</c:v>
                </c:pt>
                <c:pt idx="12110">
                  <c:v>1.08173810308203E-2</c:v>
                </c:pt>
                <c:pt idx="12111">
                  <c:v>9.3532385992354493E-3</c:v>
                </c:pt>
                <c:pt idx="12112">
                  <c:v>6.8643266935689603E-4</c:v>
                </c:pt>
                <c:pt idx="12113">
                  <c:v>2.8043919295181398E-6</c:v>
                </c:pt>
                <c:pt idx="12114">
                  <c:v>1.6130815873619099E-3</c:v>
                </c:pt>
                <c:pt idx="12115">
                  <c:v>1.0189346451489599E-2</c:v>
                </c:pt>
                <c:pt idx="12116">
                  <c:v>2.07550263828114E-2</c:v>
                </c:pt>
                <c:pt idx="12117">
                  <c:v>3.4924019873574198E-3</c:v>
                </c:pt>
                <c:pt idx="12118">
                  <c:v>5.7175373307099598E-4</c:v>
                </c:pt>
                <c:pt idx="12119">
                  <c:v>3.2333722602886597E-2</c:v>
                </c:pt>
                <c:pt idx="12120">
                  <c:v>1.3961055249668401E-3</c:v>
                </c:pt>
                <c:pt idx="12121">
                  <c:v>6.3402070410051704E-5</c:v>
                </c:pt>
                <c:pt idx="12122">
                  <c:v>2.9198177270817102E-4</c:v>
                </c:pt>
                <c:pt idx="12123">
                  <c:v>1.5992396615205801E-4</c:v>
                </c:pt>
                <c:pt idx="12124">
                  <c:v>5.1477200985938797E-4</c:v>
                </c:pt>
                <c:pt idx="12125">
                  <c:v>1.01534755286209E-4</c:v>
                </c:pt>
                <c:pt idx="12126">
                  <c:v>4.9963794972416398E-3</c:v>
                </c:pt>
                <c:pt idx="12127">
                  <c:v>0.33033500591973403</c:v>
                </c:pt>
                <c:pt idx="12128">
                  <c:v>3.55610583702917E-7</c:v>
                </c:pt>
                <c:pt idx="12129">
                  <c:v>9.6856064981607197E-4</c:v>
                </c:pt>
                <c:pt idx="12130">
                  <c:v>3.5689302226490699E-3</c:v>
                </c:pt>
                <c:pt idx="12131">
                  <c:v>1.5357601631767099E-3</c:v>
                </c:pt>
                <c:pt idx="12132">
                  <c:v>9.56099133760215E-7</c:v>
                </c:pt>
                <c:pt idx="12133">
                  <c:v>6.1109214148116896E-7</c:v>
                </c:pt>
                <c:pt idx="12134">
                  <c:v>9.5275138701879092E-3</c:v>
                </c:pt>
                <c:pt idx="12135">
                  <c:v>1.0106160954533E-3</c:v>
                </c:pt>
                <c:pt idx="12136">
                  <c:v>2.2649527166118301E-7</c:v>
                </c:pt>
                <c:pt idx="12137">
                  <c:v>8.6640912560079003E-4</c:v>
                </c:pt>
                <c:pt idx="12138">
                  <c:v>2.18714334953153E-4</c:v>
                </c:pt>
                <c:pt idx="12139">
                  <c:v>9.2310822628646804E-5</c:v>
                </c:pt>
                <c:pt idx="12140">
                  <c:v>3.6997582035301298E-2</c:v>
                </c:pt>
                <c:pt idx="12141">
                  <c:v>4.52911723347981E-6</c:v>
                </c:pt>
                <c:pt idx="12142">
                  <c:v>3.4629523836543302E-2</c:v>
                </c:pt>
                <c:pt idx="12143">
                  <c:v>1.9059168311001901E-4</c:v>
                </c:pt>
                <c:pt idx="12144">
                  <c:v>1.8309464193042E-2</c:v>
                </c:pt>
                <c:pt idx="12145">
                  <c:v>7.6511861865333502E-7</c:v>
                </c:pt>
                <c:pt idx="12146">
                  <c:v>8.3783410114270998E-3</c:v>
                </c:pt>
                <c:pt idx="12147">
                  <c:v>4.5246499504623098E-4</c:v>
                </c:pt>
                <c:pt idx="12148">
                  <c:v>2.2304525493995999E-4</c:v>
                </c:pt>
                <c:pt idx="12149">
                  <c:v>3.7733674989635902E-4</c:v>
                </c:pt>
                <c:pt idx="12150">
                  <c:v>8.2993981218888097E-2</c:v>
                </c:pt>
                <c:pt idx="12151">
                  <c:v>1.80562049674397E-4</c:v>
                </c:pt>
                <c:pt idx="12152">
                  <c:v>8.16295598738865E-4</c:v>
                </c:pt>
                <c:pt idx="12153">
                  <c:v>2.3690440060813E-4</c:v>
                </c:pt>
                <c:pt idx="12154">
                  <c:v>2.3901736211200602E-7</c:v>
                </c:pt>
                <c:pt idx="12155">
                  <c:v>1.95411598239905E-2</c:v>
                </c:pt>
                <c:pt idx="12156">
                  <c:v>2.1378692514498001E-4</c:v>
                </c:pt>
                <c:pt idx="12157">
                  <c:v>9.5044234316586594E-5</c:v>
                </c:pt>
                <c:pt idx="12158">
                  <c:v>1.06976421808462E-6</c:v>
                </c:pt>
                <c:pt idx="12159">
                  <c:v>1.1957624457045301E-3</c:v>
                </c:pt>
                <c:pt idx="12160">
                  <c:v>2.86683110847352E-4</c:v>
                </c:pt>
                <c:pt idx="12161">
                  <c:v>6.7264252965059303E-3</c:v>
                </c:pt>
                <c:pt idx="12162">
                  <c:v>2.8562091098059998E-4</c:v>
                </c:pt>
                <c:pt idx="12163">
                  <c:v>1.39449126151607E-2</c:v>
                </c:pt>
                <c:pt idx="12164">
                  <c:v>1.26493071485648E-2</c:v>
                </c:pt>
                <c:pt idx="12165">
                  <c:v>1.7979638717013999E-4</c:v>
                </c:pt>
                <c:pt idx="12166">
                  <c:v>2.82379621334859E-5</c:v>
                </c:pt>
                <c:pt idx="12167">
                  <c:v>1.12755206722214E-4</c:v>
                </c:pt>
                <c:pt idx="12168">
                  <c:v>5.6288327394556699E-2</c:v>
                </c:pt>
                <c:pt idx="12169">
                  <c:v>1.15406397200583E-4</c:v>
                </c:pt>
                <c:pt idx="12170">
                  <c:v>8.4446978993008102E-4</c:v>
                </c:pt>
                <c:pt idx="12171">
                  <c:v>4.18912684109145E-4</c:v>
                </c:pt>
                <c:pt idx="12172">
                  <c:v>1.1789104591630099E-4</c:v>
                </c:pt>
                <c:pt idx="12173">
                  <c:v>1.44573270166806E-2</c:v>
                </c:pt>
                <c:pt idx="12174">
                  <c:v>9.3147605776846294E-3</c:v>
                </c:pt>
                <c:pt idx="12175">
                  <c:v>5.8213018344006598E-3</c:v>
                </c:pt>
                <c:pt idx="12176">
                  <c:v>1.15673505452264E-3</c:v>
                </c:pt>
                <c:pt idx="12177">
                  <c:v>1.0981446130873601E-3</c:v>
                </c:pt>
                <c:pt idx="12178">
                  <c:v>2.06154130836705E-7</c:v>
                </c:pt>
                <c:pt idx="12179">
                  <c:v>4.57115626611223E-2</c:v>
                </c:pt>
                <c:pt idx="12180">
                  <c:v>1.42109198325268E-2</c:v>
                </c:pt>
                <c:pt idx="12181">
                  <c:v>2.3394991899585899E-4</c:v>
                </c:pt>
                <c:pt idx="12182">
                  <c:v>5.4495101021147796E-3</c:v>
                </c:pt>
                <c:pt idx="12183">
                  <c:v>1.0580943731844401E-4</c:v>
                </c:pt>
                <c:pt idx="12184">
                  <c:v>0.33624839040610899</c:v>
                </c:pt>
                <c:pt idx="12185">
                  <c:v>1.8902597831916301E-4</c:v>
                </c:pt>
                <c:pt idx="12186">
                  <c:v>8.0681280712983504E-4</c:v>
                </c:pt>
                <c:pt idx="12187">
                  <c:v>2.9739615893270399E-5</c:v>
                </c:pt>
                <c:pt idx="12188">
                  <c:v>4.7551911249120501E-3</c:v>
                </c:pt>
                <c:pt idx="12189">
                  <c:v>4.0926795395570799E-5</c:v>
                </c:pt>
                <c:pt idx="12190">
                  <c:v>1.63782132564473E-2</c:v>
                </c:pt>
                <c:pt idx="12191">
                  <c:v>4.9612881223530005E-4</c:v>
                </c:pt>
                <c:pt idx="12192">
                  <c:v>6.0446943876124896E-4</c:v>
                </c:pt>
                <c:pt idx="12193">
                  <c:v>1.2288800502211599E-2</c:v>
                </c:pt>
                <c:pt idx="12194">
                  <c:v>4.6546012328947699E-4</c:v>
                </c:pt>
                <c:pt idx="12195">
                  <c:v>5.0827939843502996E-3</c:v>
                </c:pt>
                <c:pt idx="12196">
                  <c:v>2.01643917530157E-5</c:v>
                </c:pt>
                <c:pt idx="12197">
                  <c:v>9.5645717239705206E-5</c:v>
                </c:pt>
                <c:pt idx="12198">
                  <c:v>6.71886016118361E-3</c:v>
                </c:pt>
                <c:pt idx="12199">
                  <c:v>7.6851838292899899E-4</c:v>
                </c:pt>
                <c:pt idx="12200">
                  <c:v>1.56143752900237E-4</c:v>
                </c:pt>
                <c:pt idx="12201">
                  <c:v>4.5510447969038499E-3</c:v>
                </c:pt>
                <c:pt idx="12202">
                  <c:v>1.3597687312248601E-3</c:v>
                </c:pt>
                <c:pt idx="12203">
                  <c:v>4.0284833089389996E-3</c:v>
                </c:pt>
                <c:pt idx="12204">
                  <c:v>2.55628016173257E-4</c:v>
                </c:pt>
                <c:pt idx="12205">
                  <c:v>6.57232544260156E-3</c:v>
                </c:pt>
                <c:pt idx="12206">
                  <c:v>7.6325407968749398E-5</c:v>
                </c:pt>
                <c:pt idx="12207">
                  <c:v>5.20488845184162E-5</c:v>
                </c:pt>
                <c:pt idx="12208">
                  <c:v>1.7410599293027801E-4</c:v>
                </c:pt>
                <c:pt idx="12209">
                  <c:v>2.7388924225637301E-6</c:v>
                </c:pt>
                <c:pt idx="12210">
                  <c:v>1.70652220035706E-3</c:v>
                </c:pt>
                <c:pt idx="12211">
                  <c:v>1.3207532992774501E-2</c:v>
                </c:pt>
                <c:pt idx="12212">
                  <c:v>5.1659477139727904E-7</c:v>
                </c:pt>
                <c:pt idx="12213">
                  <c:v>3.8559098029432599E-3</c:v>
                </c:pt>
                <c:pt idx="12214">
                  <c:v>1.22301015549968E-3</c:v>
                </c:pt>
                <c:pt idx="12215">
                  <c:v>2.7499202949010701E-6</c:v>
                </c:pt>
                <c:pt idx="12216">
                  <c:v>3.8125336739633798E-4</c:v>
                </c:pt>
                <c:pt idx="12217">
                  <c:v>4.8378877935560602E-2</c:v>
                </c:pt>
                <c:pt idx="12218">
                  <c:v>6.3968018130389399E-4</c:v>
                </c:pt>
                <c:pt idx="12219">
                  <c:v>0.26145288344055301</c:v>
                </c:pt>
                <c:pt idx="12220">
                  <c:v>2.20972687912061E-4</c:v>
                </c:pt>
                <c:pt idx="12221">
                  <c:v>8.1848524037506707E-6</c:v>
                </c:pt>
                <c:pt idx="12222">
                  <c:v>2.74755177233937E-2</c:v>
                </c:pt>
                <c:pt idx="12223">
                  <c:v>0.43153674412765203</c:v>
                </c:pt>
                <c:pt idx="12224">
                  <c:v>1.09436212052206E-3</c:v>
                </c:pt>
                <c:pt idx="12225">
                  <c:v>6.3909358106756502E-4</c:v>
                </c:pt>
                <c:pt idx="12226">
                  <c:v>2.2403606188001201E-7</c:v>
                </c:pt>
                <c:pt idx="12227">
                  <c:v>6.6744963872635701E-5</c:v>
                </c:pt>
                <c:pt idx="12228">
                  <c:v>1.17752303028009E-2</c:v>
                </c:pt>
                <c:pt idx="12229">
                  <c:v>7.4435351132656996E-4</c:v>
                </c:pt>
                <c:pt idx="12230">
                  <c:v>6.4904979564763096E-7</c:v>
                </c:pt>
                <c:pt idx="12231">
                  <c:v>8.4355014910190705E-5</c:v>
                </c:pt>
                <c:pt idx="12232">
                  <c:v>4.89589379948732E-4</c:v>
                </c:pt>
                <c:pt idx="12233">
                  <c:v>7.36014400125232E-4</c:v>
                </c:pt>
                <c:pt idx="12234">
                  <c:v>3.2520974000577303E-2</c:v>
                </c:pt>
                <c:pt idx="12235">
                  <c:v>0.11442119869805099</c:v>
                </c:pt>
                <c:pt idx="12236">
                  <c:v>1.8377828455959101E-5</c:v>
                </c:pt>
                <c:pt idx="12237">
                  <c:v>1.27954894512418E-3</c:v>
                </c:pt>
                <c:pt idx="12238">
                  <c:v>2.6582070928917199E-4</c:v>
                </c:pt>
                <c:pt idx="12239">
                  <c:v>1.40346440249136E-2</c:v>
                </c:pt>
                <c:pt idx="12240">
                  <c:v>2.0435429731450401E-4</c:v>
                </c:pt>
                <c:pt idx="12241">
                  <c:v>7.0719779892856901E-7</c:v>
                </c:pt>
                <c:pt idx="12242">
                  <c:v>1.19262336064434E-2</c:v>
                </c:pt>
                <c:pt idx="12243">
                  <c:v>2.0788678161416298E-3</c:v>
                </c:pt>
                <c:pt idx="12244">
                  <c:v>4.0447801696421199E-4</c:v>
                </c:pt>
                <c:pt idx="12245">
                  <c:v>7.0512502551774799E-4</c:v>
                </c:pt>
                <c:pt idx="12246">
                  <c:v>1.72054118180739E-4</c:v>
                </c:pt>
                <c:pt idx="12247">
                  <c:v>3.4407938872500799E-5</c:v>
                </c:pt>
                <c:pt idx="12248">
                  <c:v>3.66129915917919E-5</c:v>
                </c:pt>
                <c:pt idx="12249">
                  <c:v>1.51392509017161E-4</c:v>
                </c:pt>
                <c:pt idx="12250">
                  <c:v>3.0869554548141401E-3</c:v>
                </c:pt>
                <c:pt idx="12251">
                  <c:v>1.9660115015800099E-4</c:v>
                </c:pt>
                <c:pt idx="12252">
                  <c:v>1.96655613537435E-4</c:v>
                </c:pt>
                <c:pt idx="12253">
                  <c:v>2.6619121065478502E-3</c:v>
                </c:pt>
                <c:pt idx="12254">
                  <c:v>4.4304232676251802E-5</c:v>
                </c:pt>
                <c:pt idx="12255">
                  <c:v>5.5756625642586197E-2</c:v>
                </c:pt>
                <c:pt idx="12256">
                  <c:v>1.8630793106490999E-4</c:v>
                </c:pt>
                <c:pt idx="12257">
                  <c:v>8.3421570092419804E-4</c:v>
                </c:pt>
                <c:pt idx="12258">
                  <c:v>2.6764818491840101E-3</c:v>
                </c:pt>
                <c:pt idx="12259">
                  <c:v>0.24667443646151899</c:v>
                </c:pt>
                <c:pt idx="12260">
                  <c:v>6.7601596667507405E-4</c:v>
                </c:pt>
                <c:pt idx="12261">
                  <c:v>5.9014547568958101E-6</c:v>
                </c:pt>
                <c:pt idx="12262">
                  <c:v>9.1028705941261295E-5</c:v>
                </c:pt>
                <c:pt idx="12263">
                  <c:v>6.3620222391208197E-3</c:v>
                </c:pt>
                <c:pt idx="12264">
                  <c:v>6.5140382883273097E-3</c:v>
                </c:pt>
                <c:pt idx="12265">
                  <c:v>2.1225196998446798E-3</c:v>
                </c:pt>
                <c:pt idx="12266">
                  <c:v>1.56988002522324E-2</c:v>
                </c:pt>
                <c:pt idx="12267">
                  <c:v>8.3756860446589402E-5</c:v>
                </c:pt>
                <c:pt idx="12268">
                  <c:v>0.47592260255157898</c:v>
                </c:pt>
                <c:pt idx="12269">
                  <c:v>2.1873720268315299E-4</c:v>
                </c:pt>
                <c:pt idx="12270">
                  <c:v>2.6977635444478E-4</c:v>
                </c:pt>
                <c:pt idx="12271">
                  <c:v>1.06447303482906E-3</c:v>
                </c:pt>
                <c:pt idx="12272">
                  <c:v>5.2985274530881699E-5</c:v>
                </c:pt>
                <c:pt idx="12273">
                  <c:v>7.3313998349038999E-4</c:v>
                </c:pt>
                <c:pt idx="12274">
                  <c:v>6.5369991483869502E-4</c:v>
                </c:pt>
                <c:pt idx="12275">
                  <c:v>7.7726847013541598E-3</c:v>
                </c:pt>
                <c:pt idx="12276">
                  <c:v>3.6208950664612799E-2</c:v>
                </c:pt>
                <c:pt idx="12277">
                  <c:v>2.15048231066097E-3</c:v>
                </c:pt>
                <c:pt idx="12278">
                  <c:v>9.5016388009744497E-3</c:v>
                </c:pt>
                <c:pt idx="12279">
                  <c:v>2.6998198804042701E-4</c:v>
                </c:pt>
                <c:pt idx="12280">
                  <c:v>7.9457769154004398E-5</c:v>
                </c:pt>
                <c:pt idx="12281">
                  <c:v>3.7798877770199697E-2</c:v>
                </c:pt>
                <c:pt idx="12282">
                  <c:v>3.0650057314552101E-2</c:v>
                </c:pt>
                <c:pt idx="12283">
                  <c:v>1.7971109447104499E-4</c:v>
                </c:pt>
                <c:pt idx="12284">
                  <c:v>2.25012171175223E-3</c:v>
                </c:pt>
                <c:pt idx="12285">
                  <c:v>7.3635489686829696E-5</c:v>
                </c:pt>
                <c:pt idx="12286">
                  <c:v>4.3105928194471098E-4</c:v>
                </c:pt>
                <c:pt idx="12287">
                  <c:v>2.7770868990873202E-4</c:v>
                </c:pt>
                <c:pt idx="12288">
                  <c:v>4.7457238732928202E-4</c:v>
                </c:pt>
                <c:pt idx="12289">
                  <c:v>1.8209225586824699E-4</c:v>
                </c:pt>
                <c:pt idx="12290">
                  <c:v>3.1087433545896702E-4</c:v>
                </c:pt>
                <c:pt idx="12291">
                  <c:v>1.5507075505380901E-5</c:v>
                </c:pt>
                <c:pt idx="12292">
                  <c:v>1.69979271379123E-3</c:v>
                </c:pt>
                <c:pt idx="12293">
                  <c:v>5.11001048014151E-4</c:v>
                </c:pt>
                <c:pt idx="12294">
                  <c:v>6.9030997235206394E-5</c:v>
                </c:pt>
                <c:pt idx="12295">
                  <c:v>9.88990244344971E-3</c:v>
                </c:pt>
                <c:pt idx="12296">
                  <c:v>9.6195148544800195E-5</c:v>
                </c:pt>
                <c:pt idx="12297">
                  <c:v>2.2469197355075299E-4</c:v>
                </c:pt>
                <c:pt idx="12298">
                  <c:v>8.6494750021948105E-3</c:v>
                </c:pt>
                <c:pt idx="12299">
                  <c:v>4.3497448115775899E-3</c:v>
                </c:pt>
                <c:pt idx="12300">
                  <c:v>7.4446462272540403E-4</c:v>
                </c:pt>
                <c:pt idx="12301">
                  <c:v>1.7295195336949901E-4</c:v>
                </c:pt>
                <c:pt idx="12302">
                  <c:v>1.79085463318213E-5</c:v>
                </c:pt>
                <c:pt idx="12303">
                  <c:v>5.3664257282851297E-4</c:v>
                </c:pt>
                <c:pt idx="12304">
                  <c:v>2.35173183010811E-3</c:v>
                </c:pt>
                <c:pt idx="12305">
                  <c:v>4.2523249150942504E-3</c:v>
                </c:pt>
                <c:pt idx="12306">
                  <c:v>2.0481848661041801E-5</c:v>
                </c:pt>
                <c:pt idx="12307">
                  <c:v>6.0501837886603297E-4</c:v>
                </c:pt>
                <c:pt idx="12308">
                  <c:v>6.1679340319200206E-5</c:v>
                </c:pt>
                <c:pt idx="12309">
                  <c:v>2.3518285870912599E-2</c:v>
                </c:pt>
                <c:pt idx="12310">
                  <c:v>6.7905033770917795E-7</c:v>
                </c:pt>
                <c:pt idx="12311">
                  <c:v>6.5850198451495598E-3</c:v>
                </c:pt>
                <c:pt idx="12312">
                  <c:v>3.5720971047074402E-4</c:v>
                </c:pt>
                <c:pt idx="12313">
                  <c:v>3.8612933096004901E-2</c:v>
                </c:pt>
                <c:pt idx="12314">
                  <c:v>2.3336275026773701E-6</c:v>
                </c:pt>
                <c:pt idx="12315">
                  <c:v>3.51369103872974E-4</c:v>
                </c:pt>
                <c:pt idx="12316">
                  <c:v>3.1319789312238202E-4</c:v>
                </c:pt>
                <c:pt idx="12317">
                  <c:v>2.5599049668026001E-4</c:v>
                </c:pt>
                <c:pt idx="12318">
                  <c:v>3.35826506195114E-6</c:v>
                </c:pt>
                <c:pt idx="12319">
                  <c:v>1.8917537314327E-4</c:v>
                </c:pt>
                <c:pt idx="12320">
                  <c:v>5.7953345954525497E-5</c:v>
                </c:pt>
                <c:pt idx="12321">
                  <c:v>0.69335638965735302</c:v>
                </c:pt>
                <c:pt idx="12322">
                  <c:v>5.6050138259027004E-4</c:v>
                </c:pt>
                <c:pt idx="12323">
                  <c:v>2.0216403773864199E-6</c:v>
                </c:pt>
                <c:pt idx="12324">
                  <c:v>1.04193377934091E-2</c:v>
                </c:pt>
                <c:pt idx="12325">
                  <c:v>5.4338784392126104E-3</c:v>
                </c:pt>
                <c:pt idx="12326">
                  <c:v>9.9070629511722706E-3</c:v>
                </c:pt>
                <c:pt idx="12327">
                  <c:v>1.7672098731829E-3</c:v>
                </c:pt>
                <c:pt idx="12328">
                  <c:v>2.3841627559868499E-4</c:v>
                </c:pt>
                <c:pt idx="12329">
                  <c:v>1.2331121133913501E-3</c:v>
                </c:pt>
                <c:pt idx="12330">
                  <c:v>9.6730453823533303E-4</c:v>
                </c:pt>
                <c:pt idx="12331">
                  <c:v>2.5421481457162101E-3</c:v>
                </c:pt>
                <c:pt idx="12332">
                  <c:v>1.2671896016611299E-3</c:v>
                </c:pt>
                <c:pt idx="12333">
                  <c:v>5.4227686646186803E-4</c:v>
                </c:pt>
                <c:pt idx="12334">
                  <c:v>4.2774417492391002E-4</c:v>
                </c:pt>
                <c:pt idx="12335">
                  <c:v>5.79718250353458E-2</c:v>
                </c:pt>
                <c:pt idx="12336">
                  <c:v>6.0036244387662799E-7</c:v>
                </c:pt>
                <c:pt idx="12337">
                  <c:v>4.9180737767693598E-2</c:v>
                </c:pt>
                <c:pt idx="12338">
                  <c:v>8.8027890420110404E-4</c:v>
                </c:pt>
                <c:pt idx="12339">
                  <c:v>4.0947744360246799E-2</c:v>
                </c:pt>
                <c:pt idx="12340">
                  <c:v>8.0300907322220199E-4</c:v>
                </c:pt>
                <c:pt idx="12341">
                  <c:v>4.9902764640745304E-4</c:v>
                </c:pt>
                <c:pt idx="12342">
                  <c:v>1.1119912060702901E-3</c:v>
                </c:pt>
                <c:pt idx="12343">
                  <c:v>7.9695514885221703E-4</c:v>
                </c:pt>
                <c:pt idx="12344">
                  <c:v>6.1129053722894201E-4</c:v>
                </c:pt>
                <c:pt idx="12345">
                  <c:v>1.79110105370766E-2</c:v>
                </c:pt>
                <c:pt idx="12346">
                  <c:v>7.5937190495619104E-4</c:v>
                </c:pt>
                <c:pt idx="12347">
                  <c:v>1.96628833320211E-4</c:v>
                </c:pt>
                <c:pt idx="12348">
                  <c:v>8.6556829810011202E-4</c:v>
                </c:pt>
                <c:pt idx="12349">
                  <c:v>6.5489111337012802E-3</c:v>
                </c:pt>
                <c:pt idx="12350">
                  <c:v>1.72111750433032E-3</c:v>
                </c:pt>
                <c:pt idx="12351">
                  <c:v>0.14425785985706099</c:v>
                </c:pt>
                <c:pt idx="12352">
                  <c:v>6.6145280581057396E-4</c:v>
                </c:pt>
                <c:pt idx="12353">
                  <c:v>7.0874486502330705E-2</c:v>
                </c:pt>
                <c:pt idx="12354">
                  <c:v>3.9459295162003602E-3</c:v>
                </c:pt>
                <c:pt idx="12355">
                  <c:v>1.0247975574428901E-3</c:v>
                </c:pt>
                <c:pt idx="12356">
                  <c:v>3.5200850446347701E-7</c:v>
                </c:pt>
                <c:pt idx="12357">
                  <c:v>6.6779899051868704E-3</c:v>
                </c:pt>
                <c:pt idx="12358">
                  <c:v>1.2118398855584999E-2</c:v>
                </c:pt>
                <c:pt idx="12359">
                  <c:v>5.3132840701582201E-3</c:v>
                </c:pt>
                <c:pt idx="12360">
                  <c:v>2.4474817079207099E-2</c:v>
                </c:pt>
                <c:pt idx="12361">
                  <c:v>7.1234625951516306E-2</c:v>
                </c:pt>
                <c:pt idx="12362">
                  <c:v>6.9254989565145397E-7</c:v>
                </c:pt>
                <c:pt idx="12363">
                  <c:v>6.9977447650689895E-4</c:v>
                </c:pt>
                <c:pt idx="12364">
                  <c:v>3.6300207100650403E-4</c:v>
                </c:pt>
                <c:pt idx="12365">
                  <c:v>2.6021789656476499E-6</c:v>
                </c:pt>
                <c:pt idx="12366">
                  <c:v>1.2898914096767401E-4</c:v>
                </c:pt>
                <c:pt idx="12367">
                  <c:v>6.8213133093570398E-6</c:v>
                </c:pt>
                <c:pt idx="12368">
                  <c:v>1.2541312479420899E-3</c:v>
                </c:pt>
                <c:pt idx="12369">
                  <c:v>5.2294087733896003E-2</c:v>
                </c:pt>
                <c:pt idx="12370">
                  <c:v>2.9809381142605599E-4</c:v>
                </c:pt>
                <c:pt idx="12371">
                  <c:v>3.50234522148943E-6</c:v>
                </c:pt>
                <c:pt idx="12372">
                  <c:v>1.78043386785635E-3</c:v>
                </c:pt>
                <c:pt idx="12373">
                  <c:v>5.0428452406000603E-4</c:v>
                </c:pt>
                <c:pt idx="12374">
                  <c:v>0.17000617155395101</c:v>
                </c:pt>
                <c:pt idx="12375">
                  <c:v>9.1901627998654706E-5</c:v>
                </c:pt>
                <c:pt idx="12376">
                  <c:v>3.4393447300716599E-4</c:v>
                </c:pt>
                <c:pt idx="12377">
                  <c:v>0.112003560180173</c:v>
                </c:pt>
                <c:pt idx="12378">
                  <c:v>5.72614164259701E-3</c:v>
                </c:pt>
                <c:pt idx="12379">
                  <c:v>4.9238831843296998E-2</c:v>
                </c:pt>
                <c:pt idx="12380">
                  <c:v>1.9930525155002899E-5</c:v>
                </c:pt>
                <c:pt idx="12381">
                  <c:v>3.3883709445585602E-3</c:v>
                </c:pt>
                <c:pt idx="12382">
                  <c:v>1.0098178721547699E-6</c:v>
                </c:pt>
                <c:pt idx="12383">
                  <c:v>3.0050114271386302E-6</c:v>
                </c:pt>
                <c:pt idx="12384">
                  <c:v>3.2130446194285701E-5</c:v>
                </c:pt>
                <c:pt idx="12385">
                  <c:v>6.8729138584761604E-3</c:v>
                </c:pt>
                <c:pt idx="12386">
                  <c:v>7.2054130943234205E-4</c:v>
                </c:pt>
                <c:pt idx="12387">
                  <c:v>3.87779277662164E-2</c:v>
                </c:pt>
                <c:pt idx="12388">
                  <c:v>3.6193360881344701E-6</c:v>
                </c:pt>
                <c:pt idx="12389">
                  <c:v>1.05620254985522E-3</c:v>
                </c:pt>
                <c:pt idx="12390">
                  <c:v>6.4609247457449604E-4</c:v>
                </c:pt>
                <c:pt idx="12391">
                  <c:v>2.28746984053672E-2</c:v>
                </c:pt>
                <c:pt idx="12392">
                  <c:v>5.0693392874600197E-4</c:v>
                </c:pt>
                <c:pt idx="12393">
                  <c:v>4.8057516982999001E-3</c:v>
                </c:pt>
                <c:pt idx="12394">
                  <c:v>4.8895166085664004E-6</c:v>
                </c:pt>
                <c:pt idx="12395">
                  <c:v>1.7360768171341501E-3</c:v>
                </c:pt>
                <c:pt idx="12396">
                  <c:v>1.38271608308014E-3</c:v>
                </c:pt>
                <c:pt idx="12397">
                  <c:v>5.6611616722061797E-5</c:v>
                </c:pt>
                <c:pt idx="12398">
                  <c:v>8.6829313466452499E-4</c:v>
                </c:pt>
                <c:pt idx="12399">
                  <c:v>1.2792012925049E-5</c:v>
                </c:pt>
                <c:pt idx="12400">
                  <c:v>1.17632443190835E-2</c:v>
                </c:pt>
                <c:pt idx="12401">
                  <c:v>5.1950336755486398E-4</c:v>
                </c:pt>
                <c:pt idx="12402">
                  <c:v>9.3381409978672396E-4</c:v>
                </c:pt>
                <c:pt idx="12403">
                  <c:v>3.2925772572704298E-4</c:v>
                </c:pt>
                <c:pt idx="12404">
                  <c:v>9.2267650484061103E-3</c:v>
                </c:pt>
                <c:pt idx="12405">
                  <c:v>2.5016771576496601E-3</c:v>
                </c:pt>
                <c:pt idx="12406">
                  <c:v>7.7495452062647E-4</c:v>
                </c:pt>
                <c:pt idx="12407">
                  <c:v>1.7901004723940999E-6</c:v>
                </c:pt>
                <c:pt idx="12408">
                  <c:v>6.8703912673783395E-4</c:v>
                </c:pt>
                <c:pt idx="12409">
                  <c:v>1.5672246658937301E-2</c:v>
                </c:pt>
                <c:pt idx="12410">
                  <c:v>2.50604176975542E-4</c:v>
                </c:pt>
                <c:pt idx="12411">
                  <c:v>5.1436163407517395E-4</c:v>
                </c:pt>
                <c:pt idx="12412">
                  <c:v>1.31033693385003E-6</c:v>
                </c:pt>
                <c:pt idx="12413">
                  <c:v>2.3056918535186298E-3</c:v>
                </c:pt>
                <c:pt idx="12414">
                  <c:v>5.9110662698684804E-3</c:v>
                </c:pt>
                <c:pt idx="12415">
                  <c:v>2.7867932588309902E-6</c:v>
                </c:pt>
                <c:pt idx="12416">
                  <c:v>3.6647066390313801E-4</c:v>
                </c:pt>
                <c:pt idx="12417">
                  <c:v>4.0943096816352099E-4</c:v>
                </c:pt>
                <c:pt idx="12418">
                  <c:v>7.7414114154887505E-4</c:v>
                </c:pt>
                <c:pt idx="12419">
                  <c:v>1.27383628959438E-2</c:v>
                </c:pt>
                <c:pt idx="12420">
                  <c:v>7.8128235669372502E-4</c:v>
                </c:pt>
                <c:pt idx="12421">
                  <c:v>1.2067119327882399E-2</c:v>
                </c:pt>
                <c:pt idx="12422">
                  <c:v>1.2577895969144799E-3</c:v>
                </c:pt>
                <c:pt idx="12423">
                  <c:v>3.34449403949451E-3</c:v>
                </c:pt>
                <c:pt idx="12424">
                  <c:v>3.7570923539881002E-3</c:v>
                </c:pt>
                <c:pt idx="12425">
                  <c:v>8.3576712499608199E-2</c:v>
                </c:pt>
                <c:pt idx="12426">
                  <c:v>0.20449871647104101</c:v>
                </c:pt>
                <c:pt idx="12427">
                  <c:v>1.15023203601375E-4</c:v>
                </c:pt>
                <c:pt idx="12428">
                  <c:v>5.3925864074537704E-4</c:v>
                </c:pt>
                <c:pt idx="12429">
                  <c:v>7.5910479802208898E-4</c:v>
                </c:pt>
                <c:pt idx="12430">
                  <c:v>1.86115530984647E-4</c:v>
                </c:pt>
                <c:pt idx="12431">
                  <c:v>5.8460922385908897E-4</c:v>
                </c:pt>
                <c:pt idx="12432">
                  <c:v>2.74009973265666E-4</c:v>
                </c:pt>
                <c:pt idx="12433">
                  <c:v>2.0524429961409001E-4</c:v>
                </c:pt>
                <c:pt idx="12434">
                  <c:v>4.5144751490452098E-7</c:v>
                </c:pt>
                <c:pt idx="12435">
                  <c:v>2.5451243910778799E-3</c:v>
                </c:pt>
                <c:pt idx="12436">
                  <c:v>3.43501096362508E-7</c:v>
                </c:pt>
                <c:pt idx="12437">
                  <c:v>1.6876681055840699E-3</c:v>
                </c:pt>
                <c:pt idx="12438">
                  <c:v>4.1878075409776698E-3</c:v>
                </c:pt>
                <c:pt idx="12439">
                  <c:v>5.7037288336884897E-4</c:v>
                </c:pt>
                <c:pt idx="12440">
                  <c:v>5.5396893392294703E-5</c:v>
                </c:pt>
                <c:pt idx="12441">
                  <c:v>1.80683164609166E-6</c:v>
                </c:pt>
                <c:pt idx="12442">
                  <c:v>8.8555089704698805E-4</c:v>
                </c:pt>
                <c:pt idx="12443">
                  <c:v>3.7819069828569601E-3</c:v>
                </c:pt>
                <c:pt idx="12444">
                  <c:v>1.98919150054574E-4</c:v>
                </c:pt>
                <c:pt idx="12445">
                  <c:v>8.1633390126907297E-4</c:v>
                </c:pt>
                <c:pt idx="12446">
                  <c:v>3.75799496969955E-3</c:v>
                </c:pt>
                <c:pt idx="12447">
                  <c:v>2.0149899709376098E-2</c:v>
                </c:pt>
                <c:pt idx="12448">
                  <c:v>2.71227081392953E-4</c:v>
                </c:pt>
                <c:pt idx="12449">
                  <c:v>8.47060978586025E-4</c:v>
                </c:pt>
                <c:pt idx="12450">
                  <c:v>1.9109597439705099E-4</c:v>
                </c:pt>
                <c:pt idx="12451">
                  <c:v>2.71347906910206E-3</c:v>
                </c:pt>
                <c:pt idx="12452">
                  <c:v>5.9222342260479297E-4</c:v>
                </c:pt>
                <c:pt idx="12453">
                  <c:v>6.7198180418825504E-4</c:v>
                </c:pt>
                <c:pt idx="12454">
                  <c:v>1.4786112915419401E-4</c:v>
                </c:pt>
                <c:pt idx="12455">
                  <c:v>1.5210273802134701E-2</c:v>
                </c:pt>
                <c:pt idx="12456">
                  <c:v>6.5248616104057701E-3</c:v>
                </c:pt>
                <c:pt idx="12457">
                  <c:v>2.7899753186910702E-3</c:v>
                </c:pt>
                <c:pt idx="12458">
                  <c:v>3.4149465935479099E-3</c:v>
                </c:pt>
                <c:pt idx="12459">
                  <c:v>1.4829617534301399E-6</c:v>
                </c:pt>
                <c:pt idx="12460">
                  <c:v>9.1749510310221304E-5</c:v>
                </c:pt>
                <c:pt idx="12461">
                  <c:v>3.8027828321819598E-3</c:v>
                </c:pt>
                <c:pt idx="12462">
                  <c:v>1.16906560101001E-4</c:v>
                </c:pt>
                <c:pt idx="12463">
                  <c:v>4.8373692730367002E-3</c:v>
                </c:pt>
                <c:pt idx="12464">
                  <c:v>2.6371084526050699E-4</c:v>
                </c:pt>
                <c:pt idx="12465">
                  <c:v>1.11167016325124E-2</c:v>
                </c:pt>
                <c:pt idx="12466">
                  <c:v>1.36492415798048E-5</c:v>
                </c:pt>
                <c:pt idx="12467">
                  <c:v>1.549335651437E-3</c:v>
                </c:pt>
                <c:pt idx="12468">
                  <c:v>2.4911957028683801E-3</c:v>
                </c:pt>
                <c:pt idx="12469">
                  <c:v>6.8746692601627697E-4</c:v>
                </c:pt>
                <c:pt idx="12470">
                  <c:v>2.831896996664E-2</c:v>
                </c:pt>
                <c:pt idx="12471">
                  <c:v>7.1463155661234104E-4</c:v>
                </c:pt>
                <c:pt idx="12472">
                  <c:v>7.2006889986550997E-5</c:v>
                </c:pt>
                <c:pt idx="12473">
                  <c:v>8.0239634057226996E-4</c:v>
                </c:pt>
                <c:pt idx="12474">
                  <c:v>2.58783382959299E-5</c:v>
                </c:pt>
                <c:pt idx="12475">
                  <c:v>1.3569786863818799E-4</c:v>
                </c:pt>
                <c:pt idx="12476">
                  <c:v>7.7592399171433704E-4</c:v>
                </c:pt>
                <c:pt idx="12477">
                  <c:v>7.3330517119468697E-3</c:v>
                </c:pt>
                <c:pt idx="12478">
                  <c:v>1.6508900720748499E-3</c:v>
                </c:pt>
                <c:pt idx="12479">
                  <c:v>1.81940982592219E-6</c:v>
                </c:pt>
                <c:pt idx="12480">
                  <c:v>1.6126633114904999E-4</c:v>
                </c:pt>
                <c:pt idx="12481">
                  <c:v>2.0313796336799399E-2</c:v>
                </c:pt>
                <c:pt idx="12482">
                  <c:v>4.5425338055960296E-3</c:v>
                </c:pt>
                <c:pt idx="12483">
                  <c:v>9.18125576604909E-4</c:v>
                </c:pt>
                <c:pt idx="12484">
                  <c:v>1.5098028591072401E-2</c:v>
                </c:pt>
                <c:pt idx="12485">
                  <c:v>2.3513048376822899E-4</c:v>
                </c:pt>
                <c:pt idx="12486">
                  <c:v>3.9985488039303E-7</c:v>
                </c:pt>
                <c:pt idx="12487">
                  <c:v>6.7075504993145199E-3</c:v>
                </c:pt>
                <c:pt idx="12488">
                  <c:v>8.5067243368987192E-3</c:v>
                </c:pt>
                <c:pt idx="12489">
                  <c:v>2.0366815425327601E-4</c:v>
                </c:pt>
                <c:pt idx="12490">
                  <c:v>2.7515379373797399E-3</c:v>
                </c:pt>
                <c:pt idx="12491">
                  <c:v>2.1196301180807499E-4</c:v>
                </c:pt>
                <c:pt idx="12492">
                  <c:v>1.4464232756096001E-3</c:v>
                </c:pt>
                <c:pt idx="12493">
                  <c:v>6.5305120980228603E-3</c:v>
                </c:pt>
                <c:pt idx="12494">
                  <c:v>1.1818947989954099E-2</c:v>
                </c:pt>
                <c:pt idx="12495">
                  <c:v>4.16458117228294E-4</c:v>
                </c:pt>
                <c:pt idx="12496">
                  <c:v>1.16434449562463E-4</c:v>
                </c:pt>
                <c:pt idx="12497">
                  <c:v>0.94351257176269898</c:v>
                </c:pt>
                <c:pt idx="12498">
                  <c:v>7.9568072374765097E-5</c:v>
                </c:pt>
                <c:pt idx="12499">
                  <c:v>2.5704022625366402E-6</c:v>
                </c:pt>
                <c:pt idx="12500">
                  <c:v>1.8217329301543302E-2</c:v>
                </c:pt>
                <c:pt idx="12501">
                  <c:v>2.03955080809416E-2</c:v>
                </c:pt>
                <c:pt idx="12502">
                  <c:v>3.4533079843490098E-2</c:v>
                </c:pt>
                <c:pt idx="12503">
                  <c:v>2.4731030764299001E-3</c:v>
                </c:pt>
                <c:pt idx="12504">
                  <c:v>2.7679676743910301E-3</c:v>
                </c:pt>
                <c:pt idx="12505">
                  <c:v>1.6599980525729499E-4</c:v>
                </c:pt>
                <c:pt idx="12506">
                  <c:v>5.3237644102468995E-4</c:v>
                </c:pt>
                <c:pt idx="12507">
                  <c:v>7.4494547972969597E-3</c:v>
                </c:pt>
                <c:pt idx="12508">
                  <c:v>1.32074273022692E-5</c:v>
                </c:pt>
                <c:pt idx="12509">
                  <c:v>5.7660335750821896E-3</c:v>
                </c:pt>
                <c:pt idx="12510">
                  <c:v>1.46585035516261E-6</c:v>
                </c:pt>
                <c:pt idx="12511">
                  <c:v>1.8449712541527101E-3</c:v>
                </c:pt>
                <c:pt idx="12512">
                  <c:v>7.0924967450353103E-7</c:v>
                </c:pt>
                <c:pt idx="12513">
                  <c:v>3.7528794892533598E-3</c:v>
                </c:pt>
                <c:pt idx="12514">
                  <c:v>9.5496143506856895E-2</c:v>
                </c:pt>
                <c:pt idx="12515">
                  <c:v>5.3131472398365305E-4</c:v>
                </c:pt>
                <c:pt idx="12516">
                  <c:v>2.9624296341579402E-2</c:v>
                </c:pt>
                <c:pt idx="12517">
                  <c:v>1.3195516965910601E-2</c:v>
                </c:pt>
                <c:pt idx="12518">
                  <c:v>6.5626537813122499E-2</c:v>
                </c:pt>
                <c:pt idx="12519">
                  <c:v>8.6542875961958306E-3</c:v>
                </c:pt>
                <c:pt idx="12520">
                  <c:v>3.3226127254102299E-4</c:v>
                </c:pt>
                <c:pt idx="12521">
                  <c:v>4.4468322336693702E-6</c:v>
                </c:pt>
                <c:pt idx="12522">
                  <c:v>8.8193696477336904E-5</c:v>
                </c:pt>
                <c:pt idx="12523">
                  <c:v>3.2598751920257597E-4</c:v>
                </c:pt>
                <c:pt idx="12524">
                  <c:v>1.3824273046367699E-4</c:v>
                </c:pt>
                <c:pt idx="12525">
                  <c:v>1.2068557412551501E-3</c:v>
                </c:pt>
                <c:pt idx="12526">
                  <c:v>4.4284241824703199E-4</c:v>
                </c:pt>
                <c:pt idx="12527">
                  <c:v>2.1016296734081099E-3</c:v>
                </c:pt>
                <c:pt idx="12528">
                  <c:v>1.3682862465313899E-3</c:v>
                </c:pt>
                <c:pt idx="12529">
                  <c:v>2.6957111424333502E-3</c:v>
                </c:pt>
                <c:pt idx="12530">
                  <c:v>4.21225321680565E-4</c:v>
                </c:pt>
                <c:pt idx="12531">
                  <c:v>7.84036750685826E-4</c:v>
                </c:pt>
                <c:pt idx="12532">
                  <c:v>3.2195926388466198E-6</c:v>
                </c:pt>
                <c:pt idx="12533">
                  <c:v>4.4670054815404399E-3</c:v>
                </c:pt>
                <c:pt idx="12534">
                  <c:v>2.18852029188265E-2</c:v>
                </c:pt>
                <c:pt idx="12535">
                  <c:v>8.3086513987652602E-4</c:v>
                </c:pt>
                <c:pt idx="12536">
                  <c:v>4.3571629094332999E-3</c:v>
                </c:pt>
                <c:pt idx="12537">
                  <c:v>2.0074357889124498E-3</c:v>
                </c:pt>
                <c:pt idx="12538">
                  <c:v>2.3667836159140801E-4</c:v>
                </c:pt>
                <c:pt idx="12539">
                  <c:v>1.2564627699288799E-6</c:v>
                </c:pt>
                <c:pt idx="12540">
                  <c:v>1.88213088172982E-2</c:v>
                </c:pt>
                <c:pt idx="12541">
                  <c:v>1.8225299551578001E-3</c:v>
                </c:pt>
                <c:pt idx="12542">
                  <c:v>4.79274133880236E-3</c:v>
                </c:pt>
                <c:pt idx="12543">
                  <c:v>1.0937111243671E-3</c:v>
                </c:pt>
                <c:pt idx="12544">
                  <c:v>2.0462514356264999E-3</c:v>
                </c:pt>
                <c:pt idx="12545">
                  <c:v>3.7273285398288702E-3</c:v>
                </c:pt>
                <c:pt idx="12546">
                  <c:v>1.53237240641162E-3</c:v>
                </c:pt>
                <c:pt idx="12547">
                  <c:v>1.2217071815569199E-3</c:v>
                </c:pt>
                <c:pt idx="12548">
                  <c:v>8.9397555228068207E-2</c:v>
                </c:pt>
                <c:pt idx="12549">
                  <c:v>4.91718898881594E-3</c:v>
                </c:pt>
                <c:pt idx="12550">
                  <c:v>2.3597581477891E-3</c:v>
                </c:pt>
                <c:pt idx="12551">
                  <c:v>8.4070892812739204E-3</c:v>
                </c:pt>
                <c:pt idx="12552">
                  <c:v>5.35881342382701E-5</c:v>
                </c:pt>
                <c:pt idx="12553">
                  <c:v>2.0287912527362999E-2</c:v>
                </c:pt>
                <c:pt idx="12554">
                  <c:v>5.8681681453705004E-3</c:v>
                </c:pt>
                <c:pt idx="12555">
                  <c:v>0.13567007207860601</c:v>
                </c:pt>
                <c:pt idx="12556">
                  <c:v>2.26026514840011E-6</c:v>
                </c:pt>
                <c:pt idx="12557">
                  <c:v>2.75165283699128E-2</c:v>
                </c:pt>
                <c:pt idx="12558">
                  <c:v>2.6019705382058697E-4</c:v>
                </c:pt>
                <c:pt idx="12559">
                  <c:v>4.6378377142677202E-3</c:v>
                </c:pt>
                <c:pt idx="12560">
                  <c:v>1.0972868940558799E-3</c:v>
                </c:pt>
                <c:pt idx="12561">
                  <c:v>1.7554286098758198E-2</c:v>
                </c:pt>
                <c:pt idx="12562">
                  <c:v>7.3986816556952898E-4</c:v>
                </c:pt>
                <c:pt idx="12563">
                  <c:v>3.7789689164687701E-4</c:v>
                </c:pt>
                <c:pt idx="12564">
                  <c:v>1.63482784997555E-3</c:v>
                </c:pt>
                <c:pt idx="12565">
                  <c:v>2.3528001699375099E-2</c:v>
                </c:pt>
                <c:pt idx="12566">
                  <c:v>0.27789151086866998</c:v>
                </c:pt>
                <c:pt idx="12567">
                  <c:v>1.51343060921351E-3</c:v>
                </c:pt>
                <c:pt idx="12568">
                  <c:v>3.6730532711283198E-3</c:v>
                </c:pt>
                <c:pt idx="12569">
                  <c:v>1.78865823296025E-2</c:v>
                </c:pt>
                <c:pt idx="12570">
                  <c:v>3.5371033484985599E-4</c:v>
                </c:pt>
                <c:pt idx="12571">
                  <c:v>2.6338685839319498E-3</c:v>
                </c:pt>
                <c:pt idx="12572">
                  <c:v>7.9294313003491497E-4</c:v>
                </c:pt>
                <c:pt idx="12573">
                  <c:v>3.86668180782956E-3</c:v>
                </c:pt>
                <c:pt idx="12574">
                  <c:v>3.9008904844128802E-3</c:v>
                </c:pt>
                <c:pt idx="12575">
                  <c:v>1.0444275821613599E-2</c:v>
                </c:pt>
                <c:pt idx="12576">
                  <c:v>1.32879931493561E-3</c:v>
                </c:pt>
                <c:pt idx="12577">
                  <c:v>1.6539557915829699E-4</c:v>
                </c:pt>
                <c:pt idx="12578">
                  <c:v>7.3691267135427005E-7</c:v>
                </c:pt>
                <c:pt idx="12579">
                  <c:v>7.0546511308492701E-4</c:v>
                </c:pt>
                <c:pt idx="12580">
                  <c:v>2.2992657148683399E-2</c:v>
                </c:pt>
                <c:pt idx="12581">
                  <c:v>1.7715983086917599E-5</c:v>
                </c:pt>
                <c:pt idx="12582">
                  <c:v>6.9685795695058697E-4</c:v>
                </c:pt>
                <c:pt idx="12583">
                  <c:v>1.6783649932501799E-3</c:v>
                </c:pt>
                <c:pt idx="12584">
                  <c:v>0.165757542012366</c:v>
                </c:pt>
                <c:pt idx="12585">
                  <c:v>1.4333508254129299E-2</c:v>
                </c:pt>
                <c:pt idx="12586">
                  <c:v>8.5265329059970307E-3</c:v>
                </c:pt>
                <c:pt idx="12587">
                  <c:v>9.8570078978238301E-3</c:v>
                </c:pt>
                <c:pt idx="12588">
                  <c:v>1.52571420944524E-4</c:v>
                </c:pt>
                <c:pt idx="12589">
                  <c:v>7.1611657421101905E-4</c:v>
                </c:pt>
                <c:pt idx="12590">
                  <c:v>1.4849783915722801E-6</c:v>
                </c:pt>
                <c:pt idx="12591">
                  <c:v>1.19235320169952E-6</c:v>
                </c:pt>
                <c:pt idx="12592">
                  <c:v>2.7823744660043099E-5</c:v>
                </c:pt>
                <c:pt idx="12593">
                  <c:v>2.7632523447944399E-3</c:v>
                </c:pt>
                <c:pt idx="12594">
                  <c:v>1.1905419821456899E-3</c:v>
                </c:pt>
                <c:pt idx="12595">
                  <c:v>3.7660576335499197E-5</c:v>
                </c:pt>
                <c:pt idx="12596">
                  <c:v>1.0512914363963999E-4</c:v>
                </c:pt>
                <c:pt idx="12597">
                  <c:v>5.3293035757209003E-4</c:v>
                </c:pt>
                <c:pt idx="12598">
                  <c:v>4.8280804989259401E-4</c:v>
                </c:pt>
                <c:pt idx="12599">
                  <c:v>2.0913294854104999E-4</c:v>
                </c:pt>
                <c:pt idx="12600">
                  <c:v>8.5263524912603005E-4</c:v>
                </c:pt>
                <c:pt idx="12601">
                  <c:v>1.4715475714183099E-3</c:v>
                </c:pt>
                <c:pt idx="12602">
                  <c:v>7.0410991643993703E-3</c:v>
                </c:pt>
                <c:pt idx="12603">
                  <c:v>9.1099008688224296E-3</c:v>
                </c:pt>
                <c:pt idx="12604">
                  <c:v>2.0469508741537898E-3</c:v>
                </c:pt>
                <c:pt idx="12605">
                  <c:v>3.9393546267855201E-3</c:v>
                </c:pt>
                <c:pt idx="12606">
                  <c:v>1.8435988326785801E-4</c:v>
                </c:pt>
                <c:pt idx="12607">
                  <c:v>3.7641580619694699E-4</c:v>
                </c:pt>
                <c:pt idx="12608">
                  <c:v>8.1756534085229094E-5</c:v>
                </c:pt>
                <c:pt idx="12609">
                  <c:v>3.8921929993670501E-2</c:v>
                </c:pt>
                <c:pt idx="12610">
                  <c:v>1.0124450374621699E-5</c:v>
                </c:pt>
                <c:pt idx="12611">
                  <c:v>9.0834112980487302E-4</c:v>
                </c:pt>
                <c:pt idx="12612">
                  <c:v>3.6806176789753497E-5</c:v>
                </c:pt>
                <c:pt idx="12613">
                  <c:v>1.73091700219596E-3</c:v>
                </c:pt>
                <c:pt idx="12614">
                  <c:v>0.85835512224922506</c:v>
                </c:pt>
                <c:pt idx="12615">
                  <c:v>1.9152682751599599E-4</c:v>
                </c:pt>
                <c:pt idx="12616">
                  <c:v>2.1656248210199201E-3</c:v>
                </c:pt>
                <c:pt idx="12617">
                  <c:v>6.8008865366334602E-4</c:v>
                </c:pt>
                <c:pt idx="12618">
                  <c:v>1.24430880192007E-5</c:v>
                </c:pt>
                <c:pt idx="12619">
                  <c:v>4.8580483176878398E-3</c:v>
                </c:pt>
                <c:pt idx="12620">
                  <c:v>2.50611134302827E-3</c:v>
                </c:pt>
                <c:pt idx="12621">
                  <c:v>4.3384841350507699E-4</c:v>
                </c:pt>
                <c:pt idx="12622">
                  <c:v>1.05730406923991E-4</c:v>
                </c:pt>
                <c:pt idx="12623">
                  <c:v>8.5490405431944995E-4</c:v>
                </c:pt>
                <c:pt idx="12624">
                  <c:v>6.80915663895407E-4</c:v>
                </c:pt>
                <c:pt idx="12625">
                  <c:v>7.9786412026426699E-4</c:v>
                </c:pt>
                <c:pt idx="12626">
                  <c:v>4.5447675519637801E-3</c:v>
                </c:pt>
                <c:pt idx="12627">
                  <c:v>1.03309188834483E-2</c:v>
                </c:pt>
                <c:pt idx="12628">
                  <c:v>1.4234791540287501E-3</c:v>
                </c:pt>
                <c:pt idx="12629">
                  <c:v>1.68082053816147E-3</c:v>
                </c:pt>
                <c:pt idx="12630">
                  <c:v>1.3135248795321099E-2</c:v>
                </c:pt>
                <c:pt idx="12631">
                  <c:v>9.1255393001588004E-4</c:v>
                </c:pt>
                <c:pt idx="12632">
                  <c:v>7.3743244167204702E-7</c:v>
                </c:pt>
                <c:pt idx="12633">
                  <c:v>1.04784852518782E-2</c:v>
                </c:pt>
                <c:pt idx="12634">
                  <c:v>9.6894108247682693E-7</c:v>
                </c:pt>
                <c:pt idx="12635">
                  <c:v>8.8182875306064296E-3</c:v>
                </c:pt>
                <c:pt idx="12636">
                  <c:v>5.5166721654509499E-5</c:v>
                </c:pt>
                <c:pt idx="12637">
                  <c:v>4.0777802511387396E-3</c:v>
                </c:pt>
                <c:pt idx="12638">
                  <c:v>2.0473508754639099E-2</c:v>
                </c:pt>
                <c:pt idx="12639">
                  <c:v>1.7392012091096901E-5</c:v>
                </c:pt>
                <c:pt idx="12640">
                  <c:v>5.1871421500364404E-3</c:v>
                </c:pt>
                <c:pt idx="12641">
                  <c:v>2.8083151717991799E-3</c:v>
                </c:pt>
                <c:pt idx="12642">
                  <c:v>3.80033381128381E-7</c:v>
                </c:pt>
                <c:pt idx="12643">
                  <c:v>2.89497585914308E-6</c:v>
                </c:pt>
                <c:pt idx="12644">
                  <c:v>8.4061203140297695E-5</c:v>
                </c:pt>
                <c:pt idx="12645">
                  <c:v>1.9674438737109601E-3</c:v>
                </c:pt>
                <c:pt idx="12646">
                  <c:v>1.1301604193112799E-4</c:v>
                </c:pt>
                <c:pt idx="12647">
                  <c:v>5.2647131040513301E-6</c:v>
                </c:pt>
                <c:pt idx="12648">
                  <c:v>2.3627236416860998E-3</c:v>
                </c:pt>
                <c:pt idx="12649">
                  <c:v>9.4929187722497495E-4</c:v>
                </c:pt>
                <c:pt idx="12650">
                  <c:v>2.82961288599008E-4</c:v>
                </c:pt>
                <c:pt idx="12651">
                  <c:v>1.05587017854839E-3</c:v>
                </c:pt>
                <c:pt idx="12652">
                  <c:v>1.7008927033253001E-2</c:v>
                </c:pt>
                <c:pt idx="12653">
                  <c:v>2.8259435290636702E-2</c:v>
                </c:pt>
                <c:pt idx="12654">
                  <c:v>5.5343886819290401E-5</c:v>
                </c:pt>
                <c:pt idx="12655">
                  <c:v>7.3846755293902196E-4</c:v>
                </c:pt>
                <c:pt idx="12656">
                  <c:v>6.6224534537110801E-4</c:v>
                </c:pt>
                <c:pt idx="12657">
                  <c:v>2.4200429337287599E-6</c:v>
                </c:pt>
                <c:pt idx="12658">
                  <c:v>2.41783250239761E-3</c:v>
                </c:pt>
                <c:pt idx="12659">
                  <c:v>2.4551179348295199E-4</c:v>
                </c:pt>
                <c:pt idx="12660">
                  <c:v>2.6511541999041E-3</c:v>
                </c:pt>
                <c:pt idx="12661">
                  <c:v>1.1225299067776E-3</c:v>
                </c:pt>
                <c:pt idx="12662">
                  <c:v>0.14472832965570701</c:v>
                </c:pt>
                <c:pt idx="12663">
                  <c:v>4.7269614634197502E-2</c:v>
                </c:pt>
                <c:pt idx="12664">
                  <c:v>3.3782192227739299E-7</c:v>
                </c:pt>
                <c:pt idx="12665">
                  <c:v>7.4385093137775901E-2</c:v>
                </c:pt>
                <c:pt idx="12666">
                  <c:v>8.3682171599592792E-3</c:v>
                </c:pt>
                <c:pt idx="12667">
                  <c:v>7.3708609704019703E-4</c:v>
                </c:pt>
                <c:pt idx="12668">
                  <c:v>1.2102881193721601E-2</c:v>
                </c:pt>
                <c:pt idx="12669">
                  <c:v>1.24189258391404E-4</c:v>
                </c:pt>
                <c:pt idx="12670">
                  <c:v>8.3272096698779902E-3</c:v>
                </c:pt>
                <c:pt idx="12671">
                  <c:v>1.2647728111814199E-6</c:v>
                </c:pt>
                <c:pt idx="12672">
                  <c:v>4.2029440446610399E-4</c:v>
                </c:pt>
                <c:pt idx="12673">
                  <c:v>4.3491310700785E-4</c:v>
                </c:pt>
                <c:pt idx="12674">
                  <c:v>7.4396854498815401E-4</c:v>
                </c:pt>
                <c:pt idx="12675">
                  <c:v>4.9328847731162699E-5</c:v>
                </c:pt>
                <c:pt idx="12676">
                  <c:v>1.9349082224642201E-4</c:v>
                </c:pt>
                <c:pt idx="12677">
                  <c:v>4.2093933658034401E-3</c:v>
                </c:pt>
                <c:pt idx="12678">
                  <c:v>1.2711815303660201E-4</c:v>
                </c:pt>
                <c:pt idx="12679">
                  <c:v>2.09226855395067E-2</c:v>
                </c:pt>
                <c:pt idx="12680">
                  <c:v>1.6283127000054399E-6</c:v>
                </c:pt>
                <c:pt idx="12681">
                  <c:v>3.85036321461725E-6</c:v>
                </c:pt>
                <c:pt idx="12682">
                  <c:v>3.85742129976341E-4</c:v>
                </c:pt>
                <c:pt idx="12683">
                  <c:v>3.5051822642585598E-3</c:v>
                </c:pt>
                <c:pt idx="12684">
                  <c:v>1.7970442437786598E-2</c:v>
                </c:pt>
                <c:pt idx="12685">
                  <c:v>3.4430079127183502E-3</c:v>
                </c:pt>
                <c:pt idx="12686">
                  <c:v>0.91494621123009001</c:v>
                </c:pt>
                <c:pt idx="12687">
                  <c:v>6.0264952868076401E-4</c:v>
                </c:pt>
                <c:pt idx="12688">
                  <c:v>2.2350737659679698E-3</c:v>
                </c:pt>
                <c:pt idx="12689">
                  <c:v>4.2820538578628998E-4</c:v>
                </c:pt>
                <c:pt idx="12690">
                  <c:v>1.4306032947498401E-2</c:v>
                </c:pt>
                <c:pt idx="12691">
                  <c:v>5.1538648783662202E-3</c:v>
                </c:pt>
                <c:pt idx="12692">
                  <c:v>1.9706490176745199E-5</c:v>
                </c:pt>
                <c:pt idx="12693">
                  <c:v>3.5838665469028699E-6</c:v>
                </c:pt>
                <c:pt idx="12694">
                  <c:v>1.18215225430627E-3</c:v>
                </c:pt>
                <c:pt idx="12695">
                  <c:v>1.6555469886975101E-3</c:v>
                </c:pt>
                <c:pt idx="12696">
                  <c:v>8.6994425250181698E-6</c:v>
                </c:pt>
                <c:pt idx="12697">
                  <c:v>7.95222669075031E-4</c:v>
                </c:pt>
                <c:pt idx="12698">
                  <c:v>4.2169026459872402E-4</c:v>
                </c:pt>
                <c:pt idx="12699">
                  <c:v>1.50956290319889E-2</c:v>
                </c:pt>
                <c:pt idx="12700">
                  <c:v>8.1889129643665395E-4</c:v>
                </c:pt>
                <c:pt idx="12701">
                  <c:v>4.0276475531256101E-2</c:v>
                </c:pt>
                <c:pt idx="12702">
                  <c:v>3.4460241432024701E-5</c:v>
                </c:pt>
                <c:pt idx="12703">
                  <c:v>1.7912736264217698E-2</c:v>
                </c:pt>
                <c:pt idx="12704">
                  <c:v>1.03681336633504E-6</c:v>
                </c:pt>
                <c:pt idx="12705">
                  <c:v>8.7856311476608695E-7</c:v>
                </c:pt>
                <c:pt idx="12706">
                  <c:v>5.6027637796410902E-7</c:v>
                </c:pt>
                <c:pt idx="12707">
                  <c:v>1.39603757672068E-3</c:v>
                </c:pt>
                <c:pt idx="12708">
                  <c:v>3.37218594115647E-4</c:v>
                </c:pt>
                <c:pt idx="12709">
                  <c:v>2.6636673243050701E-4</c:v>
                </c:pt>
                <c:pt idx="12710">
                  <c:v>6.3584813535262604E-3</c:v>
                </c:pt>
                <c:pt idx="12711">
                  <c:v>7.6430169270469005E-5</c:v>
                </c:pt>
                <c:pt idx="12712">
                  <c:v>2.3630623143419599E-2</c:v>
                </c:pt>
                <c:pt idx="12713">
                  <c:v>9.1084455846677701E-4</c:v>
                </c:pt>
                <c:pt idx="12714">
                  <c:v>5.9206423011692497E-4</c:v>
                </c:pt>
                <c:pt idx="12715">
                  <c:v>2.5306522630866899E-5</c:v>
                </c:pt>
                <c:pt idx="12716">
                  <c:v>0.93777843791693605</c:v>
                </c:pt>
                <c:pt idx="12717">
                  <c:v>5.1710870072215701E-4</c:v>
                </c:pt>
                <c:pt idx="12718">
                  <c:v>3.4608641019119498E-4</c:v>
                </c:pt>
                <c:pt idx="12719">
                  <c:v>7.8475376753229607E-3</c:v>
                </c:pt>
                <c:pt idx="12720">
                  <c:v>5.4979885287930396E-4</c:v>
                </c:pt>
                <c:pt idx="12721">
                  <c:v>5.8740299308532101E-4</c:v>
                </c:pt>
                <c:pt idx="12722">
                  <c:v>3.50725739757257E-7</c:v>
                </c:pt>
                <c:pt idx="12723">
                  <c:v>7.8492538697589903E-2</c:v>
                </c:pt>
                <c:pt idx="12724">
                  <c:v>3.9159911664180002E-4</c:v>
                </c:pt>
                <c:pt idx="12725">
                  <c:v>7.9853042536452804E-7</c:v>
                </c:pt>
                <c:pt idx="12726">
                  <c:v>1.3922096562212299E-4</c:v>
                </c:pt>
                <c:pt idx="12727">
                  <c:v>1.6214796000023101E-3</c:v>
                </c:pt>
                <c:pt idx="12728">
                  <c:v>4.2745033395155999E-4</c:v>
                </c:pt>
                <c:pt idx="12729">
                  <c:v>2.4637989161047898E-3</c:v>
                </c:pt>
                <c:pt idx="12730">
                  <c:v>9.4549399734182703E-3</c:v>
                </c:pt>
                <c:pt idx="12731">
                  <c:v>7.0288321165773503E-5</c:v>
                </c:pt>
                <c:pt idx="12732">
                  <c:v>2.7471095186705199E-3</c:v>
                </c:pt>
                <c:pt idx="12733">
                  <c:v>9.5710109627572396E-4</c:v>
                </c:pt>
                <c:pt idx="12734">
                  <c:v>1.0729206805049699E-6</c:v>
                </c:pt>
                <c:pt idx="12735">
                  <c:v>2.13199125923699E-4</c:v>
                </c:pt>
                <c:pt idx="12736">
                  <c:v>2.7602261799133699E-4</c:v>
                </c:pt>
                <c:pt idx="12737">
                  <c:v>5.6883062497280396E-4</c:v>
                </c:pt>
                <c:pt idx="12738">
                  <c:v>2.5121366814902203E-4</c:v>
                </c:pt>
                <c:pt idx="12739">
                  <c:v>3.4042503924048298E-4</c:v>
                </c:pt>
                <c:pt idx="12740">
                  <c:v>2.7574698942467701E-4</c:v>
                </c:pt>
                <c:pt idx="12741">
                  <c:v>4.1179657482108202E-2</c:v>
                </c:pt>
                <c:pt idx="12742">
                  <c:v>3.88843908643196E-2</c:v>
                </c:pt>
                <c:pt idx="12743">
                  <c:v>6.5811973475741899E-7</c:v>
                </c:pt>
                <c:pt idx="12744">
                  <c:v>1.0003965512084599E-3</c:v>
                </c:pt>
                <c:pt idx="12745">
                  <c:v>5.2662476370650604E-3</c:v>
                </c:pt>
                <c:pt idx="12746">
                  <c:v>1.7102188668949699E-6</c:v>
                </c:pt>
                <c:pt idx="12747">
                  <c:v>4.4741551815414898E-4</c:v>
                </c:pt>
                <c:pt idx="12748">
                  <c:v>0.84437242785201105</c:v>
                </c:pt>
                <c:pt idx="12749">
                  <c:v>1.87184834783372E-4</c:v>
                </c:pt>
                <c:pt idx="12750">
                  <c:v>2.73295927175879E-3</c:v>
                </c:pt>
                <c:pt idx="12751">
                  <c:v>1.29475397397146E-2</c:v>
                </c:pt>
                <c:pt idx="12752">
                  <c:v>2.6775698717105001E-2</c:v>
                </c:pt>
                <c:pt idx="12753">
                  <c:v>3.42728516900331E-3</c:v>
                </c:pt>
                <c:pt idx="12754">
                  <c:v>4.7610292757541898E-4</c:v>
                </c:pt>
                <c:pt idx="12755">
                  <c:v>1.00986636106437E-2</c:v>
                </c:pt>
                <c:pt idx="12756">
                  <c:v>6.14386380468444E-3</c:v>
                </c:pt>
                <c:pt idx="12757">
                  <c:v>3.7077799184600399E-2</c:v>
                </c:pt>
                <c:pt idx="12758">
                  <c:v>8.7735444244025195E-3</c:v>
                </c:pt>
                <c:pt idx="12759">
                  <c:v>5.8531160440923201E-4</c:v>
                </c:pt>
                <c:pt idx="12760">
                  <c:v>1.5456061204175799E-3</c:v>
                </c:pt>
                <c:pt idx="12761">
                  <c:v>8.4287913731324604E-3</c:v>
                </c:pt>
                <c:pt idx="12762">
                  <c:v>1.9401985124409E-3</c:v>
                </c:pt>
                <c:pt idx="12763">
                  <c:v>1.3837706168854901E-4</c:v>
                </c:pt>
                <c:pt idx="12764">
                  <c:v>4.5302462998960603E-2</c:v>
                </c:pt>
                <c:pt idx="12765">
                  <c:v>8.4040968286563898E-3</c:v>
                </c:pt>
                <c:pt idx="12766">
                  <c:v>6.65564952146233E-5</c:v>
                </c:pt>
                <c:pt idx="12767">
                  <c:v>0.30953773485409197</c:v>
                </c:pt>
                <c:pt idx="12768">
                  <c:v>6.1969940232749002E-2</c:v>
                </c:pt>
                <c:pt idx="12769">
                  <c:v>8.6432460738278E-4</c:v>
                </c:pt>
                <c:pt idx="12770">
                  <c:v>4.8407004064060098E-4</c:v>
                </c:pt>
                <c:pt idx="12771">
                  <c:v>1.2758737791826599E-6</c:v>
                </c:pt>
                <c:pt idx="12772">
                  <c:v>6.1835184759704096E-3</c:v>
                </c:pt>
                <c:pt idx="12773">
                  <c:v>1.16073970258263E-4</c:v>
                </c:pt>
                <c:pt idx="12774">
                  <c:v>8.5835908873290099E-5</c:v>
                </c:pt>
                <c:pt idx="12775">
                  <c:v>2.4358258271062298E-3</c:v>
                </c:pt>
                <c:pt idx="12776">
                  <c:v>9.36060684776574E-3</c:v>
                </c:pt>
                <c:pt idx="12777">
                  <c:v>9.7431675796668098E-3</c:v>
                </c:pt>
                <c:pt idx="12778">
                  <c:v>1.135322492362E-5</c:v>
                </c:pt>
                <c:pt idx="12779">
                  <c:v>9.3373263978064494E-5</c:v>
                </c:pt>
                <c:pt idx="12780">
                  <c:v>3.30100428937876E-4</c:v>
                </c:pt>
                <c:pt idx="12781">
                  <c:v>2.2578764984433099E-4</c:v>
                </c:pt>
                <c:pt idx="12782">
                  <c:v>8.7366448639272093E-3</c:v>
                </c:pt>
                <c:pt idx="12783">
                  <c:v>3.3995209950485099E-2</c:v>
                </c:pt>
                <c:pt idx="12784">
                  <c:v>6.3566901584457703E-3</c:v>
                </c:pt>
                <c:pt idx="12785">
                  <c:v>2.2291570479682199E-3</c:v>
                </c:pt>
                <c:pt idx="12786">
                  <c:v>7.7805500429014305E-4</c:v>
                </c:pt>
                <c:pt idx="12787">
                  <c:v>3.30398286632417E-4</c:v>
                </c:pt>
                <c:pt idx="12788">
                  <c:v>4.0335552989786299E-5</c:v>
                </c:pt>
                <c:pt idx="12789">
                  <c:v>3.9669984805107203E-5</c:v>
                </c:pt>
                <c:pt idx="12790">
                  <c:v>2.0019291987550301E-5</c:v>
                </c:pt>
                <c:pt idx="12791">
                  <c:v>5.6340608542983297E-5</c:v>
                </c:pt>
                <c:pt idx="12792">
                  <c:v>5.2886982115295998E-5</c:v>
                </c:pt>
                <c:pt idx="12793">
                  <c:v>5.8384086561416298E-6</c:v>
                </c:pt>
                <c:pt idx="12794">
                  <c:v>1.6007078958947801E-4</c:v>
                </c:pt>
                <c:pt idx="12795">
                  <c:v>9.5380404037838905E-4</c:v>
                </c:pt>
                <c:pt idx="12796">
                  <c:v>1.1645281027158299E-3</c:v>
                </c:pt>
                <c:pt idx="12797">
                  <c:v>1.03485164566402E-2</c:v>
                </c:pt>
                <c:pt idx="12798">
                  <c:v>6.7838952872583096E-7</c:v>
                </c:pt>
                <c:pt idx="12799">
                  <c:v>4.20314914998169E-2</c:v>
                </c:pt>
                <c:pt idx="12800">
                  <c:v>3.3242735105257701E-3</c:v>
                </c:pt>
                <c:pt idx="12801">
                  <c:v>1.2096315191168E-4</c:v>
                </c:pt>
                <c:pt idx="12802">
                  <c:v>1.8253669859701E-3</c:v>
                </c:pt>
                <c:pt idx="12803">
                  <c:v>9.1489982460832106E-2</c:v>
                </c:pt>
                <c:pt idx="12804">
                  <c:v>1.27721510910772E-3</c:v>
                </c:pt>
                <c:pt idx="12805">
                  <c:v>2.8119919427550301E-4</c:v>
                </c:pt>
                <c:pt idx="12806">
                  <c:v>2.5569664474749798E-4</c:v>
                </c:pt>
                <c:pt idx="12807">
                  <c:v>1.2118806920995499E-6</c:v>
                </c:pt>
                <c:pt idx="12808">
                  <c:v>4.40195153038952E-4</c:v>
                </c:pt>
                <c:pt idx="12809">
                  <c:v>1.46333337978325E-6</c:v>
                </c:pt>
                <c:pt idx="12810">
                  <c:v>4.84143231959331E-4</c:v>
                </c:pt>
                <c:pt idx="12811">
                  <c:v>9.7343905189543703E-7</c:v>
                </c:pt>
                <c:pt idx="12812">
                  <c:v>1.5334814581536801E-4</c:v>
                </c:pt>
                <c:pt idx="12813">
                  <c:v>5.9165305908118103E-2</c:v>
                </c:pt>
                <c:pt idx="12814">
                  <c:v>1.2990536756244001E-3</c:v>
                </c:pt>
                <c:pt idx="12815">
                  <c:v>1.232001772194E-2</c:v>
                </c:pt>
                <c:pt idx="12816">
                  <c:v>2.4251390876137801E-3</c:v>
                </c:pt>
                <c:pt idx="12817">
                  <c:v>2.67793151445332E-5</c:v>
                </c:pt>
                <c:pt idx="12818">
                  <c:v>1.47181438629586E-3</c:v>
                </c:pt>
                <c:pt idx="12819">
                  <c:v>9.9240720187706404E-3</c:v>
                </c:pt>
                <c:pt idx="12820">
                  <c:v>7.3319299034662804E-6</c:v>
                </c:pt>
                <c:pt idx="12821">
                  <c:v>1.9293438161806498E-2</c:v>
                </c:pt>
                <c:pt idx="12822">
                  <c:v>5.1958610898352299E-3</c:v>
                </c:pt>
                <c:pt idx="12823">
                  <c:v>1.00613380725756E-2</c:v>
                </c:pt>
                <c:pt idx="12824">
                  <c:v>7.8397865324834201E-7</c:v>
                </c:pt>
                <c:pt idx="12825">
                  <c:v>3.28389630416685E-4</c:v>
                </c:pt>
                <c:pt idx="12826">
                  <c:v>2.55881343724943E-4</c:v>
                </c:pt>
                <c:pt idx="12827">
                  <c:v>5.84267911970792E-5</c:v>
                </c:pt>
                <c:pt idx="12828">
                  <c:v>1.96610422377655E-3</c:v>
                </c:pt>
                <c:pt idx="12829">
                  <c:v>3.1711504797718303E-2</c:v>
                </c:pt>
                <c:pt idx="12830">
                  <c:v>1.40207080399546E-5</c:v>
                </c:pt>
                <c:pt idx="12831">
                  <c:v>5.0883004397862697E-2</c:v>
                </c:pt>
                <c:pt idx="12832">
                  <c:v>1.8358476865873099E-4</c:v>
                </c:pt>
                <c:pt idx="12833">
                  <c:v>3.6475554159757903E-5</c:v>
                </c:pt>
                <c:pt idx="12834">
                  <c:v>1.2439215937915999E-3</c:v>
                </c:pt>
                <c:pt idx="12835">
                  <c:v>2.77216869004467E-3</c:v>
                </c:pt>
                <c:pt idx="12836">
                  <c:v>8.2872911733604103E-6</c:v>
                </c:pt>
                <c:pt idx="12837">
                  <c:v>3.2839295496413E-3</c:v>
                </c:pt>
                <c:pt idx="12838">
                  <c:v>2.7193526483772598E-3</c:v>
                </c:pt>
                <c:pt idx="12839">
                  <c:v>5.52405249819354E-3</c:v>
                </c:pt>
                <c:pt idx="12840">
                  <c:v>9.3356276699704699E-5</c:v>
                </c:pt>
                <c:pt idx="12841">
                  <c:v>4.6591976228035101E-4</c:v>
                </c:pt>
                <c:pt idx="12842">
                  <c:v>1.0333689731715601E-6</c:v>
                </c:pt>
                <c:pt idx="12843">
                  <c:v>1.44288607115536E-3</c:v>
                </c:pt>
                <c:pt idx="12844">
                  <c:v>8.3971870500860694E-3</c:v>
                </c:pt>
                <c:pt idx="12845">
                  <c:v>2.0444091514639599E-6</c:v>
                </c:pt>
                <c:pt idx="12846">
                  <c:v>9.0709172162732599E-5</c:v>
                </c:pt>
                <c:pt idx="12847">
                  <c:v>4.1302081797395004E-6</c:v>
                </c:pt>
                <c:pt idx="12848">
                  <c:v>8.5408506075628794E-3</c:v>
                </c:pt>
                <c:pt idx="12849">
                  <c:v>1.4204244280409299E-3</c:v>
                </c:pt>
                <c:pt idx="12850">
                  <c:v>1.35008638470373E-4</c:v>
                </c:pt>
                <c:pt idx="12851">
                  <c:v>1.6358717941313499E-4</c:v>
                </c:pt>
                <c:pt idx="12852">
                  <c:v>2.23120478393298E-4</c:v>
                </c:pt>
                <c:pt idx="12853">
                  <c:v>3.9127521511219001E-4</c:v>
                </c:pt>
                <c:pt idx="12854">
                  <c:v>5.2228433241926901E-4</c:v>
                </c:pt>
                <c:pt idx="12855">
                  <c:v>3.76679086775416E-4</c:v>
                </c:pt>
                <c:pt idx="12856">
                  <c:v>1.14463495928983E-2</c:v>
                </c:pt>
                <c:pt idx="12857">
                  <c:v>1.64718188040772E-2</c:v>
                </c:pt>
                <c:pt idx="12858">
                  <c:v>1.9268543315732901E-3</c:v>
                </c:pt>
                <c:pt idx="12859">
                  <c:v>6.3537052071799697E-3</c:v>
                </c:pt>
                <c:pt idx="12860">
                  <c:v>1.8362659969346E-4</c:v>
                </c:pt>
                <c:pt idx="12861">
                  <c:v>2.0327814491434601E-2</c:v>
                </c:pt>
                <c:pt idx="12862">
                  <c:v>1.3638568298040799E-3</c:v>
                </c:pt>
                <c:pt idx="12863">
                  <c:v>2.8116991304019901E-4</c:v>
                </c:pt>
                <c:pt idx="12864">
                  <c:v>1.4289393160802899E-3</c:v>
                </c:pt>
                <c:pt idx="12865">
                  <c:v>7.1117163812401104E-3</c:v>
                </c:pt>
                <c:pt idx="12866">
                  <c:v>4.5993795456171699E-4</c:v>
                </c:pt>
                <c:pt idx="12867">
                  <c:v>6.8432926858618404E-5</c:v>
                </c:pt>
                <c:pt idx="12868">
                  <c:v>1.9791651239383601E-4</c:v>
                </c:pt>
                <c:pt idx="12869">
                  <c:v>4.0008314268789001E-3</c:v>
                </c:pt>
                <c:pt idx="12870">
                  <c:v>1.9690107517881199E-4</c:v>
                </c:pt>
                <c:pt idx="12871">
                  <c:v>9.3895378268115896E-3</c:v>
                </c:pt>
                <c:pt idx="12872">
                  <c:v>2.6502991160459702E-3</c:v>
                </c:pt>
                <c:pt idx="12873">
                  <c:v>9.0020814462076905E-5</c:v>
                </c:pt>
                <c:pt idx="12874">
                  <c:v>0.61685725346570597</c:v>
                </c:pt>
                <c:pt idx="12875">
                  <c:v>4.48615085337001E-4</c:v>
                </c:pt>
                <c:pt idx="12876">
                  <c:v>9.6098006007439892E-3</c:v>
                </c:pt>
                <c:pt idx="12877">
                  <c:v>7.6529163045894501E-3</c:v>
                </c:pt>
                <c:pt idx="12878">
                  <c:v>1.5012492002514001E-6</c:v>
                </c:pt>
                <c:pt idx="12879">
                  <c:v>3.3709917890758501E-3</c:v>
                </c:pt>
                <c:pt idx="12880">
                  <c:v>2.61576827396772E-2</c:v>
                </c:pt>
                <c:pt idx="12881">
                  <c:v>6.5448775013020398E-4</c:v>
                </c:pt>
                <c:pt idx="12882">
                  <c:v>5.6011298711800201E-4</c:v>
                </c:pt>
                <c:pt idx="12883">
                  <c:v>9.6397746813978098E-7</c:v>
                </c:pt>
                <c:pt idx="12884">
                  <c:v>5.5128744193437897E-5</c:v>
                </c:pt>
                <c:pt idx="12885">
                  <c:v>1.41973747262931E-6</c:v>
                </c:pt>
                <c:pt idx="12886">
                  <c:v>8.9977893713935402E-4</c:v>
                </c:pt>
                <c:pt idx="12887">
                  <c:v>9.0830773029915493E-5</c:v>
                </c:pt>
                <c:pt idx="12888">
                  <c:v>3.8549606809944799E-2</c:v>
                </c:pt>
                <c:pt idx="12889">
                  <c:v>6.5312551236305802E-5</c:v>
                </c:pt>
                <c:pt idx="12890">
                  <c:v>8.6598080449842192E-3</c:v>
                </c:pt>
                <c:pt idx="12891">
                  <c:v>3.3821639173448298E-4</c:v>
                </c:pt>
                <c:pt idx="12892">
                  <c:v>9.1995257607859603E-3</c:v>
                </c:pt>
                <c:pt idx="12893">
                  <c:v>6.6550332029760204E-4</c:v>
                </c:pt>
                <c:pt idx="12894">
                  <c:v>4.2365455240768902E-4</c:v>
                </c:pt>
                <c:pt idx="12895">
                  <c:v>4.8337409075603199E-4</c:v>
                </c:pt>
                <c:pt idx="12896">
                  <c:v>6.0049260636997604E-4</c:v>
                </c:pt>
                <c:pt idx="12897">
                  <c:v>0.15714750996023599</c:v>
                </c:pt>
                <c:pt idx="12898">
                  <c:v>2.4881197692258697E-4</c:v>
                </c:pt>
                <c:pt idx="12899">
                  <c:v>6.5670444820575199E-3</c:v>
                </c:pt>
                <c:pt idx="12900">
                  <c:v>1.7051355311120499E-4</c:v>
                </c:pt>
                <c:pt idx="12901">
                  <c:v>2.3607473053071501E-3</c:v>
                </c:pt>
                <c:pt idx="12902">
                  <c:v>8.7975730322090195E-4</c:v>
                </c:pt>
                <c:pt idx="12903">
                  <c:v>8.2586942624001596E-4</c:v>
                </c:pt>
                <c:pt idx="12904">
                  <c:v>5.5269414153972397E-3</c:v>
                </c:pt>
                <c:pt idx="12905">
                  <c:v>7.1602237126279505E-5</c:v>
                </c:pt>
                <c:pt idx="12906">
                  <c:v>5.6702237804397799E-3</c:v>
                </c:pt>
                <c:pt idx="12907">
                  <c:v>0.42314597510449198</c:v>
                </c:pt>
                <c:pt idx="12908">
                  <c:v>1.58236863540246E-3</c:v>
                </c:pt>
                <c:pt idx="12909">
                  <c:v>8.8793645322578806E-6</c:v>
                </c:pt>
                <c:pt idx="12910">
                  <c:v>1.4951394897160799E-4</c:v>
                </c:pt>
                <c:pt idx="12911">
                  <c:v>3.4989137615470303E-2</c:v>
                </c:pt>
                <c:pt idx="12912">
                  <c:v>9.9095741435263597E-6</c:v>
                </c:pt>
                <c:pt idx="12913">
                  <c:v>5.2084240462364003E-4</c:v>
                </c:pt>
                <c:pt idx="12914">
                  <c:v>3.9634346166479298E-5</c:v>
                </c:pt>
                <c:pt idx="12915">
                  <c:v>3.3777949582927002E-4</c:v>
                </c:pt>
                <c:pt idx="12916">
                  <c:v>4.7874337166756799E-4</c:v>
                </c:pt>
                <c:pt idx="12917">
                  <c:v>2.0794491259804402E-3</c:v>
                </c:pt>
                <c:pt idx="12918">
                  <c:v>3.8853981796737202E-6</c:v>
                </c:pt>
                <c:pt idx="12919">
                  <c:v>1.4937001404751999E-2</c:v>
                </c:pt>
                <c:pt idx="12920">
                  <c:v>2.2572497416205799E-3</c:v>
                </c:pt>
                <c:pt idx="12921">
                  <c:v>5.4089364666538202E-4</c:v>
                </c:pt>
                <c:pt idx="12922">
                  <c:v>7.3927941643866504E-4</c:v>
                </c:pt>
                <c:pt idx="12923">
                  <c:v>5.2322161232668002E-2</c:v>
                </c:pt>
                <c:pt idx="12924">
                  <c:v>1.37441406155973E-3</c:v>
                </c:pt>
                <c:pt idx="12925">
                  <c:v>1.55671630818623E-4</c:v>
                </c:pt>
                <c:pt idx="12926">
                  <c:v>3.2449547273528702E-3</c:v>
                </c:pt>
                <c:pt idx="12927">
                  <c:v>5.1889989000830604E-3</c:v>
                </c:pt>
                <c:pt idx="12928">
                  <c:v>1.0165540881820799E-3</c:v>
                </c:pt>
                <c:pt idx="12929">
                  <c:v>1.55614797749778E-6</c:v>
                </c:pt>
                <c:pt idx="12930">
                  <c:v>2.0473817380699299E-6</c:v>
                </c:pt>
                <c:pt idx="12931">
                  <c:v>0.55159931269425799</c:v>
                </c:pt>
                <c:pt idx="12932">
                  <c:v>1.21561895746297E-5</c:v>
                </c:pt>
                <c:pt idx="12933">
                  <c:v>2.1843201786171901E-3</c:v>
                </c:pt>
                <c:pt idx="12934">
                  <c:v>8.2018905294904904E-4</c:v>
                </c:pt>
                <c:pt idx="12935">
                  <c:v>1.03472748433023E-4</c:v>
                </c:pt>
                <c:pt idx="12936">
                  <c:v>2.0757434300687299E-4</c:v>
                </c:pt>
                <c:pt idx="12937">
                  <c:v>3.4479783257262801E-4</c:v>
                </c:pt>
                <c:pt idx="12938">
                  <c:v>3.0904869292177201E-2</c:v>
                </c:pt>
                <c:pt idx="12939">
                  <c:v>1.68277226659897E-3</c:v>
                </c:pt>
                <c:pt idx="12940">
                  <c:v>8.6062936200975899E-4</c:v>
                </c:pt>
                <c:pt idx="12941">
                  <c:v>5.6401600609062603E-4</c:v>
                </c:pt>
                <c:pt idx="12942">
                  <c:v>2.48077911605578E-4</c:v>
                </c:pt>
                <c:pt idx="12943">
                  <c:v>7.5521711244143697E-2</c:v>
                </c:pt>
                <c:pt idx="12944">
                  <c:v>6.5152968038590404E-3</c:v>
                </c:pt>
                <c:pt idx="12945">
                  <c:v>1.77133047438785E-4</c:v>
                </c:pt>
                <c:pt idx="12946">
                  <c:v>1.9178404415950499E-2</c:v>
                </c:pt>
                <c:pt idx="12947">
                  <c:v>0.23620489600455899</c:v>
                </c:pt>
                <c:pt idx="12948">
                  <c:v>4.67288150706653E-4</c:v>
                </c:pt>
                <c:pt idx="12949">
                  <c:v>5.71074678211496E-6</c:v>
                </c:pt>
                <c:pt idx="12950">
                  <c:v>3.7016776759832097E-4</c:v>
                </c:pt>
                <c:pt idx="12951">
                  <c:v>4.1456034822253601E-2</c:v>
                </c:pt>
                <c:pt idx="12952">
                  <c:v>5.4591863555501597E-6</c:v>
                </c:pt>
                <c:pt idx="12953">
                  <c:v>1.80682572205945E-3</c:v>
                </c:pt>
                <c:pt idx="12954">
                  <c:v>8.1544668635515397E-4</c:v>
                </c:pt>
                <c:pt idx="12955">
                  <c:v>4.4395407751751599E-4</c:v>
                </c:pt>
                <c:pt idx="12956">
                  <c:v>1.39758950427062E-2</c:v>
                </c:pt>
                <c:pt idx="12957">
                  <c:v>6.6061821182674296E-4</c:v>
                </c:pt>
                <c:pt idx="12958">
                  <c:v>5.7393365490577501E-3</c:v>
                </c:pt>
                <c:pt idx="12959">
                  <c:v>3.1999265781823598E-2</c:v>
                </c:pt>
                <c:pt idx="12960">
                  <c:v>3.1850042614493999E-3</c:v>
                </c:pt>
                <c:pt idx="12961">
                  <c:v>6.5757992991991802E-4</c:v>
                </c:pt>
                <c:pt idx="12962">
                  <c:v>2.8226947924790699E-3</c:v>
                </c:pt>
                <c:pt idx="12963">
                  <c:v>3.4071661615138402E-2</c:v>
                </c:pt>
                <c:pt idx="12964">
                  <c:v>2.20463184319117E-3</c:v>
                </c:pt>
                <c:pt idx="12965">
                  <c:v>4.5805771813352302E-4</c:v>
                </c:pt>
                <c:pt idx="12966">
                  <c:v>6.1411786380332202E-5</c:v>
                </c:pt>
                <c:pt idx="12967">
                  <c:v>7.4962531916982402E-3</c:v>
                </c:pt>
                <c:pt idx="12968">
                  <c:v>6.5233434696071902E-4</c:v>
                </c:pt>
                <c:pt idx="12969">
                  <c:v>1.3766020778544901E-4</c:v>
                </c:pt>
                <c:pt idx="12970">
                  <c:v>6.3378194932797098E-4</c:v>
                </c:pt>
                <c:pt idx="12971">
                  <c:v>3.9579388036511897E-6</c:v>
                </c:pt>
                <c:pt idx="12972">
                  <c:v>1.2855286902694699E-4</c:v>
                </c:pt>
                <c:pt idx="12973">
                  <c:v>3.0182049805785202E-4</c:v>
                </c:pt>
                <c:pt idx="12974">
                  <c:v>7.3460802108261201E-3</c:v>
                </c:pt>
                <c:pt idx="12975">
                  <c:v>2.1595925546185999E-3</c:v>
                </c:pt>
                <c:pt idx="12976">
                  <c:v>1.4959015718089E-4</c:v>
                </c:pt>
                <c:pt idx="12977">
                  <c:v>5.3696714779575801E-3</c:v>
                </c:pt>
                <c:pt idx="12978">
                  <c:v>1.7082541091990599E-2</c:v>
                </c:pt>
                <c:pt idx="12979">
                  <c:v>6.1684264796048305E-4</c:v>
                </c:pt>
                <c:pt idx="12980">
                  <c:v>1.40472015591564E-2</c:v>
                </c:pt>
                <c:pt idx="12981">
                  <c:v>1.0593843953793801E-3</c:v>
                </c:pt>
                <c:pt idx="12982">
                  <c:v>5.6198685523379198E-4</c:v>
                </c:pt>
                <c:pt idx="12983">
                  <c:v>1.85046038415196E-3</c:v>
                </c:pt>
                <c:pt idx="12984">
                  <c:v>1.8868004651179701E-3</c:v>
                </c:pt>
                <c:pt idx="12985">
                  <c:v>3.9222493747185002E-3</c:v>
                </c:pt>
                <c:pt idx="12986">
                  <c:v>4.3253864946180401E-2</c:v>
                </c:pt>
                <c:pt idx="12987">
                  <c:v>3.7541670569487801E-5</c:v>
                </c:pt>
                <c:pt idx="12988">
                  <c:v>3.6195386030797201E-3</c:v>
                </c:pt>
                <c:pt idx="12989">
                  <c:v>2.5211365323578499E-3</c:v>
                </c:pt>
                <c:pt idx="12990">
                  <c:v>2.7558025256396801E-3</c:v>
                </c:pt>
                <c:pt idx="12991">
                  <c:v>1.2520151613943501E-4</c:v>
                </c:pt>
                <c:pt idx="12992">
                  <c:v>5.3910375562030701E-3</c:v>
                </c:pt>
                <c:pt idx="12993">
                  <c:v>2.15833809708513E-3</c:v>
                </c:pt>
                <c:pt idx="12994">
                  <c:v>1.34858680914187E-4</c:v>
                </c:pt>
                <c:pt idx="12995">
                  <c:v>1.8628905313094999E-2</c:v>
                </c:pt>
                <c:pt idx="12996">
                  <c:v>1.1692310468691999E-2</c:v>
                </c:pt>
                <c:pt idx="12997">
                  <c:v>5.0790416599225603E-5</c:v>
                </c:pt>
                <c:pt idx="12998">
                  <c:v>5.2003093826001503E-4</c:v>
                </c:pt>
                <c:pt idx="12999">
                  <c:v>9.5512916649782301E-2</c:v>
                </c:pt>
                <c:pt idx="13000">
                  <c:v>1.1816896398815901E-3</c:v>
                </c:pt>
                <c:pt idx="13001">
                  <c:v>6.5989911628423799E-5</c:v>
                </c:pt>
                <c:pt idx="13002">
                  <c:v>2.2098302368948101E-5</c:v>
                </c:pt>
                <c:pt idx="13003">
                  <c:v>5.1477910515465503E-5</c:v>
                </c:pt>
                <c:pt idx="13004">
                  <c:v>6.1350135876595E-3</c:v>
                </c:pt>
                <c:pt idx="13005">
                  <c:v>1.11053190781832E-2</c:v>
                </c:pt>
                <c:pt idx="13006">
                  <c:v>1.23344715799908E-6</c:v>
                </c:pt>
                <c:pt idx="13007">
                  <c:v>3.64049938451313E-6</c:v>
                </c:pt>
                <c:pt idx="13008">
                  <c:v>2.4147737663512701E-4</c:v>
                </c:pt>
                <c:pt idx="13009">
                  <c:v>2.38121596862648E-5</c:v>
                </c:pt>
                <c:pt idx="13010">
                  <c:v>7.9951480989541102E-4</c:v>
                </c:pt>
                <c:pt idx="13011">
                  <c:v>1.90671025891655E-2</c:v>
                </c:pt>
                <c:pt idx="13012">
                  <c:v>6.5551655711601603E-5</c:v>
                </c:pt>
                <c:pt idx="13013">
                  <c:v>1.9857461750792901E-3</c:v>
                </c:pt>
                <c:pt idx="13014">
                  <c:v>1.2116417689483899E-4</c:v>
                </c:pt>
                <c:pt idx="13015">
                  <c:v>6.52379378838382E-3</c:v>
                </c:pt>
                <c:pt idx="13016">
                  <c:v>3.3462372764054E-3</c:v>
                </c:pt>
                <c:pt idx="13017">
                  <c:v>5.2344061118438201E-2</c:v>
                </c:pt>
                <c:pt idx="13018">
                  <c:v>2.1584825842522102E-3</c:v>
                </c:pt>
                <c:pt idx="13019">
                  <c:v>8.8345381293560201E-3</c:v>
                </c:pt>
                <c:pt idx="13020">
                  <c:v>2.02299661612539E-4</c:v>
                </c:pt>
                <c:pt idx="13021">
                  <c:v>3.0840981616074299E-4</c:v>
                </c:pt>
                <c:pt idx="13022">
                  <c:v>3.9655280753568897E-4</c:v>
                </c:pt>
                <c:pt idx="13023">
                  <c:v>1.14599033680739E-2</c:v>
                </c:pt>
                <c:pt idx="13024">
                  <c:v>6.7388106887254198E-4</c:v>
                </c:pt>
                <c:pt idx="13025">
                  <c:v>5.0893169639107405E-4</c:v>
                </c:pt>
                <c:pt idx="13026">
                  <c:v>3.3578127680851402E-5</c:v>
                </c:pt>
                <c:pt idx="13027">
                  <c:v>5.1605665399854801E-4</c:v>
                </c:pt>
                <c:pt idx="13028">
                  <c:v>4.0165661008027701E-4</c:v>
                </c:pt>
                <c:pt idx="13029">
                  <c:v>5.35370107776634E-3</c:v>
                </c:pt>
                <c:pt idx="13030">
                  <c:v>0.90768206153614805</c:v>
                </c:pt>
                <c:pt idx="13031">
                  <c:v>1.35397945856883E-3</c:v>
                </c:pt>
                <c:pt idx="13032">
                  <c:v>1.8574167180198401E-4</c:v>
                </c:pt>
                <c:pt idx="13033">
                  <c:v>2.10968743903672E-3</c:v>
                </c:pt>
                <c:pt idx="13034">
                  <c:v>1.68722627967779E-3</c:v>
                </c:pt>
                <c:pt idx="13035">
                  <c:v>0.69950847316546605</c:v>
                </c:pt>
                <c:pt idx="13036">
                  <c:v>1.2611720111999701E-3</c:v>
                </c:pt>
                <c:pt idx="13037">
                  <c:v>3.5650103695332197E-2</c:v>
                </c:pt>
                <c:pt idx="13038">
                  <c:v>4.2101814872597099E-4</c:v>
                </c:pt>
                <c:pt idx="13039">
                  <c:v>3.8067962159147602E-4</c:v>
                </c:pt>
                <c:pt idx="13040">
                  <c:v>1.8505145458109301E-2</c:v>
                </c:pt>
                <c:pt idx="13041">
                  <c:v>2.1719451086419801E-4</c:v>
                </c:pt>
                <c:pt idx="13042">
                  <c:v>8.4353906238960797E-5</c:v>
                </c:pt>
                <c:pt idx="13043">
                  <c:v>2.80594837999612E-3</c:v>
                </c:pt>
                <c:pt idx="13044">
                  <c:v>6.6670856408553901E-3</c:v>
                </c:pt>
                <c:pt idx="13045">
                  <c:v>7.4244465527115503E-5</c:v>
                </c:pt>
                <c:pt idx="13046">
                  <c:v>1.16268336835259E-4</c:v>
                </c:pt>
                <c:pt idx="13047">
                  <c:v>4.3875251186669302E-3</c:v>
                </c:pt>
                <c:pt idx="13048">
                  <c:v>7.3733758852973996E-5</c:v>
                </c:pt>
                <c:pt idx="13049">
                  <c:v>7.1262843975226806E-5</c:v>
                </c:pt>
                <c:pt idx="13050">
                  <c:v>5.7249937213322798E-5</c:v>
                </c:pt>
                <c:pt idx="13051">
                  <c:v>2.2299747325100201E-3</c:v>
                </c:pt>
                <c:pt idx="13052">
                  <c:v>2.5138955406542799E-5</c:v>
                </c:pt>
                <c:pt idx="13053">
                  <c:v>2.30906134536561E-4</c:v>
                </c:pt>
                <c:pt idx="13054">
                  <c:v>2.36772746080854E-2</c:v>
                </c:pt>
                <c:pt idx="13055">
                  <c:v>2.5771515735139802E-2</c:v>
                </c:pt>
                <c:pt idx="13056">
                  <c:v>1.5361816860972501E-4</c:v>
                </c:pt>
                <c:pt idx="13057">
                  <c:v>4.1442240347650504E-3</c:v>
                </c:pt>
                <c:pt idx="13058">
                  <c:v>5.5680022818651903E-4</c:v>
                </c:pt>
                <c:pt idx="13059">
                  <c:v>1.0162978773151699E-3</c:v>
                </c:pt>
                <c:pt idx="13060">
                  <c:v>3.3314446999298301E-3</c:v>
                </c:pt>
                <c:pt idx="13061">
                  <c:v>6.1936736017485601E-3</c:v>
                </c:pt>
                <c:pt idx="13062">
                  <c:v>3.96282878078664E-4</c:v>
                </c:pt>
                <c:pt idx="13063">
                  <c:v>1.1388434502092499E-3</c:v>
                </c:pt>
                <c:pt idx="13064">
                  <c:v>5.7705377635734203E-4</c:v>
                </c:pt>
                <c:pt idx="13065">
                  <c:v>1.1137369879541699E-2</c:v>
                </c:pt>
                <c:pt idx="13066">
                  <c:v>2.8293318560926501E-2</c:v>
                </c:pt>
                <c:pt idx="13067">
                  <c:v>3.8824475102402899E-3</c:v>
                </c:pt>
                <c:pt idx="13068">
                  <c:v>1.9872801793155998E-3</c:v>
                </c:pt>
                <c:pt idx="13069">
                  <c:v>5.5757727429632001E-5</c:v>
                </c:pt>
                <c:pt idx="13070">
                  <c:v>5.9511860668308599E-4</c:v>
                </c:pt>
                <c:pt idx="13071">
                  <c:v>3.17143231131096E-5</c:v>
                </c:pt>
                <c:pt idx="13072">
                  <c:v>2.1247713021277899E-4</c:v>
                </c:pt>
                <c:pt idx="13073">
                  <c:v>3.8835886373239397E-5</c:v>
                </c:pt>
                <c:pt idx="13074">
                  <c:v>0.15191445774127499</c:v>
                </c:pt>
                <c:pt idx="13075">
                  <c:v>0.86618114964811699</c:v>
                </c:pt>
                <c:pt idx="13076">
                  <c:v>1.6314453924596298E-2</c:v>
                </c:pt>
                <c:pt idx="13077">
                  <c:v>0.35920107893860997</c:v>
                </c:pt>
                <c:pt idx="13078">
                  <c:v>4.2440687270510399E-4</c:v>
                </c:pt>
                <c:pt idx="13079">
                  <c:v>0.19312777921089999</c:v>
                </c:pt>
                <c:pt idx="13080">
                  <c:v>4.3998249233282898E-3</c:v>
                </c:pt>
                <c:pt idx="13081">
                  <c:v>0.24487550397110899</c:v>
                </c:pt>
                <c:pt idx="13082">
                  <c:v>2.2909178238820702E-3</c:v>
                </c:pt>
                <c:pt idx="13083">
                  <c:v>0.114387907288047</c:v>
                </c:pt>
                <c:pt idx="13084">
                  <c:v>1.84764962491345E-2</c:v>
                </c:pt>
                <c:pt idx="13085">
                  <c:v>0.84678944138425305</c:v>
                </c:pt>
                <c:pt idx="13086">
                  <c:v>1.36024136426116E-3</c:v>
                </c:pt>
                <c:pt idx="13087">
                  <c:v>2.3757758760716102E-2</c:v>
                </c:pt>
                <c:pt idx="13088">
                  <c:v>3.6669430020570297E-5</c:v>
                </c:pt>
                <c:pt idx="13089">
                  <c:v>7.7457606226985304E-2</c:v>
                </c:pt>
                <c:pt idx="13090">
                  <c:v>4.2091756768868199E-7</c:v>
                </c:pt>
                <c:pt idx="13091">
                  <c:v>1.06145584383471E-3</c:v>
                </c:pt>
                <c:pt idx="13092">
                  <c:v>5.4951635957838198E-3</c:v>
                </c:pt>
                <c:pt idx="13093">
                  <c:v>0.41423987374700999</c:v>
                </c:pt>
                <c:pt idx="13094">
                  <c:v>3.0782216373548803E-4</c:v>
                </c:pt>
                <c:pt idx="13095">
                  <c:v>9.6014510894454397E-2</c:v>
                </c:pt>
                <c:pt idx="13096">
                  <c:v>2.41807391713792E-3</c:v>
                </c:pt>
                <c:pt idx="13097">
                  <c:v>3.7935648063166499E-3</c:v>
                </c:pt>
                <c:pt idx="13098">
                  <c:v>1.4223706262776701E-2</c:v>
                </c:pt>
                <c:pt idx="13099">
                  <c:v>1.9572339645528701E-2</c:v>
                </c:pt>
                <c:pt idx="13100">
                  <c:v>1.34199393778433E-4</c:v>
                </c:pt>
                <c:pt idx="13101">
                  <c:v>1.1758941676304801E-2</c:v>
                </c:pt>
                <c:pt idx="13102">
                  <c:v>1.5001110320662799E-6</c:v>
                </c:pt>
                <c:pt idx="13103">
                  <c:v>2.4833074233740401E-4</c:v>
                </c:pt>
                <c:pt idx="13104">
                  <c:v>1.23839053745311E-5</c:v>
                </c:pt>
                <c:pt idx="13105">
                  <c:v>1.0505361246631599E-3</c:v>
                </c:pt>
                <c:pt idx="13106">
                  <c:v>1.14770421848146E-6</c:v>
                </c:pt>
                <c:pt idx="13107">
                  <c:v>1.62322884682472E-6</c:v>
                </c:pt>
                <c:pt idx="13108">
                  <c:v>3.2915065446450098E-5</c:v>
                </c:pt>
                <c:pt idx="13109">
                  <c:v>4.2068965719654003E-3</c:v>
                </c:pt>
                <c:pt idx="13110">
                  <c:v>5.2670573254916795E-4</c:v>
                </c:pt>
                <c:pt idx="13111">
                  <c:v>1.37395608412848E-3</c:v>
                </c:pt>
                <c:pt idx="13112">
                  <c:v>9.1499424884738396E-7</c:v>
                </c:pt>
                <c:pt idx="13113">
                  <c:v>9.6964751940751295E-7</c:v>
                </c:pt>
                <c:pt idx="13114">
                  <c:v>6.8429944407275597E-4</c:v>
                </c:pt>
                <c:pt idx="13115">
                  <c:v>2.6854495389062801E-4</c:v>
                </c:pt>
                <c:pt idx="13116">
                  <c:v>1.6556551653598001E-4</c:v>
                </c:pt>
                <c:pt idx="13117">
                  <c:v>5.7877345867267697E-3</c:v>
                </c:pt>
                <c:pt idx="13118">
                  <c:v>6.22598674791933E-3</c:v>
                </c:pt>
                <c:pt idx="13119">
                  <c:v>2.4955753742289602E-3</c:v>
                </c:pt>
                <c:pt idx="13120">
                  <c:v>1.2585810482619299E-4</c:v>
                </c:pt>
                <c:pt idx="13121">
                  <c:v>2.2484282723951501E-3</c:v>
                </c:pt>
                <c:pt idx="13122">
                  <c:v>3.8074914840468899E-3</c:v>
                </c:pt>
                <c:pt idx="13123">
                  <c:v>1.36148731624681E-4</c:v>
                </c:pt>
                <c:pt idx="13124">
                  <c:v>2.1773289426274301E-4</c:v>
                </c:pt>
                <c:pt idx="13125">
                  <c:v>9.3499361073808501E-5</c:v>
                </c:pt>
                <c:pt idx="13126">
                  <c:v>8.4273586016020401E-3</c:v>
                </c:pt>
                <c:pt idx="13127">
                  <c:v>8.2663390695035099E-4</c:v>
                </c:pt>
                <c:pt idx="13128">
                  <c:v>3.9421162350483597E-4</c:v>
                </c:pt>
                <c:pt idx="13129">
                  <c:v>3.8577116221263502E-5</c:v>
                </c:pt>
                <c:pt idx="13130">
                  <c:v>1.4650557203545801E-3</c:v>
                </c:pt>
                <c:pt idx="13131">
                  <c:v>3.2714743056151399E-3</c:v>
                </c:pt>
                <c:pt idx="13132">
                  <c:v>2.3483185433738099E-5</c:v>
                </c:pt>
                <c:pt idx="13133">
                  <c:v>0.33753524676656399</c:v>
                </c:pt>
                <c:pt idx="13134">
                  <c:v>9.7062266933204203E-4</c:v>
                </c:pt>
                <c:pt idx="13135">
                  <c:v>1.13478623869525E-2</c:v>
                </c:pt>
                <c:pt idx="13136">
                  <c:v>4.1631205900211103E-3</c:v>
                </c:pt>
                <c:pt idx="13137">
                  <c:v>1.3085323443128E-6</c:v>
                </c:pt>
                <c:pt idx="13138">
                  <c:v>3.0175251992805397E-4</c:v>
                </c:pt>
                <c:pt idx="13139">
                  <c:v>8.7964870093268995E-4</c:v>
                </c:pt>
                <c:pt idx="13140">
                  <c:v>6.8881921704443393E-8</c:v>
                </c:pt>
                <c:pt idx="13141">
                  <c:v>7.2851852228298796E-4</c:v>
                </c:pt>
                <c:pt idx="13142">
                  <c:v>2.5879419977612199E-4</c:v>
                </c:pt>
                <c:pt idx="13143">
                  <c:v>7.3179925352409605E-5</c:v>
                </c:pt>
                <c:pt idx="13144">
                  <c:v>2.26492376976717E-4</c:v>
                </c:pt>
                <c:pt idx="13145">
                  <c:v>4.43759149899757E-4</c:v>
                </c:pt>
                <c:pt idx="13146">
                  <c:v>1.20075054953634E-4</c:v>
                </c:pt>
                <c:pt idx="13147">
                  <c:v>1.00080919833636E-3</c:v>
                </c:pt>
                <c:pt idx="13148">
                  <c:v>1.3099223846659201E-4</c:v>
                </c:pt>
                <c:pt idx="13149">
                  <c:v>8.7543737727888305E-3</c:v>
                </c:pt>
                <c:pt idx="13150">
                  <c:v>3.2745794229636601E-4</c:v>
                </c:pt>
                <c:pt idx="13151">
                  <c:v>2.3849661619199599E-2</c:v>
                </c:pt>
                <c:pt idx="13152">
                  <c:v>4.5033843643535803E-3</c:v>
                </c:pt>
                <c:pt idx="13153">
                  <c:v>1.61545607571149E-3</c:v>
                </c:pt>
                <c:pt idx="13154">
                  <c:v>1.24165727853677E-6</c:v>
                </c:pt>
                <c:pt idx="13155">
                  <c:v>3.8395545927829997E-2</c:v>
                </c:pt>
                <c:pt idx="13156">
                  <c:v>5.1209707032163302E-5</c:v>
                </c:pt>
                <c:pt idx="13157">
                  <c:v>1.7153690882220601E-6</c:v>
                </c:pt>
                <c:pt idx="13158">
                  <c:v>4.2949567902073098E-4</c:v>
                </c:pt>
                <c:pt idx="13159">
                  <c:v>1.4157040881306E-2</c:v>
                </c:pt>
                <c:pt idx="13160">
                  <c:v>8.7121879214778597E-7</c:v>
                </c:pt>
                <c:pt idx="13161">
                  <c:v>2.6749352930152199E-4</c:v>
                </c:pt>
                <c:pt idx="13162">
                  <c:v>3.46580786315522E-4</c:v>
                </c:pt>
                <c:pt idx="13163">
                  <c:v>2.2237494323202201E-4</c:v>
                </c:pt>
                <c:pt idx="13164">
                  <c:v>4.0241159414689802E-2</c:v>
                </c:pt>
                <c:pt idx="13165">
                  <c:v>8.1073471226746703E-4</c:v>
                </c:pt>
                <c:pt idx="13166">
                  <c:v>4.4534296793221403E-3</c:v>
                </c:pt>
                <c:pt idx="13167">
                  <c:v>2.6467833970404099E-3</c:v>
                </c:pt>
                <c:pt idx="13168">
                  <c:v>8.6357335546989594E-6</c:v>
                </c:pt>
                <c:pt idx="13169">
                  <c:v>9.9824135475841901E-4</c:v>
                </c:pt>
                <c:pt idx="13170">
                  <c:v>6.0605746714844098E-5</c:v>
                </c:pt>
                <c:pt idx="13171">
                  <c:v>7.0895684426618796E-2</c:v>
                </c:pt>
                <c:pt idx="13172">
                  <c:v>6.3233728438445803E-5</c:v>
                </c:pt>
                <c:pt idx="13173">
                  <c:v>5.5286727542701803E-3</c:v>
                </c:pt>
                <c:pt idx="13174">
                  <c:v>1.3095987261850901E-3</c:v>
                </c:pt>
                <c:pt idx="13175">
                  <c:v>2.52594128017447E-2</c:v>
                </c:pt>
                <c:pt idx="13176">
                  <c:v>1.33248335787364E-3</c:v>
                </c:pt>
                <c:pt idx="13177">
                  <c:v>1.15818773030908E-5</c:v>
                </c:pt>
                <c:pt idx="13178">
                  <c:v>2.59841797094249E-5</c:v>
                </c:pt>
                <c:pt idx="13179">
                  <c:v>1.8246827482539001E-4</c:v>
                </c:pt>
                <c:pt idx="13180">
                  <c:v>9.7619271507597399E-5</c:v>
                </c:pt>
                <c:pt idx="13181">
                  <c:v>4.8705688768710198E-3</c:v>
                </c:pt>
                <c:pt idx="13182">
                  <c:v>5.7549774922129298E-3</c:v>
                </c:pt>
                <c:pt idx="13183">
                  <c:v>9.8001289020027108E-4</c:v>
                </c:pt>
                <c:pt idx="13184">
                  <c:v>0.17693104240142099</c:v>
                </c:pt>
                <c:pt idx="13185">
                  <c:v>3.3184021455372201E-3</c:v>
                </c:pt>
                <c:pt idx="13186">
                  <c:v>3.50176799168625E-4</c:v>
                </c:pt>
                <c:pt idx="13187">
                  <c:v>5.1671417602672902E-3</c:v>
                </c:pt>
                <c:pt idx="13188">
                  <c:v>6.5118749232324403E-4</c:v>
                </c:pt>
                <c:pt idx="13189">
                  <c:v>9.0685718514110294E-2</c:v>
                </c:pt>
                <c:pt idx="13190">
                  <c:v>1.6650868386307701E-4</c:v>
                </c:pt>
                <c:pt idx="13191">
                  <c:v>2.5610676449958601E-4</c:v>
                </c:pt>
                <c:pt idx="13192">
                  <c:v>4.6232227284110998E-4</c:v>
                </c:pt>
                <c:pt idx="13193">
                  <c:v>4.4539219869388602E-4</c:v>
                </c:pt>
                <c:pt idx="13194">
                  <c:v>1.11682942413036E-5</c:v>
                </c:pt>
                <c:pt idx="13195">
                  <c:v>5.6647983212397097E-3</c:v>
                </c:pt>
                <c:pt idx="13196">
                  <c:v>0.12529628842975901</c:v>
                </c:pt>
                <c:pt idx="13197">
                  <c:v>0.83429938367664003</c:v>
                </c:pt>
                <c:pt idx="13198">
                  <c:v>5.5635328004995498E-5</c:v>
                </c:pt>
                <c:pt idx="13199">
                  <c:v>6.3374010320650296E-4</c:v>
                </c:pt>
                <c:pt idx="13200">
                  <c:v>7.3509432691786197E-4</c:v>
                </c:pt>
                <c:pt idx="13201">
                  <c:v>1.3650240084314499E-6</c:v>
                </c:pt>
                <c:pt idx="13202">
                  <c:v>5.5807913757233299E-3</c:v>
                </c:pt>
                <c:pt idx="13203">
                  <c:v>3.16035977595149E-2</c:v>
                </c:pt>
                <c:pt idx="13204">
                  <c:v>3.1455772711254299E-3</c:v>
                </c:pt>
                <c:pt idx="13205">
                  <c:v>1.2219608303078401E-3</c:v>
                </c:pt>
                <c:pt idx="13206">
                  <c:v>5.3018456306430702E-3</c:v>
                </c:pt>
                <c:pt idx="13207">
                  <c:v>6.6181965794320605E-2</c:v>
                </c:pt>
                <c:pt idx="13208">
                  <c:v>1.0487519587160201E-3</c:v>
                </c:pt>
                <c:pt idx="13209">
                  <c:v>1.6060824779090901E-4</c:v>
                </c:pt>
                <c:pt idx="13210">
                  <c:v>2.2601766496717899E-5</c:v>
                </c:pt>
                <c:pt idx="13211">
                  <c:v>6.3390341831303099E-3</c:v>
                </c:pt>
                <c:pt idx="13212">
                  <c:v>1.2824010426050299E-4</c:v>
                </c:pt>
                <c:pt idx="13213">
                  <c:v>6.6296079167607003E-6</c:v>
                </c:pt>
                <c:pt idx="13214">
                  <c:v>1.41210706835058E-2</c:v>
                </c:pt>
                <c:pt idx="13215">
                  <c:v>1.17165082628496E-2</c:v>
                </c:pt>
                <c:pt idx="13216">
                  <c:v>8.4767031365594603E-3</c:v>
                </c:pt>
                <c:pt idx="13217">
                  <c:v>2.7378949629230901E-3</c:v>
                </c:pt>
                <c:pt idx="13218">
                  <c:v>2.20881507668065E-4</c:v>
                </c:pt>
                <c:pt idx="13219">
                  <c:v>1.8585399907072302E-2</c:v>
                </c:pt>
                <c:pt idx="13220">
                  <c:v>2.9092581803346999E-4</c:v>
                </c:pt>
                <c:pt idx="13221">
                  <c:v>8.1222992820945399E-4</c:v>
                </c:pt>
                <c:pt idx="13222">
                  <c:v>6.47530170720801E-4</c:v>
                </c:pt>
                <c:pt idx="13223">
                  <c:v>1.2511942093785001E-4</c:v>
                </c:pt>
                <c:pt idx="13224">
                  <c:v>1.3252521541471499E-4</c:v>
                </c:pt>
                <c:pt idx="13225">
                  <c:v>3.1467692183239498E-4</c:v>
                </c:pt>
                <c:pt idx="13226">
                  <c:v>1.7800142558610499E-4</c:v>
                </c:pt>
                <c:pt idx="13227">
                  <c:v>1.2472850795294899E-6</c:v>
                </c:pt>
                <c:pt idx="13228">
                  <c:v>5.0228714970633004E-4</c:v>
                </c:pt>
                <c:pt idx="13229">
                  <c:v>1.17081747721714E-4</c:v>
                </c:pt>
                <c:pt idx="13230">
                  <c:v>0.10911191177891801</c:v>
                </c:pt>
                <c:pt idx="13231">
                  <c:v>5.09229653644383E-3</c:v>
                </c:pt>
                <c:pt idx="13232">
                  <c:v>3.6999661055837798E-4</c:v>
                </c:pt>
                <c:pt idx="13233">
                  <c:v>2.3074720599263201E-3</c:v>
                </c:pt>
                <c:pt idx="13234">
                  <c:v>1.36236826629402E-4</c:v>
                </c:pt>
                <c:pt idx="13235">
                  <c:v>2.1142599460368099E-3</c:v>
                </c:pt>
                <c:pt idx="13236">
                  <c:v>1.07314763629552E-4</c:v>
                </c:pt>
                <c:pt idx="13237">
                  <c:v>2.6922994143273597E-4</c:v>
                </c:pt>
                <c:pt idx="13238">
                  <c:v>7.5768455491767002E-3</c:v>
                </c:pt>
                <c:pt idx="13239">
                  <c:v>2.0735450097573001E-4</c:v>
                </c:pt>
                <c:pt idx="13240">
                  <c:v>3.9614075287750499E-3</c:v>
                </c:pt>
                <c:pt idx="13241">
                  <c:v>2.92262599710208E-5</c:v>
                </c:pt>
                <c:pt idx="13242">
                  <c:v>4.2822919086406E-3</c:v>
                </c:pt>
                <c:pt idx="13243">
                  <c:v>1.2243676611769901E-2</c:v>
                </c:pt>
                <c:pt idx="13244">
                  <c:v>2.7298489334203098E-3</c:v>
                </c:pt>
                <c:pt idx="13245">
                  <c:v>1.9449518412539799E-4</c:v>
                </c:pt>
                <c:pt idx="13246">
                  <c:v>2.9818084582432599E-4</c:v>
                </c:pt>
                <c:pt idx="13247">
                  <c:v>1.8207320930737101E-4</c:v>
                </c:pt>
                <c:pt idx="13248">
                  <c:v>1.00207896659039E-3</c:v>
                </c:pt>
                <c:pt idx="13249">
                  <c:v>1.41860287450778E-2</c:v>
                </c:pt>
                <c:pt idx="13250">
                  <c:v>4.8987468944613002E-4</c:v>
                </c:pt>
                <c:pt idx="13251">
                  <c:v>3.8329532547969899E-4</c:v>
                </c:pt>
                <c:pt idx="13252">
                  <c:v>1.2734179651360499E-4</c:v>
                </c:pt>
                <c:pt idx="13253">
                  <c:v>8.7831604628817899E-5</c:v>
                </c:pt>
                <c:pt idx="13254">
                  <c:v>3.1252216409801898E-6</c:v>
                </c:pt>
                <c:pt idx="13255">
                  <c:v>2.80260972905302E-3</c:v>
                </c:pt>
                <c:pt idx="13256">
                  <c:v>2.5596690044282999E-4</c:v>
                </c:pt>
                <c:pt idx="13257">
                  <c:v>1.9770990915697899E-3</c:v>
                </c:pt>
                <c:pt idx="13258">
                  <c:v>5.8958390693743495E-4</c:v>
                </c:pt>
                <c:pt idx="13259">
                  <c:v>1.92230265550774E-3</c:v>
                </c:pt>
                <c:pt idx="13260">
                  <c:v>8.98515174610356E-7</c:v>
                </c:pt>
                <c:pt idx="13261">
                  <c:v>1.7170637635911901E-3</c:v>
                </c:pt>
                <c:pt idx="13262">
                  <c:v>2.9194670184654698E-4</c:v>
                </c:pt>
                <c:pt idx="13263">
                  <c:v>7.8739869519461804E-4</c:v>
                </c:pt>
                <c:pt idx="13264">
                  <c:v>8.7504430220088796E-4</c:v>
                </c:pt>
                <c:pt idx="13265">
                  <c:v>1.11910555987821E-3</c:v>
                </c:pt>
                <c:pt idx="13266">
                  <c:v>6.0979307666030702E-7</c:v>
                </c:pt>
                <c:pt idx="13267">
                  <c:v>1.2268270959304E-4</c:v>
                </c:pt>
                <c:pt idx="13268">
                  <c:v>1.34116950045027E-2</c:v>
                </c:pt>
                <c:pt idx="13269">
                  <c:v>1.5433713600295799E-3</c:v>
                </c:pt>
                <c:pt idx="13270">
                  <c:v>2.9419449567012101E-5</c:v>
                </c:pt>
                <c:pt idx="13271">
                  <c:v>3.7338532254028599E-4</c:v>
                </c:pt>
                <c:pt idx="13272">
                  <c:v>2.4792467601632802E-7</c:v>
                </c:pt>
                <c:pt idx="13273">
                  <c:v>1.51705957574649E-6</c:v>
                </c:pt>
                <c:pt idx="13274">
                  <c:v>1.2116671096897401E-2</c:v>
                </c:pt>
                <c:pt idx="13275">
                  <c:v>9.5012572583241996E-3</c:v>
                </c:pt>
                <c:pt idx="13276">
                  <c:v>3.5607140883321099E-2</c:v>
                </c:pt>
                <c:pt idx="13277">
                  <c:v>2.5242265894897102E-3</c:v>
                </c:pt>
                <c:pt idx="13278">
                  <c:v>1.18951677011266E-5</c:v>
                </c:pt>
                <c:pt idx="13279">
                  <c:v>6.45630485539651E-5</c:v>
                </c:pt>
                <c:pt idx="13280">
                  <c:v>8.1130270649509804E-3</c:v>
                </c:pt>
                <c:pt idx="13281">
                  <c:v>1.9153622278482999E-2</c:v>
                </c:pt>
                <c:pt idx="13282">
                  <c:v>1.8581978933681301E-2</c:v>
                </c:pt>
                <c:pt idx="13283">
                  <c:v>2.0354673928724199E-6</c:v>
                </c:pt>
                <c:pt idx="13284">
                  <c:v>1.0636927089436401E-3</c:v>
                </c:pt>
                <c:pt idx="13285">
                  <c:v>5.6204080781419605E-4</c:v>
                </c:pt>
                <c:pt idx="13286">
                  <c:v>4.4876409348545403E-3</c:v>
                </c:pt>
                <c:pt idx="13287">
                  <c:v>3.2544704400736899E-3</c:v>
                </c:pt>
                <c:pt idx="13288">
                  <c:v>3.2620206478959501E-4</c:v>
                </c:pt>
                <c:pt idx="13289">
                  <c:v>7.2903985969952401E-5</c:v>
                </c:pt>
                <c:pt idx="13290">
                  <c:v>5.4643775491321396E-4</c:v>
                </c:pt>
                <c:pt idx="13291">
                  <c:v>6.0617233944856399E-5</c:v>
                </c:pt>
                <c:pt idx="13292">
                  <c:v>2.2218137074065899E-4</c:v>
                </c:pt>
                <c:pt idx="13293">
                  <c:v>4.1911969640886501E-4</c:v>
                </c:pt>
                <c:pt idx="13294">
                  <c:v>1.5517058185984E-3</c:v>
                </c:pt>
                <c:pt idx="13295">
                  <c:v>7.6471581420179302E-4</c:v>
                </c:pt>
                <c:pt idx="13296">
                  <c:v>3.0836499418897099E-7</c:v>
                </c:pt>
                <c:pt idx="13297">
                  <c:v>2.02512530140992E-6</c:v>
                </c:pt>
                <c:pt idx="13298">
                  <c:v>1.03068531499991E-3</c:v>
                </c:pt>
                <c:pt idx="13299">
                  <c:v>2.2277666976729402E-3</c:v>
                </c:pt>
                <c:pt idx="13300">
                  <c:v>1.2218543387660301E-3</c:v>
                </c:pt>
                <c:pt idx="13301">
                  <c:v>4.9834439300464703E-2</c:v>
                </c:pt>
                <c:pt idx="13302">
                  <c:v>3.27479396721267E-5</c:v>
                </c:pt>
                <c:pt idx="13303">
                  <c:v>9.9437710337845694E-3</c:v>
                </c:pt>
                <c:pt idx="13304">
                  <c:v>2.86153412112685E-4</c:v>
                </c:pt>
                <c:pt idx="13305">
                  <c:v>1.1901006483842601E-3</c:v>
                </c:pt>
                <c:pt idx="13306">
                  <c:v>2.4800851487452802E-4</c:v>
                </c:pt>
                <c:pt idx="13307">
                  <c:v>1.52834404747764E-6</c:v>
                </c:pt>
                <c:pt idx="13308">
                  <c:v>5.5098420014688498E-4</c:v>
                </c:pt>
                <c:pt idx="13309">
                  <c:v>4.4461900190971001E-4</c:v>
                </c:pt>
                <c:pt idx="13310">
                  <c:v>1.3835011053404299E-4</c:v>
                </c:pt>
                <c:pt idx="13311">
                  <c:v>1.23173105824952E-3</c:v>
                </c:pt>
                <c:pt idx="13312">
                  <c:v>4.6326748317160798E-4</c:v>
                </c:pt>
                <c:pt idx="13313">
                  <c:v>3.9169680516613198E-4</c:v>
                </c:pt>
                <c:pt idx="13314">
                  <c:v>9.0041704574283593E-2</c:v>
                </c:pt>
                <c:pt idx="13315">
                  <c:v>1.69159085849443E-6</c:v>
                </c:pt>
                <c:pt idx="13316">
                  <c:v>4.0297820224974397E-3</c:v>
                </c:pt>
                <c:pt idx="13317">
                  <c:v>2.1347536999539798E-3</c:v>
                </c:pt>
                <c:pt idx="13318">
                  <c:v>8.02887467716591E-4</c:v>
                </c:pt>
                <c:pt idx="13319">
                  <c:v>5.9968261546085495E-4</c:v>
                </c:pt>
                <c:pt idx="13320">
                  <c:v>8.4780976495614606E-3</c:v>
                </c:pt>
                <c:pt idx="13321">
                  <c:v>2.9655805779374498E-4</c:v>
                </c:pt>
                <c:pt idx="13322">
                  <c:v>7.7012339606239805E-5</c:v>
                </c:pt>
                <c:pt idx="13323">
                  <c:v>2.70727214925916E-4</c:v>
                </c:pt>
                <c:pt idx="13324">
                  <c:v>2.9033676637849298E-3</c:v>
                </c:pt>
                <c:pt idx="13325">
                  <c:v>5.4087194977392103E-4</c:v>
                </c:pt>
                <c:pt idx="13326">
                  <c:v>2.9014222841401802E-4</c:v>
                </c:pt>
                <c:pt idx="13327">
                  <c:v>5.1071412634600202E-2</c:v>
                </c:pt>
                <c:pt idx="13328">
                  <c:v>2.98436537201298E-4</c:v>
                </c:pt>
                <c:pt idx="13329">
                  <c:v>1.67335372395987E-3</c:v>
                </c:pt>
                <c:pt idx="13330">
                  <c:v>7.2278951024095102E-5</c:v>
                </c:pt>
                <c:pt idx="13331">
                  <c:v>2.39267994088564E-4</c:v>
                </c:pt>
                <c:pt idx="13332">
                  <c:v>6.2700140483588896E-4</c:v>
                </c:pt>
                <c:pt idx="13333">
                  <c:v>1.21088155394355E-2</c:v>
                </c:pt>
                <c:pt idx="13334">
                  <c:v>4.9770894602382404E-7</c:v>
                </c:pt>
                <c:pt idx="13335">
                  <c:v>0.50413678132908601</c:v>
                </c:pt>
                <c:pt idx="13336">
                  <c:v>4.1426141794679298E-4</c:v>
                </c:pt>
                <c:pt idx="13337">
                  <c:v>2.3299887628886799E-4</c:v>
                </c:pt>
                <c:pt idx="13338">
                  <c:v>2.0886165237821402E-6</c:v>
                </c:pt>
                <c:pt idx="13339">
                  <c:v>1.6184575038988701E-4</c:v>
                </c:pt>
                <c:pt idx="13340">
                  <c:v>2.0601645473336501E-5</c:v>
                </c:pt>
                <c:pt idx="13341">
                  <c:v>4.4789982356477102E-3</c:v>
                </c:pt>
                <c:pt idx="13342">
                  <c:v>5.3227909011815903E-3</c:v>
                </c:pt>
                <c:pt idx="13343">
                  <c:v>9.3855847722172508E-3</c:v>
                </c:pt>
                <c:pt idx="13344">
                  <c:v>9.47520250894918E-3</c:v>
                </c:pt>
                <c:pt idx="13345">
                  <c:v>1.81383913748716E-5</c:v>
                </c:pt>
                <c:pt idx="13346">
                  <c:v>6.7770223256670903E-3</c:v>
                </c:pt>
                <c:pt idx="13347">
                  <c:v>3.9721923232387997E-2</c:v>
                </c:pt>
                <c:pt idx="13348">
                  <c:v>4.9897313600867404E-4</c:v>
                </c:pt>
                <c:pt idx="13349">
                  <c:v>7.1499769707449501E-4</c:v>
                </c:pt>
                <c:pt idx="13350">
                  <c:v>2.2331285250162399E-5</c:v>
                </c:pt>
                <c:pt idx="13351">
                  <c:v>2.6225036133506901E-3</c:v>
                </c:pt>
                <c:pt idx="13352">
                  <c:v>2.1681096345308799E-4</c:v>
                </c:pt>
                <c:pt idx="13353">
                  <c:v>2.3250727876996001E-4</c:v>
                </c:pt>
                <c:pt idx="13354">
                  <c:v>4.33108983163219E-3</c:v>
                </c:pt>
                <c:pt idx="13355">
                  <c:v>8.0353900892039705E-3</c:v>
                </c:pt>
                <c:pt idx="13356">
                  <c:v>1.32019239188317E-4</c:v>
                </c:pt>
                <c:pt idx="13357">
                  <c:v>2.4092961531008198E-3</c:v>
                </c:pt>
                <c:pt idx="13358">
                  <c:v>2.4012891804917999E-3</c:v>
                </c:pt>
                <c:pt idx="13359">
                  <c:v>1.37574627930676E-4</c:v>
                </c:pt>
                <c:pt idx="13360">
                  <c:v>8.3135187773764204E-4</c:v>
                </c:pt>
                <c:pt idx="13361">
                  <c:v>3.6195396352600902E-4</c:v>
                </c:pt>
                <c:pt idx="13362">
                  <c:v>4.8213964659854698E-4</c:v>
                </c:pt>
                <c:pt idx="13363">
                  <c:v>2.4785116046587299E-2</c:v>
                </c:pt>
                <c:pt idx="13364">
                  <c:v>3.2087468531549399E-4</c:v>
                </c:pt>
                <c:pt idx="13365">
                  <c:v>1.5312360975147699E-2</c:v>
                </c:pt>
                <c:pt idx="13366">
                  <c:v>1.31999978635347E-2</c:v>
                </c:pt>
                <c:pt idx="13367">
                  <c:v>1.7839034588541301E-4</c:v>
                </c:pt>
                <c:pt idx="13368">
                  <c:v>1.6671693556384701E-3</c:v>
                </c:pt>
                <c:pt idx="13369">
                  <c:v>2.9035618586653998E-6</c:v>
                </c:pt>
                <c:pt idx="13370">
                  <c:v>7.4442248554296302E-5</c:v>
                </c:pt>
                <c:pt idx="13371">
                  <c:v>3.9762207516346702E-2</c:v>
                </c:pt>
                <c:pt idx="13372">
                  <c:v>1.3607494149050101E-6</c:v>
                </c:pt>
                <c:pt idx="13373">
                  <c:v>8.4651319097408806E-3</c:v>
                </c:pt>
                <c:pt idx="13374">
                  <c:v>1.2909033895286201E-4</c:v>
                </c:pt>
                <c:pt idx="13375">
                  <c:v>7.2878794852602601E-4</c:v>
                </c:pt>
                <c:pt idx="13376">
                  <c:v>1.4148840285426901E-4</c:v>
                </c:pt>
                <c:pt idx="13377">
                  <c:v>3.5227950146459199E-3</c:v>
                </c:pt>
                <c:pt idx="13378">
                  <c:v>6.77042005727447E-3</c:v>
                </c:pt>
                <c:pt idx="13379">
                  <c:v>2.0028866982081399E-6</c:v>
                </c:pt>
                <c:pt idx="13380">
                  <c:v>8.0780993204270098E-5</c:v>
                </c:pt>
                <c:pt idx="13381">
                  <c:v>1.0048863705908E-3</c:v>
                </c:pt>
                <c:pt idx="13382">
                  <c:v>5.0542692548611505E-4</c:v>
                </c:pt>
                <c:pt idx="13383">
                  <c:v>1.204072196103E-3</c:v>
                </c:pt>
                <c:pt idx="13384">
                  <c:v>2.1892593056361798E-3</c:v>
                </c:pt>
                <c:pt idx="13385">
                  <c:v>5.5317559316770503E-5</c:v>
                </c:pt>
                <c:pt idx="13386">
                  <c:v>2.68846970366624E-3</c:v>
                </c:pt>
                <c:pt idx="13387">
                  <c:v>2.8888529418200901E-3</c:v>
                </c:pt>
                <c:pt idx="13388">
                  <c:v>0.36412833817811902</c:v>
                </c:pt>
                <c:pt idx="13389">
                  <c:v>2.9397331804867301E-4</c:v>
                </c:pt>
                <c:pt idx="13390">
                  <c:v>9.1314519869514103E-7</c:v>
                </c:pt>
                <c:pt idx="13391">
                  <c:v>1.3597444193607501E-3</c:v>
                </c:pt>
                <c:pt idx="13392">
                  <c:v>5.42673772246558E-7</c:v>
                </c:pt>
                <c:pt idx="13393">
                  <c:v>8.9182859894901094E-3</c:v>
                </c:pt>
                <c:pt idx="13394">
                  <c:v>2.14480818180597E-4</c:v>
                </c:pt>
                <c:pt idx="13395">
                  <c:v>1.15754567497645E-4</c:v>
                </c:pt>
                <c:pt idx="13396">
                  <c:v>3.1847500513470799E-3</c:v>
                </c:pt>
                <c:pt idx="13397">
                  <c:v>1.00913240500905E-2</c:v>
                </c:pt>
                <c:pt idx="13398">
                  <c:v>3.2030893503767802E-6</c:v>
                </c:pt>
                <c:pt idx="13399">
                  <c:v>4.1779951692552604E-6</c:v>
                </c:pt>
                <c:pt idx="13400">
                  <c:v>7.7072971126040399E-3</c:v>
                </c:pt>
                <c:pt idx="13401">
                  <c:v>1.5343385270415301E-3</c:v>
                </c:pt>
                <c:pt idx="13402">
                  <c:v>4.4908375810462703E-3</c:v>
                </c:pt>
                <c:pt idx="13403">
                  <c:v>6.38453807519837E-4</c:v>
                </c:pt>
                <c:pt idx="13404">
                  <c:v>2.9007652019916798E-4</c:v>
                </c:pt>
                <c:pt idx="13405">
                  <c:v>1.90419797813023E-4</c:v>
                </c:pt>
                <c:pt idx="13406">
                  <c:v>2.2939941183906199E-4</c:v>
                </c:pt>
                <c:pt idx="13407">
                  <c:v>3.6408319767823102E-3</c:v>
                </c:pt>
                <c:pt idx="13408">
                  <c:v>0.27944154689114098</c:v>
                </c:pt>
                <c:pt idx="13409">
                  <c:v>2.8482641038203799E-4</c:v>
                </c:pt>
                <c:pt idx="13410">
                  <c:v>3.7456529749746703E-4</c:v>
                </c:pt>
                <c:pt idx="13411">
                  <c:v>2.6934695167571999E-3</c:v>
                </c:pt>
                <c:pt idx="13412">
                  <c:v>7.31828927582933E-4</c:v>
                </c:pt>
                <c:pt idx="13413">
                  <c:v>4.5337446014029901E-7</c:v>
                </c:pt>
                <c:pt idx="13414">
                  <c:v>2.4524578837955999E-4</c:v>
                </c:pt>
                <c:pt idx="13415">
                  <c:v>3.2371989743099002E-4</c:v>
                </c:pt>
                <c:pt idx="13416">
                  <c:v>4.9905032074204199E-4</c:v>
                </c:pt>
                <c:pt idx="13417">
                  <c:v>8.8170677807468899E-4</c:v>
                </c:pt>
                <c:pt idx="13418">
                  <c:v>2.5657417302204903E-4</c:v>
                </c:pt>
                <c:pt idx="13419">
                  <c:v>2.7857043091476802E-4</c:v>
                </c:pt>
                <c:pt idx="13420">
                  <c:v>7.5299766922161098E-3</c:v>
                </c:pt>
                <c:pt idx="13421">
                  <c:v>5.5056987111849699E-4</c:v>
                </c:pt>
                <c:pt idx="13422">
                  <c:v>4.4911640187660796E-3</c:v>
                </c:pt>
                <c:pt idx="13423">
                  <c:v>1.58107099559473E-2</c:v>
                </c:pt>
                <c:pt idx="13424">
                  <c:v>2.1190673465820201E-3</c:v>
                </c:pt>
                <c:pt idx="13425">
                  <c:v>1.6453673805858001E-3</c:v>
                </c:pt>
                <c:pt idx="13426">
                  <c:v>4.6407693266347701E-5</c:v>
                </c:pt>
                <c:pt idx="13427">
                  <c:v>1.3803813899355001E-4</c:v>
                </c:pt>
                <c:pt idx="13428">
                  <c:v>1.6914387820708601E-4</c:v>
                </c:pt>
                <c:pt idx="13429">
                  <c:v>1.05478770546077E-4</c:v>
                </c:pt>
                <c:pt idx="13430">
                  <c:v>3.6013186620189797E-5</c:v>
                </c:pt>
                <c:pt idx="13431">
                  <c:v>2.9915462917028899E-4</c:v>
                </c:pt>
                <c:pt idx="13432">
                  <c:v>7.6195384982900197E-2</c:v>
                </c:pt>
                <c:pt idx="13433">
                  <c:v>8.1664911719383695E-7</c:v>
                </c:pt>
                <c:pt idx="13434">
                  <c:v>4.16619650686105E-4</c:v>
                </c:pt>
                <c:pt idx="13435">
                  <c:v>3.5078711757531898E-4</c:v>
                </c:pt>
                <c:pt idx="13436">
                  <c:v>2.70673104466193E-3</c:v>
                </c:pt>
                <c:pt idx="13437">
                  <c:v>5.0285212636504301E-5</c:v>
                </c:pt>
                <c:pt idx="13438">
                  <c:v>9.6411695116985899E-5</c:v>
                </c:pt>
                <c:pt idx="13439">
                  <c:v>8.4882386407675596E-5</c:v>
                </c:pt>
                <c:pt idx="13440">
                  <c:v>8.7241642862580602E-3</c:v>
                </c:pt>
                <c:pt idx="13441">
                  <c:v>2.10905887012983E-4</c:v>
                </c:pt>
                <c:pt idx="13442">
                  <c:v>3.3481443877159697E-4</c:v>
                </c:pt>
                <c:pt idx="13443">
                  <c:v>2.20285643774081E-4</c:v>
                </c:pt>
                <c:pt idx="13444">
                  <c:v>1.7736588853269899E-4</c:v>
                </c:pt>
                <c:pt idx="13445">
                  <c:v>8.7642133439829698E-4</c:v>
                </c:pt>
                <c:pt idx="13446">
                  <c:v>9.2723324187048801E-5</c:v>
                </c:pt>
                <c:pt idx="13447">
                  <c:v>9.1056140032794095E-3</c:v>
                </c:pt>
                <c:pt idx="13448">
                  <c:v>2.63741620446523E-4</c:v>
                </c:pt>
                <c:pt idx="13449">
                  <c:v>7.5656459000555502E-6</c:v>
                </c:pt>
                <c:pt idx="13450">
                  <c:v>5.6648066061693002E-3</c:v>
                </c:pt>
                <c:pt idx="13451">
                  <c:v>3.9551717472030099E-5</c:v>
                </c:pt>
                <c:pt idx="13452">
                  <c:v>3.11623802259507E-4</c:v>
                </c:pt>
                <c:pt idx="13453">
                  <c:v>3.3454182494819899E-7</c:v>
                </c:pt>
                <c:pt idx="13454">
                  <c:v>5.12668787562729E-2</c:v>
                </c:pt>
                <c:pt idx="13455">
                  <c:v>9.5791572194104801E-4</c:v>
                </c:pt>
                <c:pt idx="13456">
                  <c:v>3.2180896831548702E-5</c:v>
                </c:pt>
                <c:pt idx="13457">
                  <c:v>6.6236147419213701E-2</c:v>
                </c:pt>
                <c:pt idx="13458">
                  <c:v>1.04215587862704E-4</c:v>
                </c:pt>
                <c:pt idx="13459">
                  <c:v>4.0328760466476999E-3</c:v>
                </c:pt>
                <c:pt idx="13460">
                  <c:v>3.8671047332879001E-3</c:v>
                </c:pt>
                <c:pt idx="13461">
                  <c:v>3.71082965876804E-4</c:v>
                </c:pt>
                <c:pt idx="13462">
                  <c:v>2.3275880717770601E-4</c:v>
                </c:pt>
                <c:pt idx="13463">
                  <c:v>1.34529974997131E-4</c:v>
                </c:pt>
                <c:pt idx="13464">
                  <c:v>3.2096330761368301E-2</c:v>
                </c:pt>
                <c:pt idx="13465">
                  <c:v>3.0348636548645902E-4</c:v>
                </c:pt>
                <c:pt idx="13466">
                  <c:v>3.4233436018380101E-3</c:v>
                </c:pt>
                <c:pt idx="13467">
                  <c:v>4.6740398833322603E-3</c:v>
                </c:pt>
                <c:pt idx="13468">
                  <c:v>3.6810814800016901E-5</c:v>
                </c:pt>
                <c:pt idx="13469">
                  <c:v>9.8610801726859896E-4</c:v>
                </c:pt>
                <c:pt idx="13470">
                  <c:v>3.4077810422987798E-7</c:v>
                </c:pt>
                <c:pt idx="13471">
                  <c:v>2.5075920743719001E-4</c:v>
                </c:pt>
                <c:pt idx="13472">
                  <c:v>1.9837422808687299E-5</c:v>
                </c:pt>
                <c:pt idx="13473">
                  <c:v>2.8412694269283801E-4</c:v>
                </c:pt>
                <c:pt idx="13474">
                  <c:v>1.3861533517000499E-7</c:v>
                </c:pt>
                <c:pt idx="13475">
                  <c:v>1.06632911999964E-6</c:v>
                </c:pt>
                <c:pt idx="13476">
                  <c:v>1.92474478778616E-3</c:v>
                </c:pt>
                <c:pt idx="13477">
                  <c:v>1.2708291641562E-2</c:v>
                </c:pt>
                <c:pt idx="13478">
                  <c:v>8.2869520559441395E-4</c:v>
                </c:pt>
                <c:pt idx="13479">
                  <c:v>1.19211634757939E-3</c:v>
                </c:pt>
                <c:pt idx="13480">
                  <c:v>5.6589478163137502E-4</c:v>
                </c:pt>
                <c:pt idx="13481">
                  <c:v>1.3127518331709E-4</c:v>
                </c:pt>
                <c:pt idx="13482">
                  <c:v>4.3569252997585203E-3</c:v>
                </c:pt>
                <c:pt idx="13483">
                  <c:v>3.3589201135069101E-3</c:v>
                </c:pt>
                <c:pt idx="13484">
                  <c:v>1.16334873234621E-3</c:v>
                </c:pt>
                <c:pt idx="13485">
                  <c:v>9.0600528634600993E-3</c:v>
                </c:pt>
                <c:pt idx="13486">
                  <c:v>8.5472151456871296E-4</c:v>
                </c:pt>
                <c:pt idx="13487">
                  <c:v>2.3095461117712698E-6</c:v>
                </c:pt>
                <c:pt idx="13488">
                  <c:v>1.5684240991670399E-4</c:v>
                </c:pt>
                <c:pt idx="13489">
                  <c:v>9.8532157057150196E-3</c:v>
                </c:pt>
                <c:pt idx="13490">
                  <c:v>3.43838432394119E-4</c:v>
                </c:pt>
                <c:pt idx="13491">
                  <c:v>8.7596875541042299E-4</c:v>
                </c:pt>
                <c:pt idx="13492">
                  <c:v>6.6064400780504497E-3</c:v>
                </c:pt>
                <c:pt idx="13493">
                  <c:v>3.8583043713824101E-4</c:v>
                </c:pt>
                <c:pt idx="13494">
                  <c:v>1.64762662412809E-3</c:v>
                </c:pt>
                <c:pt idx="13495">
                  <c:v>4.8000974739011398E-4</c:v>
                </c:pt>
                <c:pt idx="13496">
                  <c:v>1.33370571369231E-3</c:v>
                </c:pt>
                <c:pt idx="13497">
                  <c:v>3.0493000310454202E-3</c:v>
                </c:pt>
                <c:pt idx="13498">
                  <c:v>1.8833766221918902E-2</c:v>
                </c:pt>
                <c:pt idx="13499">
                  <c:v>8.3598124996380998E-5</c:v>
                </c:pt>
                <c:pt idx="13500">
                  <c:v>7.8401021616174003E-5</c:v>
                </c:pt>
                <c:pt idx="13501">
                  <c:v>6.5520303099769795E-7</c:v>
                </c:pt>
                <c:pt idx="13502">
                  <c:v>4.1680214268329598E-4</c:v>
                </c:pt>
                <c:pt idx="13503">
                  <c:v>4.6169479618247798E-4</c:v>
                </c:pt>
                <c:pt idx="13504">
                  <c:v>5.6820302908122897E-7</c:v>
                </c:pt>
                <c:pt idx="13505">
                  <c:v>1.51738745697029E-2</c:v>
                </c:pt>
                <c:pt idx="13506">
                  <c:v>3.6597721761464399E-4</c:v>
                </c:pt>
                <c:pt idx="13507">
                  <c:v>4.3759458316807898E-5</c:v>
                </c:pt>
                <c:pt idx="13508">
                  <c:v>2.9086656870663799E-3</c:v>
                </c:pt>
                <c:pt idx="13509">
                  <c:v>3.41159038208065E-3</c:v>
                </c:pt>
                <c:pt idx="13510">
                  <c:v>5.5478515969153403E-7</c:v>
                </c:pt>
                <c:pt idx="13511">
                  <c:v>2.64740305192799E-4</c:v>
                </c:pt>
                <c:pt idx="13512">
                  <c:v>3.5493741698660599E-4</c:v>
                </c:pt>
                <c:pt idx="13513">
                  <c:v>1.5103680120854301E-3</c:v>
                </c:pt>
                <c:pt idx="13514">
                  <c:v>1.0813902523605399E-6</c:v>
                </c:pt>
                <c:pt idx="13515">
                  <c:v>2.2871940987762599E-3</c:v>
                </c:pt>
                <c:pt idx="13516">
                  <c:v>1.5134203520509599E-3</c:v>
                </c:pt>
                <c:pt idx="13517">
                  <c:v>7.4175490807658704E-3</c:v>
                </c:pt>
                <c:pt idx="13518">
                  <c:v>9.1157110794896305E-4</c:v>
                </c:pt>
                <c:pt idx="13519">
                  <c:v>1.2431427386266E-3</c:v>
                </c:pt>
                <c:pt idx="13520">
                  <c:v>1.4264900528531701E-4</c:v>
                </c:pt>
                <c:pt idx="13521">
                  <c:v>1.75123150271572E-3</c:v>
                </c:pt>
                <c:pt idx="13522">
                  <c:v>7.73541897000626E-4</c:v>
                </c:pt>
                <c:pt idx="13523">
                  <c:v>8.2543842671184593E-3</c:v>
                </c:pt>
                <c:pt idx="13524">
                  <c:v>3.4973389501600903E-4</c:v>
                </c:pt>
                <c:pt idx="13525">
                  <c:v>3.4559323471601401E-3</c:v>
                </c:pt>
                <c:pt idx="13526">
                  <c:v>3.2232603504288001E-4</c:v>
                </c:pt>
                <c:pt idx="13527">
                  <c:v>6.2655820922178597E-3</c:v>
                </c:pt>
                <c:pt idx="13528">
                  <c:v>3.4335280629148403E-2</c:v>
                </c:pt>
                <c:pt idx="13529">
                  <c:v>7.4490924444485702E-4</c:v>
                </c:pt>
                <c:pt idx="13530">
                  <c:v>5.8930862147354903E-4</c:v>
                </c:pt>
                <c:pt idx="13531">
                  <c:v>1.4311979875444301E-3</c:v>
                </c:pt>
                <c:pt idx="13532">
                  <c:v>1.8829114695317699E-4</c:v>
                </c:pt>
                <c:pt idx="13533">
                  <c:v>9.7400828197541898E-4</c:v>
                </c:pt>
                <c:pt idx="13534">
                  <c:v>4.7893116699145201E-4</c:v>
                </c:pt>
                <c:pt idx="13535">
                  <c:v>2.70155230110984E-3</c:v>
                </c:pt>
                <c:pt idx="13536">
                  <c:v>4.35648493622421E-4</c:v>
                </c:pt>
                <c:pt idx="13537">
                  <c:v>4.8716063475784705E-7</c:v>
                </c:pt>
                <c:pt idx="13538">
                  <c:v>6.3613144317298503E-4</c:v>
                </c:pt>
                <c:pt idx="13539">
                  <c:v>2.2717799525401598E-3</c:v>
                </c:pt>
                <c:pt idx="13540">
                  <c:v>5.7399818967420401E-4</c:v>
                </c:pt>
                <c:pt idx="13541">
                  <c:v>9.3098458762467002E-5</c:v>
                </c:pt>
                <c:pt idx="13542">
                  <c:v>2.4267867011556297E-7</c:v>
                </c:pt>
                <c:pt idx="13543">
                  <c:v>1.06968608938683E-3</c:v>
                </c:pt>
                <c:pt idx="13544">
                  <c:v>1.6605697356457099E-2</c:v>
                </c:pt>
                <c:pt idx="13545">
                  <c:v>9.1632522801400294E-3</c:v>
                </c:pt>
                <c:pt idx="13546">
                  <c:v>1.56965156364997E-4</c:v>
                </c:pt>
                <c:pt idx="13547">
                  <c:v>1.98913372845022E-3</c:v>
                </c:pt>
                <c:pt idx="13548">
                  <c:v>7.4824589098902103E-6</c:v>
                </c:pt>
                <c:pt idx="13549">
                  <c:v>1.37287393526949E-2</c:v>
                </c:pt>
                <c:pt idx="13550">
                  <c:v>5.4182080246734602E-5</c:v>
                </c:pt>
                <c:pt idx="13551">
                  <c:v>2.16521649639702E-3</c:v>
                </c:pt>
                <c:pt idx="13552">
                  <c:v>9.1488145885896098E-5</c:v>
                </c:pt>
                <c:pt idx="13553">
                  <c:v>7.1070843151012898E-5</c:v>
                </c:pt>
                <c:pt idx="13554">
                  <c:v>3.2182854039292899E-2</c:v>
                </c:pt>
                <c:pt idx="13555">
                  <c:v>5.2563417168679095E-4</c:v>
                </c:pt>
                <c:pt idx="13556">
                  <c:v>2.7999544819655799E-7</c:v>
                </c:pt>
                <c:pt idx="13557">
                  <c:v>1.6811606992243101E-3</c:v>
                </c:pt>
                <c:pt idx="13558">
                  <c:v>2.1433581022394299E-6</c:v>
                </c:pt>
                <c:pt idx="13559">
                  <c:v>1.26707978138231E-2</c:v>
                </c:pt>
                <c:pt idx="13560">
                  <c:v>2.7100746146712902E-4</c:v>
                </c:pt>
                <c:pt idx="13561">
                  <c:v>2.12769140339003E-4</c:v>
                </c:pt>
                <c:pt idx="13562">
                  <c:v>5.6105109060367803E-3</c:v>
                </c:pt>
                <c:pt idx="13563">
                  <c:v>2.81233608794318E-4</c:v>
                </c:pt>
                <c:pt idx="13564">
                  <c:v>1.7876375265073901E-4</c:v>
                </c:pt>
                <c:pt idx="13565">
                  <c:v>1.49091633187002E-4</c:v>
                </c:pt>
                <c:pt idx="13566">
                  <c:v>2.7293198969849597E-4</c:v>
                </c:pt>
                <c:pt idx="13567">
                  <c:v>3.4306307490090701E-3</c:v>
                </c:pt>
                <c:pt idx="13568">
                  <c:v>3.4274465415887401E-4</c:v>
                </c:pt>
                <c:pt idx="13569">
                  <c:v>1.23716791295913E-6</c:v>
                </c:pt>
                <c:pt idx="13570">
                  <c:v>5.8312385210283996E-4</c:v>
                </c:pt>
                <c:pt idx="13571">
                  <c:v>4.1658145381054298E-4</c:v>
                </c:pt>
                <c:pt idx="13572">
                  <c:v>4.8102751218309799E-4</c:v>
                </c:pt>
                <c:pt idx="13573">
                  <c:v>1.6050802661810701E-4</c:v>
                </c:pt>
                <c:pt idx="13574">
                  <c:v>1.4530821964554699E-7</c:v>
                </c:pt>
                <c:pt idx="13575">
                  <c:v>1.7318364467926601E-4</c:v>
                </c:pt>
                <c:pt idx="13576">
                  <c:v>1.55142478011171E-4</c:v>
                </c:pt>
                <c:pt idx="13577">
                  <c:v>6.67608993789364E-3</c:v>
                </c:pt>
                <c:pt idx="13578">
                  <c:v>5.6748456895673802E-3</c:v>
                </c:pt>
                <c:pt idx="13579">
                  <c:v>2.2908848672074399E-3</c:v>
                </c:pt>
                <c:pt idx="13580">
                  <c:v>1.9183022231662999E-4</c:v>
                </c:pt>
                <c:pt idx="13581">
                  <c:v>7.1801358949707504E-7</c:v>
                </c:pt>
                <c:pt idx="13582">
                  <c:v>3.7473134418858703E-2</c:v>
                </c:pt>
                <c:pt idx="13583">
                  <c:v>2.5387811470792801E-3</c:v>
                </c:pt>
                <c:pt idx="13584">
                  <c:v>1.83997439059515E-7</c:v>
                </c:pt>
                <c:pt idx="13585">
                  <c:v>5.8411228028238597E-4</c:v>
                </c:pt>
                <c:pt idx="13586">
                  <c:v>1.2224081181674501E-4</c:v>
                </c:pt>
                <c:pt idx="13587">
                  <c:v>8.5704119144826903E-5</c:v>
                </c:pt>
                <c:pt idx="13588">
                  <c:v>5.8633536309073901E-4</c:v>
                </c:pt>
                <c:pt idx="13589">
                  <c:v>2.93541927714447E-3</c:v>
                </c:pt>
                <c:pt idx="13590">
                  <c:v>6.68722484206393E-6</c:v>
                </c:pt>
                <c:pt idx="13591">
                  <c:v>8.4580906479437103E-4</c:v>
                </c:pt>
                <c:pt idx="13592">
                  <c:v>4.0088237130653896E-3</c:v>
                </c:pt>
                <c:pt idx="13593">
                  <c:v>1.16407306377663E-4</c:v>
                </c:pt>
                <c:pt idx="13594">
                  <c:v>1.72948343771719E-2</c:v>
                </c:pt>
                <c:pt idx="13595">
                  <c:v>2.61103137928932E-4</c:v>
                </c:pt>
                <c:pt idx="13596">
                  <c:v>1.5396117759906599E-3</c:v>
                </c:pt>
                <c:pt idx="13597">
                  <c:v>1.2005596118279799E-2</c:v>
                </c:pt>
                <c:pt idx="13598">
                  <c:v>2.9441371255660101E-4</c:v>
                </c:pt>
                <c:pt idx="13599">
                  <c:v>1.85598182719631E-3</c:v>
                </c:pt>
                <c:pt idx="13600">
                  <c:v>1.1235115421028099E-3</c:v>
                </c:pt>
                <c:pt idx="13601">
                  <c:v>1.5683237469776899E-3</c:v>
                </c:pt>
                <c:pt idx="13602">
                  <c:v>5.95693454186145E-2</c:v>
                </c:pt>
                <c:pt idx="13603">
                  <c:v>2.9904483888787099E-2</c:v>
                </c:pt>
                <c:pt idx="13604">
                  <c:v>4.1870744106853302E-7</c:v>
                </c:pt>
                <c:pt idx="13605">
                  <c:v>1.36800632232961E-2</c:v>
                </c:pt>
                <c:pt idx="13606">
                  <c:v>1.5608067372076601E-4</c:v>
                </c:pt>
                <c:pt idx="13607">
                  <c:v>5.3665186220588001E-3</c:v>
                </c:pt>
                <c:pt idx="13608">
                  <c:v>8.85453869006031E-4</c:v>
                </c:pt>
                <c:pt idx="13609">
                  <c:v>3.5656164697570297E-2</c:v>
                </c:pt>
                <c:pt idx="13610">
                  <c:v>9.2843130193396501E-7</c:v>
                </c:pt>
                <c:pt idx="13611">
                  <c:v>7.9334633855273701E-7</c:v>
                </c:pt>
                <c:pt idx="13612">
                  <c:v>1.5095388602179001E-4</c:v>
                </c:pt>
                <c:pt idx="13613">
                  <c:v>1.36907075777389E-4</c:v>
                </c:pt>
                <c:pt idx="13614">
                  <c:v>8.2191449286317703E-5</c:v>
                </c:pt>
                <c:pt idx="13615">
                  <c:v>1.7541054452613E-3</c:v>
                </c:pt>
                <c:pt idx="13616">
                  <c:v>2.47594770881667E-4</c:v>
                </c:pt>
                <c:pt idx="13617">
                  <c:v>9.5167053377716001E-7</c:v>
                </c:pt>
                <c:pt idx="13618">
                  <c:v>8.8696628798832795E-3</c:v>
                </c:pt>
                <c:pt idx="13619">
                  <c:v>1.2693618399581301E-3</c:v>
                </c:pt>
                <c:pt idx="13620">
                  <c:v>2.8406731732474899E-3</c:v>
                </c:pt>
                <c:pt idx="13621">
                  <c:v>1.0505313344050899E-4</c:v>
                </c:pt>
                <c:pt idx="13622">
                  <c:v>1.0742651849113801E-2</c:v>
                </c:pt>
                <c:pt idx="13623">
                  <c:v>4.3178077462058297E-3</c:v>
                </c:pt>
                <c:pt idx="13624">
                  <c:v>3.3174687888648702E-3</c:v>
                </c:pt>
                <c:pt idx="13625">
                  <c:v>4.7623083687897402E-7</c:v>
                </c:pt>
                <c:pt idx="13626">
                  <c:v>1.23868037168973E-3</c:v>
                </c:pt>
                <c:pt idx="13627">
                  <c:v>6.7599735839079201E-3</c:v>
                </c:pt>
                <c:pt idx="13628">
                  <c:v>5.9159902758302999E-4</c:v>
                </c:pt>
                <c:pt idx="13629">
                  <c:v>2.4059431964933401E-3</c:v>
                </c:pt>
                <c:pt idx="13630">
                  <c:v>2.75945612235078E-7</c:v>
                </c:pt>
                <c:pt idx="13631">
                  <c:v>1.4531140138678901E-6</c:v>
                </c:pt>
                <c:pt idx="13632">
                  <c:v>6.0957298404951798E-3</c:v>
                </c:pt>
                <c:pt idx="13633">
                  <c:v>4.8750955786648802E-3</c:v>
                </c:pt>
                <c:pt idx="13634">
                  <c:v>1.4686496476104199E-4</c:v>
                </c:pt>
                <c:pt idx="13635">
                  <c:v>8.2831871303712997E-4</c:v>
                </c:pt>
                <c:pt idx="13636">
                  <c:v>2.35278232704294E-6</c:v>
                </c:pt>
                <c:pt idx="13637">
                  <c:v>2.05639258560266E-4</c:v>
                </c:pt>
                <c:pt idx="13638">
                  <c:v>6.2597672034180995E-4</c:v>
                </c:pt>
                <c:pt idx="13639">
                  <c:v>4.2882006630990503E-5</c:v>
                </c:pt>
                <c:pt idx="13640">
                  <c:v>1.92887686386865E-4</c:v>
                </c:pt>
                <c:pt idx="13641">
                  <c:v>2.2619158342597201E-3</c:v>
                </c:pt>
                <c:pt idx="13642">
                  <c:v>7.5006718588695002E-4</c:v>
                </c:pt>
                <c:pt idx="13643">
                  <c:v>2.0297772838144E-6</c:v>
                </c:pt>
                <c:pt idx="13644">
                  <c:v>5.9341026228849404E-4</c:v>
                </c:pt>
                <c:pt idx="13645">
                  <c:v>2.49702639498352E-2</c:v>
                </c:pt>
                <c:pt idx="13646">
                  <c:v>2.426415963341E-4</c:v>
                </c:pt>
                <c:pt idx="13647">
                  <c:v>1.1997473993382701E-3</c:v>
                </c:pt>
                <c:pt idx="13648">
                  <c:v>5.2849584459760902E-7</c:v>
                </c:pt>
                <c:pt idx="13649">
                  <c:v>3.7349213372648501E-6</c:v>
                </c:pt>
                <c:pt idx="13650">
                  <c:v>6.0731313313732902E-4</c:v>
                </c:pt>
                <c:pt idx="13651">
                  <c:v>9.1836121285424595E-5</c:v>
                </c:pt>
                <c:pt idx="13652">
                  <c:v>3.8228194898377401E-3</c:v>
                </c:pt>
                <c:pt idx="13653">
                  <c:v>3.8997913304164998E-3</c:v>
                </c:pt>
                <c:pt idx="13654">
                  <c:v>3.0188615350838099E-4</c:v>
                </c:pt>
                <c:pt idx="13655">
                  <c:v>1.3158799332564301E-3</c:v>
                </c:pt>
                <c:pt idx="13656">
                  <c:v>3.0498301792841401E-4</c:v>
                </c:pt>
                <c:pt idx="13657">
                  <c:v>8.8144508568487199E-7</c:v>
                </c:pt>
                <c:pt idx="13658">
                  <c:v>1.1663360540109099E-2</c:v>
                </c:pt>
                <c:pt idx="13659">
                  <c:v>3.1783759360864E-3</c:v>
                </c:pt>
                <c:pt idx="13660">
                  <c:v>3.36416689579611E-4</c:v>
                </c:pt>
                <c:pt idx="13661">
                  <c:v>3.6503197669169799E-4</c:v>
                </c:pt>
                <c:pt idx="13662">
                  <c:v>1.3463969837842499E-3</c:v>
                </c:pt>
                <c:pt idx="13663">
                  <c:v>7.4450496294855397E-3</c:v>
                </c:pt>
                <c:pt idx="13664">
                  <c:v>7.7213455394539905E-4</c:v>
                </c:pt>
                <c:pt idx="13665">
                  <c:v>2.50238595862743E-4</c:v>
                </c:pt>
                <c:pt idx="13666">
                  <c:v>7.1644402015429701E-5</c:v>
                </c:pt>
                <c:pt idx="13667">
                  <c:v>3.30395418105515E-2</c:v>
                </c:pt>
                <c:pt idx="13668">
                  <c:v>1.07364748410477E-3</c:v>
                </c:pt>
                <c:pt idx="13669">
                  <c:v>2.04713468326095E-2</c:v>
                </c:pt>
                <c:pt idx="13670">
                  <c:v>4.4869315330519797E-3</c:v>
                </c:pt>
                <c:pt idx="13671">
                  <c:v>4.7895503758519698E-4</c:v>
                </c:pt>
                <c:pt idx="13672">
                  <c:v>5.4547940866687699E-5</c:v>
                </c:pt>
                <c:pt idx="13673">
                  <c:v>1.6369488399950701E-3</c:v>
                </c:pt>
                <c:pt idx="13674">
                  <c:v>2.2115101847159199E-6</c:v>
                </c:pt>
                <c:pt idx="13675">
                  <c:v>3.0628940512251101E-4</c:v>
                </c:pt>
                <c:pt idx="13676">
                  <c:v>1.17389888859741E-4</c:v>
                </c:pt>
                <c:pt idx="13677">
                  <c:v>4.2447427057083296E-3</c:v>
                </c:pt>
                <c:pt idx="13678">
                  <c:v>4.0567172480005502E-4</c:v>
                </c:pt>
                <c:pt idx="13679">
                  <c:v>5.5443225216581203E-3</c:v>
                </c:pt>
                <c:pt idx="13680">
                  <c:v>8.5901980265918002E-5</c:v>
                </c:pt>
                <c:pt idx="13681">
                  <c:v>2.8029244147790699E-4</c:v>
                </c:pt>
                <c:pt idx="13682">
                  <c:v>1.54994366971645E-2</c:v>
                </c:pt>
                <c:pt idx="13683">
                  <c:v>1.9992737594497701E-5</c:v>
                </c:pt>
                <c:pt idx="13684">
                  <c:v>5.2822821862438102E-4</c:v>
                </c:pt>
                <c:pt idx="13685">
                  <c:v>1.92291248021881E-3</c:v>
                </c:pt>
                <c:pt idx="13686">
                  <c:v>4.1161917218901099E-4</c:v>
                </c:pt>
                <c:pt idx="13687">
                  <c:v>3.2782349235478399E-4</c:v>
                </c:pt>
                <c:pt idx="13688">
                  <c:v>1.2160511179714299E-4</c:v>
                </c:pt>
                <c:pt idx="13689">
                  <c:v>3.40748564315006E-6</c:v>
                </c:pt>
                <c:pt idx="13690">
                  <c:v>2.51912001362675E-3</c:v>
                </c:pt>
                <c:pt idx="13691">
                  <c:v>2.24779485367229E-4</c:v>
                </c:pt>
                <c:pt idx="13692">
                  <c:v>1.3542148604588E-3</c:v>
                </c:pt>
                <c:pt idx="13693">
                  <c:v>9.5928112772997003E-5</c:v>
                </c:pt>
                <c:pt idx="13694">
                  <c:v>6.4809437479536696E-5</c:v>
                </c:pt>
                <c:pt idx="13695">
                  <c:v>1.2819269189274301E-3</c:v>
                </c:pt>
                <c:pt idx="13696">
                  <c:v>2.9292737847539302E-4</c:v>
                </c:pt>
                <c:pt idx="13697">
                  <c:v>7.1788196559706903E-7</c:v>
                </c:pt>
                <c:pt idx="13698">
                  <c:v>5.9907024803585703E-3</c:v>
                </c:pt>
                <c:pt idx="13699">
                  <c:v>1.4734946873328899E-3</c:v>
                </c:pt>
                <c:pt idx="13700">
                  <c:v>8.6242043494285101E-7</c:v>
                </c:pt>
                <c:pt idx="13701">
                  <c:v>5.6429431206034902E-6</c:v>
                </c:pt>
                <c:pt idx="13702">
                  <c:v>5.97827206298133E-5</c:v>
                </c:pt>
                <c:pt idx="13703">
                  <c:v>5.7753514045717302E-5</c:v>
                </c:pt>
                <c:pt idx="13704">
                  <c:v>2.12362129272266E-4</c:v>
                </c:pt>
                <c:pt idx="13705">
                  <c:v>8.2603870685271305E-4</c:v>
                </c:pt>
                <c:pt idx="13706">
                  <c:v>8.0318833182339497E-4</c:v>
                </c:pt>
                <c:pt idx="13707">
                  <c:v>8.7440567902583705E-4</c:v>
                </c:pt>
                <c:pt idx="13708">
                  <c:v>2.4519260569928698E-4</c:v>
                </c:pt>
                <c:pt idx="13709">
                  <c:v>1.3140864860957399E-2</c:v>
                </c:pt>
                <c:pt idx="13710">
                  <c:v>1.0590105619546E-4</c:v>
                </c:pt>
                <c:pt idx="13711">
                  <c:v>1.64719705067073E-6</c:v>
                </c:pt>
                <c:pt idx="13712">
                  <c:v>6.9376728308528004E-3</c:v>
                </c:pt>
                <c:pt idx="13713">
                  <c:v>9.1783870606688804E-5</c:v>
                </c:pt>
                <c:pt idx="13714">
                  <c:v>1.4300742647998001E-5</c:v>
                </c:pt>
                <c:pt idx="13715">
                  <c:v>3.1209554005921997E-4</c:v>
                </c:pt>
                <c:pt idx="13716">
                  <c:v>1.41351910466407E-3</c:v>
                </c:pt>
                <c:pt idx="13717">
                  <c:v>1.18218688535268E-4</c:v>
                </c:pt>
                <c:pt idx="13718">
                  <c:v>5.3106117075541803E-5</c:v>
                </c:pt>
                <c:pt idx="13719">
                  <c:v>7.2034937779939703E-2</c:v>
                </c:pt>
                <c:pt idx="13720">
                  <c:v>2.3240432064873299E-3</c:v>
                </c:pt>
                <c:pt idx="13721">
                  <c:v>2.0105426756455602E-6</c:v>
                </c:pt>
                <c:pt idx="13722">
                  <c:v>7.2782408283874003E-5</c:v>
                </c:pt>
                <c:pt idx="13723">
                  <c:v>7.8316690950633004E-3</c:v>
                </c:pt>
                <c:pt idx="13724">
                  <c:v>6.3103166980900101E-3</c:v>
                </c:pt>
                <c:pt idx="13725">
                  <c:v>8.2690516490084502E-7</c:v>
                </c:pt>
                <c:pt idx="13726">
                  <c:v>1.20438720536412E-2</c:v>
                </c:pt>
                <c:pt idx="13727">
                  <c:v>3.6338184526196499E-4</c:v>
                </c:pt>
                <c:pt idx="13728">
                  <c:v>4.3054163418595396E-6</c:v>
                </c:pt>
                <c:pt idx="13729">
                  <c:v>0.603695450875118</c:v>
                </c:pt>
                <c:pt idx="13730">
                  <c:v>1.08879469663939E-2</c:v>
                </c:pt>
                <c:pt idx="13731">
                  <c:v>1.0772762091059601E-2</c:v>
                </c:pt>
                <c:pt idx="13732">
                  <c:v>3.7781849547999301E-4</c:v>
                </c:pt>
                <c:pt idx="13733">
                  <c:v>1.9562695156239099E-6</c:v>
                </c:pt>
                <c:pt idx="13734">
                  <c:v>8.0137345499687908E-3</c:v>
                </c:pt>
                <c:pt idx="13735">
                  <c:v>6.2836078396700497E-3</c:v>
                </c:pt>
                <c:pt idx="13736">
                  <c:v>1.18198379942753E-3</c:v>
                </c:pt>
                <c:pt idx="13737">
                  <c:v>4.9319020843776901E-4</c:v>
                </c:pt>
                <c:pt idx="13738">
                  <c:v>8.5358218336288094E-2</c:v>
                </c:pt>
                <c:pt idx="13739">
                  <c:v>2.9175263414235798E-4</c:v>
                </c:pt>
                <c:pt idx="13740">
                  <c:v>2.0535961443255602E-3</c:v>
                </c:pt>
                <c:pt idx="13741">
                  <c:v>0.16357518739667301</c:v>
                </c:pt>
                <c:pt idx="13742">
                  <c:v>3.2517765415522701E-3</c:v>
                </c:pt>
                <c:pt idx="13743">
                  <c:v>9.9710396863292194E-2</c:v>
                </c:pt>
                <c:pt idx="13744">
                  <c:v>2.3910224339338801E-4</c:v>
                </c:pt>
                <c:pt idx="13745">
                  <c:v>9.3981845726654497E-4</c:v>
                </c:pt>
                <c:pt idx="13746">
                  <c:v>1.6358762982022999E-4</c:v>
                </c:pt>
                <c:pt idx="13747">
                  <c:v>5.69862025603117E-2</c:v>
                </c:pt>
                <c:pt idx="13748">
                  <c:v>8.0947117550361295E-7</c:v>
                </c:pt>
                <c:pt idx="13749">
                  <c:v>3.6480141173314902E-3</c:v>
                </c:pt>
                <c:pt idx="13750">
                  <c:v>9.6639141179000502E-4</c:v>
                </c:pt>
                <c:pt idx="13751">
                  <c:v>1.63131559866658E-3</c:v>
                </c:pt>
                <c:pt idx="13752">
                  <c:v>1.3614976566400599E-2</c:v>
                </c:pt>
                <c:pt idx="13753">
                  <c:v>3.3722104991610799E-4</c:v>
                </c:pt>
                <c:pt idx="13754">
                  <c:v>1.1286512783500601E-3</c:v>
                </c:pt>
                <c:pt idx="13755">
                  <c:v>2.6488313514422702E-4</c:v>
                </c:pt>
                <c:pt idx="13756">
                  <c:v>4.0852151846373002E-4</c:v>
                </c:pt>
                <c:pt idx="13757">
                  <c:v>2.8395351679183599E-5</c:v>
                </c:pt>
                <c:pt idx="13758">
                  <c:v>6.0888995003902097E-5</c:v>
                </c:pt>
                <c:pt idx="13759">
                  <c:v>4.2383559497908598E-4</c:v>
                </c:pt>
                <c:pt idx="13760">
                  <c:v>0.115027819059939</c:v>
                </c:pt>
                <c:pt idx="13761">
                  <c:v>2.5235405240614499E-3</c:v>
                </c:pt>
                <c:pt idx="13762">
                  <c:v>2.1990305462024299E-3</c:v>
                </c:pt>
                <c:pt idx="13763">
                  <c:v>6.7427004320165995E-4</c:v>
                </c:pt>
                <c:pt idx="13764">
                  <c:v>2.3682181582502801E-3</c:v>
                </c:pt>
                <c:pt idx="13765">
                  <c:v>5.9608292924208796E-4</c:v>
                </c:pt>
                <c:pt idx="13766">
                  <c:v>4.4665394106623599E-4</c:v>
                </c:pt>
                <c:pt idx="13767">
                  <c:v>4.56357200436562E-4</c:v>
                </c:pt>
                <c:pt idx="13768">
                  <c:v>3.6357237435570701E-3</c:v>
                </c:pt>
                <c:pt idx="13769">
                  <c:v>3.4779363191089802E-3</c:v>
                </c:pt>
                <c:pt idx="13770">
                  <c:v>2.4699689663741398E-4</c:v>
                </c:pt>
                <c:pt idx="13771">
                  <c:v>8.2983922283449904E-3</c:v>
                </c:pt>
                <c:pt idx="13772">
                  <c:v>1.8665253513268799E-4</c:v>
                </c:pt>
                <c:pt idx="13773">
                  <c:v>3.4487710860643798E-3</c:v>
                </c:pt>
                <c:pt idx="13774">
                  <c:v>0.40516359630724602</c:v>
                </c:pt>
                <c:pt idx="13775">
                  <c:v>2.6491573214176898E-4</c:v>
                </c:pt>
                <c:pt idx="13776">
                  <c:v>2.70975638698904E-4</c:v>
                </c:pt>
                <c:pt idx="13777">
                  <c:v>2.36251310358256E-2</c:v>
                </c:pt>
                <c:pt idx="13778">
                  <c:v>1.4487973679194099E-3</c:v>
                </c:pt>
                <c:pt idx="13779">
                  <c:v>7.1368823313878504E-2</c:v>
                </c:pt>
                <c:pt idx="13780">
                  <c:v>1.61767776005318E-4</c:v>
                </c:pt>
                <c:pt idx="13781">
                  <c:v>6.5241632888962797E-3</c:v>
                </c:pt>
                <c:pt idx="13782">
                  <c:v>3.2967079347876602E-5</c:v>
                </c:pt>
                <c:pt idx="13783">
                  <c:v>1.08233248139976E-3</c:v>
                </c:pt>
                <c:pt idx="13784">
                  <c:v>8.9090126973849601E-4</c:v>
                </c:pt>
                <c:pt idx="13785">
                  <c:v>8.1705897442453304E-7</c:v>
                </c:pt>
                <c:pt idx="13786">
                  <c:v>3.8157883508948003E-5</c:v>
                </c:pt>
                <c:pt idx="13787">
                  <c:v>8.0978735011859803E-4</c:v>
                </c:pt>
                <c:pt idx="13788">
                  <c:v>5.2418215622038004E-7</c:v>
                </c:pt>
                <c:pt idx="13789">
                  <c:v>1.0134785536147299E-4</c:v>
                </c:pt>
                <c:pt idx="13790">
                  <c:v>1.00990621117291E-6</c:v>
                </c:pt>
                <c:pt idx="13791">
                  <c:v>1.9017683479328599E-5</c:v>
                </c:pt>
                <c:pt idx="13792">
                  <c:v>9.9453667011811693E-3</c:v>
                </c:pt>
                <c:pt idx="13793">
                  <c:v>3.8285771703570901E-3</c:v>
                </c:pt>
                <c:pt idx="13794">
                  <c:v>2.0373296481251001E-3</c:v>
                </c:pt>
                <c:pt idx="13795">
                  <c:v>4.5467156171898303E-2</c:v>
                </c:pt>
                <c:pt idx="13796">
                  <c:v>1.6559038015634901E-2</c:v>
                </c:pt>
                <c:pt idx="13797">
                  <c:v>1.15761346424753E-3</c:v>
                </c:pt>
                <c:pt idx="13798">
                  <c:v>8.0583232830003793E-3</c:v>
                </c:pt>
                <c:pt idx="13799">
                  <c:v>6.0069706077188201E-3</c:v>
                </c:pt>
                <c:pt idx="13800">
                  <c:v>1.9863361216614101E-3</c:v>
                </c:pt>
                <c:pt idx="13801">
                  <c:v>1.01738445129467E-4</c:v>
                </c:pt>
                <c:pt idx="13802">
                  <c:v>6.8809654327602705E-4</c:v>
                </c:pt>
                <c:pt idx="13803">
                  <c:v>4.0450840058860703E-2</c:v>
                </c:pt>
                <c:pt idx="13804">
                  <c:v>5.6244246409023E-5</c:v>
                </c:pt>
                <c:pt idx="13805">
                  <c:v>3.6676028537020798E-4</c:v>
                </c:pt>
                <c:pt idx="13806">
                  <c:v>7.7258809509733102E-5</c:v>
                </c:pt>
                <c:pt idx="13807">
                  <c:v>3.7640257401602198E-3</c:v>
                </c:pt>
                <c:pt idx="13808">
                  <c:v>3.1790785854761798E-2</c:v>
                </c:pt>
                <c:pt idx="13809">
                  <c:v>3.9145886522579999E-4</c:v>
                </c:pt>
                <c:pt idx="13810">
                  <c:v>8.6497217120408605E-4</c:v>
                </c:pt>
                <c:pt idx="13811">
                  <c:v>2.8690178977094898E-3</c:v>
                </c:pt>
                <c:pt idx="13812">
                  <c:v>3.4215442736771899E-2</c:v>
                </c:pt>
                <c:pt idx="13813">
                  <c:v>3.9141510297467901E-4</c:v>
                </c:pt>
                <c:pt idx="13814">
                  <c:v>1.4523967422328901E-4</c:v>
                </c:pt>
                <c:pt idx="13815">
                  <c:v>1.4743330083785201E-4</c:v>
                </c:pt>
                <c:pt idx="13816">
                  <c:v>8.2451510508601805E-2</c:v>
                </c:pt>
                <c:pt idx="13817">
                  <c:v>1.12093059075999E-4</c:v>
                </c:pt>
                <c:pt idx="13818">
                  <c:v>3.3199395024360498E-4</c:v>
                </c:pt>
                <c:pt idx="13819">
                  <c:v>8.0065997719113395E-5</c:v>
                </c:pt>
                <c:pt idx="13820">
                  <c:v>1.1442057795629701E-3</c:v>
                </c:pt>
                <c:pt idx="13821">
                  <c:v>1.0459777057558401E-3</c:v>
                </c:pt>
                <c:pt idx="13822">
                  <c:v>8.6544445136461593E-3</c:v>
                </c:pt>
                <c:pt idx="13823">
                  <c:v>5.1856363482729897E-5</c:v>
                </c:pt>
                <c:pt idx="13824">
                  <c:v>1.7284027064280001E-4</c:v>
                </c:pt>
                <c:pt idx="13825">
                  <c:v>7.2698939471421199E-7</c:v>
                </c:pt>
                <c:pt idx="13826">
                  <c:v>2.0204829383916301E-3</c:v>
                </c:pt>
                <c:pt idx="13827">
                  <c:v>2.7508585762723502E-4</c:v>
                </c:pt>
                <c:pt idx="13828">
                  <c:v>4.08848543586278E-4</c:v>
                </c:pt>
                <c:pt idx="13829">
                  <c:v>7.79865534618209E-4</c:v>
                </c:pt>
                <c:pt idx="13830">
                  <c:v>7.1632866587461E-2</c:v>
                </c:pt>
                <c:pt idx="13831">
                  <c:v>7.7470372780687503E-3</c:v>
                </c:pt>
                <c:pt idx="13832">
                  <c:v>8.6320390734499701E-5</c:v>
                </c:pt>
                <c:pt idx="13833">
                  <c:v>9.5207520558490098E-3</c:v>
                </c:pt>
                <c:pt idx="13834">
                  <c:v>4.0076181468589001E-4</c:v>
                </c:pt>
                <c:pt idx="13835">
                  <c:v>1.00923773867152E-6</c:v>
                </c:pt>
                <c:pt idx="13836">
                  <c:v>1.02241655386691E-3</c:v>
                </c:pt>
                <c:pt idx="13837">
                  <c:v>6.4840681998441503E-4</c:v>
                </c:pt>
                <c:pt idx="13838">
                  <c:v>7.6604275943807805E-4</c:v>
                </c:pt>
                <c:pt idx="13839">
                  <c:v>2.5864205720170798E-3</c:v>
                </c:pt>
                <c:pt idx="13840">
                  <c:v>1.9350897225025699E-7</c:v>
                </c:pt>
                <c:pt idx="13841">
                  <c:v>4.3346791045868601E-5</c:v>
                </c:pt>
                <c:pt idx="13842">
                  <c:v>1.02894942008445E-4</c:v>
                </c:pt>
                <c:pt idx="13843">
                  <c:v>3.7293307563874401E-4</c:v>
                </c:pt>
                <c:pt idx="13844">
                  <c:v>2.2259544035466801E-4</c:v>
                </c:pt>
                <c:pt idx="13845">
                  <c:v>1.31455396734392E-3</c:v>
                </c:pt>
                <c:pt idx="13846">
                  <c:v>1.02120842388468E-4</c:v>
                </c:pt>
                <c:pt idx="13847">
                  <c:v>6.5415897974078195E-4</c:v>
                </c:pt>
                <c:pt idx="13848">
                  <c:v>3.1039774321165402E-4</c:v>
                </c:pt>
                <c:pt idx="13849">
                  <c:v>1.6105809952623E-2</c:v>
                </c:pt>
                <c:pt idx="13850">
                  <c:v>4.4169823849294899E-5</c:v>
                </c:pt>
                <c:pt idx="13851">
                  <c:v>2.1069279133177101E-5</c:v>
                </c:pt>
                <c:pt idx="13852">
                  <c:v>4.9329631302373902E-6</c:v>
                </c:pt>
                <c:pt idx="13853">
                  <c:v>5.0709823111718703E-3</c:v>
                </c:pt>
                <c:pt idx="13854">
                  <c:v>0.97999429344512201</c:v>
                </c:pt>
                <c:pt idx="13855">
                  <c:v>2.00147130861752E-6</c:v>
                </c:pt>
                <c:pt idx="13856">
                  <c:v>3.3247055242347401E-5</c:v>
                </c:pt>
                <c:pt idx="13857">
                  <c:v>1.62468122471742E-3</c:v>
                </c:pt>
                <c:pt idx="13858">
                  <c:v>6.7355027886620397E-4</c:v>
                </c:pt>
                <c:pt idx="13859">
                  <c:v>4.5182210107942602E-4</c:v>
                </c:pt>
                <c:pt idx="13860">
                  <c:v>1.2121531216620601E-3</c:v>
                </c:pt>
                <c:pt idx="13861">
                  <c:v>2.21962756488334E-4</c:v>
                </c:pt>
                <c:pt idx="13862">
                  <c:v>1.2987721803644099E-3</c:v>
                </c:pt>
                <c:pt idx="13863">
                  <c:v>9.9498087030010099E-4</c:v>
                </c:pt>
                <c:pt idx="13864">
                  <c:v>5.2666129688082796E-4</c:v>
                </c:pt>
                <c:pt idx="13865">
                  <c:v>6.0180023249591701E-2</c:v>
                </c:pt>
                <c:pt idx="13866">
                  <c:v>2.0822753808067201E-3</c:v>
                </c:pt>
                <c:pt idx="13867">
                  <c:v>9.3458024800776598E-2</c:v>
                </c:pt>
                <c:pt idx="13868">
                  <c:v>3.7586034043519999E-4</c:v>
                </c:pt>
                <c:pt idx="13869">
                  <c:v>7.1349092421377699E-3</c:v>
                </c:pt>
                <c:pt idx="13870">
                  <c:v>1.5679914103683599E-4</c:v>
                </c:pt>
                <c:pt idx="13871">
                  <c:v>4.7948918176899599E-5</c:v>
                </c:pt>
                <c:pt idx="13872">
                  <c:v>2.574121326963E-3</c:v>
                </c:pt>
                <c:pt idx="13873">
                  <c:v>2.9732692071410302E-3</c:v>
                </c:pt>
                <c:pt idx="13874">
                  <c:v>4.0020607333985901E-3</c:v>
                </c:pt>
                <c:pt idx="13875">
                  <c:v>2.1529361808283501E-6</c:v>
                </c:pt>
                <c:pt idx="13876">
                  <c:v>2.6428671536909499E-3</c:v>
                </c:pt>
                <c:pt idx="13877">
                  <c:v>5.5288407915058204E-4</c:v>
                </c:pt>
                <c:pt idx="13878">
                  <c:v>2.1496750314219699E-6</c:v>
                </c:pt>
                <c:pt idx="13879">
                  <c:v>2.2593326529708698E-3</c:v>
                </c:pt>
                <c:pt idx="13880">
                  <c:v>8.4754017261195205E-2</c:v>
                </c:pt>
                <c:pt idx="13881">
                  <c:v>3.8429013101771499E-2</c:v>
                </c:pt>
                <c:pt idx="13882">
                  <c:v>2.4862001090810402E-7</c:v>
                </c:pt>
                <c:pt idx="13883">
                  <c:v>1.81450304173904E-2</c:v>
                </c:pt>
                <c:pt idx="13884">
                  <c:v>1.1194962383146001E-6</c:v>
                </c:pt>
                <c:pt idx="13885">
                  <c:v>1.14269312563559E-2</c:v>
                </c:pt>
                <c:pt idx="13886">
                  <c:v>4.8170526266685102E-4</c:v>
                </c:pt>
                <c:pt idx="13887">
                  <c:v>9.8204640399878309E-4</c:v>
                </c:pt>
                <c:pt idx="13888">
                  <c:v>4.7852082072294497E-4</c:v>
                </c:pt>
                <c:pt idx="13889">
                  <c:v>1.2411968053033201E-3</c:v>
                </c:pt>
                <c:pt idx="13890">
                  <c:v>6.9186727877728997E-4</c:v>
                </c:pt>
                <c:pt idx="13891">
                  <c:v>2.8256406745576701E-4</c:v>
                </c:pt>
                <c:pt idx="13892">
                  <c:v>5.0787610431721E-7</c:v>
                </c:pt>
                <c:pt idx="13893">
                  <c:v>4.1786178967754698E-3</c:v>
                </c:pt>
                <c:pt idx="13894">
                  <c:v>9.1123106206129998E-4</c:v>
                </c:pt>
                <c:pt idx="13895">
                  <c:v>2.8432422628575298E-2</c:v>
                </c:pt>
                <c:pt idx="13896">
                  <c:v>1.13962758429439E-2</c:v>
                </c:pt>
                <c:pt idx="13897">
                  <c:v>1.5920144201483301E-3</c:v>
                </c:pt>
                <c:pt idx="13898">
                  <c:v>1.14453641599935E-4</c:v>
                </c:pt>
                <c:pt idx="13899">
                  <c:v>4.9275311892632803E-2</c:v>
                </c:pt>
                <c:pt idx="13900">
                  <c:v>4.5420593122076901E-4</c:v>
                </c:pt>
                <c:pt idx="13901">
                  <c:v>7.3988782823324295E-5</c:v>
                </c:pt>
                <c:pt idx="13902">
                  <c:v>8.3655962778975303E-5</c:v>
                </c:pt>
                <c:pt idx="13903">
                  <c:v>2.0479837607900099E-6</c:v>
                </c:pt>
                <c:pt idx="13904">
                  <c:v>1.7117619131952299E-3</c:v>
                </c:pt>
                <c:pt idx="13905">
                  <c:v>1.7535018010416601E-3</c:v>
                </c:pt>
                <c:pt idx="13906">
                  <c:v>2.8559300360206098E-4</c:v>
                </c:pt>
                <c:pt idx="13907">
                  <c:v>2.6937332893015899E-2</c:v>
                </c:pt>
                <c:pt idx="13908">
                  <c:v>3.2044462895675797E-5</c:v>
                </c:pt>
                <c:pt idx="13909">
                  <c:v>5.71830201101325E-3</c:v>
                </c:pt>
                <c:pt idx="13910">
                  <c:v>4.8129142851336998E-4</c:v>
                </c:pt>
                <c:pt idx="13911">
                  <c:v>5.0988446186489601E-3</c:v>
                </c:pt>
                <c:pt idx="13912">
                  <c:v>3.5714541533623102E-3</c:v>
                </c:pt>
                <c:pt idx="13913">
                  <c:v>5.7694495568985102E-3</c:v>
                </c:pt>
                <c:pt idx="13914">
                  <c:v>7.5996089905625399E-4</c:v>
                </c:pt>
                <c:pt idx="13915">
                  <c:v>4.3754183762251099E-3</c:v>
                </c:pt>
                <c:pt idx="13916">
                  <c:v>3.61809314224371E-3</c:v>
                </c:pt>
                <c:pt idx="13917">
                  <c:v>1.51245924681245E-2</c:v>
                </c:pt>
                <c:pt idx="13918">
                  <c:v>1.5057445939388201E-3</c:v>
                </c:pt>
                <c:pt idx="13919">
                  <c:v>7.20060512532297E-4</c:v>
                </c:pt>
                <c:pt idx="13920">
                  <c:v>7.7556188208815504E-4</c:v>
                </c:pt>
                <c:pt idx="13921">
                  <c:v>2.8016810771235301E-3</c:v>
                </c:pt>
                <c:pt idx="13922">
                  <c:v>1.7795480012120001E-4</c:v>
                </c:pt>
                <c:pt idx="13923">
                  <c:v>5.0094691497409402E-6</c:v>
                </c:pt>
                <c:pt idx="13924">
                  <c:v>9.4673492113274103E-3</c:v>
                </c:pt>
                <c:pt idx="13925">
                  <c:v>8.3506574627703004E-4</c:v>
                </c:pt>
                <c:pt idx="13926">
                  <c:v>3.09242319590637E-2</c:v>
                </c:pt>
                <c:pt idx="13927">
                  <c:v>1.7451575580607798E-2</c:v>
                </c:pt>
                <c:pt idx="13928">
                  <c:v>1.9626892173353099E-2</c:v>
                </c:pt>
                <c:pt idx="13929">
                  <c:v>1.3734714827921301E-3</c:v>
                </c:pt>
                <c:pt idx="13930">
                  <c:v>1.69774034057281E-5</c:v>
                </c:pt>
                <c:pt idx="13931">
                  <c:v>2.39768915238012E-3</c:v>
                </c:pt>
                <c:pt idx="13932">
                  <c:v>4.8548197877600702E-5</c:v>
                </c:pt>
                <c:pt idx="13933">
                  <c:v>1.864658239852E-3</c:v>
                </c:pt>
                <c:pt idx="13934">
                  <c:v>1.4640901690454801E-2</c:v>
                </c:pt>
                <c:pt idx="13935">
                  <c:v>1.0429975767413599E-3</c:v>
                </c:pt>
                <c:pt idx="13936">
                  <c:v>5.5526058977102999E-4</c:v>
                </c:pt>
                <c:pt idx="13937">
                  <c:v>1.16269655793405E-3</c:v>
                </c:pt>
                <c:pt idx="13938">
                  <c:v>4.3504027559271201E-3</c:v>
                </c:pt>
                <c:pt idx="13939">
                  <c:v>1.1284620311232401E-3</c:v>
                </c:pt>
                <c:pt idx="13940">
                  <c:v>1.6332928732613598E-2</c:v>
                </c:pt>
                <c:pt idx="13941">
                  <c:v>2.50674478251648E-3</c:v>
                </c:pt>
                <c:pt idx="13942">
                  <c:v>3.4546845119610101E-5</c:v>
                </c:pt>
                <c:pt idx="13943">
                  <c:v>3.5614324042803502E-4</c:v>
                </c:pt>
                <c:pt idx="13944">
                  <c:v>8.5260118224422306E-3</c:v>
                </c:pt>
                <c:pt idx="13945">
                  <c:v>4.9486785665217702E-3</c:v>
                </c:pt>
                <c:pt idx="13946">
                  <c:v>7.0961160437470099E-3</c:v>
                </c:pt>
                <c:pt idx="13947">
                  <c:v>7.1345794028982402E-6</c:v>
                </c:pt>
                <c:pt idx="13948">
                  <c:v>3.11427790410498E-3</c:v>
                </c:pt>
                <c:pt idx="13949">
                  <c:v>7.3814270048863802E-4</c:v>
                </c:pt>
                <c:pt idx="13950">
                  <c:v>7.2107126448946097E-7</c:v>
                </c:pt>
                <c:pt idx="13951">
                  <c:v>2.1172204426725499E-2</c:v>
                </c:pt>
                <c:pt idx="13952">
                  <c:v>6.6888646092315603E-4</c:v>
                </c:pt>
                <c:pt idx="13953">
                  <c:v>6.8443689727215996E-4</c:v>
                </c:pt>
                <c:pt idx="13954">
                  <c:v>4.5488606402088801E-2</c:v>
                </c:pt>
                <c:pt idx="13955">
                  <c:v>4.5829990322813199E-3</c:v>
                </c:pt>
                <c:pt idx="13956">
                  <c:v>6.9064835173594104E-7</c:v>
                </c:pt>
                <c:pt idx="13957">
                  <c:v>7.3441016281761296E-3</c:v>
                </c:pt>
                <c:pt idx="13958">
                  <c:v>4.2354500858214602E-3</c:v>
                </c:pt>
                <c:pt idx="13959">
                  <c:v>6.5431122778612902E-4</c:v>
                </c:pt>
                <c:pt idx="13960">
                  <c:v>6.1867144620330302E-3</c:v>
                </c:pt>
                <c:pt idx="13961">
                  <c:v>6.1477958907234796E-6</c:v>
                </c:pt>
                <c:pt idx="13962">
                  <c:v>1.1415245827640899E-2</c:v>
                </c:pt>
                <c:pt idx="13963">
                  <c:v>3.6185699000059498E-3</c:v>
                </c:pt>
                <c:pt idx="13964">
                  <c:v>7.6954256867863599E-4</c:v>
                </c:pt>
                <c:pt idx="13965">
                  <c:v>1.14257102156738E-2</c:v>
                </c:pt>
                <c:pt idx="13966">
                  <c:v>5.4165212052301702E-3</c:v>
                </c:pt>
                <c:pt idx="13967">
                  <c:v>2.5270685340793699E-6</c:v>
                </c:pt>
                <c:pt idx="13968">
                  <c:v>8.9192549051982308E-6</c:v>
                </c:pt>
                <c:pt idx="13969">
                  <c:v>3.0415397872229498E-3</c:v>
                </c:pt>
                <c:pt idx="13970">
                  <c:v>6.1568366713614098E-3</c:v>
                </c:pt>
                <c:pt idx="13971">
                  <c:v>1.5611186190454399E-3</c:v>
                </c:pt>
                <c:pt idx="13972">
                  <c:v>1.4888467633521699E-3</c:v>
                </c:pt>
                <c:pt idx="13973">
                  <c:v>3.4495356016301699E-5</c:v>
                </c:pt>
                <c:pt idx="13974">
                  <c:v>1.4311123094514E-6</c:v>
                </c:pt>
                <c:pt idx="13975">
                  <c:v>2.3343470297207602E-3</c:v>
                </c:pt>
                <c:pt idx="13976">
                  <c:v>1.1446072554983901E-2</c:v>
                </c:pt>
                <c:pt idx="13977">
                  <c:v>9.1243706794190502E-3</c:v>
                </c:pt>
                <c:pt idx="13978">
                  <c:v>5.3735029182352197E-4</c:v>
                </c:pt>
                <c:pt idx="13979">
                  <c:v>2.8227597467839701E-2</c:v>
                </c:pt>
                <c:pt idx="13980">
                  <c:v>9.3029710049102399E-4</c:v>
                </c:pt>
                <c:pt idx="13981">
                  <c:v>8.0244704648204206E-5</c:v>
                </c:pt>
                <c:pt idx="13982">
                  <c:v>5.4900218895520097E-5</c:v>
                </c:pt>
                <c:pt idx="13983">
                  <c:v>0.32475651732148902</c:v>
                </c:pt>
                <c:pt idx="13984">
                  <c:v>1.68042679940085E-4</c:v>
                </c:pt>
                <c:pt idx="13985">
                  <c:v>2.38363699321667E-5</c:v>
                </c:pt>
                <c:pt idx="13986">
                  <c:v>2.7783071764729802E-3</c:v>
                </c:pt>
                <c:pt idx="13987">
                  <c:v>1.0624995608266199E-4</c:v>
                </c:pt>
                <c:pt idx="13988">
                  <c:v>3.7935913327805402E-4</c:v>
                </c:pt>
                <c:pt idx="13989">
                  <c:v>1.0143690276621701E-3</c:v>
                </c:pt>
                <c:pt idx="13990">
                  <c:v>4.2708803590991596E-3</c:v>
                </c:pt>
                <c:pt idx="13991">
                  <c:v>0.147027216628937</c:v>
                </c:pt>
                <c:pt idx="13992">
                  <c:v>5.7826483552309102E-6</c:v>
                </c:pt>
                <c:pt idx="13993">
                  <c:v>2.5571555059342201E-3</c:v>
                </c:pt>
                <c:pt idx="13994">
                  <c:v>3.02101432443746E-4</c:v>
                </c:pt>
                <c:pt idx="13995">
                  <c:v>1.09437316987343E-2</c:v>
                </c:pt>
                <c:pt idx="13996">
                  <c:v>1.8799817157474401E-4</c:v>
                </c:pt>
                <c:pt idx="13997">
                  <c:v>2.4344074620656201E-3</c:v>
                </c:pt>
                <c:pt idx="13998">
                  <c:v>4.12501323408139E-3</c:v>
                </c:pt>
                <c:pt idx="13999">
                  <c:v>2.2021550754236299E-2</c:v>
                </c:pt>
                <c:pt idx="14000">
                  <c:v>3.1650764288338801E-7</c:v>
                </c:pt>
                <c:pt idx="14001">
                  <c:v>2.46388517547645E-6</c:v>
                </c:pt>
                <c:pt idx="14002">
                  <c:v>1.4423861191936501E-3</c:v>
                </c:pt>
                <c:pt idx="14003">
                  <c:v>1.0830442950487301E-2</c:v>
                </c:pt>
                <c:pt idx="14004">
                  <c:v>3.6507353450695399E-4</c:v>
                </c:pt>
                <c:pt idx="14005">
                  <c:v>1.41173726621001E-4</c:v>
                </c:pt>
                <c:pt idx="14006">
                  <c:v>1.6555992199887501E-3</c:v>
                </c:pt>
                <c:pt idx="14007">
                  <c:v>7.29468006551426E-4</c:v>
                </c:pt>
                <c:pt idx="14008">
                  <c:v>5.25738018290808E-5</c:v>
                </c:pt>
                <c:pt idx="14009">
                  <c:v>2.6623886647956699E-4</c:v>
                </c:pt>
                <c:pt idx="14010">
                  <c:v>4.44096121591493E-4</c:v>
                </c:pt>
                <c:pt idx="14011">
                  <c:v>3.9523207967431598E-3</c:v>
                </c:pt>
                <c:pt idx="14012">
                  <c:v>3.6274497908144201E-3</c:v>
                </c:pt>
                <c:pt idx="14013">
                  <c:v>3.4095928961419401E-3</c:v>
                </c:pt>
                <c:pt idx="14014">
                  <c:v>1.9052353278317501E-4</c:v>
                </c:pt>
                <c:pt idx="14015">
                  <c:v>3.2395583356516699E-4</c:v>
                </c:pt>
                <c:pt idx="14016">
                  <c:v>7.5282078495573197E-7</c:v>
                </c:pt>
                <c:pt idx="14017">
                  <c:v>5.4756087733465603E-3</c:v>
                </c:pt>
                <c:pt idx="14018">
                  <c:v>5.4728016585979398E-5</c:v>
                </c:pt>
                <c:pt idx="14019">
                  <c:v>3.9546618675364601E-3</c:v>
                </c:pt>
                <c:pt idx="14020">
                  <c:v>6.0892994944224399E-3</c:v>
                </c:pt>
                <c:pt idx="14021">
                  <c:v>1.60877195516054E-6</c:v>
                </c:pt>
                <c:pt idx="14022">
                  <c:v>1.0995250555193301E-3</c:v>
                </c:pt>
                <c:pt idx="14023">
                  <c:v>1.57908957897777E-4</c:v>
                </c:pt>
                <c:pt idx="14024">
                  <c:v>7.1093609495695307E-5</c:v>
                </c:pt>
                <c:pt idx="14025">
                  <c:v>1.14418264962735E-4</c:v>
                </c:pt>
                <c:pt idx="14026">
                  <c:v>2.4579580968741601E-4</c:v>
                </c:pt>
                <c:pt idx="14027">
                  <c:v>3.38056999950046E-5</c:v>
                </c:pt>
                <c:pt idx="14028">
                  <c:v>2.7639820456562001E-3</c:v>
                </c:pt>
                <c:pt idx="14029">
                  <c:v>9.874874269799939E-4</c:v>
                </c:pt>
                <c:pt idx="14030">
                  <c:v>3.15122359214826E-4</c:v>
                </c:pt>
                <c:pt idx="14031">
                  <c:v>5.6479612533988398E-4</c:v>
                </c:pt>
                <c:pt idx="14032">
                  <c:v>5.7040805416871098E-5</c:v>
                </c:pt>
                <c:pt idx="14033">
                  <c:v>1.1235576575388999E-3</c:v>
                </c:pt>
                <c:pt idx="14034">
                  <c:v>4.2242561010003002E-3</c:v>
                </c:pt>
                <c:pt idx="14035">
                  <c:v>1.44753456933922E-2</c:v>
                </c:pt>
                <c:pt idx="14036">
                  <c:v>6.7582177327816796E-5</c:v>
                </c:pt>
                <c:pt idx="14037">
                  <c:v>2.41131428915961E-4</c:v>
                </c:pt>
                <c:pt idx="14038">
                  <c:v>5.1225484735582695E-7</c:v>
                </c:pt>
                <c:pt idx="14039">
                  <c:v>2.56271088503102E-3</c:v>
                </c:pt>
                <c:pt idx="14040">
                  <c:v>9.1397774301697296E-5</c:v>
                </c:pt>
                <c:pt idx="14041">
                  <c:v>1.6913875145361498E-5</c:v>
                </c:pt>
                <c:pt idx="14042">
                  <c:v>3.7358340876950199E-5</c:v>
                </c:pt>
                <c:pt idx="14043">
                  <c:v>4.1396026887942896E-6</c:v>
                </c:pt>
                <c:pt idx="14044">
                  <c:v>1.43859793283091E-4</c:v>
                </c:pt>
                <c:pt idx="14045">
                  <c:v>2.67396095305951E-4</c:v>
                </c:pt>
                <c:pt idx="14046">
                  <c:v>4.4882666253125299E-4</c:v>
                </c:pt>
                <c:pt idx="14047">
                  <c:v>1.7954690700356201E-4</c:v>
                </c:pt>
                <c:pt idx="14048">
                  <c:v>3.3373095208202499E-3</c:v>
                </c:pt>
                <c:pt idx="14049">
                  <c:v>5.5213530298263098E-2</c:v>
                </c:pt>
                <c:pt idx="14050">
                  <c:v>3.5790012845330097E-4</c:v>
                </c:pt>
                <c:pt idx="14051">
                  <c:v>3.5850320199892597E-4</c:v>
                </c:pt>
                <c:pt idx="14052">
                  <c:v>3.1401597259773698E-3</c:v>
                </c:pt>
                <c:pt idx="14053">
                  <c:v>4.34091474602307E-4</c:v>
                </c:pt>
                <c:pt idx="14054">
                  <c:v>4.9450289181997796E-4</c:v>
                </c:pt>
                <c:pt idx="14055">
                  <c:v>1.35725818098246E-2</c:v>
                </c:pt>
                <c:pt idx="14056">
                  <c:v>3.0901935025815099E-7</c:v>
                </c:pt>
                <c:pt idx="14057">
                  <c:v>1.79943794931077E-4</c:v>
                </c:pt>
                <c:pt idx="14058">
                  <c:v>2.03490770216293E-4</c:v>
                </c:pt>
                <c:pt idx="14059">
                  <c:v>1.22333217131609E-2</c:v>
                </c:pt>
                <c:pt idx="14060">
                  <c:v>7.8671728500639303E-7</c:v>
                </c:pt>
                <c:pt idx="14061">
                  <c:v>1.52196713396047E-6</c:v>
                </c:pt>
                <c:pt idx="14062">
                  <c:v>1.30358685142702E-2</c:v>
                </c:pt>
                <c:pt idx="14063">
                  <c:v>2.2928174983193999E-5</c:v>
                </c:pt>
                <c:pt idx="14064">
                  <c:v>1.38681879313537E-4</c:v>
                </c:pt>
                <c:pt idx="14065">
                  <c:v>2.19434808097038E-4</c:v>
                </c:pt>
                <c:pt idx="14066">
                  <c:v>2.6940145684189799E-5</c:v>
                </c:pt>
                <c:pt idx="14067">
                  <c:v>3.14306195721725E-5</c:v>
                </c:pt>
                <c:pt idx="14068">
                  <c:v>4.3754079632133002E-5</c:v>
                </c:pt>
                <c:pt idx="14069">
                  <c:v>1.58353982849251E-3</c:v>
                </c:pt>
                <c:pt idx="14070">
                  <c:v>9.2663584056532908E-6</c:v>
                </c:pt>
                <c:pt idx="14071">
                  <c:v>2.9678044288131399E-4</c:v>
                </c:pt>
                <c:pt idx="14072">
                  <c:v>5.6299695169638002E-3</c:v>
                </c:pt>
                <c:pt idx="14073">
                  <c:v>2.5698529939509199E-4</c:v>
                </c:pt>
                <c:pt idx="14074">
                  <c:v>3.1991405876248698E-3</c:v>
                </c:pt>
                <c:pt idx="14075">
                  <c:v>1.62027158897327E-2</c:v>
                </c:pt>
                <c:pt idx="14076">
                  <c:v>4.5664620255940101E-4</c:v>
                </c:pt>
                <c:pt idx="14077">
                  <c:v>2.17684512394375E-4</c:v>
                </c:pt>
                <c:pt idx="14078">
                  <c:v>5.2999425111677396E-4</c:v>
                </c:pt>
                <c:pt idx="14079">
                  <c:v>7.3373202001970798E-7</c:v>
                </c:pt>
                <c:pt idx="14080">
                  <c:v>8.00048102085613E-4</c:v>
                </c:pt>
                <c:pt idx="14081">
                  <c:v>7.9196012701116694E-5</c:v>
                </c:pt>
                <c:pt idx="14082">
                  <c:v>1.1132970514401201E-4</c:v>
                </c:pt>
                <c:pt idx="14083">
                  <c:v>4.1052487879059401E-4</c:v>
                </c:pt>
                <c:pt idx="14084">
                  <c:v>3.7932475967106201E-4</c:v>
                </c:pt>
                <c:pt idx="14085">
                  <c:v>1.1489216393555299E-3</c:v>
                </c:pt>
                <c:pt idx="14086">
                  <c:v>4.7383967088158297E-5</c:v>
                </c:pt>
                <c:pt idx="14087">
                  <c:v>2.8042413020755501E-4</c:v>
                </c:pt>
                <c:pt idx="14088">
                  <c:v>5.6368594985621698E-4</c:v>
                </c:pt>
                <c:pt idx="14089">
                  <c:v>3.3367583166863399E-3</c:v>
                </c:pt>
                <c:pt idx="14090">
                  <c:v>2.8303180733493999E-2</c:v>
                </c:pt>
                <c:pt idx="14091">
                  <c:v>1.03449842707126E-4</c:v>
                </c:pt>
                <c:pt idx="14092">
                  <c:v>6.5845348666337998E-3</c:v>
                </c:pt>
                <c:pt idx="14093">
                  <c:v>1.7398141869135501E-3</c:v>
                </c:pt>
                <c:pt idx="14094">
                  <c:v>1.3060121841802701E-4</c:v>
                </c:pt>
                <c:pt idx="14095">
                  <c:v>5.8220532771205303E-3</c:v>
                </c:pt>
                <c:pt idx="14096">
                  <c:v>9.2707912938935402E-3</c:v>
                </c:pt>
                <c:pt idx="14097">
                  <c:v>2.5401090086696301E-3</c:v>
                </c:pt>
                <c:pt idx="14098">
                  <c:v>6.5073424344488096E-7</c:v>
                </c:pt>
                <c:pt idx="14099">
                  <c:v>3.3987358669703099E-4</c:v>
                </c:pt>
                <c:pt idx="14100">
                  <c:v>2.6068383027011302E-4</c:v>
                </c:pt>
                <c:pt idx="14101">
                  <c:v>1.3938103414726001E-3</c:v>
                </c:pt>
                <c:pt idx="14102">
                  <c:v>1.13169173450642E-2</c:v>
                </c:pt>
                <c:pt idx="14103">
                  <c:v>3.8192745343919298E-5</c:v>
                </c:pt>
                <c:pt idx="14104">
                  <c:v>8.1058212921333595E-5</c:v>
                </c:pt>
                <c:pt idx="14105">
                  <c:v>4.1267467890259702E-5</c:v>
                </c:pt>
                <c:pt idx="14106">
                  <c:v>8.3641626600441704E-4</c:v>
                </c:pt>
                <c:pt idx="14107">
                  <c:v>5.5980619398973697E-4</c:v>
                </c:pt>
                <c:pt idx="14108">
                  <c:v>7.8542127547609204E-4</c:v>
                </c:pt>
                <c:pt idx="14109">
                  <c:v>3.10973429353068E-4</c:v>
                </c:pt>
                <c:pt idx="14110">
                  <c:v>3.3099207445556099E-3</c:v>
                </c:pt>
                <c:pt idx="14111">
                  <c:v>3.8801141927025503E-4</c:v>
                </c:pt>
                <c:pt idx="14112">
                  <c:v>3.7164938101450602E-4</c:v>
                </c:pt>
                <c:pt idx="14113">
                  <c:v>8.9299304148300892E-6</c:v>
                </c:pt>
                <c:pt idx="14114">
                  <c:v>6.0432625232231202E-5</c:v>
                </c:pt>
                <c:pt idx="14115">
                  <c:v>2.5250238455371801E-4</c:v>
                </c:pt>
                <c:pt idx="14116">
                  <c:v>8.9685801954303697E-5</c:v>
                </c:pt>
                <c:pt idx="14117">
                  <c:v>3.3886934962983799E-4</c:v>
                </c:pt>
                <c:pt idx="14118">
                  <c:v>5.0045754097692398E-5</c:v>
                </c:pt>
                <c:pt idx="14119">
                  <c:v>2.3621279098708699E-5</c:v>
                </c:pt>
                <c:pt idx="14120">
                  <c:v>2.9908511263294899E-3</c:v>
                </c:pt>
                <c:pt idx="14121">
                  <c:v>2.0025378031134102E-5</c:v>
                </c:pt>
                <c:pt idx="14122">
                  <c:v>4.12739281715589E-2</c:v>
                </c:pt>
                <c:pt idx="14123">
                  <c:v>1.9591492093975101E-6</c:v>
                </c:pt>
                <c:pt idx="14124">
                  <c:v>7.77794612503872E-4</c:v>
                </c:pt>
                <c:pt idx="14125">
                  <c:v>2.43762710434567E-5</c:v>
                </c:pt>
                <c:pt idx="14126">
                  <c:v>4.0902802123120799E-7</c:v>
                </c:pt>
                <c:pt idx="14127">
                  <c:v>4.5194621915403899E-4</c:v>
                </c:pt>
                <c:pt idx="14128">
                  <c:v>9.1287933866589796E-4</c:v>
                </c:pt>
                <c:pt idx="14129">
                  <c:v>6.0762621786798299E-4</c:v>
                </c:pt>
                <c:pt idx="14130">
                  <c:v>6.75038207768705E-4</c:v>
                </c:pt>
                <c:pt idx="14131">
                  <c:v>4.7287657052409397E-3</c:v>
                </c:pt>
                <c:pt idx="14132">
                  <c:v>1.12238730851838E-4</c:v>
                </c:pt>
                <c:pt idx="14133">
                  <c:v>1.4516326449609299E-6</c:v>
                </c:pt>
                <c:pt idx="14134">
                  <c:v>1.03127170231208E-4</c:v>
                </c:pt>
                <c:pt idx="14135">
                  <c:v>1.63319878047343E-3</c:v>
                </c:pt>
                <c:pt idx="14136">
                  <c:v>2.2254692769320099E-4</c:v>
                </c:pt>
                <c:pt idx="14137">
                  <c:v>3.67007162319055E-3</c:v>
                </c:pt>
                <c:pt idx="14138">
                  <c:v>5.4352661506536801E-4</c:v>
                </c:pt>
                <c:pt idx="14139">
                  <c:v>1.7586725854550301E-5</c:v>
                </c:pt>
                <c:pt idx="14140">
                  <c:v>3.5352889607843199E-3</c:v>
                </c:pt>
                <c:pt idx="14141">
                  <c:v>1.13903729178948E-3</c:v>
                </c:pt>
                <c:pt idx="14142">
                  <c:v>9.9906689405423701E-5</c:v>
                </c:pt>
                <c:pt idx="14143">
                  <c:v>7.8137172270518803E-3</c:v>
                </c:pt>
                <c:pt idx="14144">
                  <c:v>0.97615089791815801</c:v>
                </c:pt>
                <c:pt idx="14145">
                  <c:v>4.2110758432898502E-3</c:v>
                </c:pt>
                <c:pt idx="14146">
                  <c:v>1.7387236438750801E-4</c:v>
                </c:pt>
                <c:pt idx="14147">
                  <c:v>7.7400785479578196E-4</c:v>
                </c:pt>
                <c:pt idx="14148">
                  <c:v>3.20948556425094E-3</c:v>
                </c:pt>
                <c:pt idx="14149">
                  <c:v>1.7122937894176101E-7</c:v>
                </c:pt>
                <c:pt idx="14150">
                  <c:v>1.9747515273990002E-3</c:v>
                </c:pt>
                <c:pt idx="14151">
                  <c:v>3.2630597697578802E-4</c:v>
                </c:pt>
                <c:pt idx="14152">
                  <c:v>2.0126440589908899E-4</c:v>
                </c:pt>
                <c:pt idx="14153">
                  <c:v>2.26163196180506E-2</c:v>
                </c:pt>
                <c:pt idx="14154">
                  <c:v>6.2084658633029399E-7</c:v>
                </c:pt>
                <c:pt idx="14155">
                  <c:v>5.6701077507120097E-4</c:v>
                </c:pt>
                <c:pt idx="14156">
                  <c:v>1.44280862122982E-3</c:v>
                </c:pt>
                <c:pt idx="14157">
                  <c:v>2.8961391504872501E-3</c:v>
                </c:pt>
                <c:pt idx="14158">
                  <c:v>5.2141957255479304E-3</c:v>
                </c:pt>
                <c:pt idx="14159">
                  <c:v>6.2424454005440401E-4</c:v>
                </c:pt>
                <c:pt idx="14160">
                  <c:v>1.2110371947651501E-2</c:v>
                </c:pt>
                <c:pt idx="14161">
                  <c:v>5.9940052263383102E-3</c:v>
                </c:pt>
                <c:pt idx="14162">
                  <c:v>4.0172549434522802E-5</c:v>
                </c:pt>
                <c:pt idx="14163">
                  <c:v>1.5635806617167499E-4</c:v>
                </c:pt>
                <c:pt idx="14164">
                  <c:v>3.03090538807912E-3</c:v>
                </c:pt>
                <c:pt idx="14165">
                  <c:v>4.8327784287195402E-3</c:v>
                </c:pt>
                <c:pt idx="14166">
                  <c:v>2.3047080751733201E-4</c:v>
                </c:pt>
                <c:pt idx="14167">
                  <c:v>1.1856767172892101E-3</c:v>
                </c:pt>
                <c:pt idx="14168">
                  <c:v>7.86333293889796E-3</c:v>
                </c:pt>
                <c:pt idx="14169">
                  <c:v>6.0680074859144903E-7</c:v>
                </c:pt>
                <c:pt idx="14170">
                  <c:v>3.3056363036037102E-4</c:v>
                </c:pt>
                <c:pt idx="14171">
                  <c:v>3.0755794702506502E-3</c:v>
                </c:pt>
                <c:pt idx="14172">
                  <c:v>7.1031313800213095E-4</c:v>
                </c:pt>
                <c:pt idx="14173">
                  <c:v>1.49538111798804E-2</c:v>
                </c:pt>
                <c:pt idx="14174">
                  <c:v>0.157486866504399</c:v>
                </c:pt>
                <c:pt idx="14175">
                  <c:v>2.85205727321529E-5</c:v>
                </c:pt>
                <c:pt idx="14176">
                  <c:v>5.2236041861973602E-4</c:v>
                </c:pt>
                <c:pt idx="14177">
                  <c:v>5.9556903034232501E-4</c:v>
                </c:pt>
                <c:pt idx="14178">
                  <c:v>3.8979434800422602E-4</c:v>
                </c:pt>
                <c:pt idx="14179">
                  <c:v>8.6566296021814999E-3</c:v>
                </c:pt>
                <c:pt idx="14180">
                  <c:v>0.13527312757788501</c:v>
                </c:pt>
                <c:pt idx="14181">
                  <c:v>1.3612543899309801E-6</c:v>
                </c:pt>
                <c:pt idx="14182">
                  <c:v>1.3022564038889299E-4</c:v>
                </c:pt>
                <c:pt idx="14183">
                  <c:v>2.8899190950553602E-3</c:v>
                </c:pt>
                <c:pt idx="14184">
                  <c:v>9.3387256614620899E-4</c:v>
                </c:pt>
                <c:pt idx="14185">
                  <c:v>2.23479954332055E-5</c:v>
                </c:pt>
                <c:pt idx="14186">
                  <c:v>0.13117643098651899</c:v>
                </c:pt>
                <c:pt idx="14187">
                  <c:v>4.1672809515977699E-5</c:v>
                </c:pt>
                <c:pt idx="14188">
                  <c:v>3.3167805218062198E-4</c:v>
                </c:pt>
                <c:pt idx="14189">
                  <c:v>1.1387804337723E-3</c:v>
                </c:pt>
                <c:pt idx="14190">
                  <c:v>6.8095711274997401E-4</c:v>
                </c:pt>
                <c:pt idx="14191">
                  <c:v>8.9437523561048304E-4</c:v>
                </c:pt>
                <c:pt idx="14192">
                  <c:v>1.9790850880797599E-3</c:v>
                </c:pt>
                <c:pt idx="14193">
                  <c:v>2.0750513621244998E-5</c:v>
                </c:pt>
                <c:pt idx="14194">
                  <c:v>1.7902432449590301E-4</c:v>
                </c:pt>
                <c:pt idx="14195">
                  <c:v>4.1676886044650701E-3</c:v>
                </c:pt>
                <c:pt idx="14196">
                  <c:v>6.6057093441126E-7</c:v>
                </c:pt>
                <c:pt idx="14197">
                  <c:v>4.5186653250491499E-4</c:v>
                </c:pt>
                <c:pt idx="14198">
                  <c:v>2.14782199244041E-4</c:v>
                </c:pt>
                <c:pt idx="14199">
                  <c:v>5.6359987129537704E-3</c:v>
                </c:pt>
                <c:pt idx="14200">
                  <c:v>5.37659109186165E-4</c:v>
                </c:pt>
                <c:pt idx="14201">
                  <c:v>6.3182642472043595E-4</c:v>
                </c:pt>
                <c:pt idx="14202">
                  <c:v>5.4497401475283598E-2</c:v>
                </c:pt>
                <c:pt idx="14203">
                  <c:v>8.5820725159814308E-3</c:v>
                </c:pt>
                <c:pt idx="14204">
                  <c:v>1.10207569306365E-2</c:v>
                </c:pt>
                <c:pt idx="14205">
                  <c:v>5.07661682251229E-4</c:v>
                </c:pt>
                <c:pt idx="14206">
                  <c:v>1.11241311123567E-4</c:v>
                </c:pt>
                <c:pt idx="14207">
                  <c:v>1.8987127933532599E-5</c:v>
                </c:pt>
                <c:pt idx="14208">
                  <c:v>1.03349740622202E-5</c:v>
                </c:pt>
                <c:pt idx="14209">
                  <c:v>5.3940663108947599E-3</c:v>
                </c:pt>
                <c:pt idx="14210">
                  <c:v>6.4498909318935001E-4</c:v>
                </c:pt>
                <c:pt idx="14211">
                  <c:v>1.5565958375164401E-2</c:v>
                </c:pt>
                <c:pt idx="14212">
                  <c:v>2.5980137777956699E-7</c:v>
                </c:pt>
                <c:pt idx="14213">
                  <c:v>6.5772914811401103E-3</c:v>
                </c:pt>
                <c:pt idx="14214">
                  <c:v>3.3776074674143099E-3</c:v>
                </c:pt>
                <c:pt idx="14215">
                  <c:v>2.2141708819276601E-4</c:v>
                </c:pt>
                <c:pt idx="14216">
                  <c:v>4.91210178747781E-5</c:v>
                </c:pt>
                <c:pt idx="14217">
                  <c:v>2.4394369979829301E-4</c:v>
                </c:pt>
                <c:pt idx="14218">
                  <c:v>1.2576059777551201E-3</c:v>
                </c:pt>
                <c:pt idx="14219">
                  <c:v>4.6274079106257098E-4</c:v>
                </c:pt>
                <c:pt idx="14220">
                  <c:v>7.8075432495816301E-5</c:v>
                </c:pt>
                <c:pt idx="14221">
                  <c:v>1.7278598055335101E-6</c:v>
                </c:pt>
                <c:pt idx="14222">
                  <c:v>3.7069041836253902E-4</c:v>
                </c:pt>
                <c:pt idx="14223">
                  <c:v>3.9829624882852102E-4</c:v>
                </c:pt>
                <c:pt idx="14224">
                  <c:v>2.2134067768917E-7</c:v>
                </c:pt>
                <c:pt idx="14225">
                  <c:v>1.0264129057487401E-2</c:v>
                </c:pt>
                <c:pt idx="14226">
                  <c:v>7.9322221774342193E-3</c:v>
                </c:pt>
                <c:pt idx="14227">
                  <c:v>2.8526160944874498E-6</c:v>
                </c:pt>
                <c:pt idx="14228">
                  <c:v>3.3901786743537199E-7</c:v>
                </c:pt>
                <c:pt idx="14229">
                  <c:v>9.4009923176868702E-3</c:v>
                </c:pt>
                <c:pt idx="14230">
                  <c:v>1.16823305195701E-3</c:v>
                </c:pt>
                <c:pt idx="14231">
                  <c:v>6.5991762344803201E-4</c:v>
                </c:pt>
                <c:pt idx="14232">
                  <c:v>1.6483162629988099E-3</c:v>
                </c:pt>
                <c:pt idx="14233">
                  <c:v>1.25206062969633E-2</c:v>
                </c:pt>
                <c:pt idx="14234">
                  <c:v>2.6108408284671001E-7</c:v>
                </c:pt>
                <c:pt idx="14235">
                  <c:v>2.0585463804245199E-4</c:v>
                </c:pt>
                <c:pt idx="14236">
                  <c:v>3.9042736520499401E-4</c:v>
                </c:pt>
                <c:pt idx="14237">
                  <c:v>1.0387495696040599E-3</c:v>
                </c:pt>
                <c:pt idx="14238">
                  <c:v>3.0046062247827802E-4</c:v>
                </c:pt>
                <c:pt idx="14239">
                  <c:v>5.5575437173328797E-5</c:v>
                </c:pt>
                <c:pt idx="14240">
                  <c:v>4.2455868100863498E-5</c:v>
                </c:pt>
                <c:pt idx="14241">
                  <c:v>3.2549452651492402E-5</c:v>
                </c:pt>
                <c:pt idx="14242">
                  <c:v>4.9832515896402997E-4</c:v>
                </c:pt>
                <c:pt idx="14243">
                  <c:v>4.9513464834469395E-4</c:v>
                </c:pt>
                <c:pt idx="14244">
                  <c:v>5.6072289736967601E-5</c:v>
                </c:pt>
                <c:pt idx="14245">
                  <c:v>1.5711344017672599E-3</c:v>
                </c:pt>
                <c:pt idx="14246">
                  <c:v>6.3989904564596702E-5</c:v>
                </c:pt>
                <c:pt idx="14247">
                  <c:v>1.6303390064304599E-4</c:v>
                </c:pt>
                <c:pt idx="14248">
                  <c:v>2.2301960291788301E-2</c:v>
                </c:pt>
                <c:pt idx="14249">
                  <c:v>3.1600759579624203E-4</c:v>
                </c:pt>
                <c:pt idx="14250">
                  <c:v>6.5039073979645905E-4</c:v>
                </c:pt>
                <c:pt idx="14251">
                  <c:v>1.9582526977716401E-3</c:v>
                </c:pt>
                <c:pt idx="14252">
                  <c:v>2.40446936743324E-7</c:v>
                </c:pt>
                <c:pt idx="14253">
                  <c:v>8.9299239997592192E-3</c:v>
                </c:pt>
                <c:pt idx="14254">
                  <c:v>4.2377807515378699E-7</c:v>
                </c:pt>
                <c:pt idx="14255">
                  <c:v>5.4069609065117701E-4</c:v>
                </c:pt>
                <c:pt idx="14256">
                  <c:v>1.9358352148566901E-3</c:v>
                </c:pt>
                <c:pt idx="14257">
                  <c:v>3.9315635306311199E-5</c:v>
                </c:pt>
                <c:pt idx="14258">
                  <c:v>0.17659345010053101</c:v>
                </c:pt>
                <c:pt idx="14259">
                  <c:v>3.7493612189245899E-5</c:v>
                </c:pt>
                <c:pt idx="14260">
                  <c:v>3.8396799384396999E-4</c:v>
                </c:pt>
                <c:pt idx="14261">
                  <c:v>1.5398748202210299E-4</c:v>
                </c:pt>
                <c:pt idx="14262">
                  <c:v>7.0833564805146095E-4</c:v>
                </c:pt>
                <c:pt idx="14263">
                  <c:v>1.8093356891600899E-2</c:v>
                </c:pt>
                <c:pt idx="14264">
                  <c:v>2.0311341608350201E-4</c:v>
                </c:pt>
                <c:pt idx="14265">
                  <c:v>2.8868160536153998E-3</c:v>
                </c:pt>
                <c:pt idx="14266">
                  <c:v>7.0544034345540905E-5</c:v>
                </c:pt>
                <c:pt idx="14267">
                  <c:v>1.0087628418488101E-4</c:v>
                </c:pt>
                <c:pt idx="14268">
                  <c:v>3.3549790783708501E-7</c:v>
                </c:pt>
                <c:pt idx="14269">
                  <c:v>1.41912400135454E-2</c:v>
                </c:pt>
                <c:pt idx="14270">
                  <c:v>5.8579757880702996E-3</c:v>
                </c:pt>
                <c:pt idx="14271">
                  <c:v>2.00538295631098E-6</c:v>
                </c:pt>
                <c:pt idx="14272">
                  <c:v>5.70346418376038E-5</c:v>
                </c:pt>
                <c:pt idx="14273">
                  <c:v>1.3687496450937001E-4</c:v>
                </c:pt>
                <c:pt idx="14274">
                  <c:v>3.53261978914613E-4</c:v>
                </c:pt>
                <c:pt idx="14275">
                  <c:v>1.1597589725379799E-3</c:v>
                </c:pt>
                <c:pt idx="14276">
                  <c:v>8.6914987306397906E-3</c:v>
                </c:pt>
                <c:pt idx="14277">
                  <c:v>1.23496178288425E-4</c:v>
                </c:pt>
                <c:pt idx="14278">
                  <c:v>8.1487636948526197E-3</c:v>
                </c:pt>
                <c:pt idx="14279">
                  <c:v>1.46667969111132E-2</c:v>
                </c:pt>
                <c:pt idx="14280">
                  <c:v>6.9970278266230802E-3</c:v>
                </c:pt>
                <c:pt idx="14281">
                  <c:v>1.3789578480022601E-3</c:v>
                </c:pt>
                <c:pt idx="14282">
                  <c:v>9.3208121770491596E-3</c:v>
                </c:pt>
                <c:pt idx="14283">
                  <c:v>6.9504294403908897E-4</c:v>
                </c:pt>
                <c:pt idx="14284">
                  <c:v>3.9604037626923402E-3</c:v>
                </c:pt>
                <c:pt idx="14285">
                  <c:v>5.2689085334823001E-3</c:v>
                </c:pt>
                <c:pt idx="14286">
                  <c:v>1.74607911687817E-4</c:v>
                </c:pt>
                <c:pt idx="14287">
                  <c:v>4.1622709031369502E-4</c:v>
                </c:pt>
                <c:pt idx="14288">
                  <c:v>1.10063373752091E-4</c:v>
                </c:pt>
                <c:pt idx="14289">
                  <c:v>4.6071291434702797E-3</c:v>
                </c:pt>
                <c:pt idx="14290">
                  <c:v>4.7038825404658296E-3</c:v>
                </c:pt>
                <c:pt idx="14291">
                  <c:v>8.4217287454538808E-3</c:v>
                </c:pt>
                <c:pt idx="14292">
                  <c:v>2.9173819610540902E-3</c:v>
                </c:pt>
                <c:pt idx="14293">
                  <c:v>1.6323588962965901E-6</c:v>
                </c:pt>
                <c:pt idx="14294">
                  <c:v>2.7978454355535101E-5</c:v>
                </c:pt>
                <c:pt idx="14295">
                  <c:v>2.4112322178958899E-4</c:v>
                </c:pt>
                <c:pt idx="14296">
                  <c:v>4.7753048806489701E-5</c:v>
                </c:pt>
                <c:pt idx="14297">
                  <c:v>5.5335449134882603E-4</c:v>
                </c:pt>
                <c:pt idx="14298">
                  <c:v>5.5463884133352105E-7</c:v>
                </c:pt>
                <c:pt idx="14299">
                  <c:v>1.44178997246166E-4</c:v>
                </c:pt>
                <c:pt idx="14300">
                  <c:v>9.1425492300725199E-3</c:v>
                </c:pt>
                <c:pt idx="14301">
                  <c:v>2.7585370397078001E-3</c:v>
                </c:pt>
                <c:pt idx="14302">
                  <c:v>9.5630370751035795E-4</c:v>
                </c:pt>
                <c:pt idx="14303">
                  <c:v>8.4168744809010997E-4</c:v>
                </c:pt>
                <c:pt idx="14304">
                  <c:v>6.6773026512301102E-3</c:v>
                </c:pt>
                <c:pt idx="14305">
                  <c:v>3.7889383236319301E-4</c:v>
                </c:pt>
                <c:pt idx="14306">
                  <c:v>1.1905730739927699E-4</c:v>
                </c:pt>
                <c:pt idx="14307">
                  <c:v>4.1753356422142098E-4</c:v>
                </c:pt>
                <c:pt idx="14308">
                  <c:v>5.22484525698261E-4</c:v>
                </c:pt>
                <c:pt idx="14309">
                  <c:v>1.6230822519408201E-6</c:v>
                </c:pt>
                <c:pt idx="14310">
                  <c:v>1.5389772997027001E-7</c:v>
                </c:pt>
                <c:pt idx="14311">
                  <c:v>6.8458396193845604E-3</c:v>
                </c:pt>
                <c:pt idx="14312">
                  <c:v>5.4267570437506097E-6</c:v>
                </c:pt>
                <c:pt idx="14313">
                  <c:v>1.2385147682237701E-4</c:v>
                </c:pt>
                <c:pt idx="14314">
                  <c:v>4.7746510111514796E-6</c:v>
                </c:pt>
                <c:pt idx="14315">
                  <c:v>2.2216341161031298E-3</c:v>
                </c:pt>
                <c:pt idx="14316">
                  <c:v>8.4062978294952798E-4</c:v>
                </c:pt>
                <c:pt idx="14317">
                  <c:v>5.2589429526193204E-4</c:v>
                </c:pt>
                <c:pt idx="14318">
                  <c:v>3.2325384617562999E-3</c:v>
                </c:pt>
                <c:pt idx="14319">
                  <c:v>5.4283322342378896E-3</c:v>
                </c:pt>
                <c:pt idx="14320">
                  <c:v>2.5496906065176602E-4</c:v>
                </c:pt>
                <c:pt idx="14321">
                  <c:v>1.0679315255373E-6</c:v>
                </c:pt>
                <c:pt idx="14322">
                  <c:v>1.1542437264685599E-3</c:v>
                </c:pt>
                <c:pt idx="14323">
                  <c:v>1.0176466993098401E-2</c:v>
                </c:pt>
                <c:pt idx="14324">
                  <c:v>2.7181240526775698E-4</c:v>
                </c:pt>
                <c:pt idx="14325">
                  <c:v>4.7553789056867801E-3</c:v>
                </c:pt>
                <c:pt idx="14326">
                  <c:v>2.2214388684850401E-4</c:v>
                </c:pt>
                <c:pt idx="14327">
                  <c:v>2.28291603536018E-6</c:v>
                </c:pt>
                <c:pt idx="14328">
                  <c:v>1.77064639991077E-4</c:v>
                </c:pt>
                <c:pt idx="14329">
                  <c:v>0.91594116371531098</c:v>
                </c:pt>
                <c:pt idx="14330">
                  <c:v>3.8375521365180599E-4</c:v>
                </c:pt>
                <c:pt idx="14331">
                  <c:v>1.4360332243948499E-3</c:v>
                </c:pt>
                <c:pt idx="14332">
                  <c:v>7.1014397184039201E-4</c:v>
                </c:pt>
                <c:pt idx="14333">
                  <c:v>2.9914616848154699E-3</c:v>
                </c:pt>
                <c:pt idx="14334">
                  <c:v>2.70484589404206E-2</c:v>
                </c:pt>
                <c:pt idx="14335">
                  <c:v>9.4707773543369696E-4</c:v>
                </c:pt>
                <c:pt idx="14336">
                  <c:v>1.80569036296298E-4</c:v>
                </c:pt>
                <c:pt idx="14337">
                  <c:v>3.7879855179432802E-4</c:v>
                </c:pt>
                <c:pt idx="14338">
                  <c:v>2.3005295191402199E-3</c:v>
                </c:pt>
                <c:pt idx="14339">
                  <c:v>1.32210889359314E-3</c:v>
                </c:pt>
                <c:pt idx="14340">
                  <c:v>1.30664775909024E-2</c:v>
                </c:pt>
                <c:pt idx="14341">
                  <c:v>3.9399031375099701E-4</c:v>
                </c:pt>
                <c:pt idx="14342">
                  <c:v>2.8558012711630701E-3</c:v>
                </c:pt>
                <c:pt idx="14343">
                  <c:v>1.6408134663414999E-4</c:v>
                </c:pt>
                <c:pt idx="14344">
                  <c:v>6.4050499985378805E-4</c:v>
                </c:pt>
                <c:pt idx="14345">
                  <c:v>7.0203668522752003E-6</c:v>
                </c:pt>
                <c:pt idx="14346">
                  <c:v>1.0537069067909799E-6</c:v>
                </c:pt>
                <c:pt idx="14347">
                  <c:v>5.5593531995311501E-2</c:v>
                </c:pt>
                <c:pt idx="14348">
                  <c:v>2.6481664869844199E-4</c:v>
                </c:pt>
                <c:pt idx="14349">
                  <c:v>5.7340333676796995E-4</c:v>
                </c:pt>
                <c:pt idx="14350">
                  <c:v>1.17474567271397E-4</c:v>
                </c:pt>
                <c:pt idx="14351">
                  <c:v>4.24970894377021E-4</c:v>
                </c:pt>
                <c:pt idx="14352">
                  <c:v>4.8952188488748504E-4</c:v>
                </c:pt>
                <c:pt idx="14353">
                  <c:v>1.8688947785549501E-6</c:v>
                </c:pt>
                <c:pt idx="14354">
                  <c:v>7.4591631516537497E-6</c:v>
                </c:pt>
                <c:pt idx="14355">
                  <c:v>3.3266909339068902E-4</c:v>
                </c:pt>
                <c:pt idx="14356">
                  <c:v>5.7780789137547002E-3</c:v>
                </c:pt>
                <c:pt idx="14357">
                  <c:v>5.24527749955227E-2</c:v>
                </c:pt>
                <c:pt idx="14358">
                  <c:v>2.7523577270134299E-4</c:v>
                </c:pt>
                <c:pt idx="14359">
                  <c:v>1.6038614925900301E-6</c:v>
                </c:pt>
                <c:pt idx="14360">
                  <c:v>2.7389344228586198E-3</c:v>
                </c:pt>
                <c:pt idx="14361">
                  <c:v>8.5908521189207799E-4</c:v>
                </c:pt>
                <c:pt idx="14362">
                  <c:v>2.48173545692634E-2</c:v>
                </c:pt>
                <c:pt idx="14363">
                  <c:v>4.9583979462449303E-4</c:v>
                </c:pt>
                <c:pt idx="14364">
                  <c:v>1.8602097656687401E-4</c:v>
                </c:pt>
                <c:pt idx="14365">
                  <c:v>5.79056584377323E-4</c:v>
                </c:pt>
                <c:pt idx="14366">
                  <c:v>6.9374814423950203E-7</c:v>
                </c:pt>
                <c:pt idx="14367">
                  <c:v>5.1406673311414695E-4</c:v>
                </c:pt>
                <c:pt idx="14368">
                  <c:v>2.8713785040852698E-2</c:v>
                </c:pt>
                <c:pt idx="14369">
                  <c:v>4.0145607800076499E-4</c:v>
                </c:pt>
                <c:pt idx="14370">
                  <c:v>5.6078691320661002E-4</c:v>
                </c:pt>
                <c:pt idx="14371">
                  <c:v>2.4000844275783198E-6</c:v>
                </c:pt>
                <c:pt idx="14372">
                  <c:v>7.6623766447094202E-5</c:v>
                </c:pt>
                <c:pt idx="14373">
                  <c:v>3.0510855542080598E-4</c:v>
                </c:pt>
                <c:pt idx="14374">
                  <c:v>4.4852625936094E-7</c:v>
                </c:pt>
                <c:pt idx="14375">
                  <c:v>2.2558678774743199E-6</c:v>
                </c:pt>
                <c:pt idx="14376">
                  <c:v>1.03490811309496E-2</c:v>
                </c:pt>
                <c:pt idx="14377">
                  <c:v>1.38859916083429E-3</c:v>
                </c:pt>
                <c:pt idx="14378">
                  <c:v>2.1973350833603701E-4</c:v>
                </c:pt>
                <c:pt idx="14379">
                  <c:v>9.4643150459727503E-5</c:v>
                </c:pt>
                <c:pt idx="14380">
                  <c:v>5.7892513523263604E-3</c:v>
                </c:pt>
                <c:pt idx="14381">
                  <c:v>9.3626398477791306E-5</c:v>
                </c:pt>
                <c:pt idx="14382">
                  <c:v>3.9535679810664597E-3</c:v>
                </c:pt>
                <c:pt idx="14383">
                  <c:v>1.4717247124928E-3</c:v>
                </c:pt>
                <c:pt idx="14384">
                  <c:v>3.50183124247005E-2</c:v>
                </c:pt>
                <c:pt idx="14385">
                  <c:v>5.2853602214619701E-4</c:v>
                </c:pt>
                <c:pt idx="14386">
                  <c:v>1.3371120528744E-4</c:v>
                </c:pt>
                <c:pt idx="14387">
                  <c:v>3.54114912904427E-3</c:v>
                </c:pt>
                <c:pt idx="14388">
                  <c:v>1.26909910000312E-3</c:v>
                </c:pt>
                <c:pt idx="14389">
                  <c:v>1.66417092820134E-3</c:v>
                </c:pt>
                <c:pt idx="14390">
                  <c:v>6.2698529159826703E-5</c:v>
                </c:pt>
                <c:pt idx="14391">
                  <c:v>2.0533562224821499E-4</c:v>
                </c:pt>
                <c:pt idx="14392">
                  <c:v>8.4349715553605205E-4</c:v>
                </c:pt>
                <c:pt idx="14393">
                  <c:v>1.2782162351697801E-2</c:v>
                </c:pt>
                <c:pt idx="14394">
                  <c:v>1.1201600667534899E-3</c:v>
                </c:pt>
                <c:pt idx="14395">
                  <c:v>1.03002534840548E-3</c:v>
                </c:pt>
                <c:pt idx="14396">
                  <c:v>1.78101729788093E-4</c:v>
                </c:pt>
                <c:pt idx="14397">
                  <c:v>6.9043192124897598E-5</c:v>
                </c:pt>
                <c:pt idx="14398">
                  <c:v>1.27731351402835E-3</c:v>
                </c:pt>
                <c:pt idx="14399">
                  <c:v>1.1087020792263E-4</c:v>
                </c:pt>
                <c:pt idx="14400">
                  <c:v>1.9895572669952799E-3</c:v>
                </c:pt>
                <c:pt idx="14401">
                  <c:v>5.5036779054471905E-4</c:v>
                </c:pt>
                <c:pt idx="14402">
                  <c:v>2.8673163781596199E-3</c:v>
                </c:pt>
                <c:pt idx="14403">
                  <c:v>2.1871956835423301E-4</c:v>
                </c:pt>
                <c:pt idx="14404">
                  <c:v>5.5309593871081799E-3</c:v>
                </c:pt>
                <c:pt idx="14405">
                  <c:v>2.49381964658393E-2</c:v>
                </c:pt>
                <c:pt idx="14406">
                  <c:v>0.65063218906655196</c:v>
                </c:pt>
                <c:pt idx="14407">
                  <c:v>2.1414599193201101E-4</c:v>
                </c:pt>
                <c:pt idx="14408">
                  <c:v>7.2747621502949097E-7</c:v>
                </c:pt>
                <c:pt idx="14409">
                  <c:v>8.9340734052982204E-4</c:v>
                </c:pt>
                <c:pt idx="14410">
                  <c:v>1.57480920545553E-4</c:v>
                </c:pt>
                <c:pt idx="14411">
                  <c:v>1.7921603021986701E-5</c:v>
                </c:pt>
                <c:pt idx="14412">
                  <c:v>2.0778661580328199E-2</c:v>
                </c:pt>
                <c:pt idx="14413">
                  <c:v>2.8381750715018E-5</c:v>
                </c:pt>
                <c:pt idx="14414">
                  <c:v>2.34010069983723E-7</c:v>
                </c:pt>
                <c:pt idx="14415">
                  <c:v>1.5992775263157699E-4</c:v>
                </c:pt>
                <c:pt idx="14416">
                  <c:v>1.7295398029698399E-4</c:v>
                </c:pt>
                <c:pt idx="14417">
                  <c:v>1.8431586818417201E-6</c:v>
                </c:pt>
                <c:pt idx="14418">
                  <c:v>1.7660992814811701E-2</c:v>
                </c:pt>
                <c:pt idx="14419">
                  <c:v>5.9866806571973203E-3</c:v>
                </c:pt>
                <c:pt idx="14420">
                  <c:v>7.1635416496147904E-4</c:v>
                </c:pt>
                <c:pt idx="14421">
                  <c:v>1.60980349577003E-3</c:v>
                </c:pt>
                <c:pt idx="14422">
                  <c:v>7.0806886227564898E-5</c:v>
                </c:pt>
                <c:pt idx="14423">
                  <c:v>1.72228859477493E-3</c:v>
                </c:pt>
                <c:pt idx="14424">
                  <c:v>1.47225889218352E-5</c:v>
                </c:pt>
                <c:pt idx="14425">
                  <c:v>7.8907719944286692E-3</c:v>
                </c:pt>
                <c:pt idx="14426">
                  <c:v>3.75405283576504E-6</c:v>
                </c:pt>
                <c:pt idx="14427">
                  <c:v>3.18345913309898E-7</c:v>
                </c:pt>
                <c:pt idx="14428">
                  <c:v>4.9148692013201998E-3</c:v>
                </c:pt>
                <c:pt idx="14429">
                  <c:v>6.1598980893325903E-5</c:v>
                </c:pt>
                <c:pt idx="14430">
                  <c:v>9.0818026217322993E-3</c:v>
                </c:pt>
                <c:pt idx="14431">
                  <c:v>1.23476274108754E-4</c:v>
                </c:pt>
                <c:pt idx="14432">
                  <c:v>1.4132199773972501E-4</c:v>
                </c:pt>
                <c:pt idx="14433">
                  <c:v>6.2393328047742602E-4</c:v>
                </c:pt>
                <c:pt idx="14434">
                  <c:v>5.2553722328882902E-5</c:v>
                </c:pt>
                <c:pt idx="14435">
                  <c:v>6.5311059250860797E-4</c:v>
                </c:pt>
                <c:pt idx="14436">
                  <c:v>4.5314598371856696E-3</c:v>
                </c:pt>
                <c:pt idx="14437">
                  <c:v>1.06914586632622E-3</c:v>
                </c:pt>
                <c:pt idx="14438">
                  <c:v>1.0479635405927601E-3</c:v>
                </c:pt>
                <c:pt idx="14439">
                  <c:v>8.2251973572206895E-4</c:v>
                </c:pt>
                <c:pt idx="14440">
                  <c:v>3.9784736329136904E-6</c:v>
                </c:pt>
                <c:pt idx="14441">
                  <c:v>6.1870830553203597E-3</c:v>
                </c:pt>
                <c:pt idx="14442">
                  <c:v>1.3627821611341501E-5</c:v>
                </c:pt>
                <c:pt idx="14443">
                  <c:v>3.5005783495059101E-4</c:v>
                </c:pt>
                <c:pt idx="14444">
                  <c:v>4.9899220184166397E-3</c:v>
                </c:pt>
                <c:pt idx="14445">
                  <c:v>0.10069408262594901</c:v>
                </c:pt>
                <c:pt idx="14446">
                  <c:v>1.5802113642013801E-5</c:v>
                </c:pt>
                <c:pt idx="14447">
                  <c:v>2.3433753146392199E-4</c:v>
                </c:pt>
                <c:pt idx="14448">
                  <c:v>6.9831522957691504E-5</c:v>
                </c:pt>
                <c:pt idx="14449">
                  <c:v>9.3133811610092996E-4</c:v>
                </c:pt>
                <c:pt idx="14450">
                  <c:v>5.1090222123801503E-4</c:v>
                </c:pt>
                <c:pt idx="14451">
                  <c:v>3.1964931097331799E-3</c:v>
                </c:pt>
                <c:pt idx="14452">
                  <c:v>1.00891592066157E-3</c:v>
                </c:pt>
                <c:pt idx="14453">
                  <c:v>1.74978296721452E-2</c:v>
                </c:pt>
                <c:pt idx="14454">
                  <c:v>2.5698043892638401E-3</c:v>
                </c:pt>
                <c:pt idx="14455">
                  <c:v>7.8042147227894295E-4</c:v>
                </c:pt>
                <c:pt idx="14456">
                  <c:v>3.6748220853573802E-4</c:v>
                </c:pt>
                <c:pt idx="14457">
                  <c:v>3.11685379196751E-3</c:v>
                </c:pt>
                <c:pt idx="14458">
                  <c:v>4.3355635551400401E-5</c:v>
                </c:pt>
                <c:pt idx="14459">
                  <c:v>1.30559614501328E-4</c:v>
                </c:pt>
                <c:pt idx="14460">
                  <c:v>1.47244707674336E-4</c:v>
                </c:pt>
                <c:pt idx="14461">
                  <c:v>1.2992936100107899E-2</c:v>
                </c:pt>
                <c:pt idx="14462">
                  <c:v>3.2304822409325599E-7</c:v>
                </c:pt>
                <c:pt idx="14463">
                  <c:v>9.3348014737838796E-7</c:v>
                </c:pt>
                <c:pt idx="14464">
                  <c:v>5.12298264583829E-7</c:v>
                </c:pt>
                <c:pt idx="14465">
                  <c:v>6.4571841010737602E-5</c:v>
                </c:pt>
                <c:pt idx="14466">
                  <c:v>7.3859100402681896E-7</c:v>
                </c:pt>
                <c:pt idx="14467">
                  <c:v>2.23904619331203E-4</c:v>
                </c:pt>
                <c:pt idx="14468">
                  <c:v>6.18727712028387E-4</c:v>
                </c:pt>
                <c:pt idx="14469">
                  <c:v>4.6509941278538502E-3</c:v>
                </c:pt>
                <c:pt idx="14470">
                  <c:v>4.5220593408301299E-3</c:v>
                </c:pt>
                <c:pt idx="14471">
                  <c:v>2.0445640990504198E-3</c:v>
                </c:pt>
                <c:pt idx="14472">
                  <c:v>2.7725375342040198E-2</c:v>
                </c:pt>
                <c:pt idx="14473">
                  <c:v>4.9431295573805004E-3</c:v>
                </c:pt>
                <c:pt idx="14474">
                  <c:v>5.5120456494953196E-3</c:v>
                </c:pt>
                <c:pt idx="14475">
                  <c:v>6.6530382154713E-5</c:v>
                </c:pt>
                <c:pt idx="14476">
                  <c:v>2.9008995324732699E-4</c:v>
                </c:pt>
                <c:pt idx="14477">
                  <c:v>9.0974995753757108E-3</c:v>
                </c:pt>
                <c:pt idx="14478">
                  <c:v>2.33492028252263E-5</c:v>
                </c:pt>
                <c:pt idx="14479">
                  <c:v>4.3114046977956301E-4</c:v>
                </c:pt>
                <c:pt idx="14480">
                  <c:v>4.8652682456668102E-2</c:v>
                </c:pt>
                <c:pt idx="14481">
                  <c:v>3.5193240078259899E-2</c:v>
                </c:pt>
                <c:pt idx="14482">
                  <c:v>3.8798058083234298E-5</c:v>
                </c:pt>
                <c:pt idx="14483">
                  <c:v>5.6111915293556797E-3</c:v>
                </c:pt>
                <c:pt idx="14484">
                  <c:v>2.57061127166924E-2</c:v>
                </c:pt>
                <c:pt idx="14485">
                  <c:v>9.5310475997178903E-4</c:v>
                </c:pt>
                <c:pt idx="14486">
                  <c:v>1.0596391015236101E-2</c:v>
                </c:pt>
                <c:pt idx="14487">
                  <c:v>3.4355839939220201E-3</c:v>
                </c:pt>
                <c:pt idx="14488">
                  <c:v>6.6752909683729701E-4</c:v>
                </c:pt>
                <c:pt idx="14489">
                  <c:v>4.6794751058860497E-3</c:v>
                </c:pt>
                <c:pt idx="14490">
                  <c:v>2.7579533204444002E-4</c:v>
                </c:pt>
                <c:pt idx="14491">
                  <c:v>6.17486721771476E-3</c:v>
                </c:pt>
                <c:pt idx="14492">
                  <c:v>1.29543879802375E-4</c:v>
                </c:pt>
                <c:pt idx="14493">
                  <c:v>3.40374538916416E-4</c:v>
                </c:pt>
                <c:pt idx="14494">
                  <c:v>3.55432536467585E-3</c:v>
                </c:pt>
                <c:pt idx="14495">
                  <c:v>6.9223504622415799E-4</c:v>
                </c:pt>
                <c:pt idx="14496">
                  <c:v>9.0978848238475695E-4</c:v>
                </c:pt>
                <c:pt idx="14497">
                  <c:v>1.13066915963261E-4</c:v>
                </c:pt>
                <c:pt idx="14498">
                  <c:v>1.52405466708852E-6</c:v>
                </c:pt>
                <c:pt idx="14499">
                  <c:v>3.7231069300543199E-3</c:v>
                </c:pt>
                <c:pt idx="14500">
                  <c:v>6.5374400290596596E-5</c:v>
                </c:pt>
                <c:pt idx="14501">
                  <c:v>3.5522966992654602E-4</c:v>
                </c:pt>
                <c:pt idx="14502">
                  <c:v>1.88133869371219E-4</c:v>
                </c:pt>
                <c:pt idx="14503">
                  <c:v>1.3738978835645499E-6</c:v>
                </c:pt>
                <c:pt idx="14504">
                  <c:v>7.1970333214959304E-5</c:v>
                </c:pt>
                <c:pt idx="14505">
                  <c:v>2.3846360523721699E-4</c:v>
                </c:pt>
                <c:pt idx="14506">
                  <c:v>2.9983016679154E-5</c:v>
                </c:pt>
                <c:pt idx="14507">
                  <c:v>2.9640154570176398E-3</c:v>
                </c:pt>
                <c:pt idx="14508">
                  <c:v>6.9371418090100002E-4</c:v>
                </c:pt>
                <c:pt idx="14509">
                  <c:v>1.42238974785688E-6</c:v>
                </c:pt>
                <c:pt idx="14510">
                  <c:v>1.25515740543127E-3</c:v>
                </c:pt>
                <c:pt idx="14511">
                  <c:v>5.8083089820465403E-3</c:v>
                </c:pt>
                <c:pt idx="14512">
                  <c:v>1.43131830381786E-3</c:v>
                </c:pt>
                <c:pt idx="14513">
                  <c:v>5.1811372131771397E-3</c:v>
                </c:pt>
                <c:pt idx="14514">
                  <c:v>6.1984995379710196E-4</c:v>
                </c:pt>
                <c:pt idx="14515">
                  <c:v>4.2162623814669402E-4</c:v>
                </c:pt>
                <c:pt idx="14516">
                  <c:v>3.4451416642450799E-6</c:v>
                </c:pt>
                <c:pt idx="14517">
                  <c:v>6.4387543761057305E-5</c:v>
                </c:pt>
                <c:pt idx="14518">
                  <c:v>9.4883890425867499E-3</c:v>
                </c:pt>
                <c:pt idx="14519">
                  <c:v>8.7367532850918098E-5</c:v>
                </c:pt>
                <c:pt idx="14520">
                  <c:v>1.7048630912525401E-3</c:v>
                </c:pt>
                <c:pt idx="14521">
                  <c:v>1.5120563699473201E-4</c:v>
                </c:pt>
                <c:pt idx="14522">
                  <c:v>0.43467197759433102</c:v>
                </c:pt>
                <c:pt idx="14523">
                  <c:v>3.6478335281905902E-5</c:v>
                </c:pt>
                <c:pt idx="14524">
                  <c:v>7.60742927219633E-6</c:v>
                </c:pt>
                <c:pt idx="14525">
                  <c:v>8.3977120808300103E-4</c:v>
                </c:pt>
                <c:pt idx="14526">
                  <c:v>3.0830150156085998E-4</c:v>
                </c:pt>
                <c:pt idx="14527">
                  <c:v>2.8188555578223903E-4</c:v>
                </c:pt>
                <c:pt idx="14528">
                  <c:v>1.71122815303213E-4</c:v>
                </c:pt>
                <c:pt idx="14529">
                  <c:v>1.3131648550069599E-4</c:v>
                </c:pt>
                <c:pt idx="14530">
                  <c:v>0.22384603645130599</c:v>
                </c:pt>
                <c:pt idx="14531">
                  <c:v>1.5470959491207999E-5</c:v>
                </c:pt>
                <c:pt idx="14532">
                  <c:v>4.1804970838065398E-4</c:v>
                </c:pt>
                <c:pt idx="14533">
                  <c:v>6.2042939535891003E-4</c:v>
                </c:pt>
                <c:pt idx="14534">
                  <c:v>5.6751502516426402E-3</c:v>
                </c:pt>
                <c:pt idx="14535">
                  <c:v>3.1725089490001299E-3</c:v>
                </c:pt>
                <c:pt idx="14536">
                  <c:v>3.29588846999626E-5</c:v>
                </c:pt>
                <c:pt idx="14537">
                  <c:v>4.33496272351629E-4</c:v>
                </c:pt>
                <c:pt idx="14538">
                  <c:v>1.5934704442642901E-4</c:v>
                </c:pt>
                <c:pt idx="14539">
                  <c:v>3.8093973859803501E-4</c:v>
                </c:pt>
                <c:pt idx="14540">
                  <c:v>1.63174576314036E-4</c:v>
                </c:pt>
                <c:pt idx="14541">
                  <c:v>1.1604166159284999E-6</c:v>
                </c:pt>
                <c:pt idx="14542">
                  <c:v>3.8206505384541399E-5</c:v>
                </c:pt>
                <c:pt idx="14543">
                  <c:v>8.0465576622147596E-4</c:v>
                </c:pt>
                <c:pt idx="14544">
                  <c:v>7.9714138821559402E-4</c:v>
                </c:pt>
                <c:pt idx="14545">
                  <c:v>9.1466575449303793E-3</c:v>
                </c:pt>
                <c:pt idx="14546">
                  <c:v>1.66391472616429E-3</c:v>
                </c:pt>
                <c:pt idx="14547">
                  <c:v>1.00770018570186E-4</c:v>
                </c:pt>
                <c:pt idx="14548">
                  <c:v>4.3783962747808E-4</c:v>
                </c:pt>
                <c:pt idx="14549">
                  <c:v>1.30032010175125E-3</c:v>
                </c:pt>
                <c:pt idx="14550">
                  <c:v>4.6939455330840597E-5</c:v>
                </c:pt>
                <c:pt idx="14551">
                  <c:v>2.21440158568721E-4</c:v>
                </c:pt>
                <c:pt idx="14552">
                  <c:v>5.3796621653625103E-4</c:v>
                </c:pt>
                <c:pt idx="14553">
                  <c:v>6.4435189492833102E-4</c:v>
                </c:pt>
                <c:pt idx="14554">
                  <c:v>6.9476190103600705E-5</c:v>
                </c:pt>
                <c:pt idx="14555">
                  <c:v>1.02694913130924E-4</c:v>
                </c:pt>
                <c:pt idx="14556">
                  <c:v>4.6445138212703499E-4</c:v>
                </c:pt>
                <c:pt idx="14557">
                  <c:v>6.52686870720387E-3</c:v>
                </c:pt>
                <c:pt idx="14558">
                  <c:v>1.79891380402415E-4</c:v>
                </c:pt>
                <c:pt idx="14559">
                  <c:v>1.2764304204199901E-2</c:v>
                </c:pt>
                <c:pt idx="14560">
                  <c:v>7.0876021556582604E-7</c:v>
                </c:pt>
                <c:pt idx="14561">
                  <c:v>1.20322452181871E-6</c:v>
                </c:pt>
                <c:pt idx="14562">
                  <c:v>3.9783799113954197E-4</c:v>
                </c:pt>
                <c:pt idx="14563">
                  <c:v>1.83685824316523E-4</c:v>
                </c:pt>
                <c:pt idx="14564">
                  <c:v>0.272478606744744</c:v>
                </c:pt>
                <c:pt idx="14565">
                  <c:v>1.5399328042988499E-3</c:v>
                </c:pt>
                <c:pt idx="14566">
                  <c:v>7.3821858462308899E-4</c:v>
                </c:pt>
                <c:pt idx="14567">
                  <c:v>2.75523020297398E-4</c:v>
                </c:pt>
                <c:pt idx="14568">
                  <c:v>5.8845534136688597E-5</c:v>
                </c:pt>
                <c:pt idx="14569">
                  <c:v>1.23840049108495E-4</c:v>
                </c:pt>
                <c:pt idx="14570">
                  <c:v>1.7186320457683601E-4</c:v>
                </c:pt>
                <c:pt idx="14571">
                  <c:v>1.48872556638443E-6</c:v>
                </c:pt>
                <c:pt idx="14572">
                  <c:v>2.33562050701733E-5</c:v>
                </c:pt>
                <c:pt idx="14573">
                  <c:v>2.8204750542605001E-5</c:v>
                </c:pt>
                <c:pt idx="14574">
                  <c:v>8.3369205873851104E-3</c:v>
                </c:pt>
                <c:pt idx="14575">
                  <c:v>1.31964248900919E-6</c:v>
                </c:pt>
                <c:pt idx="14576">
                  <c:v>1.3544838537692999E-3</c:v>
                </c:pt>
                <c:pt idx="14577">
                  <c:v>1.1259239995312299E-3</c:v>
                </c:pt>
                <c:pt idx="14578">
                  <c:v>2.72488717760273E-5</c:v>
                </c:pt>
                <c:pt idx="14579">
                  <c:v>5.8744028713806598E-4</c:v>
                </c:pt>
                <c:pt idx="14580">
                  <c:v>6.5023974261996E-3</c:v>
                </c:pt>
                <c:pt idx="14581">
                  <c:v>1.0376963412236999E-2</c:v>
                </c:pt>
                <c:pt idx="14582">
                  <c:v>1.6019664470337101E-5</c:v>
                </c:pt>
                <c:pt idx="14583">
                  <c:v>4.0426561009476803E-3</c:v>
                </c:pt>
                <c:pt idx="14584">
                  <c:v>1.0576813334777799E-6</c:v>
                </c:pt>
                <c:pt idx="14585">
                  <c:v>1.90970816551017E-6</c:v>
                </c:pt>
                <c:pt idx="14586">
                  <c:v>2.1571524112578099E-5</c:v>
                </c:pt>
                <c:pt idx="14587">
                  <c:v>1.0967245450658699E-3</c:v>
                </c:pt>
                <c:pt idx="14588">
                  <c:v>6.1603956300890399E-3</c:v>
                </c:pt>
                <c:pt idx="14589">
                  <c:v>0.85043030712231604</c:v>
                </c:pt>
                <c:pt idx="14590">
                  <c:v>3.8128923903847401E-4</c:v>
                </c:pt>
                <c:pt idx="14591">
                  <c:v>1.3218500524603801E-2</c:v>
                </c:pt>
                <c:pt idx="14592">
                  <c:v>2.5508968240907701E-4</c:v>
                </c:pt>
                <c:pt idx="14593">
                  <c:v>2.9175391470540399E-4</c:v>
                </c:pt>
                <c:pt idx="14594">
                  <c:v>4.1064891524266803E-3</c:v>
                </c:pt>
                <c:pt idx="14595">
                  <c:v>4.87855945543779E-6</c:v>
                </c:pt>
                <c:pt idx="14596">
                  <c:v>5.63769082018538E-4</c:v>
                </c:pt>
                <c:pt idx="14597">
                  <c:v>1.34640022458235E-4</c:v>
                </c:pt>
                <c:pt idx="14598">
                  <c:v>2.20740345535279E-4</c:v>
                </c:pt>
                <c:pt idx="14599">
                  <c:v>1.80013194200064E-3</c:v>
                </c:pt>
                <c:pt idx="14600">
                  <c:v>9.4410740023818905E-3</c:v>
                </c:pt>
                <c:pt idx="14601">
                  <c:v>1.6497640816830401E-4</c:v>
                </c:pt>
                <c:pt idx="14602">
                  <c:v>1.3838806056395299E-3</c:v>
                </c:pt>
                <c:pt idx="14603">
                  <c:v>7.0167622114536898E-4</c:v>
                </c:pt>
                <c:pt idx="14604">
                  <c:v>9.4109338942834297E-2</c:v>
                </c:pt>
                <c:pt idx="14605">
                  <c:v>1.1070830302777601E-4</c:v>
                </c:pt>
                <c:pt idx="14606">
                  <c:v>2.31732096153408E-6</c:v>
                </c:pt>
                <c:pt idx="14607">
                  <c:v>2.88692119194273E-4</c:v>
                </c:pt>
                <c:pt idx="14608">
                  <c:v>6.4536502253334201E-4</c:v>
                </c:pt>
                <c:pt idx="14609">
                  <c:v>9.9732379981659902E-3</c:v>
                </c:pt>
                <c:pt idx="14610">
                  <c:v>2.6227677431550898E-3</c:v>
                </c:pt>
                <c:pt idx="14611">
                  <c:v>4.89037270471539E-2</c:v>
                </c:pt>
                <c:pt idx="14612">
                  <c:v>6.8612988703789104E-7</c:v>
                </c:pt>
                <c:pt idx="14613">
                  <c:v>9.04674729537851E-2</c:v>
                </c:pt>
                <c:pt idx="14614">
                  <c:v>3.0806436020530799E-2</c:v>
                </c:pt>
                <c:pt idx="14615">
                  <c:v>2.99528042479996E-6</c:v>
                </c:pt>
                <c:pt idx="14616">
                  <c:v>7.4516568172760697E-6</c:v>
                </c:pt>
                <c:pt idx="14617">
                  <c:v>2.9499996632795199E-5</c:v>
                </c:pt>
                <c:pt idx="14618">
                  <c:v>1.4750706462984001E-4</c:v>
                </c:pt>
                <c:pt idx="14619">
                  <c:v>3.2543867850088601E-4</c:v>
                </c:pt>
                <c:pt idx="14620">
                  <c:v>1.98703423730205E-4</c:v>
                </c:pt>
                <c:pt idx="14621">
                  <c:v>3.1206134074663697E-5</c:v>
                </c:pt>
                <c:pt idx="14622">
                  <c:v>1.2879149577538199E-4</c:v>
                </c:pt>
                <c:pt idx="14623">
                  <c:v>1.45856105271569E-2</c:v>
                </c:pt>
                <c:pt idx="14624">
                  <c:v>4.9786466551471895E-4</c:v>
                </c:pt>
                <c:pt idx="14625">
                  <c:v>6.4393643705545304E-4</c:v>
                </c:pt>
                <c:pt idx="14626">
                  <c:v>1.10521494023642E-2</c:v>
                </c:pt>
                <c:pt idx="14627">
                  <c:v>3.6029517974313997E-5</c:v>
                </c:pt>
                <c:pt idx="14628">
                  <c:v>1.1446531849450801E-2</c:v>
                </c:pt>
                <c:pt idx="14629">
                  <c:v>3.1732098140600101E-2</c:v>
                </c:pt>
                <c:pt idx="14630">
                  <c:v>3.73816099331827E-3</c:v>
                </c:pt>
                <c:pt idx="14631">
                  <c:v>2.1786006914191998E-5</c:v>
                </c:pt>
                <c:pt idx="14632">
                  <c:v>2.6065945751575001E-5</c:v>
                </c:pt>
                <c:pt idx="14633">
                  <c:v>1.1391171784233001E-5</c:v>
                </c:pt>
                <c:pt idx="14634">
                  <c:v>1.34376110878614E-4</c:v>
                </c:pt>
                <c:pt idx="14635">
                  <c:v>1.0660444746211401E-3</c:v>
                </c:pt>
                <c:pt idx="14636">
                  <c:v>2.4317837147495999E-5</c:v>
                </c:pt>
                <c:pt idx="14637">
                  <c:v>3.0150594595915799E-5</c:v>
                </c:pt>
                <c:pt idx="14638">
                  <c:v>5.8752850246691496E-3</c:v>
                </c:pt>
                <c:pt idx="14639">
                  <c:v>5.2126962713625003E-3</c:v>
                </c:pt>
                <c:pt idx="14640">
                  <c:v>1.55005751706725E-3</c:v>
                </c:pt>
                <c:pt idx="14641">
                  <c:v>5.4066697334327304E-4</c:v>
                </c:pt>
                <c:pt idx="14642">
                  <c:v>1.0533788386254299E-3</c:v>
                </c:pt>
                <c:pt idx="14643">
                  <c:v>1.3526019131708501E-3</c:v>
                </c:pt>
                <c:pt idx="14644">
                  <c:v>8.6478357929319696E-2</c:v>
                </c:pt>
                <c:pt idx="14645">
                  <c:v>7.8068421168736796E-4</c:v>
                </c:pt>
                <c:pt idx="14646">
                  <c:v>7.1031072695550702E-5</c:v>
                </c:pt>
                <c:pt idx="14647">
                  <c:v>8.1611576365626004E-5</c:v>
                </c:pt>
                <c:pt idx="14648">
                  <c:v>6.2949654628157499E-4</c:v>
                </c:pt>
                <c:pt idx="14649">
                  <c:v>0.623093742370189</c:v>
                </c:pt>
                <c:pt idx="14650">
                  <c:v>6.6939021893309203E-6</c:v>
                </c:pt>
                <c:pt idx="14651">
                  <c:v>2.1131962954463001E-6</c:v>
                </c:pt>
                <c:pt idx="14652">
                  <c:v>5.37699065356551E-4</c:v>
                </c:pt>
                <c:pt idx="14653">
                  <c:v>3.2215440805121001E-4</c:v>
                </c:pt>
                <c:pt idx="14654">
                  <c:v>1.17589220567294E-4</c:v>
                </c:pt>
                <c:pt idx="14655">
                  <c:v>3.1661039706101998E-3</c:v>
                </c:pt>
                <c:pt idx="14656">
                  <c:v>1.35538105340202E-6</c:v>
                </c:pt>
                <c:pt idx="14657">
                  <c:v>1.9897264212483499E-5</c:v>
                </c:pt>
                <c:pt idx="14658">
                  <c:v>3.0108821001406001E-3</c:v>
                </c:pt>
                <c:pt idx="14659">
                  <c:v>0.372082855531782</c:v>
                </c:pt>
                <c:pt idx="14660">
                  <c:v>5.0127716123576698E-4</c:v>
                </c:pt>
                <c:pt idx="14661">
                  <c:v>2.27933195692809E-3</c:v>
                </c:pt>
                <c:pt idx="14662">
                  <c:v>8.6600308806335406E-5</c:v>
                </c:pt>
                <c:pt idx="14663">
                  <c:v>1.80666601320327E-3</c:v>
                </c:pt>
                <c:pt idx="14664">
                  <c:v>5.1300791065650995E-4</c:v>
                </c:pt>
                <c:pt idx="14665">
                  <c:v>7.4747327649396305E-4</c:v>
                </c:pt>
                <c:pt idx="14666">
                  <c:v>8.5220881323885801E-4</c:v>
                </c:pt>
                <c:pt idx="14667">
                  <c:v>3.9755143712946799E-4</c:v>
                </c:pt>
                <c:pt idx="14668">
                  <c:v>0.44919608613129403</c:v>
                </c:pt>
                <c:pt idx="14669">
                  <c:v>4.9650375898033297E-3</c:v>
                </c:pt>
                <c:pt idx="14670">
                  <c:v>1.2068051506680701E-2</c:v>
                </c:pt>
                <c:pt idx="14671">
                  <c:v>1.14996541373824E-3</c:v>
                </c:pt>
                <c:pt idx="14672">
                  <c:v>2.7874058893976299E-3</c:v>
                </c:pt>
                <c:pt idx="14673">
                  <c:v>4.9324972752644901E-3</c:v>
                </c:pt>
                <c:pt idx="14674">
                  <c:v>5.7360794586010699E-4</c:v>
                </c:pt>
                <c:pt idx="14675">
                  <c:v>1.53511842400045E-3</c:v>
                </c:pt>
                <c:pt idx="14676">
                  <c:v>9.9787684971272593E-4</c:v>
                </c:pt>
                <c:pt idx="14677">
                  <c:v>2.7023382503855698E-3</c:v>
                </c:pt>
                <c:pt idx="14678">
                  <c:v>2.8688852360905801E-3</c:v>
                </c:pt>
                <c:pt idx="14679">
                  <c:v>2.43469940557689E-2</c:v>
                </c:pt>
                <c:pt idx="14680">
                  <c:v>8.7459791595567704E-5</c:v>
                </c:pt>
                <c:pt idx="14681">
                  <c:v>7.7645205942377597E-4</c:v>
                </c:pt>
                <c:pt idx="14682">
                  <c:v>4.7485366786036398E-7</c:v>
                </c:pt>
                <c:pt idx="14683">
                  <c:v>3.1196497339896002E-5</c:v>
                </c:pt>
                <c:pt idx="14684">
                  <c:v>7.1055340632232903E-4</c:v>
                </c:pt>
                <c:pt idx="14685">
                  <c:v>4.7020538765344301E-7</c:v>
                </c:pt>
                <c:pt idx="14686">
                  <c:v>1.94903129590625E-3</c:v>
                </c:pt>
                <c:pt idx="14687">
                  <c:v>1.4804517670624401E-4</c:v>
                </c:pt>
                <c:pt idx="14688">
                  <c:v>6.7909272554496206E-2</c:v>
                </c:pt>
                <c:pt idx="14689">
                  <c:v>7.9071313830338594E-3</c:v>
                </c:pt>
                <c:pt idx="14690">
                  <c:v>9.6494880332445403E-4</c:v>
                </c:pt>
                <c:pt idx="14691">
                  <c:v>5.7302906584553804E-3</c:v>
                </c:pt>
                <c:pt idx="14692">
                  <c:v>1.6368402795312799E-3</c:v>
                </c:pt>
                <c:pt idx="14693">
                  <c:v>1.82236710807226E-3</c:v>
                </c:pt>
                <c:pt idx="14694">
                  <c:v>5.1535219194249903E-5</c:v>
                </c:pt>
                <c:pt idx="14695">
                  <c:v>3.3256267847270203E-5</c:v>
                </c:pt>
                <c:pt idx="14696">
                  <c:v>6.2004439958127198E-4</c:v>
                </c:pt>
                <c:pt idx="14697">
                  <c:v>6.7651161394757103E-4</c:v>
                </c:pt>
                <c:pt idx="14698">
                  <c:v>2.2493176625790098E-6</c:v>
                </c:pt>
                <c:pt idx="14699">
                  <c:v>2.1061531680254699E-4</c:v>
                </c:pt>
                <c:pt idx="14700">
                  <c:v>9.18461729347778E-5</c:v>
                </c:pt>
                <c:pt idx="14701">
                  <c:v>1.0116028532978899E-6</c:v>
                </c:pt>
                <c:pt idx="14702">
                  <c:v>6.17841467116401E-5</c:v>
                </c:pt>
                <c:pt idx="14703">
                  <c:v>5.3050973967533803E-5</c:v>
                </c:pt>
                <c:pt idx="14704">
                  <c:v>2.8716010213489301E-3</c:v>
                </c:pt>
                <c:pt idx="14705">
                  <c:v>1.6730931282391798E-2</c:v>
                </c:pt>
                <c:pt idx="14706">
                  <c:v>1.40727941681743E-3</c:v>
                </c:pt>
                <c:pt idx="14707">
                  <c:v>3.8937651708880999E-2</c:v>
                </c:pt>
                <c:pt idx="14708">
                  <c:v>1.42682822379948E-3</c:v>
                </c:pt>
                <c:pt idx="14709">
                  <c:v>1.6588697011970601E-2</c:v>
                </c:pt>
                <c:pt idx="14710">
                  <c:v>1.7755054386931199E-3</c:v>
                </c:pt>
                <c:pt idx="14711">
                  <c:v>1.1656206460371E-4</c:v>
                </c:pt>
                <c:pt idx="14712">
                  <c:v>2.7961369960046899E-2</c:v>
                </c:pt>
                <c:pt idx="14713">
                  <c:v>4.51171581875173E-3</c:v>
                </c:pt>
                <c:pt idx="14714">
                  <c:v>8.9784744621818693E-3</c:v>
                </c:pt>
                <c:pt idx="14715">
                  <c:v>3.9528820563273698E-2</c:v>
                </c:pt>
                <c:pt idx="14716">
                  <c:v>4.2647016837596402E-4</c:v>
                </c:pt>
                <c:pt idx="14717">
                  <c:v>3.7629827814679201E-3</c:v>
                </c:pt>
                <c:pt idx="14718">
                  <c:v>3.05121598768314E-2</c:v>
                </c:pt>
                <c:pt idx="14719">
                  <c:v>3.4141573913819201E-3</c:v>
                </c:pt>
                <c:pt idx="14720">
                  <c:v>2.2644718932241202E-3</c:v>
                </c:pt>
                <c:pt idx="14721">
                  <c:v>8.9260963914077702E-4</c:v>
                </c:pt>
                <c:pt idx="14722">
                  <c:v>0.101056593591523</c:v>
                </c:pt>
                <c:pt idx="14723">
                  <c:v>1.01279505666065E-2</c:v>
                </c:pt>
                <c:pt idx="14724">
                  <c:v>9.3463783735422595E-7</c:v>
                </c:pt>
                <c:pt idx="14725">
                  <c:v>1.3185628187446601E-6</c:v>
                </c:pt>
                <c:pt idx="14726">
                  <c:v>1.25903066682232E-5</c:v>
                </c:pt>
                <c:pt idx="14727">
                  <c:v>4.8687513361638504E-3</c:v>
                </c:pt>
                <c:pt idx="14728">
                  <c:v>3.6753467444762503E-2</c:v>
                </c:pt>
                <c:pt idx="14729">
                  <c:v>1.13783562007321E-2</c:v>
                </c:pt>
                <c:pt idx="14730">
                  <c:v>1.7622251055895499E-2</c:v>
                </c:pt>
                <c:pt idx="14731">
                  <c:v>3.5174823031721401E-4</c:v>
                </c:pt>
                <c:pt idx="14732">
                  <c:v>1.13599019368646E-3</c:v>
                </c:pt>
                <c:pt idx="14733">
                  <c:v>1.41925919837801E-3</c:v>
                </c:pt>
                <c:pt idx="14734">
                  <c:v>9.0820583604331402E-7</c:v>
                </c:pt>
                <c:pt idx="14735">
                  <c:v>3.4589148408382898E-4</c:v>
                </c:pt>
                <c:pt idx="14736">
                  <c:v>1.81369466613083E-3</c:v>
                </c:pt>
                <c:pt idx="14737">
                  <c:v>1.7576830934876699E-2</c:v>
                </c:pt>
                <c:pt idx="14738">
                  <c:v>2.8356907461913602E-4</c:v>
                </c:pt>
                <c:pt idx="14739">
                  <c:v>1.09436758047857E-4</c:v>
                </c:pt>
                <c:pt idx="14740">
                  <c:v>1.5097236947909E-2</c:v>
                </c:pt>
                <c:pt idx="14741">
                  <c:v>2.6638871672595402E-3</c:v>
                </c:pt>
                <c:pt idx="14742">
                  <c:v>1.8891776117074099E-3</c:v>
                </c:pt>
                <c:pt idx="14743">
                  <c:v>1.3327996639572699E-4</c:v>
                </c:pt>
                <c:pt idx="14744">
                  <c:v>2.8048188465522501E-4</c:v>
                </c:pt>
                <c:pt idx="14745">
                  <c:v>2.6418506006155402E-3</c:v>
                </c:pt>
                <c:pt idx="14746">
                  <c:v>1.48615551011526E-2</c:v>
                </c:pt>
                <c:pt idx="14747">
                  <c:v>4.6945431679038598E-4</c:v>
                </c:pt>
                <c:pt idx="14748">
                  <c:v>0.14133378793896401</c:v>
                </c:pt>
                <c:pt idx="14749">
                  <c:v>0.26176682830787801</c:v>
                </c:pt>
                <c:pt idx="14750">
                  <c:v>4.2494812486213202E-2</c:v>
                </c:pt>
                <c:pt idx="14751">
                  <c:v>2.3347561781448798E-3</c:v>
                </c:pt>
                <c:pt idx="14752">
                  <c:v>1.7087144964864999E-2</c:v>
                </c:pt>
                <c:pt idx="14753">
                  <c:v>6.1835604630007502E-4</c:v>
                </c:pt>
                <c:pt idx="14754">
                  <c:v>3.5951573141523703E-2</c:v>
                </c:pt>
                <c:pt idx="14755">
                  <c:v>4.5108956889644801E-3</c:v>
                </c:pt>
                <c:pt idx="14756">
                  <c:v>5.0329436083351199E-4</c:v>
                </c:pt>
                <c:pt idx="14757">
                  <c:v>4.1235770172820003E-3</c:v>
                </c:pt>
                <c:pt idx="14758">
                  <c:v>1.0356587875237899E-6</c:v>
                </c:pt>
                <c:pt idx="14759">
                  <c:v>5.5564180560386799E-6</c:v>
                </c:pt>
                <c:pt idx="14760">
                  <c:v>8.9340618444648193E-3</c:v>
                </c:pt>
                <c:pt idx="14761">
                  <c:v>3.8167687353116899E-3</c:v>
                </c:pt>
                <c:pt idx="14762">
                  <c:v>8.3454951767079801E-4</c:v>
                </c:pt>
                <c:pt idx="14763">
                  <c:v>5.6073076501813202E-5</c:v>
                </c:pt>
                <c:pt idx="14764">
                  <c:v>6.8909701264005402E-5</c:v>
                </c:pt>
                <c:pt idx="14765">
                  <c:v>1.4927499790620399E-2</c:v>
                </c:pt>
                <c:pt idx="14766">
                  <c:v>1.35916054114528E-2</c:v>
                </c:pt>
                <c:pt idx="14767">
                  <c:v>1.35623136956378E-5</c:v>
                </c:pt>
                <c:pt idx="14768">
                  <c:v>3.2263405217235401E-3</c:v>
                </c:pt>
                <c:pt idx="14769">
                  <c:v>5.6881579871623903E-5</c:v>
                </c:pt>
                <c:pt idx="14770">
                  <c:v>8.2548710577520204E-4</c:v>
                </c:pt>
                <c:pt idx="14771">
                  <c:v>1.15615200887387E-4</c:v>
                </c:pt>
                <c:pt idx="14772">
                  <c:v>1.8455984431772099E-2</c:v>
                </c:pt>
                <c:pt idx="14773">
                  <c:v>3.9224637272051704E-3</c:v>
                </c:pt>
                <c:pt idx="14774">
                  <c:v>6.6621773588770401E-3</c:v>
                </c:pt>
                <c:pt idx="14775">
                  <c:v>1.7477368438663099E-3</c:v>
                </c:pt>
                <c:pt idx="14776">
                  <c:v>1.23787780167705E-4</c:v>
                </c:pt>
                <c:pt idx="14777">
                  <c:v>2.7936134986666201E-3</c:v>
                </c:pt>
                <c:pt idx="14778">
                  <c:v>1.13952959077274E-3</c:v>
                </c:pt>
                <c:pt idx="14779">
                  <c:v>2.0829839362279498E-3</c:v>
                </c:pt>
                <c:pt idx="14780">
                  <c:v>5.7405832252294901E-4</c:v>
                </c:pt>
                <c:pt idx="14781">
                  <c:v>9.7445740432390896E-5</c:v>
                </c:pt>
                <c:pt idx="14782">
                  <c:v>3.7432019301585802E-3</c:v>
                </c:pt>
                <c:pt idx="14783">
                  <c:v>2.6028846855756498E-3</c:v>
                </c:pt>
                <c:pt idx="14784">
                  <c:v>3.4479175051474302E-4</c:v>
                </c:pt>
                <c:pt idx="14785">
                  <c:v>3.0246274231087E-6</c:v>
                </c:pt>
                <c:pt idx="14786">
                  <c:v>7.0663209616535802E-4</c:v>
                </c:pt>
                <c:pt idx="14787">
                  <c:v>9.2678264887372598E-5</c:v>
                </c:pt>
                <c:pt idx="14788">
                  <c:v>2.1284442982607002E-3</c:v>
                </c:pt>
                <c:pt idx="14789">
                  <c:v>2.0816596336980901E-3</c:v>
                </c:pt>
                <c:pt idx="14790">
                  <c:v>0.91083528802597902</c:v>
                </c:pt>
                <c:pt idx="14791">
                  <c:v>1.8700043333542799E-3</c:v>
                </c:pt>
                <c:pt idx="14792">
                  <c:v>1.9210507590407101E-4</c:v>
                </c:pt>
                <c:pt idx="14793">
                  <c:v>3.2547738558868501E-5</c:v>
                </c:pt>
                <c:pt idx="14794">
                  <c:v>2.3838454822669101E-7</c:v>
                </c:pt>
                <c:pt idx="14795">
                  <c:v>4.1295060612937702E-3</c:v>
                </c:pt>
                <c:pt idx="14796">
                  <c:v>2.8064240972163801E-6</c:v>
                </c:pt>
                <c:pt idx="14797">
                  <c:v>8.4676412543276206E-5</c:v>
                </c:pt>
                <c:pt idx="14798">
                  <c:v>9.0816247953074195E-4</c:v>
                </c:pt>
                <c:pt idx="14799">
                  <c:v>2.9417674903450199E-3</c:v>
                </c:pt>
                <c:pt idx="14800">
                  <c:v>1.4009159068089599E-3</c:v>
                </c:pt>
                <c:pt idx="14801">
                  <c:v>8.9094016867139099E-4</c:v>
                </c:pt>
                <c:pt idx="14802">
                  <c:v>1.6139912965440501E-2</c:v>
                </c:pt>
                <c:pt idx="14803">
                  <c:v>4.7121435982279902E-4</c:v>
                </c:pt>
                <c:pt idx="14804">
                  <c:v>1.3456669253496601E-3</c:v>
                </c:pt>
                <c:pt idx="14805">
                  <c:v>2.94674225678948E-4</c:v>
                </c:pt>
                <c:pt idx="14806">
                  <c:v>2.02401748831891E-4</c:v>
                </c:pt>
                <c:pt idx="14807">
                  <c:v>1.49483335257899E-4</c:v>
                </c:pt>
                <c:pt idx="14808">
                  <c:v>2.5480570316995299E-2</c:v>
                </c:pt>
                <c:pt idx="14809">
                  <c:v>1.48914539232356E-4</c:v>
                </c:pt>
                <c:pt idx="14810">
                  <c:v>5.9346006033607205E-4</c:v>
                </c:pt>
                <c:pt idx="14811">
                  <c:v>1.1562078289918301E-5</c:v>
                </c:pt>
                <c:pt idx="14812">
                  <c:v>2.2973885755157999E-7</c:v>
                </c:pt>
                <c:pt idx="14813">
                  <c:v>2.8336783302945301E-4</c:v>
                </c:pt>
                <c:pt idx="14814">
                  <c:v>7.3860710186410001E-4</c:v>
                </c:pt>
                <c:pt idx="14815">
                  <c:v>5.6578366007975399E-5</c:v>
                </c:pt>
                <c:pt idx="14816">
                  <c:v>6.3673347904842398E-5</c:v>
                </c:pt>
                <c:pt idx="14817">
                  <c:v>2.7636434445429001E-2</c:v>
                </c:pt>
                <c:pt idx="14818">
                  <c:v>2.8704853461725398E-4</c:v>
                </c:pt>
                <c:pt idx="14819">
                  <c:v>1.9997738203283602E-3</c:v>
                </c:pt>
                <c:pt idx="14820">
                  <c:v>1.7657660311658501E-3</c:v>
                </c:pt>
                <c:pt idx="14821">
                  <c:v>1.6714504628138399E-6</c:v>
                </c:pt>
                <c:pt idx="14822">
                  <c:v>3.11136258604182E-3</c:v>
                </c:pt>
                <c:pt idx="14823">
                  <c:v>6.4639655479694605E-4</c:v>
                </c:pt>
                <c:pt idx="14824">
                  <c:v>3.38465251723319E-3</c:v>
                </c:pt>
                <c:pt idx="14825">
                  <c:v>1.9658267427886101E-3</c:v>
                </c:pt>
                <c:pt idx="14826">
                  <c:v>1.1400622999090899E-2</c:v>
                </c:pt>
                <c:pt idx="14827">
                  <c:v>1.9826908773807399E-4</c:v>
                </c:pt>
                <c:pt idx="14828">
                  <c:v>1.0828113783123901E-4</c:v>
                </c:pt>
                <c:pt idx="14829">
                  <c:v>1.3923851824220099E-3</c:v>
                </c:pt>
                <c:pt idx="14830">
                  <c:v>0.77828832604560805</c:v>
                </c:pt>
                <c:pt idx="14831">
                  <c:v>6.0971822521472695E-4</c:v>
                </c:pt>
                <c:pt idx="14832">
                  <c:v>4.36676770883289E-4</c:v>
                </c:pt>
                <c:pt idx="14833">
                  <c:v>5.1349645028868499E-3</c:v>
                </c:pt>
                <c:pt idx="14834">
                  <c:v>4.7407892275655101E-7</c:v>
                </c:pt>
                <c:pt idx="14835">
                  <c:v>1.18445004223563E-4</c:v>
                </c:pt>
                <c:pt idx="14836">
                  <c:v>5.7278284154886399E-4</c:v>
                </c:pt>
                <c:pt idx="14837">
                  <c:v>8.3917233609008402E-5</c:v>
                </c:pt>
                <c:pt idx="14838">
                  <c:v>9.8877475145753308E-3</c:v>
                </c:pt>
                <c:pt idx="14839">
                  <c:v>9.8305433136307106E-3</c:v>
                </c:pt>
                <c:pt idx="14840">
                  <c:v>2.9191943855467798E-3</c:v>
                </c:pt>
                <c:pt idx="14841">
                  <c:v>3.8069408560750801E-4</c:v>
                </c:pt>
                <c:pt idx="14842">
                  <c:v>1.27059947999835E-3</c:v>
                </c:pt>
                <c:pt idx="14843">
                  <c:v>7.3890504902991296E-5</c:v>
                </c:pt>
                <c:pt idx="14844">
                  <c:v>0.37777395418673099</c:v>
                </c:pt>
                <c:pt idx="14845">
                  <c:v>2.8847706524825199E-3</c:v>
                </c:pt>
                <c:pt idx="14846">
                  <c:v>5.9767988384640804E-7</c:v>
                </c:pt>
                <c:pt idx="14847">
                  <c:v>7.3017659801877694E-5</c:v>
                </c:pt>
                <c:pt idx="14848">
                  <c:v>1.0125775092719299E-3</c:v>
                </c:pt>
                <c:pt idx="14849">
                  <c:v>3.4912282479160599E-7</c:v>
                </c:pt>
                <c:pt idx="14850">
                  <c:v>1.45042782147448E-3</c:v>
                </c:pt>
                <c:pt idx="14851">
                  <c:v>2.8007765090996501E-3</c:v>
                </c:pt>
                <c:pt idx="14852">
                  <c:v>6.1360535248186502E-3</c:v>
                </c:pt>
                <c:pt idx="14853">
                  <c:v>5.2841709538537496E-7</c:v>
                </c:pt>
                <c:pt idx="14854">
                  <c:v>1.2925089877631E-3</c:v>
                </c:pt>
                <c:pt idx="14855">
                  <c:v>1.0170199562935501E-3</c:v>
                </c:pt>
                <c:pt idx="14856">
                  <c:v>1.1896590885020701E-3</c:v>
                </c:pt>
                <c:pt idx="14857">
                  <c:v>2.0865228002721399E-2</c:v>
                </c:pt>
                <c:pt idx="14858">
                  <c:v>1.3231087434224301E-6</c:v>
                </c:pt>
                <c:pt idx="14859">
                  <c:v>1.8343391459212099E-6</c:v>
                </c:pt>
                <c:pt idx="14860">
                  <c:v>3.3102015776640499E-7</c:v>
                </c:pt>
                <c:pt idx="14861">
                  <c:v>1.2025838584349201E-3</c:v>
                </c:pt>
                <c:pt idx="14862">
                  <c:v>3.0351115106150698E-3</c:v>
                </c:pt>
                <c:pt idx="14863">
                  <c:v>2.6106211316603099E-3</c:v>
                </c:pt>
                <c:pt idx="14864">
                  <c:v>1.55723781034185E-3</c:v>
                </c:pt>
                <c:pt idx="14865">
                  <c:v>1.13451473687703E-3</c:v>
                </c:pt>
                <c:pt idx="14866">
                  <c:v>1.9054184433220599E-3</c:v>
                </c:pt>
                <c:pt idx="14867">
                  <c:v>4.8153631895951603E-3</c:v>
                </c:pt>
                <c:pt idx="14868">
                  <c:v>6.1865634032553397E-3</c:v>
                </c:pt>
                <c:pt idx="14869">
                  <c:v>2.28174980664789E-4</c:v>
                </c:pt>
                <c:pt idx="14870">
                  <c:v>2.5154405972225099E-6</c:v>
                </c:pt>
                <c:pt idx="14871">
                  <c:v>1.6305580788443499E-3</c:v>
                </c:pt>
                <c:pt idx="14872">
                  <c:v>2.0333753577444599E-3</c:v>
                </c:pt>
                <c:pt idx="14873">
                  <c:v>5.5052122469641798E-3</c:v>
                </c:pt>
                <c:pt idx="14874">
                  <c:v>5.0773509174409404E-7</c:v>
                </c:pt>
                <c:pt idx="14875">
                  <c:v>8.2369404508899995E-4</c:v>
                </c:pt>
                <c:pt idx="14876">
                  <c:v>6.5551811419978093E-5</c:v>
                </c:pt>
                <c:pt idx="14877">
                  <c:v>3.1762333145979298E-3</c:v>
                </c:pt>
                <c:pt idx="14878">
                  <c:v>4.36371327238985E-4</c:v>
                </c:pt>
                <c:pt idx="14879">
                  <c:v>2.1204494242252398E-6</c:v>
                </c:pt>
                <c:pt idx="14880">
                  <c:v>3.8662804525725099E-4</c:v>
                </c:pt>
                <c:pt idx="14881">
                  <c:v>1.4878134490229901E-4</c:v>
                </c:pt>
                <c:pt idx="14882">
                  <c:v>4.1092382724230699E-4</c:v>
                </c:pt>
                <c:pt idx="14883">
                  <c:v>1.8827172701149E-3</c:v>
                </c:pt>
                <c:pt idx="14884">
                  <c:v>6.1621079409990103E-4</c:v>
                </c:pt>
                <c:pt idx="14885">
                  <c:v>3.1675666357379998E-4</c:v>
                </c:pt>
                <c:pt idx="14886">
                  <c:v>3.7178572089659E-4</c:v>
                </c:pt>
                <c:pt idx="14887">
                  <c:v>2.0318254061548299E-3</c:v>
                </c:pt>
                <c:pt idx="14888">
                  <c:v>1.14927346047537E-3</c:v>
                </c:pt>
                <c:pt idx="14889">
                  <c:v>9.2288700065990605E-5</c:v>
                </c:pt>
                <c:pt idx="14890">
                  <c:v>3.8606940588678E-3</c:v>
                </c:pt>
                <c:pt idx="14891">
                  <c:v>5.5392185039009902E-4</c:v>
                </c:pt>
                <c:pt idx="14892">
                  <c:v>5.27814045739452E-6</c:v>
                </c:pt>
                <c:pt idx="14893">
                  <c:v>6.2768612292612394E-2</c:v>
                </c:pt>
                <c:pt idx="14894">
                  <c:v>1.1207256063774199E-4</c:v>
                </c:pt>
                <c:pt idx="14895">
                  <c:v>7.1004383298441695E-4</c:v>
                </c:pt>
                <c:pt idx="14896">
                  <c:v>7.8363152584971993E-3</c:v>
                </c:pt>
                <c:pt idx="14897">
                  <c:v>4.0595842759892902E-3</c:v>
                </c:pt>
                <c:pt idx="14898">
                  <c:v>2.7672728051936901E-4</c:v>
                </c:pt>
                <c:pt idx="14899">
                  <c:v>4.0808615349903498E-6</c:v>
                </c:pt>
                <c:pt idx="14900">
                  <c:v>7.3797905765836495E-7</c:v>
                </c:pt>
                <c:pt idx="14901">
                  <c:v>2.9563917976667999E-2</c:v>
                </c:pt>
                <c:pt idx="14902">
                  <c:v>3.4998140541944102E-3</c:v>
                </c:pt>
                <c:pt idx="14903">
                  <c:v>2.7312705334303598E-3</c:v>
                </c:pt>
                <c:pt idx="14904">
                  <c:v>3.4723379153666401E-6</c:v>
                </c:pt>
                <c:pt idx="14905">
                  <c:v>3.842014619516E-4</c:v>
                </c:pt>
                <c:pt idx="14906">
                  <c:v>1.4859491568274E-7</c:v>
                </c:pt>
                <c:pt idx="14907">
                  <c:v>1.0800232185312701E-2</c:v>
                </c:pt>
                <c:pt idx="14908">
                  <c:v>1.5310236591795101E-3</c:v>
                </c:pt>
                <c:pt idx="14909">
                  <c:v>1.9874899912268999E-4</c:v>
                </c:pt>
                <c:pt idx="14910">
                  <c:v>1.4909743826441499E-4</c:v>
                </c:pt>
                <c:pt idx="14911">
                  <c:v>8.79893656573812E-4</c:v>
                </c:pt>
                <c:pt idx="14912">
                  <c:v>0.94558938326489494</c:v>
                </c:pt>
                <c:pt idx="14913">
                  <c:v>1.6620030161407701E-2</c:v>
                </c:pt>
                <c:pt idx="14914">
                  <c:v>6.5894645328351401E-5</c:v>
                </c:pt>
                <c:pt idx="14915">
                  <c:v>2.5635021084421001E-4</c:v>
                </c:pt>
                <c:pt idx="14916">
                  <c:v>3.8873274430092E-3</c:v>
                </c:pt>
                <c:pt idx="14917">
                  <c:v>1.2276731236957101E-2</c:v>
                </c:pt>
                <c:pt idx="14918">
                  <c:v>6.1485498898813397E-4</c:v>
                </c:pt>
                <c:pt idx="14919">
                  <c:v>3.8960312699378701E-3</c:v>
                </c:pt>
                <c:pt idx="14920">
                  <c:v>7.1234586584364296E-4</c:v>
                </c:pt>
                <c:pt idx="14921">
                  <c:v>9.0338775302232003E-5</c:v>
                </c:pt>
                <c:pt idx="14922">
                  <c:v>2.1197251822422502E-3</c:v>
                </c:pt>
                <c:pt idx="14923">
                  <c:v>1.0709611524330099E-2</c:v>
                </c:pt>
                <c:pt idx="14924">
                  <c:v>3.07138412425843E-7</c:v>
                </c:pt>
                <c:pt idx="14925">
                  <c:v>2.5019546389309298E-4</c:v>
                </c:pt>
                <c:pt idx="14926">
                  <c:v>1.19421496225248E-3</c:v>
                </c:pt>
                <c:pt idx="14927">
                  <c:v>4.3280412724012302E-4</c:v>
                </c:pt>
                <c:pt idx="14928">
                  <c:v>2.50783480795402E-4</c:v>
                </c:pt>
                <c:pt idx="14929">
                  <c:v>3.6070418069699199E-5</c:v>
                </c:pt>
                <c:pt idx="14930">
                  <c:v>1.3052929336504401E-4</c:v>
                </c:pt>
                <c:pt idx="14931">
                  <c:v>2.8185233941174098E-4</c:v>
                </c:pt>
                <c:pt idx="14932">
                  <c:v>1.04932094027676E-4</c:v>
                </c:pt>
                <c:pt idx="14933">
                  <c:v>2.6593154828925998E-3</c:v>
                </c:pt>
                <c:pt idx="14934">
                  <c:v>3.9708580127115098E-4</c:v>
                </c:pt>
                <c:pt idx="14935">
                  <c:v>2.5746546323544301E-2</c:v>
                </c:pt>
                <c:pt idx="14936">
                  <c:v>2.4008562366303302E-7</c:v>
                </c:pt>
                <c:pt idx="14937">
                  <c:v>6.9113916178940001E-3</c:v>
                </c:pt>
                <c:pt idx="14938">
                  <c:v>7.9127625256550694E-5</c:v>
                </c:pt>
                <c:pt idx="14939">
                  <c:v>1.73742854229295E-4</c:v>
                </c:pt>
                <c:pt idx="14940">
                  <c:v>3.6951980790345098E-5</c:v>
                </c:pt>
                <c:pt idx="14941">
                  <c:v>1.6418656781526601E-3</c:v>
                </c:pt>
                <c:pt idx="14942">
                  <c:v>3.9070465427897498E-7</c:v>
                </c:pt>
                <c:pt idx="14943">
                  <c:v>5.2417244795011195E-4</c:v>
                </c:pt>
                <c:pt idx="14944">
                  <c:v>1.5529758078117999E-2</c:v>
                </c:pt>
                <c:pt idx="14945">
                  <c:v>5.0031011487851499E-7</c:v>
                </c:pt>
                <c:pt idx="14946">
                  <c:v>6.5714471785596903E-4</c:v>
                </c:pt>
                <c:pt idx="14947">
                  <c:v>2.3304427734867E-4</c:v>
                </c:pt>
                <c:pt idx="14948">
                  <c:v>1.96940312243851E-7</c:v>
                </c:pt>
                <c:pt idx="14949">
                  <c:v>1.1550787408946101E-2</c:v>
                </c:pt>
                <c:pt idx="14950">
                  <c:v>2.3235675740992202E-6</c:v>
                </c:pt>
                <c:pt idx="14951">
                  <c:v>1.5476154157253899E-3</c:v>
                </c:pt>
                <c:pt idx="14952">
                  <c:v>7.01559527804741E-5</c:v>
                </c:pt>
                <c:pt idx="14953">
                  <c:v>9.3414876364731205E-7</c:v>
                </c:pt>
                <c:pt idx="14954">
                  <c:v>2.24493869293525E-4</c:v>
                </c:pt>
                <c:pt idx="14955">
                  <c:v>7.4584964212844898E-2</c:v>
                </c:pt>
                <c:pt idx="14956">
                  <c:v>2.2954797402032802E-3</c:v>
                </c:pt>
                <c:pt idx="14957">
                  <c:v>8.1032132849368299E-5</c:v>
                </c:pt>
                <c:pt idx="14958">
                  <c:v>1.7601275820563199E-7</c:v>
                </c:pt>
                <c:pt idx="14959">
                  <c:v>3.3092824278153602E-3</c:v>
                </c:pt>
                <c:pt idx="14960">
                  <c:v>2.4465993021609799E-4</c:v>
                </c:pt>
                <c:pt idx="14961">
                  <c:v>2.97156200089939E-4</c:v>
                </c:pt>
                <c:pt idx="14962">
                  <c:v>4.6583850713762399E-5</c:v>
                </c:pt>
                <c:pt idx="14963">
                  <c:v>7.3158553021481195E-5</c:v>
                </c:pt>
                <c:pt idx="14964">
                  <c:v>4.5410937599624399E-7</c:v>
                </c:pt>
                <c:pt idx="14965">
                  <c:v>8.0496706666344196E-3</c:v>
                </c:pt>
                <c:pt idx="14966">
                  <c:v>3.5335119844275501E-5</c:v>
                </c:pt>
                <c:pt idx="14967">
                  <c:v>2.6066003764115998E-7</c:v>
                </c:pt>
                <c:pt idx="14968">
                  <c:v>4.3277970773663698E-4</c:v>
                </c:pt>
                <c:pt idx="14969">
                  <c:v>4.0504845322754602E-4</c:v>
                </c:pt>
                <c:pt idx="14970">
                  <c:v>5.6985012691486902E-3</c:v>
                </c:pt>
                <c:pt idx="14971">
                  <c:v>3.70771991914298E-3</c:v>
                </c:pt>
                <c:pt idx="14972">
                  <c:v>1.23423332248407E-3</c:v>
                </c:pt>
                <c:pt idx="14973">
                  <c:v>4.6326744981786298E-4</c:v>
                </c:pt>
                <c:pt idx="14974">
                  <c:v>6.3842836579028196E-5</c:v>
                </c:pt>
                <c:pt idx="14975">
                  <c:v>2.9100489999799701E-3</c:v>
                </c:pt>
                <c:pt idx="14976">
                  <c:v>3.8410240314739997E-5</c:v>
                </c:pt>
                <c:pt idx="14977">
                  <c:v>2.8814606898506303E-4</c:v>
                </c:pt>
                <c:pt idx="14978">
                  <c:v>6.8433804353218604E-4</c:v>
                </c:pt>
                <c:pt idx="14979">
                  <c:v>2.8050479671005899E-3</c:v>
                </c:pt>
                <c:pt idx="14980">
                  <c:v>5.2719483526359201E-7</c:v>
                </c:pt>
                <c:pt idx="14981">
                  <c:v>1.75601776866612E-4</c:v>
                </c:pt>
                <c:pt idx="14982">
                  <c:v>2.9057804220773101E-4</c:v>
                </c:pt>
                <c:pt idx="14983">
                  <c:v>1.7908211908784499E-3</c:v>
                </c:pt>
                <c:pt idx="14984">
                  <c:v>2.8541218288465401E-4</c:v>
                </c:pt>
                <c:pt idx="14985">
                  <c:v>4.7140035548284701E-4</c:v>
                </c:pt>
                <c:pt idx="14986">
                  <c:v>4.2333314701998299E-7</c:v>
                </c:pt>
                <c:pt idx="14987">
                  <c:v>1.0820224104989199E-2</c:v>
                </c:pt>
                <c:pt idx="14988">
                  <c:v>3.2538214998355002E-5</c:v>
                </c:pt>
                <c:pt idx="14989">
                  <c:v>6.6741256512659194E-5</c:v>
                </c:pt>
                <c:pt idx="14990">
                  <c:v>7.7024214198009501E-6</c:v>
                </c:pt>
                <c:pt idx="14991">
                  <c:v>3.0434927301070699E-3</c:v>
                </c:pt>
                <c:pt idx="14992">
                  <c:v>3.5120331231164599E-7</c:v>
                </c:pt>
                <c:pt idx="14993">
                  <c:v>5.6918653024269801E-3</c:v>
                </c:pt>
                <c:pt idx="14994">
                  <c:v>0.40778802147545901</c:v>
                </c:pt>
                <c:pt idx="14995">
                  <c:v>1.9604327196151901E-7</c:v>
                </c:pt>
                <c:pt idx="14996">
                  <c:v>5.6126840371502297E-5</c:v>
                </c:pt>
                <c:pt idx="14997">
                  <c:v>1.65911782673294E-3</c:v>
                </c:pt>
                <c:pt idx="14998">
                  <c:v>2.0672560065887601E-7</c:v>
                </c:pt>
                <c:pt idx="14999">
                  <c:v>3.0053709647326599E-3</c:v>
                </c:pt>
                <c:pt idx="15000">
                  <c:v>6.0869250770407895E-4</c:v>
                </c:pt>
                <c:pt idx="15001">
                  <c:v>5.7502542719368204E-7</c:v>
                </c:pt>
                <c:pt idx="15002">
                  <c:v>6.8026248124923799E-7</c:v>
                </c:pt>
                <c:pt idx="15003">
                  <c:v>2.53369344565943E-3</c:v>
                </c:pt>
                <c:pt idx="15004">
                  <c:v>1.1020770673503001E-4</c:v>
                </c:pt>
                <c:pt idx="15005">
                  <c:v>3.10030888712706E-4</c:v>
                </c:pt>
                <c:pt idx="15006">
                  <c:v>9.4366450970045403E-5</c:v>
                </c:pt>
                <c:pt idx="15007">
                  <c:v>6.0743137311827398E-4</c:v>
                </c:pt>
                <c:pt idx="15008">
                  <c:v>5.08440841788465E-5</c:v>
                </c:pt>
                <c:pt idx="15009">
                  <c:v>3.4983912728518802E-7</c:v>
                </c:pt>
                <c:pt idx="15010">
                  <c:v>8.0581276049669702E-4</c:v>
                </c:pt>
                <c:pt idx="15011">
                  <c:v>1.20791738820235E-4</c:v>
                </c:pt>
                <c:pt idx="15012">
                  <c:v>2.1360756787907299E-4</c:v>
                </c:pt>
                <c:pt idx="15013">
                  <c:v>3.0136252980511799E-3</c:v>
                </c:pt>
                <c:pt idx="15014">
                  <c:v>2.9503373852443902E-4</c:v>
                </c:pt>
                <c:pt idx="15015">
                  <c:v>1.28111422670609E-2</c:v>
                </c:pt>
                <c:pt idx="15016">
                  <c:v>5.7137917912430502E-4</c:v>
                </c:pt>
                <c:pt idx="15017">
                  <c:v>1.0021957595477299E-2</c:v>
                </c:pt>
                <c:pt idx="15018">
                  <c:v>3.7584829747748698E-5</c:v>
                </c:pt>
                <c:pt idx="15019">
                  <c:v>6.2452610766791899E-4</c:v>
                </c:pt>
                <c:pt idx="15020">
                  <c:v>1.2589194061768601E-7</c:v>
                </c:pt>
                <c:pt idx="15021">
                  <c:v>1.13127084428045E-3</c:v>
                </c:pt>
                <c:pt idx="15022">
                  <c:v>1.6380903976892099E-4</c:v>
                </c:pt>
                <c:pt idx="15023">
                  <c:v>3.0104824729578001E-5</c:v>
                </c:pt>
                <c:pt idx="15024">
                  <c:v>8.6802395652119703E-3</c:v>
                </c:pt>
                <c:pt idx="15025">
                  <c:v>5.9254801724331697E-5</c:v>
                </c:pt>
                <c:pt idx="15026">
                  <c:v>1.02762320262647E-7</c:v>
                </c:pt>
                <c:pt idx="15027">
                  <c:v>1.07288875880406E-4</c:v>
                </c:pt>
                <c:pt idx="15028">
                  <c:v>2.2685055007129699E-2</c:v>
                </c:pt>
                <c:pt idx="15029">
                  <c:v>1.16618598068022E-4</c:v>
                </c:pt>
                <c:pt idx="15030">
                  <c:v>6.8985572159309397E-5</c:v>
                </c:pt>
                <c:pt idx="15031">
                  <c:v>2.8152756947444102E-4</c:v>
                </c:pt>
                <c:pt idx="15032">
                  <c:v>1.6327305539808299E-5</c:v>
                </c:pt>
                <c:pt idx="15033">
                  <c:v>3.3023634413636201E-3</c:v>
                </c:pt>
                <c:pt idx="15034">
                  <c:v>2.6211371598511E-7</c:v>
                </c:pt>
                <c:pt idx="15035">
                  <c:v>1.08657371642954E-4</c:v>
                </c:pt>
                <c:pt idx="15036">
                  <c:v>2.5026472310219999E-3</c:v>
                </c:pt>
                <c:pt idx="15037">
                  <c:v>5.9357726786818995E-4</c:v>
                </c:pt>
                <c:pt idx="15038">
                  <c:v>2.1819940204286501E-4</c:v>
                </c:pt>
                <c:pt idx="15039">
                  <c:v>1.5443756501804E-4</c:v>
                </c:pt>
                <c:pt idx="15040">
                  <c:v>1.2737047203905999E-4</c:v>
                </c:pt>
                <c:pt idx="15041">
                  <c:v>1.3744258928447399E-2</c:v>
                </c:pt>
                <c:pt idx="15042">
                  <c:v>1.31509863960848E-2</c:v>
                </c:pt>
                <c:pt idx="15043">
                  <c:v>6.4316944330622704E-5</c:v>
                </c:pt>
                <c:pt idx="15044">
                  <c:v>1.2775587439621101E-7</c:v>
                </c:pt>
                <c:pt idx="15045">
                  <c:v>1.58639064881089E-3</c:v>
                </c:pt>
                <c:pt idx="15046">
                  <c:v>1.89079819158533E-2</c:v>
                </c:pt>
                <c:pt idx="15047">
                  <c:v>8.5222051457735105E-5</c:v>
                </c:pt>
                <c:pt idx="15048">
                  <c:v>6.1758641311527099E-7</c:v>
                </c:pt>
                <c:pt idx="15049">
                  <c:v>3.7394236066044101E-4</c:v>
                </c:pt>
                <c:pt idx="15050">
                  <c:v>5.4430275253983099E-4</c:v>
                </c:pt>
                <c:pt idx="15051">
                  <c:v>1.2281045803381801E-4</c:v>
                </c:pt>
                <c:pt idx="15052">
                  <c:v>2.30096794514814E-3</c:v>
                </c:pt>
                <c:pt idx="15053">
                  <c:v>3.48864042592095E-4</c:v>
                </c:pt>
                <c:pt idx="15054">
                  <c:v>3.5507724431457402E-2</c:v>
                </c:pt>
                <c:pt idx="15055">
                  <c:v>2.4192419547006501E-3</c:v>
                </c:pt>
                <c:pt idx="15056">
                  <c:v>6.2123818316047995E-5</c:v>
                </c:pt>
                <c:pt idx="15057">
                  <c:v>1.0297180095995299E-3</c:v>
                </c:pt>
                <c:pt idx="15058">
                  <c:v>6.9071108959919698E-4</c:v>
                </c:pt>
                <c:pt idx="15059">
                  <c:v>9.9959901422182594E-5</c:v>
                </c:pt>
                <c:pt idx="15060">
                  <c:v>0.30076800425315497</c:v>
                </c:pt>
                <c:pt idx="15061">
                  <c:v>1.31236031709462E-4</c:v>
                </c:pt>
                <c:pt idx="15062">
                  <c:v>1.11471180033694E-4</c:v>
                </c:pt>
                <c:pt idx="15063">
                  <c:v>3.4752670159030101E-4</c:v>
                </c:pt>
                <c:pt idx="15064">
                  <c:v>3.67928723780407E-2</c:v>
                </c:pt>
                <c:pt idx="15065">
                  <c:v>9.70474575675229E-3</c:v>
                </c:pt>
                <c:pt idx="15066">
                  <c:v>2.48912093468724E-2</c:v>
                </c:pt>
                <c:pt idx="15067">
                  <c:v>8.5467306436741799E-5</c:v>
                </c:pt>
                <c:pt idx="15068">
                  <c:v>3.1951046495395301E-4</c:v>
                </c:pt>
                <c:pt idx="15069">
                  <c:v>1.71828864633551E-3</c:v>
                </c:pt>
                <c:pt idx="15070">
                  <c:v>7.9001213683857905E-5</c:v>
                </c:pt>
                <c:pt idx="15071">
                  <c:v>2.1546467606913902E-3</c:v>
                </c:pt>
                <c:pt idx="15072">
                  <c:v>1.64759841613146E-2</c:v>
                </c:pt>
                <c:pt idx="15073">
                  <c:v>1.98532166980528E-7</c:v>
                </c:pt>
                <c:pt idx="15074">
                  <c:v>1.1268602960205301E-3</c:v>
                </c:pt>
                <c:pt idx="15075">
                  <c:v>6.5939340939049696E-4</c:v>
                </c:pt>
                <c:pt idx="15076">
                  <c:v>1.37143907115826E-4</c:v>
                </c:pt>
                <c:pt idx="15077">
                  <c:v>3.6519404165241801E-4</c:v>
                </c:pt>
                <c:pt idx="15078">
                  <c:v>6.3834487218033598E-4</c:v>
                </c:pt>
                <c:pt idx="15079">
                  <c:v>3.0872778752175301E-4</c:v>
                </c:pt>
                <c:pt idx="15080">
                  <c:v>3.6502747642673099E-4</c:v>
                </c:pt>
                <c:pt idx="15081">
                  <c:v>4.7097961992625497E-4</c:v>
                </c:pt>
                <c:pt idx="15082">
                  <c:v>1.1467038004604899E-7</c:v>
                </c:pt>
                <c:pt idx="15083">
                  <c:v>5.5814037114588697E-4</c:v>
                </c:pt>
                <c:pt idx="15084">
                  <c:v>1.1812788470916001E-4</c:v>
                </c:pt>
                <c:pt idx="15085">
                  <c:v>3.2907364159592899E-3</c:v>
                </c:pt>
                <c:pt idx="15086">
                  <c:v>9.5019926398625203E-5</c:v>
                </c:pt>
                <c:pt idx="15087">
                  <c:v>2.3642645149665E-3</c:v>
                </c:pt>
                <c:pt idx="15088">
                  <c:v>1.05813125422371E-4</c:v>
                </c:pt>
                <c:pt idx="15089">
                  <c:v>2.2768018816160301E-4</c:v>
                </c:pt>
                <c:pt idx="15090">
                  <c:v>6.25674569906716E-4</c:v>
                </c:pt>
                <c:pt idx="15091">
                  <c:v>6.0803275532013597E-3</c:v>
                </c:pt>
                <c:pt idx="15092">
                  <c:v>1.83892541838343E-4</c:v>
                </c:pt>
                <c:pt idx="15093">
                  <c:v>0.14885642429329801</c:v>
                </c:pt>
                <c:pt idx="15094">
                  <c:v>2.35175164101856E-4</c:v>
                </c:pt>
                <c:pt idx="15095">
                  <c:v>2.4399938374033099E-7</c:v>
                </c:pt>
                <c:pt idx="15096">
                  <c:v>2.28145423905524E-2</c:v>
                </c:pt>
                <c:pt idx="15097">
                  <c:v>6.6532094361716797E-4</c:v>
                </c:pt>
                <c:pt idx="15098">
                  <c:v>7.1522353985328802E-4</c:v>
                </c:pt>
                <c:pt idx="15099">
                  <c:v>2.2606180447743301E-7</c:v>
                </c:pt>
                <c:pt idx="15100">
                  <c:v>1.39041657631615E-4</c:v>
                </c:pt>
                <c:pt idx="15101">
                  <c:v>2.39920123623978E-3</c:v>
                </c:pt>
                <c:pt idx="15102">
                  <c:v>3.83791319222219E-2</c:v>
                </c:pt>
                <c:pt idx="15103">
                  <c:v>7.5942278793563606E-2</c:v>
                </c:pt>
                <c:pt idx="15104">
                  <c:v>7.9346096297969806E-3</c:v>
                </c:pt>
                <c:pt idx="15105">
                  <c:v>3.97057851805458E-7</c:v>
                </c:pt>
                <c:pt idx="15106">
                  <c:v>7.8309390710883702E-5</c:v>
                </c:pt>
                <c:pt idx="15107">
                  <c:v>9.4011112736722198E-5</c:v>
                </c:pt>
                <c:pt idx="15108">
                  <c:v>0.81293804993733598</c:v>
                </c:pt>
                <c:pt idx="15109">
                  <c:v>1.11172499092617E-2</c:v>
                </c:pt>
                <c:pt idx="15110">
                  <c:v>3.54194549511695E-2</c:v>
                </c:pt>
                <c:pt idx="15111">
                  <c:v>4.0762041011216301E-5</c:v>
                </c:pt>
                <c:pt idx="15112">
                  <c:v>6.55219188464184E-4</c:v>
                </c:pt>
                <c:pt idx="15113">
                  <c:v>3.8494624104352098E-3</c:v>
                </c:pt>
                <c:pt idx="15114">
                  <c:v>0.80281213763852199</c:v>
                </c:pt>
                <c:pt idx="15115">
                  <c:v>1.0514244441847799E-3</c:v>
                </c:pt>
                <c:pt idx="15116">
                  <c:v>1.5854898745964099E-2</c:v>
                </c:pt>
                <c:pt idx="15117">
                  <c:v>7.6068422658266699E-4</c:v>
                </c:pt>
                <c:pt idx="15118">
                  <c:v>5.0643246640253803E-4</c:v>
                </c:pt>
                <c:pt idx="15119">
                  <c:v>1.1051812824344601E-2</c:v>
                </c:pt>
                <c:pt idx="15120">
                  <c:v>1.08891503042945E-2</c:v>
                </c:pt>
                <c:pt idx="15121">
                  <c:v>1.4522684841849701E-6</c:v>
                </c:pt>
                <c:pt idx="15122">
                  <c:v>8.7484869198948295E-5</c:v>
                </c:pt>
                <c:pt idx="15123">
                  <c:v>3.9309729275705798E-4</c:v>
                </c:pt>
                <c:pt idx="15124">
                  <c:v>2.6974583772122301E-4</c:v>
                </c:pt>
                <c:pt idx="15125">
                  <c:v>2.6007207814889698E-3</c:v>
                </c:pt>
                <c:pt idx="15126">
                  <c:v>7.2638031115809603E-4</c:v>
                </c:pt>
                <c:pt idx="15127">
                  <c:v>4.7174421562128201E-3</c:v>
                </c:pt>
                <c:pt idx="15128">
                  <c:v>2.91744573598433E-4</c:v>
                </c:pt>
                <c:pt idx="15129">
                  <c:v>1.23984481620712E-2</c:v>
                </c:pt>
                <c:pt idx="15130">
                  <c:v>9.2012876760818499E-2</c:v>
                </c:pt>
                <c:pt idx="15131">
                  <c:v>2.3504520598864099E-3</c:v>
                </c:pt>
                <c:pt idx="15132">
                  <c:v>1.0767636050925101E-3</c:v>
                </c:pt>
                <c:pt idx="15133">
                  <c:v>1.6032240637162701E-2</c:v>
                </c:pt>
                <c:pt idx="15134">
                  <c:v>3.56843331817173E-3</c:v>
                </c:pt>
                <c:pt idx="15135">
                  <c:v>2.8912057596169199E-7</c:v>
                </c:pt>
                <c:pt idx="15136">
                  <c:v>2.7912644828384698E-4</c:v>
                </c:pt>
                <c:pt idx="15137">
                  <c:v>2.1282262229608E-4</c:v>
                </c:pt>
                <c:pt idx="15138">
                  <c:v>2.5979796222687402E-7</c:v>
                </c:pt>
                <c:pt idx="15139">
                  <c:v>4.9887104067979202E-4</c:v>
                </c:pt>
                <c:pt idx="15140">
                  <c:v>1.31170759559048E-2</c:v>
                </c:pt>
                <c:pt idx="15141">
                  <c:v>2.7968494029498999E-6</c:v>
                </c:pt>
                <c:pt idx="15142">
                  <c:v>3.8287650016963999E-2</c:v>
                </c:pt>
                <c:pt idx="15143">
                  <c:v>1.14978426118419E-3</c:v>
                </c:pt>
                <c:pt idx="15144">
                  <c:v>2.6139959769629498E-3</c:v>
                </c:pt>
                <c:pt idx="15145">
                  <c:v>7.2824444024978505E-4</c:v>
                </c:pt>
                <c:pt idx="15146">
                  <c:v>1.31407679989287E-5</c:v>
                </c:pt>
                <c:pt idx="15147">
                  <c:v>2.4569511772185499E-3</c:v>
                </c:pt>
                <c:pt idx="15148">
                  <c:v>3.2476911034039E-7</c:v>
                </c:pt>
                <c:pt idx="15149">
                  <c:v>5.8332302085120904E-3</c:v>
                </c:pt>
                <c:pt idx="15150">
                  <c:v>1.2534964843208899E-2</c:v>
                </c:pt>
                <c:pt idx="15151">
                  <c:v>1.57906335204337E-4</c:v>
                </c:pt>
                <c:pt idx="15152">
                  <c:v>6.8411051059838097E-7</c:v>
                </c:pt>
                <c:pt idx="15153">
                  <c:v>2.22899410191801E-4</c:v>
                </c:pt>
                <c:pt idx="15154">
                  <c:v>2.4592948761091999E-6</c:v>
                </c:pt>
                <c:pt idx="15155">
                  <c:v>2.6091353962016499E-2</c:v>
                </c:pt>
                <c:pt idx="15156">
                  <c:v>1.01583865840585E-2</c:v>
                </c:pt>
                <c:pt idx="15157">
                  <c:v>1.6640688771019499E-7</c:v>
                </c:pt>
                <c:pt idx="15158">
                  <c:v>1.2650479865616199E-2</c:v>
                </c:pt>
                <c:pt idx="15159">
                  <c:v>3.0288061454008001E-4</c:v>
                </c:pt>
                <c:pt idx="15160">
                  <c:v>2.2844946638528998E-2</c:v>
                </c:pt>
                <c:pt idx="15161">
                  <c:v>7.8927231470728003E-4</c:v>
                </c:pt>
                <c:pt idx="15162">
                  <c:v>2.04838576570503E-4</c:v>
                </c:pt>
                <c:pt idx="15163">
                  <c:v>1.8209273792893299E-3</c:v>
                </c:pt>
                <c:pt idx="15164">
                  <c:v>4.8977248466185698E-5</c:v>
                </c:pt>
                <c:pt idx="15165">
                  <c:v>4.3681850698895099E-4</c:v>
                </c:pt>
                <c:pt idx="15166">
                  <c:v>4.03368568255273E-4</c:v>
                </c:pt>
                <c:pt idx="15167">
                  <c:v>2.9062834581383001E-4</c:v>
                </c:pt>
                <c:pt idx="15168">
                  <c:v>2.1647111875065999E-5</c:v>
                </c:pt>
                <c:pt idx="15169">
                  <c:v>5.8498544876685E-3</c:v>
                </c:pt>
                <c:pt idx="15170">
                  <c:v>9.1032345637076406E-5</c:v>
                </c:pt>
                <c:pt idx="15171">
                  <c:v>7.1093572216684401E-4</c:v>
                </c:pt>
                <c:pt idx="15172">
                  <c:v>3.7560134754391198E-4</c:v>
                </c:pt>
                <c:pt idx="15173">
                  <c:v>2.95229695506324E-3</c:v>
                </c:pt>
                <c:pt idx="15174">
                  <c:v>4.40926404719489E-4</c:v>
                </c:pt>
                <c:pt idx="15175">
                  <c:v>6.2563086616344003E-7</c:v>
                </c:pt>
                <c:pt idx="15176">
                  <c:v>5.1053113373924596E-4</c:v>
                </c:pt>
                <c:pt idx="15177">
                  <c:v>2.5204926992186498E-4</c:v>
                </c:pt>
                <c:pt idx="15178">
                  <c:v>1.14307752937326E-4</c:v>
                </c:pt>
                <c:pt idx="15179">
                  <c:v>1.3571441286305101E-4</c:v>
                </c:pt>
                <c:pt idx="15180">
                  <c:v>1.07447044759544E-5</c:v>
                </c:pt>
                <c:pt idx="15181">
                  <c:v>3.3921918607355802E-4</c:v>
                </c:pt>
                <c:pt idx="15182">
                  <c:v>6.3176595210945898E-7</c:v>
                </c:pt>
                <c:pt idx="15183">
                  <c:v>1.8700854023423599E-4</c:v>
                </c:pt>
                <c:pt idx="15184">
                  <c:v>2.3911090785699599E-4</c:v>
                </c:pt>
                <c:pt idx="15185">
                  <c:v>1.48493828734771E-4</c:v>
                </c:pt>
                <c:pt idx="15186">
                  <c:v>2.06924948574745E-4</c:v>
                </c:pt>
                <c:pt idx="15187">
                  <c:v>9.4260506911680595E-5</c:v>
                </c:pt>
                <c:pt idx="15188">
                  <c:v>1.84729800001832E-3</c:v>
                </c:pt>
                <c:pt idx="15189">
                  <c:v>4.4796793152111797E-2</c:v>
                </c:pt>
                <c:pt idx="15190">
                  <c:v>8.8072978610154195E-5</c:v>
                </c:pt>
                <c:pt idx="15191">
                  <c:v>0.72787107596481904</c:v>
                </c:pt>
                <c:pt idx="15192">
                  <c:v>1.3712818976420899E-4</c:v>
                </c:pt>
                <c:pt idx="15193">
                  <c:v>1.6652234601970599E-3</c:v>
                </c:pt>
                <c:pt idx="15194">
                  <c:v>5.1165295319903801E-5</c:v>
                </c:pt>
                <c:pt idx="15195">
                  <c:v>2.7628209645450598E-4</c:v>
                </c:pt>
                <c:pt idx="15196">
                  <c:v>7.0539776768642799E-5</c:v>
                </c:pt>
                <c:pt idx="15197">
                  <c:v>8.6683896256208596E-5</c:v>
                </c:pt>
                <c:pt idx="15198">
                  <c:v>4.1601272024071002E-3</c:v>
                </c:pt>
                <c:pt idx="15199">
                  <c:v>2.9291807273340502E-3</c:v>
                </c:pt>
                <c:pt idx="15200">
                  <c:v>2.0180219600853702E-3</c:v>
                </c:pt>
                <c:pt idx="15201">
                  <c:v>6.4947982418371E-4</c:v>
                </c:pt>
                <c:pt idx="15202">
                  <c:v>1.8227136352275699E-5</c:v>
                </c:pt>
                <c:pt idx="15203">
                  <c:v>4.6904360161215299E-4</c:v>
                </c:pt>
                <c:pt idx="15204">
                  <c:v>5.5998070450772501E-4</c:v>
                </c:pt>
                <c:pt idx="15205">
                  <c:v>6.3231910014624601E-4</c:v>
                </c:pt>
                <c:pt idx="15206">
                  <c:v>5.0020981581141099E-4</c:v>
                </c:pt>
                <c:pt idx="15207">
                  <c:v>1.9545808442178399E-5</c:v>
                </c:pt>
                <c:pt idx="15208">
                  <c:v>1.3188019875724001E-2</c:v>
                </c:pt>
                <c:pt idx="15209">
                  <c:v>3.0760749203315299E-4</c:v>
                </c:pt>
                <c:pt idx="15210">
                  <c:v>1.3624450452557901E-3</c:v>
                </c:pt>
                <c:pt idx="15211">
                  <c:v>1.6596647278507501E-4</c:v>
                </c:pt>
                <c:pt idx="15212">
                  <c:v>3.0044872896265498E-4</c:v>
                </c:pt>
                <c:pt idx="15213">
                  <c:v>5.0850589506197001E-3</c:v>
                </c:pt>
                <c:pt idx="15214">
                  <c:v>3.7254327201969201E-4</c:v>
                </c:pt>
                <c:pt idx="15215">
                  <c:v>1.87217708258682E-3</c:v>
                </c:pt>
                <c:pt idx="15216">
                  <c:v>5.2885652426939902E-4</c:v>
                </c:pt>
                <c:pt idx="15217">
                  <c:v>1.3746390662024099E-2</c:v>
                </c:pt>
                <c:pt idx="15218">
                  <c:v>8.4079708660823497E-5</c:v>
                </c:pt>
                <c:pt idx="15219">
                  <c:v>8.5831528135919596E-3</c:v>
                </c:pt>
                <c:pt idx="15220">
                  <c:v>1.33859873344979E-4</c:v>
                </c:pt>
                <c:pt idx="15221">
                  <c:v>5.4215862028140398E-3</c:v>
                </c:pt>
                <c:pt idx="15222">
                  <c:v>2.05287596506845E-5</c:v>
                </c:pt>
                <c:pt idx="15223">
                  <c:v>1.4228336786361399E-4</c:v>
                </c:pt>
                <c:pt idx="15224">
                  <c:v>2.9647894401824498E-7</c:v>
                </c:pt>
                <c:pt idx="15225">
                  <c:v>8.1965714943754899E-3</c:v>
                </c:pt>
                <c:pt idx="15226">
                  <c:v>3.4925162327805798E-4</c:v>
                </c:pt>
                <c:pt idx="15227">
                  <c:v>2.2695033426054301E-3</c:v>
                </c:pt>
                <c:pt idx="15228">
                  <c:v>1.08236653556974E-3</c:v>
                </c:pt>
                <c:pt idx="15229">
                  <c:v>4.6695536723424299E-3</c:v>
                </c:pt>
                <c:pt idx="15230">
                  <c:v>1.0868407432176201E-4</c:v>
                </c:pt>
                <c:pt idx="15231">
                  <c:v>5.52148770824811E-7</c:v>
                </c:pt>
                <c:pt idx="15232">
                  <c:v>7.2481905316015296E-4</c:v>
                </c:pt>
                <c:pt idx="15233">
                  <c:v>3.5552516677063401E-4</c:v>
                </c:pt>
                <c:pt idx="15234">
                  <c:v>1.03764865172649E-3</c:v>
                </c:pt>
                <c:pt idx="15235">
                  <c:v>3.7188079571107298E-3</c:v>
                </c:pt>
                <c:pt idx="15236">
                  <c:v>5.2960719292397098E-3</c:v>
                </c:pt>
                <c:pt idx="15237">
                  <c:v>5.3411030704382202E-3</c:v>
                </c:pt>
                <c:pt idx="15238">
                  <c:v>2.2054483068990999E-3</c:v>
                </c:pt>
                <c:pt idx="15239">
                  <c:v>2.18722341609617E-2</c:v>
                </c:pt>
                <c:pt idx="15240">
                  <c:v>2.61857173502405E-7</c:v>
                </c:pt>
                <c:pt idx="15241">
                  <c:v>2.9442718239720198E-7</c:v>
                </c:pt>
                <c:pt idx="15242">
                  <c:v>2.4250763191212402E-2</c:v>
                </c:pt>
                <c:pt idx="15243">
                  <c:v>1.01463556925674E-2</c:v>
                </c:pt>
                <c:pt idx="15244">
                  <c:v>5.1455504683907303E-3</c:v>
                </c:pt>
                <c:pt idx="15245">
                  <c:v>5.23060229101622E-4</c:v>
                </c:pt>
                <c:pt idx="15246">
                  <c:v>4.3321865919177899E-4</c:v>
                </c:pt>
                <c:pt idx="15247">
                  <c:v>1.37562950719936E-2</c:v>
                </c:pt>
                <c:pt idx="15248">
                  <c:v>1.3805414092885399E-2</c:v>
                </c:pt>
                <c:pt idx="15249">
                  <c:v>1.6875699316560099E-2</c:v>
                </c:pt>
                <c:pt idx="15250">
                  <c:v>4.2133605154381302E-4</c:v>
                </c:pt>
                <c:pt idx="15251">
                  <c:v>3.0176107767420003E-4</c:v>
                </c:pt>
                <c:pt idx="15252">
                  <c:v>2.54087763969854E-5</c:v>
                </c:pt>
                <c:pt idx="15253">
                  <c:v>1.1438251916637701E-4</c:v>
                </c:pt>
                <c:pt idx="15254">
                  <c:v>1.2671122844530201E-4</c:v>
                </c:pt>
                <c:pt idx="15255">
                  <c:v>3.9695307624677898E-7</c:v>
                </c:pt>
                <c:pt idx="15256">
                  <c:v>7.4335901720889801E-4</c:v>
                </c:pt>
                <c:pt idx="15257">
                  <c:v>1.1785956831156E-2</c:v>
                </c:pt>
                <c:pt idx="15258">
                  <c:v>9.5087584558784192E-3</c:v>
                </c:pt>
                <c:pt idx="15259">
                  <c:v>4.57665741459461E-4</c:v>
                </c:pt>
                <c:pt idx="15260">
                  <c:v>7.8428560397870105E-4</c:v>
                </c:pt>
                <c:pt idx="15261">
                  <c:v>2.95407409921074E-5</c:v>
                </c:pt>
                <c:pt idx="15262">
                  <c:v>5.9035368389759202E-5</c:v>
                </c:pt>
                <c:pt idx="15263">
                  <c:v>1.27095543682948E-4</c:v>
                </c:pt>
                <c:pt idx="15264">
                  <c:v>4.6116763901851599E-7</c:v>
                </c:pt>
                <c:pt idx="15265">
                  <c:v>4.8559979051394702E-7</c:v>
                </c:pt>
                <c:pt idx="15266">
                  <c:v>1.0941360003667301E-6</c:v>
                </c:pt>
                <c:pt idx="15267">
                  <c:v>3.3944168596004702E-4</c:v>
                </c:pt>
                <c:pt idx="15268">
                  <c:v>6.1608273398631205E-4</c:v>
                </c:pt>
                <c:pt idx="15269">
                  <c:v>1.4512607338993901E-3</c:v>
                </c:pt>
                <c:pt idx="15270">
                  <c:v>2.10752880006869E-4</c:v>
                </c:pt>
                <c:pt idx="15271">
                  <c:v>6.5808006191169998E-7</c:v>
                </c:pt>
                <c:pt idx="15272">
                  <c:v>1.76310697474489E-3</c:v>
                </c:pt>
                <c:pt idx="15273">
                  <c:v>7.7161933346251495E-4</c:v>
                </c:pt>
                <c:pt idx="15274">
                  <c:v>4.3516072527520797E-4</c:v>
                </c:pt>
                <c:pt idx="15275">
                  <c:v>1.9079030166756199E-2</c:v>
                </c:pt>
                <c:pt idx="15276">
                  <c:v>1.2287733271432001E-5</c:v>
                </c:pt>
                <c:pt idx="15277">
                  <c:v>4.8385805506992504E-7</c:v>
                </c:pt>
                <c:pt idx="15278">
                  <c:v>2.5892563348400401E-3</c:v>
                </c:pt>
                <c:pt idx="15279">
                  <c:v>1.28137115260964E-4</c:v>
                </c:pt>
                <c:pt idx="15280">
                  <c:v>1.054439447036E-4</c:v>
                </c:pt>
                <c:pt idx="15281">
                  <c:v>2.5885096329595302E-4</c:v>
                </c:pt>
                <c:pt idx="15282">
                  <c:v>2.0522507851651401E-2</c:v>
                </c:pt>
                <c:pt idx="15283">
                  <c:v>4.4996976312588002E-4</c:v>
                </c:pt>
                <c:pt idx="15284">
                  <c:v>7.8430173744537104E-2</c:v>
                </c:pt>
                <c:pt idx="15285">
                  <c:v>1.11849347762468E-3</c:v>
                </c:pt>
                <c:pt idx="15286">
                  <c:v>1.0598395680135599E-3</c:v>
                </c:pt>
                <c:pt idx="15287">
                  <c:v>2.8734473047933601E-4</c:v>
                </c:pt>
                <c:pt idx="15288">
                  <c:v>1.1564852015782501E-2</c:v>
                </c:pt>
                <c:pt idx="15289">
                  <c:v>1.23881433733875E-5</c:v>
                </c:pt>
                <c:pt idx="15290">
                  <c:v>9.8889809615686102E-7</c:v>
                </c:pt>
                <c:pt idx="15291">
                  <c:v>2.8788238329813302E-3</c:v>
                </c:pt>
                <c:pt idx="15292">
                  <c:v>2.8055241200564601E-4</c:v>
                </c:pt>
                <c:pt idx="15293">
                  <c:v>7.7437093642981096E-7</c:v>
                </c:pt>
                <c:pt idx="15294">
                  <c:v>8.4189216529259695E-5</c:v>
                </c:pt>
                <c:pt idx="15295">
                  <c:v>8.7845426509994002E-4</c:v>
                </c:pt>
                <c:pt idx="15296">
                  <c:v>3.2727509383458E-4</c:v>
                </c:pt>
                <c:pt idx="15297">
                  <c:v>7.6067521568891296E-4</c:v>
                </c:pt>
                <c:pt idx="15298">
                  <c:v>1.4842271796690701E-4</c:v>
                </c:pt>
                <c:pt idx="15299">
                  <c:v>1.7048512306216601E-4</c:v>
                </c:pt>
                <c:pt idx="15300">
                  <c:v>9.3594155727308207E-6</c:v>
                </c:pt>
                <c:pt idx="15301">
                  <c:v>1.3480527160061101E-3</c:v>
                </c:pt>
                <c:pt idx="15302">
                  <c:v>6.2073684853502495E-5</c:v>
                </c:pt>
                <c:pt idx="15303">
                  <c:v>3.57622750572134E-4</c:v>
                </c:pt>
                <c:pt idx="15304">
                  <c:v>4.5406300258784698E-4</c:v>
                </c:pt>
                <c:pt idx="15305">
                  <c:v>7.6269221387472396E-4</c:v>
                </c:pt>
                <c:pt idx="15306">
                  <c:v>7.8980964614998803E-2</c:v>
                </c:pt>
                <c:pt idx="15307">
                  <c:v>3.4910679417994501E-3</c:v>
                </c:pt>
                <c:pt idx="15308">
                  <c:v>4.7337034434941399E-7</c:v>
                </c:pt>
                <c:pt idx="15309">
                  <c:v>2.0592906722832001E-4</c:v>
                </c:pt>
                <c:pt idx="15310">
                  <c:v>3.5336574092974E-4</c:v>
                </c:pt>
                <c:pt idx="15311">
                  <c:v>5.47402527571872E-3</c:v>
                </c:pt>
                <c:pt idx="15312">
                  <c:v>2.9107898996407401E-5</c:v>
                </c:pt>
                <c:pt idx="15313">
                  <c:v>4.1345884701663197E-4</c:v>
                </c:pt>
                <c:pt idx="15314">
                  <c:v>1.10695215263451E-4</c:v>
                </c:pt>
                <c:pt idx="15315">
                  <c:v>2.12747229251317E-3</c:v>
                </c:pt>
                <c:pt idx="15316">
                  <c:v>5.3104962714919397E-6</c:v>
                </c:pt>
                <c:pt idx="15317">
                  <c:v>1.1054206363219299E-4</c:v>
                </c:pt>
                <c:pt idx="15318">
                  <c:v>1.8497462475062499E-2</c:v>
                </c:pt>
                <c:pt idx="15319">
                  <c:v>6.7355276145439802E-4</c:v>
                </c:pt>
                <c:pt idx="15320">
                  <c:v>7.7984926541437098E-5</c:v>
                </c:pt>
                <c:pt idx="15321">
                  <c:v>1.5063798595792101E-4</c:v>
                </c:pt>
                <c:pt idx="15322">
                  <c:v>1.2152243745788599E-3</c:v>
                </c:pt>
                <c:pt idx="15323">
                  <c:v>6.6722809838648306E-5</c:v>
                </c:pt>
                <c:pt idx="15324">
                  <c:v>8.7513476594452706E-5</c:v>
                </c:pt>
                <c:pt idx="15325">
                  <c:v>0.64901871173753301</c:v>
                </c:pt>
                <c:pt idx="15326">
                  <c:v>7.4697644954293597E-4</c:v>
                </c:pt>
                <c:pt idx="15327">
                  <c:v>6.7736336060001496E-4</c:v>
                </c:pt>
                <c:pt idx="15328">
                  <c:v>3.48325730485427E-4</c:v>
                </c:pt>
                <c:pt idx="15329">
                  <c:v>2.1283700188672299E-3</c:v>
                </c:pt>
                <c:pt idx="15330">
                  <c:v>8.6411431695007108E-3</c:v>
                </c:pt>
                <c:pt idx="15331">
                  <c:v>1.0237060144596499E-3</c:v>
                </c:pt>
                <c:pt idx="15332">
                  <c:v>4.3541896875088403E-3</c:v>
                </c:pt>
                <c:pt idx="15333">
                  <c:v>3.0381115790070702E-3</c:v>
                </c:pt>
                <c:pt idx="15334">
                  <c:v>1.54439241311699E-3</c:v>
                </c:pt>
                <c:pt idx="15335">
                  <c:v>3.7376010978262797E-4</c:v>
                </c:pt>
                <c:pt idx="15336">
                  <c:v>3.7637193901462698E-4</c:v>
                </c:pt>
                <c:pt idx="15337">
                  <c:v>9.2501818136357897E-2</c:v>
                </c:pt>
                <c:pt idx="15338">
                  <c:v>8.8211998062618993E-3</c:v>
                </c:pt>
                <c:pt idx="15339">
                  <c:v>7.7249059541465001E-4</c:v>
                </c:pt>
                <c:pt idx="15340">
                  <c:v>1.2734212630562301E-3</c:v>
                </c:pt>
                <c:pt idx="15341">
                  <c:v>1.13123589327567E-2</c:v>
                </c:pt>
                <c:pt idx="15342">
                  <c:v>6.32473093666656E-3</c:v>
                </c:pt>
                <c:pt idx="15343">
                  <c:v>8.1527691798879993E-3</c:v>
                </c:pt>
                <c:pt idx="15344">
                  <c:v>3.3273633711284902E-3</c:v>
                </c:pt>
                <c:pt idx="15345">
                  <c:v>6.4172325750435604E-7</c:v>
                </c:pt>
                <c:pt idx="15346">
                  <c:v>7.6649416196253805E-4</c:v>
                </c:pt>
                <c:pt idx="15347">
                  <c:v>2.3980112064178301E-4</c:v>
                </c:pt>
                <c:pt idx="15348">
                  <c:v>2.3959128141446499E-4</c:v>
                </c:pt>
                <c:pt idx="15349">
                  <c:v>1.51284123833002E-4</c:v>
                </c:pt>
                <c:pt idx="15350">
                  <c:v>4.6052965901851098E-4</c:v>
                </c:pt>
                <c:pt idx="15351">
                  <c:v>3.6206337393437498E-4</c:v>
                </c:pt>
                <c:pt idx="15352">
                  <c:v>6.7196757507207198E-4</c:v>
                </c:pt>
                <c:pt idx="15353">
                  <c:v>7.7810361515147998E-7</c:v>
                </c:pt>
                <c:pt idx="15354">
                  <c:v>4.5180563810837699E-3</c:v>
                </c:pt>
                <c:pt idx="15355">
                  <c:v>9.0130622494628606E-3</c:v>
                </c:pt>
                <c:pt idx="15356">
                  <c:v>1.6570648126876301E-5</c:v>
                </c:pt>
                <c:pt idx="15357">
                  <c:v>2.9056345257462201E-4</c:v>
                </c:pt>
                <c:pt idx="15358">
                  <c:v>1.36624571843446E-3</c:v>
                </c:pt>
                <c:pt idx="15359">
                  <c:v>2.39489593642766E-4</c:v>
                </c:pt>
                <c:pt idx="15360">
                  <c:v>1.4144992270619301E-4</c:v>
                </c:pt>
                <c:pt idx="15361">
                  <c:v>4.2377383097969298E-7</c:v>
                </c:pt>
                <c:pt idx="15362">
                  <c:v>1.54238520514576E-2</c:v>
                </c:pt>
                <c:pt idx="15363">
                  <c:v>1.03648735664716E-4</c:v>
                </c:pt>
                <c:pt idx="15364">
                  <c:v>9.3256244394711394E-3</c:v>
                </c:pt>
                <c:pt idx="15365">
                  <c:v>1.4104746636708801E-3</c:v>
                </c:pt>
                <c:pt idx="15366">
                  <c:v>2.7668961327057402E-4</c:v>
                </c:pt>
                <c:pt idx="15367">
                  <c:v>9.6409292923569899E-5</c:v>
                </c:pt>
                <c:pt idx="15368">
                  <c:v>2.8957500825820399E-4</c:v>
                </c:pt>
                <c:pt idx="15369">
                  <c:v>1.8702427958790399E-5</c:v>
                </c:pt>
                <c:pt idx="15370">
                  <c:v>2.0863423811316801E-4</c:v>
                </c:pt>
                <c:pt idx="15371">
                  <c:v>7.0636304980843103E-4</c:v>
                </c:pt>
                <c:pt idx="15372">
                  <c:v>2.9710974512988498E-4</c:v>
                </c:pt>
                <c:pt idx="15373">
                  <c:v>2.21717805554451E-5</c:v>
                </c:pt>
                <c:pt idx="15374">
                  <c:v>4.4180941349031399E-3</c:v>
                </c:pt>
                <c:pt idx="15375">
                  <c:v>1.1237654776050799E-3</c:v>
                </c:pt>
                <c:pt idx="15376">
                  <c:v>1.59433589981055E-3</c:v>
                </c:pt>
                <c:pt idx="15377">
                  <c:v>5.6392445494296301E-4</c:v>
                </c:pt>
                <c:pt idx="15378">
                  <c:v>1.7656275758085999E-2</c:v>
                </c:pt>
                <c:pt idx="15379">
                  <c:v>6.1001540392534703E-3</c:v>
                </c:pt>
                <c:pt idx="15380">
                  <c:v>1.3345313530546799E-7</c:v>
                </c:pt>
                <c:pt idx="15381">
                  <c:v>4.7563772383196597E-2</c:v>
                </c:pt>
                <c:pt idx="15382">
                  <c:v>1.8716258103862501E-3</c:v>
                </c:pt>
                <c:pt idx="15383">
                  <c:v>4.7252610845277499E-3</c:v>
                </c:pt>
                <c:pt idx="15384">
                  <c:v>2.6191054051541798E-4</c:v>
                </c:pt>
                <c:pt idx="15385">
                  <c:v>1.2468616526248099E-6</c:v>
                </c:pt>
                <c:pt idx="15386">
                  <c:v>0.61445786312508699</c:v>
                </c:pt>
                <c:pt idx="15387">
                  <c:v>9.6167046386269801E-4</c:v>
                </c:pt>
                <c:pt idx="15388">
                  <c:v>3.1583944194328101E-4</c:v>
                </c:pt>
                <c:pt idx="15389">
                  <c:v>1.1167986828392201E-6</c:v>
                </c:pt>
                <c:pt idx="15390">
                  <c:v>4.9941802513072701E-3</c:v>
                </c:pt>
                <c:pt idx="15391">
                  <c:v>1.0927152457229101E-4</c:v>
                </c:pt>
                <c:pt idx="15392">
                  <c:v>2.0345526034703099E-7</c:v>
                </c:pt>
                <c:pt idx="15393">
                  <c:v>1.04432398315857E-3</c:v>
                </c:pt>
                <c:pt idx="15394">
                  <c:v>3.0348905801248798E-4</c:v>
                </c:pt>
                <c:pt idx="15395">
                  <c:v>6.8188028251656705E-4</c:v>
                </c:pt>
                <c:pt idx="15396">
                  <c:v>2.3700235670322601E-7</c:v>
                </c:pt>
                <c:pt idx="15397">
                  <c:v>5.1195931447741201E-6</c:v>
                </c:pt>
                <c:pt idx="15398">
                  <c:v>3.6311428844079002E-3</c:v>
                </c:pt>
                <c:pt idx="15399">
                  <c:v>2.3512813238528201E-2</c:v>
                </c:pt>
                <c:pt idx="15400">
                  <c:v>5.2956524283445303E-4</c:v>
                </c:pt>
                <c:pt idx="15401">
                  <c:v>5.1195421679621305E-4</c:v>
                </c:pt>
                <c:pt idx="15402">
                  <c:v>6.62023211468004E-2</c:v>
                </c:pt>
                <c:pt idx="15403">
                  <c:v>9.774546026967239E-4</c:v>
                </c:pt>
                <c:pt idx="15404">
                  <c:v>7.2296292554838298E-2</c:v>
                </c:pt>
                <c:pt idx="15405">
                  <c:v>1.35906340449254E-4</c:v>
                </c:pt>
                <c:pt idx="15406">
                  <c:v>3.8307162144927097E-2</c:v>
                </c:pt>
                <c:pt idx="15407">
                  <c:v>6.3026981194712599E-3</c:v>
                </c:pt>
                <c:pt idx="15408">
                  <c:v>1.9232206237098901E-2</c:v>
                </c:pt>
                <c:pt idx="15409">
                  <c:v>7.99251927726931E-3</c:v>
                </c:pt>
                <c:pt idx="15410">
                  <c:v>2.1309260954043298E-3</c:v>
                </c:pt>
                <c:pt idx="15411">
                  <c:v>7.0840565291214004E-3</c:v>
                </c:pt>
                <c:pt idx="15412">
                  <c:v>1.74477700081153E-3</c:v>
                </c:pt>
                <c:pt idx="15413">
                  <c:v>1.06426754978379E-4</c:v>
                </c:pt>
                <c:pt idx="15414">
                  <c:v>7.9455953516133801E-4</c:v>
                </c:pt>
                <c:pt idx="15415">
                  <c:v>9.89077879423896E-4</c:v>
                </c:pt>
                <c:pt idx="15416">
                  <c:v>9.70883697192626E-5</c:v>
                </c:pt>
                <c:pt idx="15417">
                  <c:v>1.60441721775873E-4</c:v>
                </c:pt>
                <c:pt idx="15418">
                  <c:v>1.0520223342554199E-3</c:v>
                </c:pt>
                <c:pt idx="15419">
                  <c:v>1.6365224502504E-4</c:v>
                </c:pt>
                <c:pt idx="15420">
                  <c:v>1.09558406498769E-4</c:v>
                </c:pt>
                <c:pt idx="15421">
                  <c:v>1.1936673891680401E-3</c:v>
                </c:pt>
                <c:pt idx="15422">
                  <c:v>1.3035313981231301E-3</c:v>
                </c:pt>
                <c:pt idx="15423">
                  <c:v>6.1601718169820798E-6</c:v>
                </c:pt>
                <c:pt idx="15424">
                  <c:v>3.6825608151082101E-4</c:v>
                </c:pt>
                <c:pt idx="15425">
                  <c:v>2.4636146296938202E-4</c:v>
                </c:pt>
                <c:pt idx="15426">
                  <c:v>1.2664454340006201E-4</c:v>
                </c:pt>
                <c:pt idx="15427">
                  <c:v>1.70029180405043E-6</c:v>
                </c:pt>
                <c:pt idx="15428">
                  <c:v>1.4661861651398701E-7</c:v>
                </c:pt>
                <c:pt idx="15429">
                  <c:v>2.7347416946141601E-5</c:v>
                </c:pt>
                <c:pt idx="15430">
                  <c:v>8.1048382783981705E-3</c:v>
                </c:pt>
                <c:pt idx="15431">
                  <c:v>6.3963904302458596E-4</c:v>
                </c:pt>
                <c:pt idx="15432">
                  <c:v>6.3423446660663095E-4</c:v>
                </c:pt>
                <c:pt idx="15433">
                  <c:v>1.3412751042734801E-2</c:v>
                </c:pt>
                <c:pt idx="15434">
                  <c:v>1.4900181536244499E-4</c:v>
                </c:pt>
                <c:pt idx="15435">
                  <c:v>8.5623225144854296E-7</c:v>
                </c:pt>
                <c:pt idx="15436">
                  <c:v>3.3270010174805899E-3</c:v>
                </c:pt>
                <c:pt idx="15437">
                  <c:v>1.9128964137068E-3</c:v>
                </c:pt>
                <c:pt idx="15438">
                  <c:v>3.94617270587915E-7</c:v>
                </c:pt>
                <c:pt idx="15439">
                  <c:v>5.2670207716564903E-7</c:v>
                </c:pt>
                <c:pt idx="15440">
                  <c:v>8.1810771711369199E-4</c:v>
                </c:pt>
                <c:pt idx="15441">
                  <c:v>1.43809820400242E-4</c:v>
                </c:pt>
                <c:pt idx="15442">
                  <c:v>1.02501789865181E-2</c:v>
                </c:pt>
                <c:pt idx="15443">
                  <c:v>5.0824540005012003E-4</c:v>
                </c:pt>
                <c:pt idx="15444">
                  <c:v>3.14013707878833E-4</c:v>
                </c:pt>
                <c:pt idx="15445">
                  <c:v>6.8038667628265203E-3</c:v>
                </c:pt>
                <c:pt idx="15446">
                  <c:v>2.2774427432798201E-4</c:v>
                </c:pt>
                <c:pt idx="15447">
                  <c:v>1.1308826902997301E-3</c:v>
                </c:pt>
                <c:pt idx="15448">
                  <c:v>7.9763900144165804E-4</c:v>
                </c:pt>
                <c:pt idx="15449">
                  <c:v>4.0113911442462701E-4</c:v>
                </c:pt>
                <c:pt idx="15450">
                  <c:v>2.6028767005465401E-4</c:v>
                </c:pt>
                <c:pt idx="15451">
                  <c:v>5.2351091930767504E-7</c:v>
                </c:pt>
                <c:pt idx="15452">
                  <c:v>3.2955161386779501E-4</c:v>
                </c:pt>
                <c:pt idx="15453">
                  <c:v>1.4788710936279501E-3</c:v>
                </c:pt>
                <c:pt idx="15454">
                  <c:v>5.2310236774965003E-3</c:v>
                </c:pt>
                <c:pt idx="15455">
                  <c:v>2.3689262227275399E-3</c:v>
                </c:pt>
                <c:pt idx="15456">
                  <c:v>4.4075871841661102E-5</c:v>
                </c:pt>
                <c:pt idx="15457">
                  <c:v>3.2450135426237898E-3</c:v>
                </c:pt>
                <c:pt idx="15458">
                  <c:v>5.7978858593513698E-2</c:v>
                </c:pt>
                <c:pt idx="15459">
                  <c:v>3.83471988612361E-4</c:v>
                </c:pt>
                <c:pt idx="15460">
                  <c:v>8.4349556567101594E-3</c:v>
                </c:pt>
                <c:pt idx="15461">
                  <c:v>8.5816871642502301E-4</c:v>
                </c:pt>
                <c:pt idx="15462">
                  <c:v>4.3067656663029301E-2</c:v>
                </c:pt>
                <c:pt idx="15463">
                  <c:v>1.6007932181289099E-4</c:v>
                </c:pt>
                <c:pt idx="15464">
                  <c:v>4.0230596848881198E-4</c:v>
                </c:pt>
                <c:pt idx="15465">
                  <c:v>1.45027608535017E-3</c:v>
                </c:pt>
                <c:pt idx="15466">
                  <c:v>9.0862735487535999E-5</c:v>
                </c:pt>
                <c:pt idx="15467">
                  <c:v>1.19647401105665E-2</c:v>
                </c:pt>
                <c:pt idx="15468">
                  <c:v>1.4292642120010201E-4</c:v>
                </c:pt>
                <c:pt idx="15469">
                  <c:v>6.6801777832981902E-4</c:v>
                </c:pt>
                <c:pt idx="15470">
                  <c:v>1.0553096342883E-3</c:v>
                </c:pt>
                <c:pt idx="15471">
                  <c:v>7.1796641615983203E-3</c:v>
                </c:pt>
                <c:pt idx="15472">
                  <c:v>1.46953683564369E-4</c:v>
                </c:pt>
                <c:pt idx="15473">
                  <c:v>2.5072107243401199E-7</c:v>
                </c:pt>
                <c:pt idx="15474">
                  <c:v>6.1218349533493602E-5</c:v>
                </c:pt>
                <c:pt idx="15475">
                  <c:v>1.14959316113962E-4</c:v>
                </c:pt>
                <c:pt idx="15476">
                  <c:v>9.9315669974796295E-4</c:v>
                </c:pt>
                <c:pt idx="15477">
                  <c:v>5.7296902774252702E-4</c:v>
                </c:pt>
                <c:pt idx="15478">
                  <c:v>2.0884932391922301E-4</c:v>
                </c:pt>
                <c:pt idx="15479">
                  <c:v>7.0604945748723596E-4</c:v>
                </c:pt>
                <c:pt idx="15480">
                  <c:v>1.4327614617966101E-2</c:v>
                </c:pt>
                <c:pt idx="15481">
                  <c:v>9.9910070356806508E-3</c:v>
                </c:pt>
                <c:pt idx="15482">
                  <c:v>5.3349999616504899E-4</c:v>
                </c:pt>
                <c:pt idx="15483">
                  <c:v>9.1610335854480293E-3</c:v>
                </c:pt>
                <c:pt idx="15484">
                  <c:v>9.6355718471033695E-4</c:v>
                </c:pt>
                <c:pt idx="15485">
                  <c:v>2.0343859356612899E-3</c:v>
                </c:pt>
                <c:pt idx="15486">
                  <c:v>1.4738306092221301E-6</c:v>
                </c:pt>
                <c:pt idx="15487">
                  <c:v>9.2088978871212507E-2</c:v>
                </c:pt>
                <c:pt idx="15488">
                  <c:v>6.1009077558120302E-2</c:v>
                </c:pt>
                <c:pt idx="15489">
                  <c:v>3.2113164634998098E-3</c:v>
                </c:pt>
                <c:pt idx="15490">
                  <c:v>1.39695444421286E-3</c:v>
                </c:pt>
                <c:pt idx="15491">
                  <c:v>6.9010010976358104E-3</c:v>
                </c:pt>
                <c:pt idx="15492">
                  <c:v>7.7607581695462403E-3</c:v>
                </c:pt>
                <c:pt idx="15493">
                  <c:v>1.3169481636075E-6</c:v>
                </c:pt>
                <c:pt idx="15494">
                  <c:v>5.86515952575041E-5</c:v>
                </c:pt>
                <c:pt idx="15495">
                  <c:v>3.3178206921913597E-5</c:v>
                </c:pt>
                <c:pt idx="15496">
                  <c:v>3.4338204196078302E-5</c:v>
                </c:pt>
                <c:pt idx="15497">
                  <c:v>1.5707710294336901E-4</c:v>
                </c:pt>
                <c:pt idx="15498">
                  <c:v>1.0837363041681801E-3</c:v>
                </c:pt>
                <c:pt idx="15499">
                  <c:v>4.9846805509187904E-4</c:v>
                </c:pt>
                <c:pt idx="15500">
                  <c:v>3.4194738475784702E-3</c:v>
                </c:pt>
                <c:pt idx="15501">
                  <c:v>4.9732057227441203E-3</c:v>
                </c:pt>
                <c:pt idx="15502">
                  <c:v>5.6346640584606896E-3</c:v>
                </c:pt>
                <c:pt idx="15503">
                  <c:v>1.63027159238242E-3</c:v>
                </c:pt>
                <c:pt idx="15504">
                  <c:v>2.6167644840012799E-2</c:v>
                </c:pt>
                <c:pt idx="15505">
                  <c:v>0.21208737471765601</c:v>
                </c:pt>
                <c:pt idx="15506">
                  <c:v>1.24666626115304E-4</c:v>
                </c:pt>
                <c:pt idx="15507">
                  <c:v>3.7941418956323401E-7</c:v>
                </c:pt>
                <c:pt idx="15508">
                  <c:v>9.10095789773957E-3</c:v>
                </c:pt>
                <c:pt idx="15509">
                  <c:v>1.04780025547347E-4</c:v>
                </c:pt>
                <c:pt idx="15510">
                  <c:v>3.5923420835815999E-5</c:v>
                </c:pt>
                <c:pt idx="15511">
                  <c:v>3.5641868187978902E-4</c:v>
                </c:pt>
                <c:pt idx="15512">
                  <c:v>3.1935360266570102E-2</c:v>
                </c:pt>
                <c:pt idx="15513">
                  <c:v>5.4601795309274599E-3</c:v>
                </c:pt>
                <c:pt idx="15514">
                  <c:v>2.9636709176412301E-4</c:v>
                </c:pt>
                <c:pt idx="15515">
                  <c:v>9.5421190526109401E-4</c:v>
                </c:pt>
                <c:pt idx="15516">
                  <c:v>4.9963884016976899E-3</c:v>
                </c:pt>
                <c:pt idx="15517">
                  <c:v>9.0377712617632105E-4</c:v>
                </c:pt>
                <c:pt idx="15518">
                  <c:v>2.4125386914618799E-4</c:v>
                </c:pt>
                <c:pt idx="15519">
                  <c:v>5.8610082385869295E-4</c:v>
                </c:pt>
                <c:pt idx="15520">
                  <c:v>6.2964618986209898E-3</c:v>
                </c:pt>
                <c:pt idx="15521">
                  <c:v>2.86560408469452E-4</c:v>
                </c:pt>
                <c:pt idx="15522">
                  <c:v>7.1217483928894803E-3</c:v>
                </c:pt>
                <c:pt idx="15523">
                  <c:v>5.0700324941720301E-7</c:v>
                </c:pt>
                <c:pt idx="15524">
                  <c:v>4.0968700457401103E-3</c:v>
                </c:pt>
                <c:pt idx="15525">
                  <c:v>4.9165654532150999E-4</c:v>
                </c:pt>
                <c:pt idx="15526">
                  <c:v>7.1922795535562297E-3</c:v>
                </c:pt>
                <c:pt idx="15527">
                  <c:v>9.9141727881261804E-4</c:v>
                </c:pt>
                <c:pt idx="15528">
                  <c:v>8.6941025206331004E-4</c:v>
                </c:pt>
                <c:pt idx="15529">
                  <c:v>5.0627211550726596E-3</c:v>
                </c:pt>
                <c:pt idx="15530">
                  <c:v>3.89664039036575E-3</c:v>
                </c:pt>
                <c:pt idx="15531">
                  <c:v>1.59818684357223E-3</c:v>
                </c:pt>
                <c:pt idx="15532">
                  <c:v>1.3956362053656299E-4</c:v>
                </c:pt>
                <c:pt idx="15533">
                  <c:v>4.4912180378304302E-4</c:v>
                </c:pt>
                <c:pt idx="15534">
                  <c:v>9.8646568702175108E-4</c:v>
                </c:pt>
                <c:pt idx="15535">
                  <c:v>4.1946240636246701E-4</c:v>
                </c:pt>
                <c:pt idx="15536">
                  <c:v>1.14141808960341E-7</c:v>
                </c:pt>
                <c:pt idx="15537">
                  <c:v>2.6394180256968298E-4</c:v>
                </c:pt>
                <c:pt idx="15538">
                  <c:v>0.15670810189557699</c:v>
                </c:pt>
                <c:pt idx="15539">
                  <c:v>5.39877731955402E-6</c:v>
                </c:pt>
                <c:pt idx="15540">
                  <c:v>5.0961152208801896E-4</c:v>
                </c:pt>
                <c:pt idx="15541">
                  <c:v>1.6290794577696001E-4</c:v>
                </c:pt>
                <c:pt idx="15542">
                  <c:v>2.78220057632752E-2</c:v>
                </c:pt>
                <c:pt idx="15543">
                  <c:v>3.9349741619479703E-4</c:v>
                </c:pt>
                <c:pt idx="15544">
                  <c:v>2.0845491787911102E-3</c:v>
                </c:pt>
                <c:pt idx="15545">
                  <c:v>2.0780301157538E-3</c:v>
                </c:pt>
                <c:pt idx="15546">
                  <c:v>4.8687617962704698E-3</c:v>
                </c:pt>
                <c:pt idx="15547">
                  <c:v>3.2873125249598399E-4</c:v>
                </c:pt>
                <c:pt idx="15548">
                  <c:v>9.4177044179579205E-6</c:v>
                </c:pt>
                <c:pt idx="15549">
                  <c:v>7.9248010928721097E-3</c:v>
                </c:pt>
                <c:pt idx="15550">
                  <c:v>2.5790066089388097E-7</c:v>
                </c:pt>
                <c:pt idx="15551">
                  <c:v>2.7163156855105801E-3</c:v>
                </c:pt>
                <c:pt idx="15552">
                  <c:v>2.6202796398359902E-4</c:v>
                </c:pt>
                <c:pt idx="15553">
                  <c:v>5.8962843335333796E-3</c:v>
                </c:pt>
                <c:pt idx="15554">
                  <c:v>3.60403006755615E-2</c:v>
                </c:pt>
                <c:pt idx="15555">
                  <c:v>8.5351370134996903E-7</c:v>
                </c:pt>
                <c:pt idx="15556">
                  <c:v>4.6924933618759001E-4</c:v>
                </c:pt>
                <c:pt idx="15557">
                  <c:v>7.7422327759934197E-7</c:v>
                </c:pt>
                <c:pt idx="15558">
                  <c:v>3.8375051578207398E-4</c:v>
                </c:pt>
                <c:pt idx="15559">
                  <c:v>6.7840853386146299E-3</c:v>
                </c:pt>
                <c:pt idx="15560">
                  <c:v>8.5176867333377104E-4</c:v>
                </c:pt>
                <c:pt idx="15561">
                  <c:v>4.1673908509986098E-7</c:v>
                </c:pt>
                <c:pt idx="15562">
                  <c:v>1.43671640603815E-2</c:v>
                </c:pt>
                <c:pt idx="15563">
                  <c:v>7.0575061689867307E-5</c:v>
                </c:pt>
                <c:pt idx="15564">
                  <c:v>8.4839486711163498E-3</c:v>
                </c:pt>
                <c:pt idx="15565">
                  <c:v>3.7718430044431198E-4</c:v>
                </c:pt>
                <c:pt idx="15566">
                  <c:v>8.0619100592470606E-3</c:v>
                </c:pt>
                <c:pt idx="15567">
                  <c:v>1.18702032422637E-2</c:v>
                </c:pt>
                <c:pt idx="15568">
                  <c:v>1.9702385735709598E-3</c:v>
                </c:pt>
                <c:pt idx="15569">
                  <c:v>1.20739415495596E-4</c:v>
                </c:pt>
                <c:pt idx="15570">
                  <c:v>7.3455692079172296E-4</c:v>
                </c:pt>
                <c:pt idx="15571">
                  <c:v>6.4410069453032402E-3</c:v>
                </c:pt>
                <c:pt idx="15572">
                  <c:v>1.01152100022482E-3</c:v>
                </c:pt>
                <c:pt idx="15573">
                  <c:v>5.3636214813459697E-5</c:v>
                </c:pt>
                <c:pt idx="15574">
                  <c:v>1.5532628548661601E-7</c:v>
                </c:pt>
                <c:pt idx="15575">
                  <c:v>5.8473445517933597E-7</c:v>
                </c:pt>
                <c:pt idx="15576">
                  <c:v>6.8969066191964205E-5</c:v>
                </c:pt>
                <c:pt idx="15577">
                  <c:v>3.5150915945089098E-4</c:v>
                </c:pt>
                <c:pt idx="15578">
                  <c:v>1.2847065554239599E-7</c:v>
                </c:pt>
                <c:pt idx="15579">
                  <c:v>1.82179968530665E-2</c:v>
                </c:pt>
                <c:pt idx="15580">
                  <c:v>6.2708224603674799E-3</c:v>
                </c:pt>
                <c:pt idx="15581">
                  <c:v>4.5864783160426397E-3</c:v>
                </c:pt>
                <c:pt idx="15582">
                  <c:v>5.3585918745145998E-3</c:v>
                </c:pt>
                <c:pt idx="15583">
                  <c:v>2.4888611936128E-3</c:v>
                </c:pt>
                <c:pt idx="15584">
                  <c:v>1.16403918592655E-4</c:v>
                </c:pt>
                <c:pt idx="15585">
                  <c:v>5.9542821917165495E-4</c:v>
                </c:pt>
                <c:pt idx="15586">
                  <c:v>7.0916619987654297E-3</c:v>
                </c:pt>
                <c:pt idx="15587">
                  <c:v>1.07814674074934E-3</c:v>
                </c:pt>
                <c:pt idx="15588">
                  <c:v>1.7594620650426699E-4</c:v>
                </c:pt>
                <c:pt idx="15589">
                  <c:v>1.67903175586725E-3</c:v>
                </c:pt>
                <c:pt idx="15590">
                  <c:v>6.8775235338860404E-3</c:v>
                </c:pt>
                <c:pt idx="15591">
                  <c:v>1.9013295449131799E-4</c:v>
                </c:pt>
                <c:pt idx="15592">
                  <c:v>1.18698395640656E-2</c:v>
                </c:pt>
                <c:pt idx="15593">
                  <c:v>1.2679394531206101E-3</c:v>
                </c:pt>
                <c:pt idx="15594">
                  <c:v>5.0289771634702898E-4</c:v>
                </c:pt>
                <c:pt idx="15595">
                  <c:v>2.4925491087848101E-2</c:v>
                </c:pt>
                <c:pt idx="15596">
                  <c:v>1.37935431629138E-4</c:v>
                </c:pt>
                <c:pt idx="15597">
                  <c:v>9.8495631129800598E-4</c:v>
                </c:pt>
                <c:pt idx="15598">
                  <c:v>1.17565157559546E-3</c:v>
                </c:pt>
                <c:pt idx="15599">
                  <c:v>7.2803124257188904E-3</c:v>
                </c:pt>
                <c:pt idx="15600">
                  <c:v>1.0621939805344399E-2</c:v>
                </c:pt>
                <c:pt idx="15601">
                  <c:v>1.2827157332661099E-4</c:v>
                </c:pt>
                <c:pt idx="15602">
                  <c:v>2.2160706828637099E-4</c:v>
                </c:pt>
                <c:pt idx="15603">
                  <c:v>1.2956492761460601E-4</c:v>
                </c:pt>
                <c:pt idx="15604">
                  <c:v>1.7393062638164101E-4</c:v>
                </c:pt>
                <c:pt idx="15605">
                  <c:v>4.2362567419963997E-4</c:v>
                </c:pt>
                <c:pt idx="15606">
                  <c:v>1.2359093431791901E-4</c:v>
                </c:pt>
                <c:pt idx="15607">
                  <c:v>5.3547877230188101E-4</c:v>
                </c:pt>
                <c:pt idx="15608">
                  <c:v>1.70341318855087E-7</c:v>
                </c:pt>
                <c:pt idx="15609">
                  <c:v>2.1800882583164999E-3</c:v>
                </c:pt>
                <c:pt idx="15610">
                  <c:v>7.9353852616259803E-7</c:v>
                </c:pt>
                <c:pt idx="15611">
                  <c:v>1.0975062073917199E-3</c:v>
                </c:pt>
                <c:pt idx="15612">
                  <c:v>4.7189192641664399E-7</c:v>
                </c:pt>
                <c:pt idx="15613">
                  <c:v>7.9804606376477905E-3</c:v>
                </c:pt>
                <c:pt idx="15614">
                  <c:v>6.7516179014172201E-5</c:v>
                </c:pt>
                <c:pt idx="15615">
                  <c:v>1.35261632379107E-4</c:v>
                </c:pt>
                <c:pt idx="15616">
                  <c:v>8.6848909568286101E-4</c:v>
                </c:pt>
                <c:pt idx="15617">
                  <c:v>1.2912919076247799E-4</c:v>
                </c:pt>
                <c:pt idx="15618">
                  <c:v>6.8775612318013694E-5</c:v>
                </c:pt>
                <c:pt idx="15619">
                  <c:v>8.82624036268298E-3</c:v>
                </c:pt>
                <c:pt idx="15620">
                  <c:v>2.5628996448532601E-4</c:v>
                </c:pt>
                <c:pt idx="15621">
                  <c:v>2.00198504750746E-2</c:v>
                </c:pt>
                <c:pt idx="15622">
                  <c:v>1.3916676190954601E-4</c:v>
                </c:pt>
                <c:pt idx="15623">
                  <c:v>3.7906441848831502E-3</c:v>
                </c:pt>
                <c:pt idx="15624">
                  <c:v>3.1187932216772199E-3</c:v>
                </c:pt>
                <c:pt idx="15625">
                  <c:v>2.3328780489015301E-2</c:v>
                </c:pt>
                <c:pt idx="15626">
                  <c:v>1.6946431588542699E-2</c:v>
                </c:pt>
                <c:pt idx="15627">
                  <c:v>1.7914150120938201E-4</c:v>
                </c:pt>
                <c:pt idx="15628">
                  <c:v>7.9883732186008007E-3</c:v>
                </c:pt>
                <c:pt idx="15629">
                  <c:v>2.0623757306260601E-3</c:v>
                </c:pt>
                <c:pt idx="15630">
                  <c:v>1.12271555503377E-4</c:v>
                </c:pt>
                <c:pt idx="15631">
                  <c:v>8.3916868753234706E-3</c:v>
                </c:pt>
                <c:pt idx="15632">
                  <c:v>2.2546593462597499E-7</c:v>
                </c:pt>
                <c:pt idx="15633">
                  <c:v>1.19463374335398E-6</c:v>
                </c:pt>
                <c:pt idx="15634">
                  <c:v>7.15752486293164E-4</c:v>
                </c:pt>
                <c:pt idx="15635">
                  <c:v>3.0012987821535802E-4</c:v>
                </c:pt>
                <c:pt idx="15636">
                  <c:v>1.4406645049472801E-3</c:v>
                </c:pt>
                <c:pt idx="15637">
                  <c:v>6.4334023914693903E-3</c:v>
                </c:pt>
                <c:pt idx="15638">
                  <c:v>4.04966553105642E-4</c:v>
                </c:pt>
                <c:pt idx="15639">
                  <c:v>4.46599905554862E-4</c:v>
                </c:pt>
                <c:pt idx="15640">
                  <c:v>1.8864058245658399E-3</c:v>
                </c:pt>
                <c:pt idx="15641">
                  <c:v>2.2385132072719399E-2</c:v>
                </c:pt>
                <c:pt idx="15642">
                  <c:v>6.5289881281174004E-5</c:v>
                </c:pt>
                <c:pt idx="15643">
                  <c:v>1.4677231334547401E-3</c:v>
                </c:pt>
                <c:pt idx="15644">
                  <c:v>8.8901924226256801E-5</c:v>
                </c:pt>
                <c:pt idx="15645">
                  <c:v>1.6788129086881601E-3</c:v>
                </c:pt>
                <c:pt idx="15646">
                  <c:v>1.3539340525515E-3</c:v>
                </c:pt>
                <c:pt idx="15647">
                  <c:v>1.77037735362335E-4</c:v>
                </c:pt>
                <c:pt idx="15648">
                  <c:v>7.8810949968355394E-3</c:v>
                </c:pt>
                <c:pt idx="15649">
                  <c:v>1.0873932606868E-6</c:v>
                </c:pt>
                <c:pt idx="15650">
                  <c:v>1.11295523057419E-4</c:v>
                </c:pt>
                <c:pt idx="15651">
                  <c:v>3.4264337304415302E-3</c:v>
                </c:pt>
                <c:pt idx="15652">
                  <c:v>2.05975091163156E-4</c:v>
                </c:pt>
                <c:pt idx="15653">
                  <c:v>1.5684309483322099E-4</c:v>
                </c:pt>
                <c:pt idx="15654">
                  <c:v>2.7121536168926198E-4</c:v>
                </c:pt>
                <c:pt idx="15655">
                  <c:v>0.177317473184219</c:v>
                </c:pt>
                <c:pt idx="15656">
                  <c:v>6.9948945984807604E-4</c:v>
                </c:pt>
                <c:pt idx="15657">
                  <c:v>2.4882343752633999E-4</c:v>
                </c:pt>
                <c:pt idx="15658">
                  <c:v>1.8696761667398099E-4</c:v>
                </c:pt>
                <c:pt idx="15659">
                  <c:v>4.3453308532813202E-5</c:v>
                </c:pt>
                <c:pt idx="15660">
                  <c:v>4.73137369352691E-4</c:v>
                </c:pt>
                <c:pt idx="15661">
                  <c:v>2.3714189019413399E-3</c:v>
                </c:pt>
                <c:pt idx="15662">
                  <c:v>2.5356469041146901E-2</c:v>
                </c:pt>
                <c:pt idx="15663">
                  <c:v>0.13743269757861501</c:v>
                </c:pt>
                <c:pt idx="15664">
                  <c:v>2.4969998007178802E-3</c:v>
                </c:pt>
                <c:pt idx="15665">
                  <c:v>8.60617452836037E-5</c:v>
                </c:pt>
                <c:pt idx="15666">
                  <c:v>1.2031528798583399E-3</c:v>
                </c:pt>
                <c:pt idx="15667">
                  <c:v>4.1421948264386098E-4</c:v>
                </c:pt>
                <c:pt idx="15668">
                  <c:v>1.50738423002556E-4</c:v>
                </c:pt>
                <c:pt idx="15669">
                  <c:v>1.15106048750316E-6</c:v>
                </c:pt>
                <c:pt idx="15670">
                  <c:v>6.6945308375953704E-4</c:v>
                </c:pt>
                <c:pt idx="15671">
                  <c:v>2.9315599832632397E-4</c:v>
                </c:pt>
                <c:pt idx="15672">
                  <c:v>5.5037276236153297E-5</c:v>
                </c:pt>
                <c:pt idx="15673">
                  <c:v>3.0824421156966099E-4</c:v>
                </c:pt>
                <c:pt idx="15674">
                  <c:v>1.8386263511436101E-5</c:v>
                </c:pt>
                <c:pt idx="15675">
                  <c:v>8.2420334432363705E-3</c:v>
                </c:pt>
                <c:pt idx="15676">
                  <c:v>2.4875254381696E-3</c:v>
                </c:pt>
                <c:pt idx="15677">
                  <c:v>1.63866478164974E-6</c:v>
                </c:pt>
                <c:pt idx="15678">
                  <c:v>2.4457685378948902E-3</c:v>
                </c:pt>
                <c:pt idx="15679">
                  <c:v>0.96729935080989604</c:v>
                </c:pt>
                <c:pt idx="15680">
                  <c:v>1.32424905325558E-4</c:v>
                </c:pt>
                <c:pt idx="15681">
                  <c:v>7.4189479989694598E-4</c:v>
                </c:pt>
                <c:pt idx="15682">
                  <c:v>2.3147423516902002E-6</c:v>
                </c:pt>
                <c:pt idx="15683">
                  <c:v>8.8071213380160107E-6</c:v>
                </c:pt>
                <c:pt idx="15684">
                  <c:v>1.2054626163964799E-7</c:v>
                </c:pt>
                <c:pt idx="15685">
                  <c:v>1.7340092609437401E-2</c:v>
                </c:pt>
                <c:pt idx="15686">
                  <c:v>8.6604684948920607E-5</c:v>
                </c:pt>
                <c:pt idx="15687">
                  <c:v>1.0296809615458599E-3</c:v>
                </c:pt>
                <c:pt idx="15688">
                  <c:v>1.3990609236099599E-4</c:v>
                </c:pt>
                <c:pt idx="15689">
                  <c:v>2.0556361619453998E-3</c:v>
                </c:pt>
                <c:pt idx="15690">
                  <c:v>1.9827897764782999E-4</c:v>
                </c:pt>
                <c:pt idx="15691">
                  <c:v>3.5188814061736001E-3</c:v>
                </c:pt>
                <c:pt idx="15692">
                  <c:v>4.3041929175612802E-2</c:v>
                </c:pt>
                <c:pt idx="15693">
                  <c:v>6.54287676994052E-4</c:v>
                </c:pt>
                <c:pt idx="15694">
                  <c:v>5.1164458897369501E-2</c:v>
                </c:pt>
                <c:pt idx="15695">
                  <c:v>2.7833620101035201E-2</c:v>
                </c:pt>
                <c:pt idx="15696">
                  <c:v>2.7576093138502499E-7</c:v>
                </c:pt>
                <c:pt idx="15697">
                  <c:v>4.0996501143261704E-6</c:v>
                </c:pt>
                <c:pt idx="15698">
                  <c:v>2.7838612482861399E-2</c:v>
                </c:pt>
                <c:pt idx="15699">
                  <c:v>2.1190871096480701E-3</c:v>
                </c:pt>
                <c:pt idx="15700">
                  <c:v>4.1771971034132403E-3</c:v>
                </c:pt>
                <c:pt idx="15701">
                  <c:v>1.0182638700028401E-3</c:v>
                </c:pt>
                <c:pt idx="15702">
                  <c:v>8.1238933628385492E-3</c:v>
                </c:pt>
                <c:pt idx="15703">
                  <c:v>6.9299043923150505E-5</c:v>
                </c:pt>
                <c:pt idx="15704">
                  <c:v>2.8806018774224298E-2</c:v>
                </c:pt>
                <c:pt idx="15705">
                  <c:v>2.0960613454191301E-3</c:v>
                </c:pt>
                <c:pt idx="15706">
                  <c:v>2.7320346429103898E-3</c:v>
                </c:pt>
                <c:pt idx="15707">
                  <c:v>6.2280005937966803E-3</c:v>
                </c:pt>
                <c:pt idx="15708">
                  <c:v>1.14978101302E-4</c:v>
                </c:pt>
                <c:pt idx="15709">
                  <c:v>2.5243075203513202E-4</c:v>
                </c:pt>
                <c:pt idx="15710">
                  <c:v>1.5709913088058799E-7</c:v>
                </c:pt>
                <c:pt idx="15711">
                  <c:v>4.5270803045514799E-2</c:v>
                </c:pt>
                <c:pt idx="15712">
                  <c:v>4.42152090467249E-4</c:v>
                </c:pt>
                <c:pt idx="15713">
                  <c:v>5.3336369648860201E-6</c:v>
                </c:pt>
                <c:pt idx="15714">
                  <c:v>8.48100390754205E-4</c:v>
                </c:pt>
                <c:pt idx="15715">
                  <c:v>5.8770600612064898E-2</c:v>
                </c:pt>
                <c:pt idx="15716">
                  <c:v>1.02056981301286E-7</c:v>
                </c:pt>
                <c:pt idx="15717">
                  <c:v>1.44480634504611E-2</c:v>
                </c:pt>
                <c:pt idx="15718">
                  <c:v>2.17220326892654E-3</c:v>
                </c:pt>
                <c:pt idx="15719">
                  <c:v>2.4315213492356999E-4</c:v>
                </c:pt>
                <c:pt idx="15720">
                  <c:v>6.7801901543971697E-4</c:v>
                </c:pt>
                <c:pt idx="15721">
                  <c:v>4.94332028519301E-3</c:v>
                </c:pt>
                <c:pt idx="15722">
                  <c:v>9.1084564582954694E-8</c:v>
                </c:pt>
                <c:pt idx="15723">
                  <c:v>1.2046598041823E-2</c:v>
                </c:pt>
                <c:pt idx="15724">
                  <c:v>4.1529408275280501E-4</c:v>
                </c:pt>
                <c:pt idx="15725">
                  <c:v>5.9667894377579698E-3</c:v>
                </c:pt>
                <c:pt idx="15726">
                  <c:v>3.5384058373327798E-4</c:v>
                </c:pt>
                <c:pt idx="15727">
                  <c:v>2.2963320510847201E-4</c:v>
                </c:pt>
                <c:pt idx="15728">
                  <c:v>4.57133345941894E-7</c:v>
                </c:pt>
                <c:pt idx="15729">
                  <c:v>1.08506679571476E-4</c:v>
                </c:pt>
                <c:pt idx="15730">
                  <c:v>8.9408056438537405E-5</c:v>
                </c:pt>
                <c:pt idx="15731">
                  <c:v>8.4764594423580905E-2</c:v>
                </c:pt>
                <c:pt idx="15732">
                  <c:v>1.69163603943175E-3</c:v>
                </c:pt>
                <c:pt idx="15733">
                  <c:v>2.5783964879690698E-3</c:v>
                </c:pt>
                <c:pt idx="15734">
                  <c:v>5.8220059757692101E-3</c:v>
                </c:pt>
                <c:pt idx="15735">
                  <c:v>3.2872019675660298E-5</c:v>
                </c:pt>
                <c:pt idx="15736">
                  <c:v>2.9735756115455202E-4</c:v>
                </c:pt>
                <c:pt idx="15737">
                  <c:v>8.5855995002618493E-2</c:v>
                </c:pt>
                <c:pt idx="15738">
                  <c:v>5.2188362292226E-5</c:v>
                </c:pt>
                <c:pt idx="15739">
                  <c:v>7.1039523666685299E-3</c:v>
                </c:pt>
                <c:pt idx="15740">
                  <c:v>1.0305859805805299E-5</c:v>
                </c:pt>
                <c:pt idx="15741">
                  <c:v>1.44047447432518E-3</c:v>
                </c:pt>
                <c:pt idx="15742">
                  <c:v>4.4833868412020499E-4</c:v>
                </c:pt>
                <c:pt idx="15743">
                  <c:v>6.3289753665695401E-3</c:v>
                </c:pt>
                <c:pt idx="15744">
                  <c:v>1.84759394855933E-4</c:v>
                </c:pt>
                <c:pt idx="15745">
                  <c:v>1.8436558788462499E-3</c:v>
                </c:pt>
                <c:pt idx="15746">
                  <c:v>9.4444651429280004E-5</c:v>
                </c:pt>
                <c:pt idx="15747">
                  <c:v>2.1593808731165402E-2</c:v>
                </c:pt>
                <c:pt idx="15748">
                  <c:v>5.03289943878613E-6</c:v>
                </c:pt>
                <c:pt idx="15749">
                  <c:v>2.0040763308096399E-2</c:v>
                </c:pt>
                <c:pt idx="15750">
                  <c:v>4.8778886714441801E-5</c:v>
                </c:pt>
                <c:pt idx="15751">
                  <c:v>7.6136337858669204E-2</c:v>
                </c:pt>
                <c:pt idx="15752">
                  <c:v>3.37130840917123E-5</c:v>
                </c:pt>
                <c:pt idx="15753">
                  <c:v>6.6767233115435599E-3</c:v>
                </c:pt>
                <c:pt idx="15754">
                  <c:v>5.2012919828251197E-4</c:v>
                </c:pt>
                <c:pt idx="15755">
                  <c:v>2.7018047252329801E-4</c:v>
                </c:pt>
                <c:pt idx="15756">
                  <c:v>3.81741198316784E-4</c:v>
                </c:pt>
                <c:pt idx="15757">
                  <c:v>2.0740436064571699E-3</c:v>
                </c:pt>
                <c:pt idx="15758">
                  <c:v>1.3192306318648899E-7</c:v>
                </c:pt>
                <c:pt idx="15759">
                  <c:v>0.149522995679881</c:v>
                </c:pt>
                <c:pt idx="15760">
                  <c:v>6.9521171427186198E-4</c:v>
                </c:pt>
                <c:pt idx="15761">
                  <c:v>3.4716911838784802E-2</c:v>
                </c:pt>
                <c:pt idx="15762">
                  <c:v>7.7519163169875597E-4</c:v>
                </c:pt>
                <c:pt idx="15763">
                  <c:v>1.78483042016482E-6</c:v>
                </c:pt>
                <c:pt idx="15764">
                  <c:v>1.4733063233913701E-3</c:v>
                </c:pt>
                <c:pt idx="15765">
                  <c:v>2.9515107076833798E-2</c:v>
                </c:pt>
                <c:pt idx="15766">
                  <c:v>1.27606862275108E-4</c:v>
                </c:pt>
                <c:pt idx="15767">
                  <c:v>2.4544489458574799E-2</c:v>
                </c:pt>
                <c:pt idx="15768">
                  <c:v>8.5691893265555999E-3</c:v>
                </c:pt>
                <c:pt idx="15769">
                  <c:v>2.73905010477558E-3</c:v>
                </c:pt>
                <c:pt idx="15770">
                  <c:v>3.7343060447890802E-3</c:v>
                </c:pt>
                <c:pt idx="15771">
                  <c:v>2.9445739479940099E-3</c:v>
                </c:pt>
                <c:pt idx="15772">
                  <c:v>1.79127828447187E-3</c:v>
                </c:pt>
                <c:pt idx="15773">
                  <c:v>4.3994367938766099E-3</c:v>
                </c:pt>
                <c:pt idx="15774">
                  <c:v>1.7373191393415501E-6</c:v>
                </c:pt>
                <c:pt idx="15775">
                  <c:v>5.8138653776947198E-3</c:v>
                </c:pt>
                <c:pt idx="15776">
                  <c:v>5.0486198230689504E-7</c:v>
                </c:pt>
                <c:pt idx="15777">
                  <c:v>6.2655574107104402E-3</c:v>
                </c:pt>
                <c:pt idx="15778">
                  <c:v>1.2483434220549199E-3</c:v>
                </c:pt>
                <c:pt idx="15779">
                  <c:v>0.982459034048763</c:v>
                </c:pt>
                <c:pt idx="15780">
                  <c:v>2.6776086693943801E-4</c:v>
                </c:pt>
                <c:pt idx="15781">
                  <c:v>0.83879130495794696</c:v>
                </c:pt>
                <c:pt idx="15782">
                  <c:v>6.5453619078345102E-3</c:v>
                </c:pt>
                <c:pt idx="15783">
                  <c:v>9.4790265052810597E-5</c:v>
                </c:pt>
                <c:pt idx="15784">
                  <c:v>8.7030795222887701E-5</c:v>
                </c:pt>
                <c:pt idx="15785">
                  <c:v>3.9926309181998501E-4</c:v>
                </c:pt>
                <c:pt idx="15786">
                  <c:v>3.8178156235659602E-7</c:v>
                </c:pt>
                <c:pt idx="15787">
                  <c:v>1.12440458469501E-4</c:v>
                </c:pt>
                <c:pt idx="15788">
                  <c:v>4.4099864344148202E-4</c:v>
                </c:pt>
                <c:pt idx="15789">
                  <c:v>1.2411307452146101E-6</c:v>
                </c:pt>
                <c:pt idx="15790">
                  <c:v>3.8754682702912102E-7</c:v>
                </c:pt>
                <c:pt idx="15791">
                  <c:v>5.87244130068119E-3</c:v>
                </c:pt>
                <c:pt idx="15792">
                  <c:v>1.4753710251390599E-4</c:v>
                </c:pt>
                <c:pt idx="15793">
                  <c:v>9.2469054449993704E-4</c:v>
                </c:pt>
                <c:pt idx="15794">
                  <c:v>5.25898049959038E-4</c:v>
                </c:pt>
                <c:pt idx="15795">
                  <c:v>0.240643595624743</c:v>
                </c:pt>
                <c:pt idx="15796">
                  <c:v>1.7654190044333399E-4</c:v>
                </c:pt>
                <c:pt idx="15797">
                  <c:v>1.9937433593288499E-2</c:v>
                </c:pt>
                <c:pt idx="15798">
                  <c:v>3.0264551459411499E-2</c:v>
                </c:pt>
                <c:pt idx="15799">
                  <c:v>8.6737951451932097E-4</c:v>
                </c:pt>
                <c:pt idx="15800">
                  <c:v>4.5255296238718799E-3</c:v>
                </c:pt>
                <c:pt idx="15801">
                  <c:v>2.0331427198548701E-2</c:v>
                </c:pt>
                <c:pt idx="15802">
                  <c:v>2.41961085043292E-4</c:v>
                </c:pt>
                <c:pt idx="15803">
                  <c:v>2.3827533068715099E-5</c:v>
                </c:pt>
                <c:pt idx="15804">
                  <c:v>1.3916100540260401E-3</c:v>
                </c:pt>
                <c:pt idx="15805">
                  <c:v>1.8125554853876E-6</c:v>
                </c:pt>
                <c:pt idx="15806">
                  <c:v>2.6406619591250299E-4</c:v>
                </c:pt>
                <c:pt idx="15807">
                  <c:v>3.5151073927294301E-3</c:v>
                </c:pt>
                <c:pt idx="15808">
                  <c:v>2.8396453632098003E-4</c:v>
                </c:pt>
                <c:pt idx="15809">
                  <c:v>7.7896775344187104E-7</c:v>
                </c:pt>
                <c:pt idx="15810">
                  <c:v>2.1047051319338699E-4</c:v>
                </c:pt>
                <c:pt idx="15811">
                  <c:v>1.8878576465465699E-3</c:v>
                </c:pt>
                <c:pt idx="15812">
                  <c:v>3.25656033161863E-3</c:v>
                </c:pt>
                <c:pt idx="15813">
                  <c:v>1.5133305344428E-6</c:v>
                </c:pt>
                <c:pt idx="15814">
                  <c:v>1.45476003096578E-2</c:v>
                </c:pt>
                <c:pt idx="15815">
                  <c:v>2.4061697641876599E-3</c:v>
                </c:pt>
                <c:pt idx="15816">
                  <c:v>2.2332186032835601E-4</c:v>
                </c:pt>
                <c:pt idx="15817">
                  <c:v>1.88479389335151E-3</c:v>
                </c:pt>
                <c:pt idx="15818">
                  <c:v>1.55150032310187E-4</c:v>
                </c:pt>
                <c:pt idx="15819">
                  <c:v>1.5894974738057399E-3</c:v>
                </c:pt>
                <c:pt idx="15820">
                  <c:v>2.8395823801247002E-3</c:v>
                </c:pt>
                <c:pt idx="15821">
                  <c:v>1.16675279619251E-4</c:v>
                </c:pt>
                <c:pt idx="15822">
                  <c:v>3.3200880064123302E-5</c:v>
                </c:pt>
                <c:pt idx="15823">
                  <c:v>1.33875424267116E-3</c:v>
                </c:pt>
                <c:pt idx="15824">
                  <c:v>9.6369194995405902E-5</c:v>
                </c:pt>
                <c:pt idx="15825">
                  <c:v>4.0948303879078099E-3</c:v>
                </c:pt>
                <c:pt idx="15826">
                  <c:v>2.33974303457311E-5</c:v>
                </c:pt>
                <c:pt idx="15827">
                  <c:v>1.9017339182230301E-4</c:v>
                </c:pt>
                <c:pt idx="15828">
                  <c:v>3.1876172953536598E-2</c:v>
                </c:pt>
                <c:pt idx="15829">
                  <c:v>6.81355744517475E-3</c:v>
                </c:pt>
                <c:pt idx="15830">
                  <c:v>2.99146768577911E-3</c:v>
                </c:pt>
                <c:pt idx="15831">
                  <c:v>1.0173495098332399E-3</c:v>
                </c:pt>
                <c:pt idx="15832">
                  <c:v>7.2439430314494302E-4</c:v>
                </c:pt>
                <c:pt idx="15833">
                  <c:v>1.41062099235185E-3</c:v>
                </c:pt>
                <c:pt idx="15834">
                  <c:v>5.6025568891737005E-4</c:v>
                </c:pt>
                <c:pt idx="15835">
                  <c:v>3.1473546474836199E-6</c:v>
                </c:pt>
                <c:pt idx="15836">
                  <c:v>1.0196702982322999E-4</c:v>
                </c:pt>
                <c:pt idx="15837">
                  <c:v>2.73843667336094E-4</c:v>
                </c:pt>
                <c:pt idx="15838">
                  <c:v>2.5598561303179902E-7</c:v>
                </c:pt>
                <c:pt idx="15839">
                  <c:v>2.0869665011941001E-3</c:v>
                </c:pt>
                <c:pt idx="15840">
                  <c:v>2.75039595909711E-5</c:v>
                </c:pt>
                <c:pt idx="15841">
                  <c:v>1.19820338862601E-5</c:v>
                </c:pt>
                <c:pt idx="15842">
                  <c:v>3.0313357089225E-4</c:v>
                </c:pt>
                <c:pt idx="15843">
                  <c:v>1.2404453493103501E-4</c:v>
                </c:pt>
                <c:pt idx="15844">
                  <c:v>2.95535445076361E-4</c:v>
                </c:pt>
                <c:pt idx="15845">
                  <c:v>1.19892946294262E-2</c:v>
                </c:pt>
                <c:pt idx="15846">
                  <c:v>2.22208249090777E-4</c:v>
                </c:pt>
                <c:pt idx="15847">
                  <c:v>3.7097851555015801E-4</c:v>
                </c:pt>
                <c:pt idx="15848">
                  <c:v>1.2736274596274501E-3</c:v>
                </c:pt>
                <c:pt idx="15849">
                  <c:v>0.15812547876492</c:v>
                </c:pt>
                <c:pt idx="15850">
                  <c:v>5.3431809716068097E-4</c:v>
                </c:pt>
                <c:pt idx="15851">
                  <c:v>4.8817198461294296E-7</c:v>
                </c:pt>
                <c:pt idx="15852">
                  <c:v>1.4732608563451199E-3</c:v>
                </c:pt>
                <c:pt idx="15853">
                  <c:v>0.18895013972630301</c:v>
                </c:pt>
                <c:pt idx="15854">
                  <c:v>0.25712932130328398</c:v>
                </c:pt>
                <c:pt idx="15855">
                  <c:v>5.1422397844734603E-2</c:v>
                </c:pt>
                <c:pt idx="15856">
                  <c:v>2.21679811691988E-4</c:v>
                </c:pt>
                <c:pt idx="15857">
                  <c:v>5.0273089435545E-4</c:v>
                </c:pt>
                <c:pt idx="15858">
                  <c:v>8.5780118699847201E-5</c:v>
                </c:pt>
                <c:pt idx="15859">
                  <c:v>1.35241688063502E-2</c:v>
                </c:pt>
                <c:pt idx="15860">
                  <c:v>2.4864850292707E-5</c:v>
                </c:pt>
                <c:pt idx="15861">
                  <c:v>4.0704824322404598E-3</c:v>
                </c:pt>
                <c:pt idx="15862">
                  <c:v>0.80750342062086999</c:v>
                </c:pt>
                <c:pt idx="15863">
                  <c:v>0.54637854010328202</c:v>
                </c:pt>
                <c:pt idx="15864">
                  <c:v>1.5279041073221301E-2</c:v>
                </c:pt>
                <c:pt idx="15865">
                  <c:v>1.9454656951952599E-7</c:v>
                </c:pt>
                <c:pt idx="15866">
                  <c:v>9.2603939130042999E-5</c:v>
                </c:pt>
                <c:pt idx="15867">
                  <c:v>3.0744614706334502E-5</c:v>
                </c:pt>
                <c:pt idx="15868">
                  <c:v>1.3173167604334599E-2</c:v>
                </c:pt>
                <c:pt idx="15869">
                  <c:v>2.79208111753705E-3</c:v>
                </c:pt>
                <c:pt idx="15870">
                  <c:v>4.3842299215460104E-3</c:v>
                </c:pt>
                <c:pt idx="15871">
                  <c:v>1.9005521752866299E-5</c:v>
                </c:pt>
                <c:pt idx="15872">
                  <c:v>4.2137553944535903E-4</c:v>
                </c:pt>
                <c:pt idx="15873">
                  <c:v>3.86808439367699E-4</c:v>
                </c:pt>
                <c:pt idx="15874">
                  <c:v>2.0971474089402399E-3</c:v>
                </c:pt>
                <c:pt idx="15875">
                  <c:v>5.1306563255712599E-5</c:v>
                </c:pt>
                <c:pt idx="15876">
                  <c:v>7.9163328494302005E-5</c:v>
                </c:pt>
                <c:pt idx="15877">
                  <c:v>1.5579411667947299E-3</c:v>
                </c:pt>
                <c:pt idx="15878">
                  <c:v>3.2184550576577899E-4</c:v>
                </c:pt>
                <c:pt idx="15879">
                  <c:v>9.0479866596494905E-3</c:v>
                </c:pt>
                <c:pt idx="15880">
                  <c:v>5.2189521117482303E-3</c:v>
                </c:pt>
                <c:pt idx="15881">
                  <c:v>8.4444395057579904E-5</c:v>
                </c:pt>
                <c:pt idx="15882">
                  <c:v>7.8729144739182501E-3</c:v>
                </c:pt>
                <c:pt idx="15883">
                  <c:v>1.86186318808833E-2</c:v>
                </c:pt>
                <c:pt idx="15884">
                  <c:v>1.0766106327969301E-3</c:v>
                </c:pt>
                <c:pt idx="15885">
                  <c:v>2.05251222582942E-7</c:v>
                </c:pt>
                <c:pt idx="15886">
                  <c:v>2.9773808212927802E-4</c:v>
                </c:pt>
                <c:pt idx="15887">
                  <c:v>2.3693145844657801E-5</c:v>
                </c:pt>
                <c:pt idx="15888">
                  <c:v>1.0932805001044001E-7</c:v>
                </c:pt>
                <c:pt idx="15889">
                  <c:v>1.0697271890290599E-3</c:v>
                </c:pt>
                <c:pt idx="15890">
                  <c:v>0.79593613031259902</c:v>
                </c:pt>
                <c:pt idx="15891">
                  <c:v>3.0741931188651099E-5</c:v>
                </c:pt>
                <c:pt idx="15892">
                  <c:v>8.2143892403610595E-4</c:v>
                </c:pt>
                <c:pt idx="15893">
                  <c:v>1.01759842669927E-4</c:v>
                </c:pt>
                <c:pt idx="15894">
                  <c:v>1.9983834246379202E-3</c:v>
                </c:pt>
                <c:pt idx="15895">
                  <c:v>6.0832761618636905E-4</c:v>
                </c:pt>
                <c:pt idx="15896">
                  <c:v>1.2286240058974199E-4</c:v>
                </c:pt>
                <c:pt idx="15897">
                  <c:v>3.6486209441754501E-3</c:v>
                </c:pt>
                <c:pt idx="15898">
                  <c:v>1.31938691836797E-7</c:v>
                </c:pt>
                <c:pt idx="15899">
                  <c:v>2.1275052155041399E-4</c:v>
                </c:pt>
                <c:pt idx="15900">
                  <c:v>1.31480790110764E-3</c:v>
                </c:pt>
                <c:pt idx="15901">
                  <c:v>5.6392291229671E-3</c:v>
                </c:pt>
                <c:pt idx="15902">
                  <c:v>1.77131098759659E-4</c:v>
                </c:pt>
                <c:pt idx="15903">
                  <c:v>5.1743024401431701E-7</c:v>
                </c:pt>
                <c:pt idx="15904">
                  <c:v>4.1061143882096304E-3</c:v>
                </c:pt>
                <c:pt idx="15905">
                  <c:v>6.3074479753310198E-5</c:v>
                </c:pt>
                <c:pt idx="15906">
                  <c:v>7.0813534613805695E-4</c:v>
                </c:pt>
                <c:pt idx="15907">
                  <c:v>5.8927258234113197E-4</c:v>
                </c:pt>
                <c:pt idx="15908">
                  <c:v>2.01737288068145E-4</c:v>
                </c:pt>
                <c:pt idx="15909">
                  <c:v>3.2677846089695098E-4</c:v>
                </c:pt>
                <c:pt idx="15910">
                  <c:v>7.0623640194004099E-3</c:v>
                </c:pt>
                <c:pt idx="15911">
                  <c:v>6.1211600413010698E-3</c:v>
                </c:pt>
                <c:pt idx="15912">
                  <c:v>3.1301541587625798E-5</c:v>
                </c:pt>
                <c:pt idx="15913">
                  <c:v>1.5744047323778099E-5</c:v>
                </c:pt>
                <c:pt idx="15914">
                  <c:v>9.62470892245859E-4</c:v>
                </c:pt>
                <c:pt idx="15915">
                  <c:v>4.3062103402531403E-3</c:v>
                </c:pt>
                <c:pt idx="15916">
                  <c:v>2.44057257812096E-4</c:v>
                </c:pt>
                <c:pt idx="15917">
                  <c:v>4.6364548850002398E-5</c:v>
                </c:pt>
                <c:pt idx="15918">
                  <c:v>3.3721355848382998E-3</c:v>
                </c:pt>
                <c:pt idx="15919">
                  <c:v>2.9465586329813498E-3</c:v>
                </c:pt>
                <c:pt idx="15920">
                  <c:v>1.4006759216276999E-7</c:v>
                </c:pt>
                <c:pt idx="15921">
                  <c:v>8.87177030335679E-7</c:v>
                </c:pt>
                <c:pt idx="15922">
                  <c:v>1.5624657226777E-2</c:v>
                </c:pt>
                <c:pt idx="15923">
                  <c:v>1.3224325760764E-3</c:v>
                </c:pt>
                <c:pt idx="15924">
                  <c:v>1.1868188547395999E-4</c:v>
                </c:pt>
                <c:pt idx="15925">
                  <c:v>7.3794748395706794E-5</c:v>
                </c:pt>
                <c:pt idx="15926">
                  <c:v>3.7187801805462798E-3</c:v>
                </c:pt>
                <c:pt idx="15927">
                  <c:v>4.8747354921482103E-5</c:v>
                </c:pt>
                <c:pt idx="15928">
                  <c:v>2.0137979059076001E-2</c:v>
                </c:pt>
                <c:pt idx="15929">
                  <c:v>6.4901860216194305E-7</c:v>
                </c:pt>
                <c:pt idx="15930">
                  <c:v>1.18274185030541E-3</c:v>
                </c:pt>
                <c:pt idx="15931">
                  <c:v>1.7104604596633701E-5</c:v>
                </c:pt>
                <c:pt idx="15932">
                  <c:v>0.396153693853323</c:v>
                </c:pt>
                <c:pt idx="15933">
                  <c:v>1.35366067947679E-6</c:v>
                </c:pt>
                <c:pt idx="15934">
                  <c:v>2.54608636232081E-2</c:v>
                </c:pt>
                <c:pt idx="15935">
                  <c:v>2.1973490700622502E-3</c:v>
                </c:pt>
                <c:pt idx="15936">
                  <c:v>5.4854905543379098E-4</c:v>
                </c:pt>
                <c:pt idx="15937">
                  <c:v>7.6052372487813401E-4</c:v>
                </c:pt>
                <c:pt idx="15938">
                  <c:v>6.2726455942820501E-3</c:v>
                </c:pt>
                <c:pt idx="15939">
                  <c:v>6.9552937653227797E-4</c:v>
                </c:pt>
                <c:pt idx="15940">
                  <c:v>3.4470383928285899E-7</c:v>
                </c:pt>
                <c:pt idx="15941">
                  <c:v>1.7487010077944501E-3</c:v>
                </c:pt>
                <c:pt idx="15942">
                  <c:v>2.6575170379526401E-5</c:v>
                </c:pt>
                <c:pt idx="15943">
                  <c:v>6.9531883620218901E-5</c:v>
                </c:pt>
                <c:pt idx="15944">
                  <c:v>3.8118963024928E-4</c:v>
                </c:pt>
                <c:pt idx="15945">
                  <c:v>1.5880790303495801E-3</c:v>
                </c:pt>
                <c:pt idx="15946">
                  <c:v>3.5665428546273401E-2</c:v>
                </c:pt>
                <c:pt idx="15947">
                  <c:v>3.46804009611261E-3</c:v>
                </c:pt>
                <c:pt idx="15948">
                  <c:v>6.1598966071796496E-5</c:v>
                </c:pt>
                <c:pt idx="15949">
                  <c:v>5.3789575799364897E-5</c:v>
                </c:pt>
                <c:pt idx="15950">
                  <c:v>1.90143039074559E-4</c:v>
                </c:pt>
                <c:pt idx="15951">
                  <c:v>4.49643754505379E-5</c:v>
                </c:pt>
                <c:pt idx="15952">
                  <c:v>1.08477245791417E-4</c:v>
                </c:pt>
                <c:pt idx="15953">
                  <c:v>2.9884117305208199E-4</c:v>
                </c:pt>
                <c:pt idx="15954">
                  <c:v>5.9065003828832302E-5</c:v>
                </c:pt>
                <c:pt idx="15955">
                  <c:v>1.46123392926817E-2</c:v>
                </c:pt>
                <c:pt idx="15956">
                  <c:v>2.9189357858997199E-4</c:v>
                </c:pt>
                <c:pt idx="15957">
                  <c:v>2.2817806824710401E-4</c:v>
                </c:pt>
                <c:pt idx="15958">
                  <c:v>3.1498529531177E-5</c:v>
                </c:pt>
                <c:pt idx="15959">
                  <c:v>6.8173412457418403E-7</c:v>
                </c:pt>
                <c:pt idx="15960">
                  <c:v>2.0461863763942401E-4</c:v>
                </c:pt>
                <c:pt idx="15961">
                  <c:v>1.08739896079282E-5</c:v>
                </c:pt>
                <c:pt idx="15962">
                  <c:v>4.6138492232937499E-7</c:v>
                </c:pt>
                <c:pt idx="15963">
                  <c:v>1.25184686193891E-3</c:v>
                </c:pt>
                <c:pt idx="15964">
                  <c:v>1.9433111299754001E-7</c:v>
                </c:pt>
                <c:pt idx="15965">
                  <c:v>7.8260791217429196E-2</c:v>
                </c:pt>
                <c:pt idx="15966">
                  <c:v>1.3006502030217201E-4</c:v>
                </c:pt>
                <c:pt idx="15967">
                  <c:v>4.2453558378127898E-7</c:v>
                </c:pt>
                <c:pt idx="15968">
                  <c:v>8.6089969710548102E-4</c:v>
                </c:pt>
                <c:pt idx="15969">
                  <c:v>1.2107373586803699E-4</c:v>
                </c:pt>
                <c:pt idx="15970">
                  <c:v>2.1011634528591999E-5</c:v>
                </c:pt>
                <c:pt idx="15971">
                  <c:v>1.1085316305935599E-2</c:v>
                </c:pt>
                <c:pt idx="15972">
                  <c:v>5.2683832951926898E-5</c:v>
                </c:pt>
                <c:pt idx="15973">
                  <c:v>1.83086637765696E-3</c:v>
                </c:pt>
                <c:pt idx="15974">
                  <c:v>2.6252305028406499E-7</c:v>
                </c:pt>
                <c:pt idx="15975">
                  <c:v>3.51318336004789E-5</c:v>
                </c:pt>
                <c:pt idx="15976">
                  <c:v>4.0831263457218102E-4</c:v>
                </c:pt>
                <c:pt idx="15977">
                  <c:v>5.24119050984266E-7</c:v>
                </c:pt>
                <c:pt idx="15978">
                  <c:v>2.33988051265957E-4</c:v>
                </c:pt>
                <c:pt idx="15979">
                  <c:v>1.48599658289505E-3</c:v>
                </c:pt>
                <c:pt idx="15980">
                  <c:v>5.6787707175507901E-5</c:v>
                </c:pt>
                <c:pt idx="15981">
                  <c:v>2.1671477503411899E-5</c:v>
                </c:pt>
                <c:pt idx="15982">
                  <c:v>5.58605074979925E-5</c:v>
                </c:pt>
                <c:pt idx="15983">
                  <c:v>1.87744608700672E-4</c:v>
                </c:pt>
                <c:pt idx="15984">
                  <c:v>1.0846892139073801E-3</c:v>
                </c:pt>
                <c:pt idx="15985">
                  <c:v>1.17285238576668E-4</c:v>
                </c:pt>
                <c:pt idx="15986">
                  <c:v>6.2250445238524804E-4</c:v>
                </c:pt>
                <c:pt idx="15987">
                  <c:v>2.0726879630805899E-5</c:v>
                </c:pt>
                <c:pt idx="15988">
                  <c:v>1.9559619462193299E-4</c:v>
                </c:pt>
                <c:pt idx="15989">
                  <c:v>2.6133568945505299E-6</c:v>
                </c:pt>
                <c:pt idx="15990">
                  <c:v>2.7881130074359699E-3</c:v>
                </c:pt>
                <c:pt idx="15991">
                  <c:v>1.9442877473516899E-4</c:v>
                </c:pt>
                <c:pt idx="15992">
                  <c:v>2.1216188196506801E-2</c:v>
                </c:pt>
                <c:pt idx="15993">
                  <c:v>1.42123327828274E-2</c:v>
                </c:pt>
                <c:pt idx="15994">
                  <c:v>1.8215167247803999E-4</c:v>
                </c:pt>
                <c:pt idx="15995">
                  <c:v>1.66066432892411E-4</c:v>
                </c:pt>
                <c:pt idx="15996">
                  <c:v>3.3504465495591699E-3</c:v>
                </c:pt>
                <c:pt idx="15997">
                  <c:v>2.55627995571605E-4</c:v>
                </c:pt>
                <c:pt idx="15998">
                  <c:v>3.9124482475529402E-4</c:v>
                </c:pt>
                <c:pt idx="15999">
                  <c:v>1.2223456556653701E-6</c:v>
                </c:pt>
                <c:pt idx="16000">
                  <c:v>1.3451540877219999E-2</c:v>
                </c:pt>
                <c:pt idx="16001">
                  <c:v>4.4417141174011898E-5</c:v>
                </c:pt>
                <c:pt idx="16002">
                  <c:v>5.5019076083322601E-5</c:v>
                </c:pt>
                <c:pt idx="16003">
                  <c:v>6.2081979134437299E-3</c:v>
                </c:pt>
                <c:pt idx="16004">
                  <c:v>1.3862370937463899E-4</c:v>
                </c:pt>
                <c:pt idx="16005">
                  <c:v>4.3565501975465203E-5</c:v>
                </c:pt>
                <c:pt idx="16006">
                  <c:v>3.46612736337942E-4</c:v>
                </c:pt>
                <c:pt idx="16007">
                  <c:v>4.5924288549205298E-5</c:v>
                </c:pt>
                <c:pt idx="16008">
                  <c:v>1.2103684838153801E-4</c:v>
                </c:pt>
                <c:pt idx="16009">
                  <c:v>4.6289587891787697E-5</c:v>
                </c:pt>
                <c:pt idx="16010">
                  <c:v>3.9248209522026103E-4</c:v>
                </c:pt>
                <c:pt idx="16011">
                  <c:v>2.6772407521621399E-6</c:v>
                </c:pt>
                <c:pt idx="16012">
                  <c:v>2.30183059072992E-7</c:v>
                </c:pt>
                <c:pt idx="16013">
                  <c:v>9.6410042784382305E-4</c:v>
                </c:pt>
                <c:pt idx="16014">
                  <c:v>4.9485969929806205E-7</c:v>
                </c:pt>
                <c:pt idx="16015">
                  <c:v>1.2054583327187501E-3</c:v>
                </c:pt>
                <c:pt idx="16016">
                  <c:v>1.2297763422228401E-4</c:v>
                </c:pt>
                <c:pt idx="16017">
                  <c:v>1.36805179658308E-3</c:v>
                </c:pt>
                <c:pt idx="16018">
                  <c:v>6.0780113070190801E-5</c:v>
                </c:pt>
                <c:pt idx="16019">
                  <c:v>1.3491373949854799E-3</c:v>
                </c:pt>
                <c:pt idx="16020">
                  <c:v>1.4319250170047001E-4</c:v>
                </c:pt>
                <c:pt idx="16021">
                  <c:v>3.8483193026510802E-7</c:v>
                </c:pt>
                <c:pt idx="16022">
                  <c:v>1.87832530092563E-2</c:v>
                </c:pt>
                <c:pt idx="16023">
                  <c:v>3.6720615029857601E-3</c:v>
                </c:pt>
                <c:pt idx="16024">
                  <c:v>3.1716488088415901E-4</c:v>
                </c:pt>
                <c:pt idx="16025">
                  <c:v>3.1720772840951499E-3</c:v>
                </c:pt>
                <c:pt idx="16026">
                  <c:v>3.2959122793788801E-3</c:v>
                </c:pt>
                <c:pt idx="16027">
                  <c:v>3.3125672838466702E-4</c:v>
                </c:pt>
                <c:pt idx="16028">
                  <c:v>3.89954619182434E-2</c:v>
                </c:pt>
                <c:pt idx="16029">
                  <c:v>1.1783143838832301E-3</c:v>
                </c:pt>
                <c:pt idx="16030">
                  <c:v>3.2092528920369101E-4</c:v>
                </c:pt>
                <c:pt idx="16031">
                  <c:v>5.68899683034765E-2</c:v>
                </c:pt>
                <c:pt idx="16032">
                  <c:v>2.9443093905248902E-4</c:v>
                </c:pt>
                <c:pt idx="16033">
                  <c:v>4.4910514857397802E-3</c:v>
                </c:pt>
                <c:pt idx="16034">
                  <c:v>1.06190510618972E-4</c:v>
                </c:pt>
                <c:pt idx="16035">
                  <c:v>4.6948764675653898E-5</c:v>
                </c:pt>
                <c:pt idx="16036">
                  <c:v>5.1307158830606102E-4</c:v>
                </c:pt>
                <c:pt idx="16037">
                  <c:v>6.7969680796055597E-5</c:v>
                </c:pt>
                <c:pt idx="16038">
                  <c:v>8.6764207611967703E-4</c:v>
                </c:pt>
                <c:pt idx="16039">
                  <c:v>4.9221785687102496E-4</c:v>
                </c:pt>
                <c:pt idx="16040">
                  <c:v>1.24736182556836E-3</c:v>
                </c:pt>
                <c:pt idx="16041">
                  <c:v>1.14636541602676E-3</c:v>
                </c:pt>
                <c:pt idx="16042">
                  <c:v>4.80265809535822E-3</c:v>
                </c:pt>
                <c:pt idx="16043">
                  <c:v>0.89424741750035797</c:v>
                </c:pt>
                <c:pt idx="16044">
                  <c:v>6.1967356671824899E-4</c:v>
                </c:pt>
                <c:pt idx="16045">
                  <c:v>0.99987517601048304</c:v>
                </c:pt>
                <c:pt idx="16046">
                  <c:v>1.17435362341687E-4</c:v>
                </c:pt>
                <c:pt idx="16047">
                  <c:v>8.2297645640365402E-4</c:v>
                </c:pt>
                <c:pt idx="16048">
                  <c:v>3.9859268501938401E-5</c:v>
                </c:pt>
                <c:pt idx="16049">
                  <c:v>6.74619576395035E-5</c:v>
                </c:pt>
                <c:pt idx="16050">
                  <c:v>3.11441014306524E-6</c:v>
                </c:pt>
                <c:pt idx="16051">
                  <c:v>1.6098793566403E-4</c:v>
                </c:pt>
                <c:pt idx="16052">
                  <c:v>5.8015521341614105E-4</c:v>
                </c:pt>
                <c:pt idx="16053">
                  <c:v>8.7592144500013298E-5</c:v>
                </c:pt>
                <c:pt idx="16054">
                  <c:v>1.12096992260118E-4</c:v>
                </c:pt>
                <c:pt idx="16055">
                  <c:v>2.2249609758450499E-4</c:v>
                </c:pt>
                <c:pt idx="16056">
                  <c:v>2.3319011806970701E-3</c:v>
                </c:pt>
                <c:pt idx="16057">
                  <c:v>7.6189754674619602E-5</c:v>
                </c:pt>
                <c:pt idx="16058">
                  <c:v>4.8968325561747801E-4</c:v>
                </c:pt>
                <c:pt idx="16059">
                  <c:v>1.9339697802417701E-3</c:v>
                </c:pt>
                <c:pt idx="16060">
                  <c:v>1.4791078712587401E-4</c:v>
                </c:pt>
                <c:pt idx="16061">
                  <c:v>3.8151245756577603E-7</c:v>
                </c:pt>
                <c:pt idx="16062">
                  <c:v>1.02473251899262E-7</c:v>
                </c:pt>
                <c:pt idx="16063">
                  <c:v>1.6565349600523301E-2</c:v>
                </c:pt>
                <c:pt idx="16064">
                  <c:v>1.42239444180088E-3</c:v>
                </c:pt>
                <c:pt idx="16065">
                  <c:v>1.37492816520169E-5</c:v>
                </c:pt>
                <c:pt idx="16066">
                  <c:v>1.2485491692456699E-2</c:v>
                </c:pt>
                <c:pt idx="16067">
                  <c:v>1.5584019728857599E-4</c:v>
                </c:pt>
                <c:pt idx="16068">
                  <c:v>2.6090667961390398E-5</c:v>
                </c:pt>
                <c:pt idx="16069">
                  <c:v>4.7903554724904804E-3</c:v>
                </c:pt>
                <c:pt idx="16070">
                  <c:v>3.4977568583835798E-4</c:v>
                </c:pt>
                <c:pt idx="16071">
                  <c:v>8.8479791009876002E-4</c:v>
                </c:pt>
                <c:pt idx="16072">
                  <c:v>2.8130684917038098E-4</c:v>
                </c:pt>
                <c:pt idx="16073">
                  <c:v>2.2654885378315301E-3</c:v>
                </c:pt>
                <c:pt idx="16074">
                  <c:v>6.8523978490294098E-3</c:v>
                </c:pt>
                <c:pt idx="16075">
                  <c:v>2.5867054583282302E-4</c:v>
                </c:pt>
                <c:pt idx="16076">
                  <c:v>4.6712818344125599E-7</c:v>
                </c:pt>
                <c:pt idx="16077">
                  <c:v>1.32010033626762E-4</c:v>
                </c:pt>
                <c:pt idx="16078">
                  <c:v>3.9300642436705202E-4</c:v>
                </c:pt>
                <c:pt idx="16079">
                  <c:v>1.82278154965977E-4</c:v>
                </c:pt>
                <c:pt idx="16080">
                  <c:v>8.6783673201585796E-7</c:v>
                </c:pt>
                <c:pt idx="16081">
                  <c:v>3.9401010152836403E-2</c:v>
                </c:pt>
                <c:pt idx="16082">
                  <c:v>1.0415973744672701E-4</c:v>
                </c:pt>
                <c:pt idx="16083">
                  <c:v>4.1333308213273899E-3</c:v>
                </c:pt>
                <c:pt idx="16084">
                  <c:v>5.684411768511E-3</c:v>
                </c:pt>
                <c:pt idx="16085">
                  <c:v>2.32613966841296E-2</c:v>
                </c:pt>
                <c:pt idx="16086">
                  <c:v>8.3469973747921898E-7</c:v>
                </c:pt>
                <c:pt idx="16087">
                  <c:v>6.8201958610079395E-7</c:v>
                </c:pt>
                <c:pt idx="16088">
                  <c:v>2.37652334160798E-4</c:v>
                </c:pt>
                <c:pt idx="16089">
                  <c:v>1.09644363231303E-4</c:v>
                </c:pt>
                <c:pt idx="16090">
                  <c:v>2.4400378253928499E-4</c:v>
                </c:pt>
                <c:pt idx="16091">
                  <c:v>4.2175906041802E-3</c:v>
                </c:pt>
                <c:pt idx="16092">
                  <c:v>1.9179819769846701E-3</c:v>
                </c:pt>
                <c:pt idx="16093">
                  <c:v>3.1043765363696898E-4</c:v>
                </c:pt>
                <c:pt idx="16094">
                  <c:v>1.4929133831738701E-4</c:v>
                </c:pt>
                <c:pt idx="16095">
                  <c:v>1.3076462357333901E-2</c:v>
                </c:pt>
                <c:pt idx="16096">
                  <c:v>1.6128282867710299E-4</c:v>
                </c:pt>
                <c:pt idx="16097">
                  <c:v>6.5565767343694404E-4</c:v>
                </c:pt>
                <c:pt idx="16098">
                  <c:v>6.1355218365598496E-5</c:v>
                </c:pt>
                <c:pt idx="16099">
                  <c:v>1.9807247508758499E-3</c:v>
                </c:pt>
                <c:pt idx="16100">
                  <c:v>1.5772155189571701E-5</c:v>
                </c:pt>
                <c:pt idx="16101">
                  <c:v>7.3796988945975502E-3</c:v>
                </c:pt>
                <c:pt idx="16102">
                  <c:v>7.2270008732628794E-5</c:v>
                </c:pt>
                <c:pt idx="16103">
                  <c:v>1.26972453151533E-4</c:v>
                </c:pt>
                <c:pt idx="16104">
                  <c:v>1.09626567791376E-3</c:v>
                </c:pt>
                <c:pt idx="16105">
                  <c:v>6.5862093313747696E-3</c:v>
                </c:pt>
                <c:pt idx="16106">
                  <c:v>5.7046687404974599E-5</c:v>
                </c:pt>
                <c:pt idx="16107">
                  <c:v>3.9235280509904197E-7</c:v>
                </c:pt>
                <c:pt idx="16108">
                  <c:v>4.9409522475927896E-4</c:v>
                </c:pt>
                <c:pt idx="16109">
                  <c:v>2.38833569374057E-5</c:v>
                </c:pt>
                <c:pt idx="16110">
                  <c:v>1.5225297744972601E-7</c:v>
                </c:pt>
                <c:pt idx="16111">
                  <c:v>8.4573493760941004E-4</c:v>
                </c:pt>
                <c:pt idx="16112">
                  <c:v>2.6127606401815202E-3</c:v>
                </c:pt>
                <c:pt idx="16113">
                  <c:v>1.2236205770350399E-3</c:v>
                </c:pt>
                <c:pt idx="16114">
                  <c:v>3.3666488389098199E-2</c:v>
                </c:pt>
                <c:pt idx="16115">
                  <c:v>2.6931922777340599E-2</c:v>
                </c:pt>
                <c:pt idx="16116">
                  <c:v>4.7828589804684199E-2</c:v>
                </c:pt>
                <c:pt idx="16117">
                  <c:v>3.7255590975649101E-4</c:v>
                </c:pt>
                <c:pt idx="16118">
                  <c:v>1.4079784482169799E-4</c:v>
                </c:pt>
                <c:pt idx="16119">
                  <c:v>5.7637948154329903E-3</c:v>
                </c:pt>
                <c:pt idx="16120">
                  <c:v>3.8963642627643101E-3</c:v>
                </c:pt>
                <c:pt idx="16121">
                  <c:v>4.7009524043526302E-7</c:v>
                </c:pt>
                <c:pt idx="16122">
                  <c:v>0.63957490609398304</c:v>
                </c:pt>
                <c:pt idx="16123">
                  <c:v>4.8640515974023302E-5</c:v>
                </c:pt>
                <c:pt idx="16124">
                  <c:v>4.1814156168364403E-5</c:v>
                </c:pt>
                <c:pt idx="16125">
                  <c:v>1.6062627245483602E-2</c:v>
                </c:pt>
                <c:pt idx="16126">
                  <c:v>1.57096771457089E-3</c:v>
                </c:pt>
                <c:pt idx="16127">
                  <c:v>1.18461061506357E-3</c:v>
                </c:pt>
                <c:pt idx="16128">
                  <c:v>2.0079607431792998E-3</c:v>
                </c:pt>
                <c:pt idx="16129">
                  <c:v>0.107008653412011</c:v>
                </c:pt>
                <c:pt idx="16130">
                  <c:v>9.9125259697639695E-6</c:v>
                </c:pt>
                <c:pt idx="16131">
                  <c:v>2.5115913277525101E-4</c:v>
                </c:pt>
                <c:pt idx="16132">
                  <c:v>2.0038196794752499E-4</c:v>
                </c:pt>
                <c:pt idx="16133">
                  <c:v>1.1316264002624299E-4</c:v>
                </c:pt>
                <c:pt idx="16134">
                  <c:v>1.1346065075614101E-4</c:v>
                </c:pt>
                <c:pt idx="16135">
                  <c:v>1.9639905751849599E-2</c:v>
                </c:pt>
                <c:pt idx="16136">
                  <c:v>1.2274284456453699E-2</c:v>
                </c:pt>
                <c:pt idx="16137">
                  <c:v>9.64599606318566E-4</c:v>
                </c:pt>
                <c:pt idx="16138">
                  <c:v>3.05026720806075E-4</c:v>
                </c:pt>
                <c:pt idx="16139">
                  <c:v>6.0394497866420602E-3</c:v>
                </c:pt>
                <c:pt idx="16140">
                  <c:v>1.5060609310038001E-4</c:v>
                </c:pt>
                <c:pt idx="16141">
                  <c:v>1.9309051048866498E-2</c:v>
                </c:pt>
                <c:pt idx="16142">
                  <c:v>2.4057373906678201E-2</c:v>
                </c:pt>
                <c:pt idx="16143">
                  <c:v>5.0504024012792501E-3</c:v>
                </c:pt>
                <c:pt idx="16144">
                  <c:v>2.25743495914374E-2</c:v>
                </c:pt>
                <c:pt idx="16145">
                  <c:v>4.47415712792889E-3</c:v>
                </c:pt>
                <c:pt idx="16146">
                  <c:v>3.0902319136486699E-3</c:v>
                </c:pt>
                <c:pt idx="16147">
                  <c:v>3.0671302439467403E-5</c:v>
                </c:pt>
                <c:pt idx="16148">
                  <c:v>2.4956132801865603E-7</c:v>
                </c:pt>
                <c:pt idx="16149">
                  <c:v>7.9080837661574201E-4</c:v>
                </c:pt>
                <c:pt idx="16150">
                  <c:v>3.71115603703298E-4</c:v>
                </c:pt>
                <c:pt idx="16151">
                  <c:v>3.0256239925503499E-3</c:v>
                </c:pt>
                <c:pt idx="16152">
                  <c:v>9.1101347793531905E-4</c:v>
                </c:pt>
                <c:pt idx="16153">
                  <c:v>1.4179621025978699E-7</c:v>
                </c:pt>
                <c:pt idx="16154">
                  <c:v>9.6086529026550497E-4</c:v>
                </c:pt>
                <c:pt idx="16155">
                  <c:v>1.9372431802846798E-5</c:v>
                </c:pt>
                <c:pt idx="16156">
                  <c:v>7.0493833071146202E-4</c:v>
                </c:pt>
                <c:pt idx="16157">
                  <c:v>2.67382623724579E-2</c:v>
                </c:pt>
                <c:pt idx="16158">
                  <c:v>2.9888450397461602E-4</c:v>
                </c:pt>
                <c:pt idx="16159">
                  <c:v>9.5014397231809895E-7</c:v>
                </c:pt>
                <c:pt idx="16160">
                  <c:v>4.9587199639901397E-5</c:v>
                </c:pt>
                <c:pt idx="16161">
                  <c:v>6.70462780710686E-3</c:v>
                </c:pt>
                <c:pt idx="16162">
                  <c:v>1.80604511833551E-4</c:v>
                </c:pt>
                <c:pt idx="16163">
                  <c:v>4.8988698978389396E-3</c:v>
                </c:pt>
                <c:pt idx="16164">
                  <c:v>6.0311827032616297E-4</c:v>
                </c:pt>
                <c:pt idx="16165">
                  <c:v>1.49891371290294E-3</c:v>
                </c:pt>
                <c:pt idx="16166">
                  <c:v>4.32134644558781E-4</c:v>
                </c:pt>
                <c:pt idx="16167">
                  <c:v>3.76430376507628E-4</c:v>
                </c:pt>
                <c:pt idx="16168">
                  <c:v>2.21788837494753E-5</c:v>
                </c:pt>
                <c:pt idx="16169">
                  <c:v>6.71507378093732E-4</c:v>
                </c:pt>
                <c:pt idx="16170">
                  <c:v>0.27672904610412302</c:v>
                </c:pt>
                <c:pt idx="16171">
                  <c:v>6.10708991489287E-4</c:v>
                </c:pt>
                <c:pt idx="16172">
                  <c:v>5.5290747525593596E-3</c:v>
                </c:pt>
                <c:pt idx="16173">
                  <c:v>5.2971261746194297E-5</c:v>
                </c:pt>
                <c:pt idx="16174">
                  <c:v>1.0570013636968601E-3</c:v>
                </c:pt>
                <c:pt idx="16175">
                  <c:v>8.7669676868032195E-5</c:v>
                </c:pt>
                <c:pt idx="16176">
                  <c:v>4.0648976622036402E-4</c:v>
                </c:pt>
                <c:pt idx="16177">
                  <c:v>9.4257871767069795E-4</c:v>
                </c:pt>
                <c:pt idx="16178">
                  <c:v>9.3306011114546693E-3</c:v>
                </c:pt>
                <c:pt idx="16179">
                  <c:v>8.1805630987781802E-3</c:v>
                </c:pt>
                <c:pt idx="16180">
                  <c:v>1.1360434302561E-4</c:v>
                </c:pt>
                <c:pt idx="16181">
                  <c:v>6.3468990465795904E-7</c:v>
                </c:pt>
                <c:pt idx="16182">
                  <c:v>3.2140426944479001E-3</c:v>
                </c:pt>
                <c:pt idx="16183">
                  <c:v>2.63014973057539E-5</c:v>
                </c:pt>
                <c:pt idx="16184">
                  <c:v>7.5297575844651497E-3</c:v>
                </c:pt>
                <c:pt idx="16185">
                  <c:v>2.2143737131649099E-3</c:v>
                </c:pt>
                <c:pt idx="16186">
                  <c:v>6.0670476904417601E-4</c:v>
                </c:pt>
                <c:pt idx="16187">
                  <c:v>1.07394948900421E-3</c:v>
                </c:pt>
                <c:pt idx="16188">
                  <c:v>1.7396141570924499E-2</c:v>
                </c:pt>
                <c:pt idx="16189">
                  <c:v>1.7816928606383101E-3</c:v>
                </c:pt>
                <c:pt idx="16190">
                  <c:v>2.5041801563567001E-3</c:v>
                </c:pt>
                <c:pt idx="16191">
                  <c:v>1.9268616699005001E-3</c:v>
                </c:pt>
                <c:pt idx="16192">
                  <c:v>6.9471232983912001E-3</c:v>
                </c:pt>
                <c:pt idx="16193">
                  <c:v>1.1079121886866401E-2</c:v>
                </c:pt>
                <c:pt idx="16194">
                  <c:v>9.9233692870306001E-5</c:v>
                </c:pt>
                <c:pt idx="16195">
                  <c:v>1.42304535523363E-5</c:v>
                </c:pt>
                <c:pt idx="16196">
                  <c:v>0.83229223446774003</c:v>
                </c:pt>
                <c:pt idx="16197">
                  <c:v>1.2989268150007699E-3</c:v>
                </c:pt>
                <c:pt idx="16198">
                  <c:v>3.29714682153709E-5</c:v>
                </c:pt>
                <c:pt idx="16199">
                  <c:v>1.59273366075371E-4</c:v>
                </c:pt>
                <c:pt idx="16200">
                  <c:v>5.2047161639241096E-4</c:v>
                </c:pt>
                <c:pt idx="16201">
                  <c:v>1.2722977192668899E-4</c:v>
                </c:pt>
                <c:pt idx="16202">
                  <c:v>0.81158176625059197</c:v>
                </c:pt>
                <c:pt idx="16203">
                  <c:v>3.8449112857835398E-7</c:v>
                </c:pt>
                <c:pt idx="16204">
                  <c:v>1.2732591628061799E-7</c:v>
                </c:pt>
                <c:pt idx="16205">
                  <c:v>2.7048800937385898E-5</c:v>
                </c:pt>
                <c:pt idx="16206">
                  <c:v>5.7181764987962997E-6</c:v>
                </c:pt>
                <c:pt idx="16207">
                  <c:v>5.8828763412297196E-4</c:v>
                </c:pt>
                <c:pt idx="16208">
                  <c:v>5.4544942191016603E-3</c:v>
                </c:pt>
                <c:pt idx="16209">
                  <c:v>3.1761932915967803E-4</c:v>
                </c:pt>
                <c:pt idx="16210">
                  <c:v>4.0989368366162502E-4</c:v>
                </c:pt>
                <c:pt idx="16211">
                  <c:v>3.5644090136014398E-7</c:v>
                </c:pt>
                <c:pt idx="16212">
                  <c:v>1.0679588672836501E-5</c:v>
                </c:pt>
                <c:pt idx="16213">
                  <c:v>3.4178378550489399E-2</c:v>
                </c:pt>
                <c:pt idx="16214">
                  <c:v>2.79982565811634E-4</c:v>
                </c:pt>
                <c:pt idx="16215">
                  <c:v>2.31688455324939E-2</c:v>
                </c:pt>
                <c:pt idx="16216">
                  <c:v>6.1329530931433497E-5</c:v>
                </c:pt>
                <c:pt idx="16217">
                  <c:v>3.9039034195063002E-3</c:v>
                </c:pt>
                <c:pt idx="16218">
                  <c:v>2.1209025490588099E-7</c:v>
                </c:pt>
                <c:pt idx="16219">
                  <c:v>1.1880798585432199E-3</c:v>
                </c:pt>
                <c:pt idx="16220">
                  <c:v>9.3268405769002304E-4</c:v>
                </c:pt>
                <c:pt idx="16221">
                  <c:v>2.4483904431521499E-3</c:v>
                </c:pt>
                <c:pt idx="16222">
                  <c:v>3.7585448278951302E-6</c:v>
                </c:pt>
                <c:pt idx="16223">
                  <c:v>5.3144138115924803E-3</c:v>
                </c:pt>
                <c:pt idx="16224">
                  <c:v>1.27004679037894E-7</c:v>
                </c:pt>
                <c:pt idx="16225">
                  <c:v>8.4343710241634604E-5</c:v>
                </c:pt>
                <c:pt idx="16226">
                  <c:v>5.9385695168517301E-3</c:v>
                </c:pt>
                <c:pt idx="16227">
                  <c:v>2.1048246955909199E-3</c:v>
                </c:pt>
                <c:pt idx="16228">
                  <c:v>1.95589952295772E-7</c:v>
                </c:pt>
                <c:pt idx="16229">
                  <c:v>7.54129674137171E-3</c:v>
                </c:pt>
                <c:pt idx="16230">
                  <c:v>5.66613364848564E-4</c:v>
                </c:pt>
                <c:pt idx="16231">
                  <c:v>2.9783808211705499E-2</c:v>
                </c:pt>
                <c:pt idx="16232">
                  <c:v>2.91736423926368E-3</c:v>
                </c:pt>
                <c:pt idx="16233">
                  <c:v>3.2534817117757598E-7</c:v>
                </c:pt>
                <c:pt idx="16234">
                  <c:v>4.12189117989719E-7</c:v>
                </c:pt>
                <c:pt idx="16235">
                  <c:v>3.4325049927876999E-4</c:v>
                </c:pt>
                <c:pt idx="16236">
                  <c:v>3.32794435235384E-7</c:v>
                </c:pt>
                <c:pt idx="16237">
                  <c:v>1.1610466962911201E-4</c:v>
                </c:pt>
                <c:pt idx="16238">
                  <c:v>5.0028632255025903E-3</c:v>
                </c:pt>
                <c:pt idx="16239">
                  <c:v>3.9895051479776804E-3</c:v>
                </c:pt>
                <c:pt idx="16240">
                  <c:v>9.9243182828719296E-4</c:v>
                </c:pt>
                <c:pt idx="16241">
                  <c:v>7.3858761143390805E-7</c:v>
                </c:pt>
                <c:pt idx="16242">
                  <c:v>3.4747826218899797E-2</c:v>
                </c:pt>
                <c:pt idx="16243">
                  <c:v>1.30815965368667E-3</c:v>
                </c:pt>
                <c:pt idx="16244">
                  <c:v>6.9406996877442503E-3</c:v>
                </c:pt>
                <c:pt idx="16245">
                  <c:v>2.8988539410088998E-4</c:v>
                </c:pt>
                <c:pt idx="16246">
                  <c:v>8.5092893199876403E-3</c:v>
                </c:pt>
                <c:pt idx="16247">
                  <c:v>4.2673738995163799E-4</c:v>
                </c:pt>
                <c:pt idx="16248">
                  <c:v>2.4820054470809198E-3</c:v>
                </c:pt>
                <c:pt idx="16249">
                  <c:v>1.2521016551086399E-3</c:v>
                </c:pt>
                <c:pt idx="16250">
                  <c:v>2.0559020921062901E-4</c:v>
                </c:pt>
                <c:pt idx="16251">
                  <c:v>2.00799516390383E-4</c:v>
                </c:pt>
                <c:pt idx="16252">
                  <c:v>1.19493986969718E-2</c:v>
                </c:pt>
                <c:pt idx="16253">
                  <c:v>2.9557902268249501E-4</c:v>
                </c:pt>
                <c:pt idx="16254">
                  <c:v>3.7058211378382099E-6</c:v>
                </c:pt>
                <c:pt idx="16255">
                  <c:v>8.4537298312465503E-5</c:v>
                </c:pt>
                <c:pt idx="16256">
                  <c:v>1.52028319631771E-3</c:v>
                </c:pt>
                <c:pt idx="16257">
                  <c:v>2.0336459384888299E-2</c:v>
                </c:pt>
                <c:pt idx="16258">
                  <c:v>1.19199478434324E-4</c:v>
                </c:pt>
                <c:pt idx="16259">
                  <c:v>4.6419146789841598E-7</c:v>
                </c:pt>
                <c:pt idx="16260">
                  <c:v>2.1808932115118598E-3</c:v>
                </c:pt>
                <c:pt idx="16261">
                  <c:v>3.3110867449618199E-4</c:v>
                </c:pt>
                <c:pt idx="16262">
                  <c:v>1.0263031381189101E-6</c:v>
                </c:pt>
                <c:pt idx="16263">
                  <c:v>1.0113460317517401E-2</c:v>
                </c:pt>
                <c:pt idx="16264">
                  <c:v>1.8586520810794999E-4</c:v>
                </c:pt>
                <c:pt idx="16265">
                  <c:v>3.7304330315196298E-7</c:v>
                </c:pt>
                <c:pt idx="16266">
                  <c:v>1.5338927632196301E-3</c:v>
                </c:pt>
                <c:pt idx="16267">
                  <c:v>4.0226534685139E-7</c:v>
                </c:pt>
                <c:pt idx="16268">
                  <c:v>1.6719145175775101E-2</c:v>
                </c:pt>
                <c:pt idx="16269">
                  <c:v>2.2818558434891602E-3</c:v>
                </c:pt>
                <c:pt idx="16270">
                  <c:v>3.0784856332712499E-5</c:v>
                </c:pt>
                <c:pt idx="16271">
                  <c:v>2.3683119430446001E-4</c:v>
                </c:pt>
                <c:pt idx="16272">
                  <c:v>3.8213267106981699E-4</c:v>
                </c:pt>
                <c:pt idx="16273">
                  <c:v>1.1420909761152E-4</c:v>
                </c:pt>
                <c:pt idx="16274">
                  <c:v>4.76651264213469E-4</c:v>
                </c:pt>
                <c:pt idx="16275">
                  <c:v>9.8840080622655791E-4</c:v>
                </c:pt>
                <c:pt idx="16276">
                  <c:v>1.20662468211119E-2</c:v>
                </c:pt>
                <c:pt idx="16277">
                  <c:v>2.5529448673799098E-3</c:v>
                </c:pt>
                <c:pt idx="16278">
                  <c:v>1.4499857250830399E-7</c:v>
                </c:pt>
                <c:pt idx="16279">
                  <c:v>2.0923352344219901E-5</c:v>
                </c:pt>
                <c:pt idx="16280">
                  <c:v>4.58819061208347E-4</c:v>
                </c:pt>
                <c:pt idx="16281">
                  <c:v>1.0343964076442299E-3</c:v>
                </c:pt>
                <c:pt idx="16282">
                  <c:v>1.28578679740783E-3</c:v>
                </c:pt>
                <c:pt idx="16283">
                  <c:v>9.7598648626245999E-5</c:v>
                </c:pt>
                <c:pt idx="16284">
                  <c:v>2.1043569747572501E-3</c:v>
                </c:pt>
                <c:pt idx="16285">
                  <c:v>6.8007877966856896E-3</c:v>
                </c:pt>
                <c:pt idx="16286">
                  <c:v>0.97936048360295902</c:v>
                </c:pt>
                <c:pt idx="16287">
                  <c:v>3.2481834500375998E-7</c:v>
                </c:pt>
                <c:pt idx="16288">
                  <c:v>7.5571750323982102E-3</c:v>
                </c:pt>
                <c:pt idx="16289">
                  <c:v>3.7395761848869701E-4</c:v>
                </c:pt>
                <c:pt idx="16290">
                  <c:v>1.06143866443621E-4</c:v>
                </c:pt>
                <c:pt idx="16291">
                  <c:v>8.0632012961910301E-4</c:v>
                </c:pt>
                <c:pt idx="16292">
                  <c:v>5.0439098298673504E-7</c:v>
                </c:pt>
                <c:pt idx="16293">
                  <c:v>1.44120491719069E-4</c:v>
                </c:pt>
                <c:pt idx="16294">
                  <c:v>8.1449147778573901E-4</c:v>
                </c:pt>
                <c:pt idx="16295">
                  <c:v>2.8776695281113002E-3</c:v>
                </c:pt>
                <c:pt idx="16296">
                  <c:v>2.3961095657205299E-2</c:v>
                </c:pt>
                <c:pt idx="16297">
                  <c:v>1.8974107177667699E-4</c:v>
                </c:pt>
                <c:pt idx="16298">
                  <c:v>2.9140236980044597E-4</c:v>
                </c:pt>
                <c:pt idx="16299">
                  <c:v>9.7586800810394402E-4</c:v>
                </c:pt>
                <c:pt idx="16300">
                  <c:v>1.65809766486222E-7</c:v>
                </c:pt>
                <c:pt idx="16301">
                  <c:v>2.6791773590571499E-3</c:v>
                </c:pt>
                <c:pt idx="16302">
                  <c:v>1.28818430118756E-2</c:v>
                </c:pt>
                <c:pt idx="16303">
                  <c:v>2.7076241248991302E-4</c:v>
                </c:pt>
                <c:pt idx="16304">
                  <c:v>5.1387368363959101E-5</c:v>
                </c:pt>
                <c:pt idx="16305">
                  <c:v>9.2823367142678102E-3</c:v>
                </c:pt>
                <c:pt idx="16306">
                  <c:v>5.7961724500135096E-3</c:v>
                </c:pt>
                <c:pt idx="16307">
                  <c:v>3.32182674803153E-7</c:v>
                </c:pt>
                <c:pt idx="16308">
                  <c:v>4.6876877273399399E-7</c:v>
                </c:pt>
                <c:pt idx="16309">
                  <c:v>2.5049131517438702E-3</c:v>
                </c:pt>
                <c:pt idx="16310">
                  <c:v>8.4341773492432296E-4</c:v>
                </c:pt>
                <c:pt idx="16311">
                  <c:v>4.5770703461366496E-3</c:v>
                </c:pt>
                <c:pt idx="16312">
                  <c:v>8.3837306491342407E-6</c:v>
                </c:pt>
                <c:pt idx="16313">
                  <c:v>6.04245026876665E-5</c:v>
                </c:pt>
                <c:pt idx="16314">
                  <c:v>6.2513024168870995E-5</c:v>
                </c:pt>
                <c:pt idx="16315">
                  <c:v>7.8359281207337692E-3</c:v>
                </c:pt>
                <c:pt idx="16316">
                  <c:v>1.06297623853072E-4</c:v>
                </c:pt>
                <c:pt idx="16317">
                  <c:v>4.9046227373743798E-4</c:v>
                </c:pt>
                <c:pt idx="16318">
                  <c:v>7.5715740308751603E-3</c:v>
                </c:pt>
                <c:pt idx="16319">
                  <c:v>1.68878298360299E-4</c:v>
                </c:pt>
                <c:pt idx="16320">
                  <c:v>5.00070837367884E-3</c:v>
                </c:pt>
                <c:pt idx="16321">
                  <c:v>5.6249697163278604E-3</c:v>
                </c:pt>
                <c:pt idx="16322">
                  <c:v>2.7809357894745799E-3</c:v>
                </c:pt>
                <c:pt idx="16323">
                  <c:v>3.7778833537462902E-3</c:v>
                </c:pt>
                <c:pt idx="16324">
                  <c:v>8.1785436515475801E-5</c:v>
                </c:pt>
                <c:pt idx="16325">
                  <c:v>3.2721645613774301E-7</c:v>
                </c:pt>
                <c:pt idx="16326">
                  <c:v>1.5168611019701499E-2</c:v>
                </c:pt>
                <c:pt idx="16327">
                  <c:v>1.3169980773645299E-4</c:v>
                </c:pt>
                <c:pt idx="16328">
                  <c:v>5.02444507244335E-5</c:v>
                </c:pt>
                <c:pt idx="16329">
                  <c:v>1.6295092567922399E-3</c:v>
                </c:pt>
                <c:pt idx="16330">
                  <c:v>4.97972875514072E-3</c:v>
                </c:pt>
                <c:pt idx="16331">
                  <c:v>5.8693764638989599E-5</c:v>
                </c:pt>
                <c:pt idx="16332">
                  <c:v>1.9029082779000099E-3</c:v>
                </c:pt>
                <c:pt idx="16333">
                  <c:v>1.49396410888123E-3</c:v>
                </c:pt>
                <c:pt idx="16334">
                  <c:v>2.91776323026003E-7</c:v>
                </c:pt>
                <c:pt idx="16335">
                  <c:v>2.3361448449681198E-3</c:v>
                </c:pt>
                <c:pt idx="16336">
                  <c:v>8.6688987695867704E-4</c:v>
                </c:pt>
                <c:pt idx="16337">
                  <c:v>2.4813160390353998E-4</c:v>
                </c:pt>
                <c:pt idx="16338">
                  <c:v>1.1295012549780701E-4</c:v>
                </c:pt>
                <c:pt idx="16339">
                  <c:v>2.9337120178534099E-3</c:v>
                </c:pt>
                <c:pt idx="16340">
                  <c:v>1.5823461169159302E-2</c:v>
                </c:pt>
                <c:pt idx="16341">
                  <c:v>7.5917167498358199E-5</c:v>
                </c:pt>
                <c:pt idx="16342">
                  <c:v>2.01328480655176E-4</c:v>
                </c:pt>
                <c:pt idx="16343">
                  <c:v>3.65967261829704E-3</c:v>
                </c:pt>
                <c:pt idx="16344">
                  <c:v>3.83170653656249E-3</c:v>
                </c:pt>
                <c:pt idx="16345">
                  <c:v>2.9819711100277802E-7</c:v>
                </c:pt>
                <c:pt idx="16346">
                  <c:v>1.9789620567004599E-4</c:v>
                </c:pt>
                <c:pt idx="16347">
                  <c:v>4.1559320914929202E-3</c:v>
                </c:pt>
                <c:pt idx="16348">
                  <c:v>1.16697554552822E-7</c:v>
                </c:pt>
                <c:pt idx="16349">
                  <c:v>2.8666646465154601E-4</c:v>
                </c:pt>
                <c:pt idx="16350">
                  <c:v>8.0473168301267999E-4</c:v>
                </c:pt>
                <c:pt idx="16351">
                  <c:v>2.1827441089086398E-3</c:v>
                </c:pt>
                <c:pt idx="16352">
                  <c:v>2.2087783437857101E-2</c:v>
                </c:pt>
                <c:pt idx="16353">
                  <c:v>2.0970682990700202E-3</c:v>
                </c:pt>
                <c:pt idx="16354">
                  <c:v>0.17310166593017801</c:v>
                </c:pt>
                <c:pt idx="16355">
                  <c:v>2.83441638875659E-3</c:v>
                </c:pt>
                <c:pt idx="16356">
                  <c:v>0.113034413821424</c:v>
                </c:pt>
                <c:pt idx="16357">
                  <c:v>6.5640389978210596E-3</c:v>
                </c:pt>
                <c:pt idx="16358">
                  <c:v>5.2024045916607901E-4</c:v>
                </c:pt>
                <c:pt idx="16359">
                  <c:v>2.7212224890229699E-5</c:v>
                </c:pt>
                <c:pt idx="16360">
                  <c:v>7.2602996229367801E-4</c:v>
                </c:pt>
                <c:pt idx="16361">
                  <c:v>6.0026600840633305E-4</c:v>
                </c:pt>
                <c:pt idx="16362">
                  <c:v>6.4450880020326999E-7</c:v>
                </c:pt>
                <c:pt idx="16363">
                  <c:v>4.5356554980715601E-3</c:v>
                </c:pt>
                <c:pt idx="16364">
                  <c:v>9.4207697233712902E-4</c:v>
                </c:pt>
                <c:pt idx="16365">
                  <c:v>4.9148658292384999E-3</c:v>
                </c:pt>
                <c:pt idx="16366">
                  <c:v>3.4430103551008498E-4</c:v>
                </c:pt>
                <c:pt idx="16367">
                  <c:v>4.0053623075956398E-7</c:v>
                </c:pt>
                <c:pt idx="16368">
                  <c:v>1.73485130792323E-7</c:v>
                </c:pt>
                <c:pt idx="16369">
                  <c:v>2.1169004621445502E-3</c:v>
                </c:pt>
                <c:pt idx="16370">
                  <c:v>1.74550225317403E-3</c:v>
                </c:pt>
                <c:pt idx="16371">
                  <c:v>6.2900303825299703E-7</c:v>
                </c:pt>
                <c:pt idx="16372">
                  <c:v>6.2066260527446804E-4</c:v>
                </c:pt>
                <c:pt idx="16373">
                  <c:v>6.8484772576425396E-3</c:v>
                </c:pt>
                <c:pt idx="16374">
                  <c:v>2.6371975107766901E-4</c:v>
                </c:pt>
                <c:pt idx="16375">
                  <c:v>8.3909967245973595E-4</c:v>
                </c:pt>
                <c:pt idx="16376">
                  <c:v>7.0112270349124801E-6</c:v>
                </c:pt>
                <c:pt idx="16377">
                  <c:v>6.8639636777485004E-3</c:v>
                </c:pt>
                <c:pt idx="16378">
                  <c:v>3.5669940625696799E-3</c:v>
                </c:pt>
                <c:pt idx="16379">
                  <c:v>5.36783970920112E-2</c:v>
                </c:pt>
                <c:pt idx="16380">
                  <c:v>1.3374887855474801E-2</c:v>
                </c:pt>
                <c:pt idx="16381">
                  <c:v>3.09072991188584E-7</c:v>
                </c:pt>
                <c:pt idx="16382">
                  <c:v>1.13465607498198E-2</c:v>
                </c:pt>
                <c:pt idx="16383">
                  <c:v>5.4329603044350196E-4</c:v>
                </c:pt>
                <c:pt idx="16384">
                  <c:v>3.6313763494381002E-4</c:v>
                </c:pt>
                <c:pt idx="16385">
                  <c:v>5.4591769721787801E-7</c:v>
                </c:pt>
                <c:pt idx="16386">
                  <c:v>2.9586016379367801E-4</c:v>
                </c:pt>
                <c:pt idx="16387">
                  <c:v>5.3847160539275099E-5</c:v>
                </c:pt>
                <c:pt idx="16388">
                  <c:v>5.9400004235864698E-5</c:v>
                </c:pt>
                <c:pt idx="16389">
                  <c:v>1.82648485095762E-4</c:v>
                </c:pt>
                <c:pt idx="16390">
                  <c:v>2.8844801631863998E-4</c:v>
                </c:pt>
                <c:pt idx="16391">
                  <c:v>1.25084949171559E-4</c:v>
                </c:pt>
                <c:pt idx="16392">
                  <c:v>1.8694024674222701E-5</c:v>
                </c:pt>
                <c:pt idx="16393">
                  <c:v>1.7238726553634399E-3</c:v>
                </c:pt>
                <c:pt idx="16394">
                  <c:v>2.8960529605116602E-4</c:v>
                </c:pt>
                <c:pt idx="16395">
                  <c:v>2.8143739042009002E-4</c:v>
                </c:pt>
                <c:pt idx="16396">
                  <c:v>2.33100989403719E-2</c:v>
                </c:pt>
                <c:pt idx="16397">
                  <c:v>1.17302248107843E-4</c:v>
                </c:pt>
                <c:pt idx="16398">
                  <c:v>4.9816167644182098E-5</c:v>
                </c:pt>
                <c:pt idx="16399">
                  <c:v>1.0849928970205E-5</c:v>
                </c:pt>
                <c:pt idx="16400">
                  <c:v>9.5104172502767496E-4</c:v>
                </c:pt>
                <c:pt idx="16401">
                  <c:v>1.93643355345934E-3</c:v>
                </c:pt>
                <c:pt idx="16402">
                  <c:v>9.8801239982843105E-3</c:v>
                </c:pt>
                <c:pt idx="16403">
                  <c:v>1.8992166349293799E-3</c:v>
                </c:pt>
                <c:pt idx="16404">
                  <c:v>2.50245504982726E-4</c:v>
                </c:pt>
                <c:pt idx="16405">
                  <c:v>2.89198305906233E-3</c:v>
                </c:pt>
                <c:pt idx="16406">
                  <c:v>3.8280747867495599E-3</c:v>
                </c:pt>
                <c:pt idx="16407">
                  <c:v>2.0860407044443001E-3</c:v>
                </c:pt>
                <c:pt idx="16408">
                  <c:v>1.7210921671362801E-3</c:v>
                </c:pt>
                <c:pt idx="16409">
                  <c:v>1.6999409969413999E-4</c:v>
                </c:pt>
                <c:pt idx="16410">
                  <c:v>7.8707169944715802E-5</c:v>
                </c:pt>
                <c:pt idx="16411">
                  <c:v>7.2688109645486501E-4</c:v>
                </c:pt>
                <c:pt idx="16412">
                  <c:v>1.7581826471504601E-2</c:v>
                </c:pt>
                <c:pt idx="16413">
                  <c:v>1.98193140666085E-4</c:v>
                </c:pt>
                <c:pt idx="16414">
                  <c:v>5.6056345690904405E-4</c:v>
                </c:pt>
                <c:pt idx="16415">
                  <c:v>7.8849276665982106E-3</c:v>
                </c:pt>
                <c:pt idx="16416">
                  <c:v>3.4715558332346999E-3</c:v>
                </c:pt>
                <c:pt idx="16417">
                  <c:v>3.3106849230567E-3</c:v>
                </c:pt>
                <c:pt idx="16418">
                  <c:v>1.82908840630618E-6</c:v>
                </c:pt>
                <c:pt idx="16419">
                  <c:v>1.0437042177071801E-3</c:v>
                </c:pt>
                <c:pt idx="16420">
                  <c:v>3.8687377017156702E-4</c:v>
                </c:pt>
                <c:pt idx="16421">
                  <c:v>2.9950771954529598E-4</c:v>
                </c:pt>
                <c:pt idx="16422">
                  <c:v>3.5690285815157497E-5</c:v>
                </c:pt>
                <c:pt idx="16423">
                  <c:v>3.6395132003745898E-3</c:v>
                </c:pt>
                <c:pt idx="16424">
                  <c:v>2.2654900679410098E-3</c:v>
                </c:pt>
                <c:pt idx="16425">
                  <c:v>2.2671079162400301E-4</c:v>
                </c:pt>
                <c:pt idx="16426">
                  <c:v>8.8037889832730395E-4</c:v>
                </c:pt>
                <c:pt idx="16427">
                  <c:v>5.6169081890380002E-4</c:v>
                </c:pt>
                <c:pt idx="16428">
                  <c:v>4.5333005883462204E-3</c:v>
                </c:pt>
                <c:pt idx="16429">
                  <c:v>5.8567870726532502E-3</c:v>
                </c:pt>
                <c:pt idx="16430">
                  <c:v>1.1668506626453701E-3</c:v>
                </c:pt>
                <c:pt idx="16431">
                  <c:v>3.7403668050000099E-5</c:v>
                </c:pt>
                <c:pt idx="16432">
                  <c:v>3.9612082824547602E-4</c:v>
                </c:pt>
                <c:pt idx="16433">
                  <c:v>1.21408754476604E-4</c:v>
                </c:pt>
                <c:pt idx="16434">
                  <c:v>9.5893737963558302E-5</c:v>
                </c:pt>
                <c:pt idx="16435">
                  <c:v>1.65494782249467E-3</c:v>
                </c:pt>
                <c:pt idx="16436">
                  <c:v>1.23158720596968E-4</c:v>
                </c:pt>
                <c:pt idx="16437">
                  <c:v>2.9161628907475298E-4</c:v>
                </c:pt>
                <c:pt idx="16438">
                  <c:v>1.0935058721245701E-4</c:v>
                </c:pt>
                <c:pt idx="16439">
                  <c:v>1.43910240852025E-2</c:v>
                </c:pt>
                <c:pt idx="16440">
                  <c:v>2.6642081097746901E-3</c:v>
                </c:pt>
                <c:pt idx="16441">
                  <c:v>3.75393180177046E-7</c:v>
                </c:pt>
                <c:pt idx="16442">
                  <c:v>3.48406268802409E-3</c:v>
                </c:pt>
                <c:pt idx="16443">
                  <c:v>2.6364318134029899E-5</c:v>
                </c:pt>
                <c:pt idx="16444">
                  <c:v>5.17645688178754E-3</c:v>
                </c:pt>
                <c:pt idx="16445">
                  <c:v>1.2949095457092099E-3</c:v>
                </c:pt>
                <c:pt idx="16446">
                  <c:v>2.6872272972808301E-5</c:v>
                </c:pt>
                <c:pt idx="16447">
                  <c:v>2.16824798161254E-7</c:v>
                </c:pt>
                <c:pt idx="16448">
                  <c:v>3.9345787766639198E-4</c:v>
                </c:pt>
                <c:pt idx="16449">
                  <c:v>3.06994515216513E-4</c:v>
                </c:pt>
                <c:pt idx="16450">
                  <c:v>8.1741537210706098E-5</c:v>
                </c:pt>
                <c:pt idx="16451">
                  <c:v>7.2597179314097997E-6</c:v>
                </c:pt>
                <c:pt idx="16452">
                  <c:v>3.5802082871058899E-5</c:v>
                </c:pt>
                <c:pt idx="16453">
                  <c:v>6.6960590492676095E-2</c:v>
                </c:pt>
                <c:pt idx="16454">
                  <c:v>6.7709587815487403E-3</c:v>
                </c:pt>
                <c:pt idx="16455">
                  <c:v>4.0794133341830902E-7</c:v>
                </c:pt>
                <c:pt idx="16456">
                  <c:v>5.0858596976589496E-3</c:v>
                </c:pt>
                <c:pt idx="16457">
                  <c:v>3.8893605915748799E-3</c:v>
                </c:pt>
                <c:pt idx="16458">
                  <c:v>1.97906138105746E-7</c:v>
                </c:pt>
                <c:pt idx="16459">
                  <c:v>7.1214889437095806E-5</c:v>
                </c:pt>
                <c:pt idx="16460">
                  <c:v>4.2548143865706002E-3</c:v>
                </c:pt>
                <c:pt idx="16461">
                  <c:v>9.1920522925309598E-4</c:v>
                </c:pt>
                <c:pt idx="16462">
                  <c:v>4.3535101241941299E-4</c:v>
                </c:pt>
                <c:pt idx="16463">
                  <c:v>6.9803801036999805E-4</c:v>
                </c:pt>
                <c:pt idx="16464">
                  <c:v>2.8193196524837402E-5</c:v>
                </c:pt>
                <c:pt idx="16465">
                  <c:v>3.6332766270228399E-3</c:v>
                </c:pt>
                <c:pt idx="16466">
                  <c:v>8.0131063341335102E-5</c:v>
                </c:pt>
                <c:pt idx="16467">
                  <c:v>1.4079104200223701E-2</c:v>
                </c:pt>
                <c:pt idx="16468">
                  <c:v>1.9509485891234099E-7</c:v>
                </c:pt>
                <c:pt idx="16469">
                  <c:v>2.3595484298733499E-4</c:v>
                </c:pt>
                <c:pt idx="16470">
                  <c:v>8.4663631190384097E-5</c:v>
                </c:pt>
                <c:pt idx="16471">
                  <c:v>7.4669505141852104E-4</c:v>
                </c:pt>
                <c:pt idx="16472">
                  <c:v>1.68614377909468E-4</c:v>
                </c:pt>
                <c:pt idx="16473">
                  <c:v>0.13977414679431699</c:v>
                </c:pt>
                <c:pt idx="16474">
                  <c:v>4.1746508823021E-2</c:v>
                </c:pt>
                <c:pt idx="16475">
                  <c:v>1.1435653676960201E-6</c:v>
                </c:pt>
                <c:pt idx="16476">
                  <c:v>9.6423161852847593E-5</c:v>
                </c:pt>
                <c:pt idx="16477">
                  <c:v>1.30950853140298E-4</c:v>
                </c:pt>
                <c:pt idx="16478">
                  <c:v>2.4614790491228302E-4</c:v>
                </c:pt>
                <c:pt idx="16479">
                  <c:v>1.9540257412775501E-3</c:v>
                </c:pt>
                <c:pt idx="16480">
                  <c:v>3.6997226805631802E-4</c:v>
                </c:pt>
                <c:pt idx="16481">
                  <c:v>3.2852548661136099E-4</c:v>
                </c:pt>
                <c:pt idx="16482">
                  <c:v>7.3565497050819806E-5</c:v>
                </c:pt>
                <c:pt idx="16483">
                  <c:v>7.82200481737963E-7</c:v>
                </c:pt>
                <c:pt idx="16484">
                  <c:v>7.1826917416213396E-3</c:v>
                </c:pt>
                <c:pt idx="16485">
                  <c:v>3.0592494769994299E-2</c:v>
                </c:pt>
                <c:pt idx="16486">
                  <c:v>2.6352128021571398E-4</c:v>
                </c:pt>
                <c:pt idx="16487">
                  <c:v>4.0315067398403502E-3</c:v>
                </c:pt>
                <c:pt idx="16488">
                  <c:v>5.3381880767107096E-3</c:v>
                </c:pt>
                <c:pt idx="16489">
                  <c:v>4.1922475411787603E-3</c:v>
                </c:pt>
                <c:pt idx="16490">
                  <c:v>1.04266748771049E-3</c:v>
                </c:pt>
                <c:pt idx="16491">
                  <c:v>8.4190428838653002E-4</c:v>
                </c:pt>
                <c:pt idx="16492">
                  <c:v>1.8550137601606601E-3</c:v>
                </c:pt>
                <c:pt idx="16493">
                  <c:v>2.3457929094684301E-4</c:v>
                </c:pt>
                <c:pt idx="16494">
                  <c:v>2.00429235538381E-3</c:v>
                </c:pt>
                <c:pt idx="16495">
                  <c:v>4.5156384089952401E-7</c:v>
                </c:pt>
                <c:pt idx="16496">
                  <c:v>2.78731109928995E-4</c:v>
                </c:pt>
                <c:pt idx="16497">
                  <c:v>7.6152783568566299E-5</c:v>
                </c:pt>
                <c:pt idx="16498">
                  <c:v>9.0882204213024193E-3</c:v>
                </c:pt>
                <c:pt idx="16499">
                  <c:v>3.42998182558636E-3</c:v>
                </c:pt>
                <c:pt idx="16500">
                  <c:v>6.1122968463404202E-3</c:v>
                </c:pt>
                <c:pt idx="16501">
                  <c:v>1.44757286188953E-2</c:v>
                </c:pt>
                <c:pt idx="16502">
                  <c:v>3.4166382417213201E-3</c:v>
                </c:pt>
                <c:pt idx="16503">
                  <c:v>1.66188350651368E-3</c:v>
                </c:pt>
                <c:pt idx="16504">
                  <c:v>1.4752595964896899E-3</c:v>
                </c:pt>
                <c:pt idx="16505">
                  <c:v>1.35362402973482E-3</c:v>
                </c:pt>
                <c:pt idx="16506">
                  <c:v>4.2957318901529101E-5</c:v>
                </c:pt>
                <c:pt idx="16507">
                  <c:v>5.2729348131988599E-5</c:v>
                </c:pt>
                <c:pt idx="16508">
                  <c:v>1.1838119736778499E-7</c:v>
                </c:pt>
                <c:pt idx="16509">
                  <c:v>4.5355817072759302E-7</c:v>
                </c:pt>
                <c:pt idx="16510">
                  <c:v>3.0550391817036699E-4</c:v>
                </c:pt>
                <c:pt idx="16511">
                  <c:v>0.12882072901063299</c:v>
                </c:pt>
                <c:pt idx="16512">
                  <c:v>1.06886420433175E-4</c:v>
                </c:pt>
                <c:pt idx="16513">
                  <c:v>5.3821895498368097E-3</c:v>
                </c:pt>
                <c:pt idx="16514">
                  <c:v>2.2876846901838301E-4</c:v>
                </c:pt>
                <c:pt idx="16515">
                  <c:v>2.5310748889816102E-4</c:v>
                </c:pt>
                <c:pt idx="16516">
                  <c:v>4.7375221728855896E-3</c:v>
                </c:pt>
                <c:pt idx="16517">
                  <c:v>2.9595036154665098E-3</c:v>
                </c:pt>
                <c:pt idx="16518">
                  <c:v>2.5882071803759499E-2</c:v>
                </c:pt>
                <c:pt idx="16519">
                  <c:v>5.8549104745618799E-3</c:v>
                </c:pt>
                <c:pt idx="16520">
                  <c:v>2.3473736011869899E-2</c:v>
                </c:pt>
                <c:pt idx="16521">
                  <c:v>2.7537122655965399E-5</c:v>
                </c:pt>
                <c:pt idx="16522">
                  <c:v>2.1770816271742799E-3</c:v>
                </c:pt>
                <c:pt idx="16523">
                  <c:v>1.17887035565362E-2</c:v>
                </c:pt>
                <c:pt idx="16524">
                  <c:v>1.08647954774856E-4</c:v>
                </c:pt>
                <c:pt idx="16525">
                  <c:v>3.5274760692297599E-7</c:v>
                </c:pt>
                <c:pt idx="16526">
                  <c:v>2.7639685276252601E-5</c:v>
                </c:pt>
                <c:pt idx="16527">
                  <c:v>1.14858256373294E-4</c:v>
                </c:pt>
                <c:pt idx="16528">
                  <c:v>2.2991130549723199E-2</c:v>
                </c:pt>
                <c:pt idx="16529">
                  <c:v>2.69351417204035E-3</c:v>
                </c:pt>
                <c:pt idx="16530">
                  <c:v>7.7342612604230899E-4</c:v>
                </c:pt>
                <c:pt idx="16531">
                  <c:v>8.3375895537010495E-5</c:v>
                </c:pt>
                <c:pt idx="16532">
                  <c:v>3.4070514581559998E-5</c:v>
                </c:pt>
                <c:pt idx="16533">
                  <c:v>1.22967322495667E-2</c:v>
                </c:pt>
                <c:pt idx="16534">
                  <c:v>1.5511357235204801E-5</c:v>
                </c:pt>
                <c:pt idx="16535">
                  <c:v>1.19825096258193E-4</c:v>
                </c:pt>
                <c:pt idx="16536">
                  <c:v>1.8904938568785E-7</c:v>
                </c:pt>
                <c:pt idx="16537">
                  <c:v>4.79138870751338E-4</c:v>
                </c:pt>
                <c:pt idx="16538">
                  <c:v>2.5796315327479498E-4</c:v>
                </c:pt>
                <c:pt idx="16539">
                  <c:v>7.9887007757252805E-3</c:v>
                </c:pt>
                <c:pt idx="16540">
                  <c:v>1.3389446910333299E-2</c:v>
                </c:pt>
                <c:pt idx="16541">
                  <c:v>4.90774090944272E-4</c:v>
                </c:pt>
                <c:pt idx="16542">
                  <c:v>1.02101794698044E-4</c:v>
                </c:pt>
                <c:pt idx="16543">
                  <c:v>9.8134005110019906E-3</c:v>
                </c:pt>
                <c:pt idx="16544">
                  <c:v>6.1292177705251293E-5</c:v>
                </c:pt>
                <c:pt idx="16545">
                  <c:v>7.00101237117608E-7</c:v>
                </c:pt>
                <c:pt idx="16546">
                  <c:v>3.3137382008002399E-7</c:v>
                </c:pt>
                <c:pt idx="16547">
                  <c:v>1.0304476685331599E-3</c:v>
                </c:pt>
                <c:pt idx="16548">
                  <c:v>6.2132567035555497E-4</c:v>
                </c:pt>
                <c:pt idx="16549">
                  <c:v>8.1749253917549492E-3</c:v>
                </c:pt>
                <c:pt idx="16550">
                  <c:v>0.112760658925638</c:v>
                </c:pt>
                <c:pt idx="16551">
                  <c:v>2.23955076705438E-4</c:v>
                </c:pt>
                <c:pt idx="16552">
                  <c:v>2.53320449182576E-2</c:v>
                </c:pt>
                <c:pt idx="16553">
                  <c:v>3.6854158779757798E-2</c:v>
                </c:pt>
                <c:pt idx="16554">
                  <c:v>4.0908884983994103E-3</c:v>
                </c:pt>
                <c:pt idx="16555">
                  <c:v>1.54948536612967E-4</c:v>
                </c:pt>
                <c:pt idx="16556">
                  <c:v>1.3874902298521899E-3</c:v>
                </c:pt>
                <c:pt idx="16557">
                  <c:v>1.5710519297129101E-4</c:v>
                </c:pt>
                <c:pt idx="16558">
                  <c:v>5.3731694556367303E-3</c:v>
                </c:pt>
                <c:pt idx="16559">
                  <c:v>1.46787175664391E-2</c:v>
                </c:pt>
                <c:pt idx="16560">
                  <c:v>0.16841779354866299</c:v>
                </c:pt>
                <c:pt idx="16561">
                  <c:v>3.31166390502997E-4</c:v>
                </c:pt>
                <c:pt idx="16562">
                  <c:v>2.77801093100204E-7</c:v>
                </c:pt>
                <c:pt idx="16563">
                  <c:v>4.6729492459706097E-2</c:v>
                </c:pt>
                <c:pt idx="16564">
                  <c:v>2.0151212379218201E-4</c:v>
                </c:pt>
                <c:pt idx="16565">
                  <c:v>4.9047048680459298E-7</c:v>
                </c:pt>
                <c:pt idx="16566">
                  <c:v>3.0725652097179302E-5</c:v>
                </c:pt>
                <c:pt idx="16567">
                  <c:v>8.0408001518295601E-5</c:v>
                </c:pt>
                <c:pt idx="16568">
                  <c:v>1.33336294645139E-4</c:v>
                </c:pt>
                <c:pt idx="16569">
                  <c:v>3.4170543948416699E-3</c:v>
                </c:pt>
                <c:pt idx="16570">
                  <c:v>2.84046766680229E-4</c:v>
                </c:pt>
                <c:pt idx="16571">
                  <c:v>1.4162213937101499E-4</c:v>
                </c:pt>
                <c:pt idx="16572">
                  <c:v>3.2854243634527797E-2</c:v>
                </c:pt>
                <c:pt idx="16573">
                  <c:v>1.49716882919516E-2</c:v>
                </c:pt>
                <c:pt idx="16574">
                  <c:v>1.96340218853312E-3</c:v>
                </c:pt>
                <c:pt idx="16575">
                  <c:v>2.5227578491066001E-4</c:v>
                </c:pt>
                <c:pt idx="16576">
                  <c:v>2.89849492974272E-3</c:v>
                </c:pt>
                <c:pt idx="16577">
                  <c:v>2.11225797828761E-3</c:v>
                </c:pt>
                <c:pt idx="16578">
                  <c:v>4.9746460015596603E-4</c:v>
                </c:pt>
                <c:pt idx="16579">
                  <c:v>1.6841329137559001E-2</c:v>
                </c:pt>
                <c:pt idx="16580">
                  <c:v>1.33156024110322E-4</c:v>
                </c:pt>
                <c:pt idx="16581">
                  <c:v>1.3387363110840201E-4</c:v>
                </c:pt>
                <c:pt idx="16582">
                  <c:v>2.5063030524601699E-2</c:v>
                </c:pt>
                <c:pt idx="16583">
                  <c:v>2.6690489880908802E-3</c:v>
                </c:pt>
                <c:pt idx="16584">
                  <c:v>4.9733459368366505E-4</c:v>
                </c:pt>
                <c:pt idx="16585">
                  <c:v>8.1974651133626102E-3</c:v>
                </c:pt>
                <c:pt idx="16586">
                  <c:v>1.8434253591737199E-3</c:v>
                </c:pt>
                <c:pt idx="16587">
                  <c:v>2.4193463304439302E-3</c:v>
                </c:pt>
                <c:pt idx="16588">
                  <c:v>1.1102038373824799E-3</c:v>
                </c:pt>
                <c:pt idx="16589">
                  <c:v>1.4087327875348001E-4</c:v>
                </c:pt>
                <c:pt idx="16590">
                  <c:v>0.48318930982455199</c:v>
                </c:pt>
                <c:pt idx="16591">
                  <c:v>2.21812694352429E-7</c:v>
                </c:pt>
                <c:pt idx="16592">
                  <c:v>4.55622054214346E-3</c:v>
                </c:pt>
                <c:pt idx="16593">
                  <c:v>6.2690272954441396E-5</c:v>
                </c:pt>
                <c:pt idx="16594">
                  <c:v>1.40296659896536E-4</c:v>
                </c:pt>
                <c:pt idx="16595">
                  <c:v>6.7881800944262797E-3</c:v>
                </c:pt>
                <c:pt idx="16596">
                  <c:v>6.3503769752264096E-4</c:v>
                </c:pt>
                <c:pt idx="16597">
                  <c:v>7.5532090722655598E-3</c:v>
                </c:pt>
                <c:pt idx="16598">
                  <c:v>0.12988926349219501</c:v>
                </c:pt>
                <c:pt idx="16599">
                  <c:v>7.9521767907949495E-5</c:v>
                </c:pt>
                <c:pt idx="16600">
                  <c:v>8.0904813512473307E-6</c:v>
                </c:pt>
                <c:pt idx="16601">
                  <c:v>6.6146106999366195E-5</c:v>
                </c:pt>
                <c:pt idx="16602">
                  <c:v>3.9548217324035599E-4</c:v>
                </c:pt>
                <c:pt idx="16603">
                  <c:v>1.12525531362201E-2</c:v>
                </c:pt>
                <c:pt idx="16604">
                  <c:v>1.01725733620927E-2</c:v>
                </c:pt>
                <c:pt idx="16605">
                  <c:v>1.38592944718978E-4</c:v>
                </c:pt>
                <c:pt idx="16606">
                  <c:v>2.9277192130110499E-2</c:v>
                </c:pt>
                <c:pt idx="16607">
                  <c:v>4.49668670414305E-3</c:v>
                </c:pt>
                <c:pt idx="16608">
                  <c:v>1.18926020469947E-7</c:v>
                </c:pt>
                <c:pt idx="16609">
                  <c:v>4.0334958544580301E-4</c:v>
                </c:pt>
                <c:pt idx="16610">
                  <c:v>1.7398852739301499E-7</c:v>
                </c:pt>
                <c:pt idx="16611">
                  <c:v>8.8899182009329007E-3</c:v>
                </c:pt>
                <c:pt idx="16612">
                  <c:v>6.7584022557747698E-4</c:v>
                </c:pt>
                <c:pt idx="16613">
                  <c:v>8.8716599302045599E-4</c:v>
                </c:pt>
                <c:pt idx="16614">
                  <c:v>1.01803055099913E-7</c:v>
                </c:pt>
                <c:pt idx="16615">
                  <c:v>1.5009694029425901E-3</c:v>
                </c:pt>
                <c:pt idx="16616">
                  <c:v>1.0624115068890499E-3</c:v>
                </c:pt>
                <c:pt idx="16617">
                  <c:v>3.5084957972427301E-4</c:v>
                </c:pt>
                <c:pt idx="16618">
                  <c:v>5.5165935447951701E-3</c:v>
                </c:pt>
                <c:pt idx="16619">
                  <c:v>3.052106466643E-3</c:v>
                </c:pt>
                <c:pt idx="16620">
                  <c:v>4.8527775066305602E-4</c:v>
                </c:pt>
                <c:pt idx="16621">
                  <c:v>4.2963319460404502E-5</c:v>
                </c:pt>
                <c:pt idx="16622">
                  <c:v>4.5620698297701299E-5</c:v>
                </c:pt>
                <c:pt idx="16623">
                  <c:v>1.2722376082413599E-3</c:v>
                </c:pt>
                <c:pt idx="16624">
                  <c:v>5.8218363628124901E-2</c:v>
                </c:pt>
                <c:pt idx="16625">
                  <c:v>1.9376458035199299E-4</c:v>
                </c:pt>
                <c:pt idx="16626">
                  <c:v>5.2770869824466998E-4</c:v>
                </c:pt>
                <c:pt idx="16627">
                  <c:v>5.86361922056152E-4</c:v>
                </c:pt>
                <c:pt idx="16628">
                  <c:v>2.5918757605946198E-3</c:v>
                </c:pt>
                <c:pt idx="16629">
                  <c:v>2.14778319638694E-2</c:v>
                </c:pt>
                <c:pt idx="16630">
                  <c:v>1.49593907212788E-4</c:v>
                </c:pt>
                <c:pt idx="16631">
                  <c:v>1.73844369447839E-3</c:v>
                </c:pt>
                <c:pt idx="16632">
                  <c:v>2.9854275083740701E-5</c:v>
                </c:pt>
                <c:pt idx="16633">
                  <c:v>8.5724548978688697E-3</c:v>
                </c:pt>
                <c:pt idx="16634">
                  <c:v>1.27594454872474E-2</c:v>
                </c:pt>
                <c:pt idx="16635">
                  <c:v>1.2697960576315499E-4</c:v>
                </c:pt>
                <c:pt idx="16636">
                  <c:v>1.5394981575986999E-7</c:v>
                </c:pt>
                <c:pt idx="16637">
                  <c:v>2.3712288105260798E-3</c:v>
                </c:pt>
                <c:pt idx="16638">
                  <c:v>2.1644376389898801E-4</c:v>
                </c:pt>
                <c:pt idx="16639">
                  <c:v>9.5580053102544502E-3</c:v>
                </c:pt>
                <c:pt idx="16640">
                  <c:v>1.7306014049984698E-2</c:v>
                </c:pt>
                <c:pt idx="16641">
                  <c:v>2.16552981140779E-5</c:v>
                </c:pt>
                <c:pt idx="16642">
                  <c:v>1.7269113069928399E-2</c:v>
                </c:pt>
                <c:pt idx="16643">
                  <c:v>2.7003675402809299E-7</c:v>
                </c:pt>
                <c:pt idx="16644">
                  <c:v>2.2378954320412202E-6</c:v>
                </c:pt>
                <c:pt idx="16645">
                  <c:v>0.28422394264246698</c:v>
                </c:pt>
                <c:pt idx="16646">
                  <c:v>6.6782589069736102E-3</c:v>
                </c:pt>
                <c:pt idx="16647">
                  <c:v>1.40391035535789E-3</c:v>
                </c:pt>
                <c:pt idx="16648">
                  <c:v>4.0879147288587396E-3</c:v>
                </c:pt>
                <c:pt idx="16649">
                  <c:v>1.2864451276440999E-2</c:v>
                </c:pt>
                <c:pt idx="16650">
                  <c:v>3.2143009157749397E-2</c:v>
                </c:pt>
                <c:pt idx="16651">
                  <c:v>2.5652785787588299E-7</c:v>
                </c:pt>
                <c:pt idx="16652">
                  <c:v>8.9186781046934901E-5</c:v>
                </c:pt>
                <c:pt idx="16653">
                  <c:v>2.7094058322058902E-4</c:v>
                </c:pt>
                <c:pt idx="16654">
                  <c:v>3.0004613088594297E-4</c:v>
                </c:pt>
                <c:pt idx="16655">
                  <c:v>3.32442065917706E-3</c:v>
                </c:pt>
                <c:pt idx="16656">
                  <c:v>1.09266679493308E-7</c:v>
                </c:pt>
                <c:pt idx="16657">
                  <c:v>3.05594385624636E-3</c:v>
                </c:pt>
                <c:pt idx="16658">
                  <c:v>9.97963992249608E-6</c:v>
                </c:pt>
                <c:pt idx="16659">
                  <c:v>7.1915042924588397E-3</c:v>
                </c:pt>
                <c:pt idx="16660">
                  <c:v>1.0679013208621301E-7</c:v>
                </c:pt>
                <c:pt idx="16661">
                  <c:v>5.2162315325620398E-4</c:v>
                </c:pt>
                <c:pt idx="16662">
                  <c:v>2.8847823158817902E-4</c:v>
                </c:pt>
                <c:pt idx="16663">
                  <c:v>8.6559199239949897E-3</c:v>
                </c:pt>
                <c:pt idx="16664">
                  <c:v>1.1349501365630001E-4</c:v>
                </c:pt>
                <c:pt idx="16665">
                  <c:v>3.6448863557588899E-7</c:v>
                </c:pt>
                <c:pt idx="16666">
                  <c:v>1.0325185215316001E-3</c:v>
                </c:pt>
                <c:pt idx="16667">
                  <c:v>1.5253791164326501E-4</c:v>
                </c:pt>
                <c:pt idx="16668">
                  <c:v>9.1909309705452494E-6</c:v>
                </c:pt>
                <c:pt idx="16669">
                  <c:v>6.0022506425923099E-3</c:v>
                </c:pt>
                <c:pt idx="16670">
                  <c:v>1.04640522980591E-7</c:v>
                </c:pt>
                <c:pt idx="16671">
                  <c:v>2.4935830179281899E-3</c:v>
                </c:pt>
                <c:pt idx="16672">
                  <c:v>1.4669440597606001E-3</c:v>
                </c:pt>
                <c:pt idx="16673">
                  <c:v>1.4435803897940399E-4</c:v>
                </c:pt>
                <c:pt idx="16674">
                  <c:v>1.3371504708323101E-7</c:v>
                </c:pt>
                <c:pt idx="16675">
                  <c:v>2.0703866483427001E-4</c:v>
                </c:pt>
                <c:pt idx="16676">
                  <c:v>9.9714152028049601E-5</c:v>
                </c:pt>
                <c:pt idx="16677">
                  <c:v>6.1924187198403695E-5</c:v>
                </c:pt>
                <c:pt idx="16678">
                  <c:v>3.24095756850674E-3</c:v>
                </c:pt>
                <c:pt idx="16679">
                  <c:v>0.294835411936056</c:v>
                </c:pt>
                <c:pt idx="16680">
                  <c:v>6.6519701343889002E-5</c:v>
                </c:pt>
                <c:pt idx="16681">
                  <c:v>1.84040276304852E-4</c:v>
                </c:pt>
                <c:pt idx="16682">
                  <c:v>8.40374047718281E-4</c:v>
                </c:pt>
                <c:pt idx="16683">
                  <c:v>9.6032907988944006E-5</c:v>
                </c:pt>
                <c:pt idx="16684">
                  <c:v>1.8317222760567699E-3</c:v>
                </c:pt>
                <c:pt idx="16685">
                  <c:v>7.2582957687929696E-5</c:v>
                </c:pt>
                <c:pt idx="16686">
                  <c:v>2.73564881922696E-5</c:v>
                </c:pt>
                <c:pt idx="16687">
                  <c:v>3.6366217152089298E-4</c:v>
                </c:pt>
                <c:pt idx="16688">
                  <c:v>1.7491140715849699E-3</c:v>
                </c:pt>
                <c:pt idx="16689">
                  <c:v>1.39093457960867E-3</c:v>
                </c:pt>
                <c:pt idx="16690">
                  <c:v>5.20595401743366E-4</c:v>
                </c:pt>
                <c:pt idx="16691">
                  <c:v>1.8420846359565201E-7</c:v>
                </c:pt>
                <c:pt idx="16692">
                  <c:v>3.1611867856098003E-4</c:v>
                </c:pt>
                <c:pt idx="16693">
                  <c:v>5.4029670936411797E-3</c:v>
                </c:pt>
                <c:pt idx="16694">
                  <c:v>5.0245886285862399E-8</c:v>
                </c:pt>
                <c:pt idx="16695">
                  <c:v>1.30496996329391E-4</c:v>
                </c:pt>
                <c:pt idx="16696">
                  <c:v>1.45433628024777E-4</c:v>
                </c:pt>
                <c:pt idx="16697">
                  <c:v>1.7943519408181901E-4</c:v>
                </c:pt>
                <c:pt idx="16698">
                  <c:v>0.13529896872351099</c:v>
                </c:pt>
                <c:pt idx="16699">
                  <c:v>2.9927900073622599E-7</c:v>
                </c:pt>
                <c:pt idx="16700">
                  <c:v>3.12205436453917E-5</c:v>
                </c:pt>
                <c:pt idx="16701">
                  <c:v>3.5811823099908699E-5</c:v>
                </c:pt>
                <c:pt idx="16702">
                  <c:v>1.7253330813973399E-4</c:v>
                </c:pt>
                <c:pt idx="16703">
                  <c:v>7.4001142457690703E-5</c:v>
                </c:pt>
                <c:pt idx="16704">
                  <c:v>3.4727745663663102E-4</c:v>
                </c:pt>
                <c:pt idx="16705">
                  <c:v>1.0576573122788801E-2</c:v>
                </c:pt>
                <c:pt idx="16706">
                  <c:v>6.7868632241921399E-6</c:v>
                </c:pt>
                <c:pt idx="16707">
                  <c:v>3.7181193385217801E-5</c:v>
                </c:pt>
                <c:pt idx="16708">
                  <c:v>1.3737452997452501E-3</c:v>
                </c:pt>
                <c:pt idx="16709">
                  <c:v>4.6227713244664498E-5</c:v>
                </c:pt>
                <c:pt idx="16710">
                  <c:v>9.0637048871659394E-6</c:v>
                </c:pt>
                <c:pt idx="16711">
                  <c:v>1.9766387890303501E-4</c:v>
                </c:pt>
                <c:pt idx="16712">
                  <c:v>7.6888794015215502E-4</c:v>
                </c:pt>
                <c:pt idx="16713">
                  <c:v>2.05174555984623E-7</c:v>
                </c:pt>
                <c:pt idx="16714">
                  <c:v>3.16560814907664E-7</c:v>
                </c:pt>
                <c:pt idx="16715">
                  <c:v>8.5328778194039404E-4</c:v>
                </c:pt>
                <c:pt idx="16716">
                  <c:v>0.24845907233821901</c:v>
                </c:pt>
                <c:pt idx="16717">
                  <c:v>2.4568797176234301E-5</c:v>
                </c:pt>
                <c:pt idx="16718">
                  <c:v>1.63942066960427E-7</c:v>
                </c:pt>
                <c:pt idx="16719">
                  <c:v>1.11219361255831E-4</c:v>
                </c:pt>
                <c:pt idx="16720">
                  <c:v>4.7624050439612303E-8</c:v>
                </c:pt>
                <c:pt idx="16721">
                  <c:v>2.55047878454122E-4</c:v>
                </c:pt>
                <c:pt idx="16722">
                  <c:v>2.3928424824625102E-7</c:v>
                </c:pt>
                <c:pt idx="16723">
                  <c:v>4.5180050384996398E-6</c:v>
                </c:pt>
                <c:pt idx="16724">
                  <c:v>1.15862898707688E-3</c:v>
                </c:pt>
                <c:pt idx="16725">
                  <c:v>2.6774708305791601E-3</c:v>
                </c:pt>
                <c:pt idx="16726">
                  <c:v>2.72460115350322E-5</c:v>
                </c:pt>
                <c:pt idx="16727">
                  <c:v>9.9547656869471604E-5</c:v>
                </c:pt>
                <c:pt idx="16728">
                  <c:v>2.08246698724648E-4</c:v>
                </c:pt>
                <c:pt idx="16729">
                  <c:v>1.3229825981548801E-4</c:v>
                </c:pt>
                <c:pt idx="16730">
                  <c:v>1.20919374824962E-6</c:v>
                </c:pt>
                <c:pt idx="16731">
                  <c:v>9.8191205632782499E-5</c:v>
                </c:pt>
                <c:pt idx="16732">
                  <c:v>4.8349252797327998E-4</c:v>
                </c:pt>
                <c:pt idx="16733">
                  <c:v>2.4246187451991501E-3</c:v>
                </c:pt>
                <c:pt idx="16734">
                  <c:v>7.9503491777070998E-5</c:v>
                </c:pt>
                <c:pt idx="16735">
                  <c:v>1.3520878000622799E-7</c:v>
                </c:pt>
                <c:pt idx="16736">
                  <c:v>4.6891422371662696E-3</c:v>
                </c:pt>
                <c:pt idx="16737">
                  <c:v>8.5896024385994903E-4</c:v>
                </c:pt>
                <c:pt idx="16738">
                  <c:v>4.2615914507106697E-5</c:v>
                </c:pt>
                <c:pt idx="16739">
                  <c:v>5.97050631346047E-5</c:v>
                </c:pt>
                <c:pt idx="16740">
                  <c:v>1.90442531953726E-4</c:v>
                </c:pt>
                <c:pt idx="16741">
                  <c:v>9.2643677080814604E-4</c:v>
                </c:pt>
                <c:pt idx="16742">
                  <c:v>7.4539240843204001E-8</c:v>
                </c:pt>
                <c:pt idx="16743">
                  <c:v>5.6933421307973501E-3</c:v>
                </c:pt>
                <c:pt idx="16744">
                  <c:v>3.7786861910450699E-5</c:v>
                </c:pt>
                <c:pt idx="16745">
                  <c:v>2.5326138092907399E-3</c:v>
                </c:pt>
                <c:pt idx="16746">
                  <c:v>9.8334425837001997E-5</c:v>
                </c:pt>
                <c:pt idx="16747">
                  <c:v>8.7325507277321706E-5</c:v>
                </c:pt>
                <c:pt idx="16748">
                  <c:v>3.9734436203688302E-3</c:v>
                </c:pt>
                <c:pt idx="16749">
                  <c:v>0.11631454236034899</c:v>
                </c:pt>
                <c:pt idx="16750">
                  <c:v>3.91742818546681E-4</c:v>
                </c:pt>
                <c:pt idx="16751">
                  <c:v>6.8557933162528199E-4</c:v>
                </c:pt>
                <c:pt idx="16752">
                  <c:v>2.8149323503152499E-3</c:v>
                </c:pt>
                <c:pt idx="16753">
                  <c:v>4.2103750039414498E-4</c:v>
                </c:pt>
                <c:pt idx="16754">
                  <c:v>4.0040537293638403E-5</c:v>
                </c:pt>
                <c:pt idx="16755">
                  <c:v>0.87292674331471498</c:v>
                </c:pt>
                <c:pt idx="16756">
                  <c:v>3.5690028516342999E-5</c:v>
                </c:pt>
                <c:pt idx="16757">
                  <c:v>2.6781411216602201E-7</c:v>
                </c:pt>
                <c:pt idx="16758">
                  <c:v>2.46421977721871E-2</c:v>
                </c:pt>
                <c:pt idx="16759">
                  <c:v>1.5103864782238E-7</c:v>
                </c:pt>
                <c:pt idx="16760">
                  <c:v>4.0914983734806499E-3</c:v>
                </c:pt>
                <c:pt idx="16761">
                  <c:v>0.43243927403471</c:v>
                </c:pt>
                <c:pt idx="16762">
                  <c:v>6.0296168572924096E-3</c:v>
                </c:pt>
                <c:pt idx="16763">
                  <c:v>2.7163976743442802E-4</c:v>
                </c:pt>
                <c:pt idx="16764">
                  <c:v>4.7636144269312702E-4</c:v>
                </c:pt>
                <c:pt idx="16765">
                  <c:v>1.2647537520631101E-4</c:v>
                </c:pt>
                <c:pt idx="16766">
                  <c:v>3.7155650585422102E-4</c:v>
                </c:pt>
                <c:pt idx="16767">
                  <c:v>9.8824860645574401E-6</c:v>
                </c:pt>
                <c:pt idx="16768">
                  <c:v>1.8167854679146301E-5</c:v>
                </c:pt>
                <c:pt idx="16769">
                  <c:v>1.10442856849407E-4</c:v>
                </c:pt>
                <c:pt idx="16770">
                  <c:v>3.5881919682689099E-5</c:v>
                </c:pt>
                <c:pt idx="16771">
                  <c:v>6.5963211729835303E-5</c:v>
                </c:pt>
                <c:pt idx="16772">
                  <c:v>3.0790282230485299E-4</c:v>
                </c:pt>
                <c:pt idx="16773">
                  <c:v>2.0068109117718901E-2</c:v>
                </c:pt>
                <c:pt idx="16774">
                  <c:v>1.29087702509356E-4</c:v>
                </c:pt>
                <c:pt idx="16775">
                  <c:v>2.2860162985510499E-4</c:v>
                </c:pt>
                <c:pt idx="16776">
                  <c:v>1.8093840447861299E-4</c:v>
                </c:pt>
                <c:pt idx="16777">
                  <c:v>0.99360642690635703</c:v>
                </c:pt>
                <c:pt idx="16778">
                  <c:v>5.3742246596495602E-3</c:v>
                </c:pt>
                <c:pt idx="16779">
                  <c:v>9.6394461585744399E-7</c:v>
                </c:pt>
                <c:pt idx="16780">
                  <c:v>2.7262524804706501E-4</c:v>
                </c:pt>
                <c:pt idx="16781">
                  <c:v>2.2359435158528701E-4</c:v>
                </c:pt>
                <c:pt idx="16782">
                  <c:v>1.0091074763089E-4</c:v>
                </c:pt>
                <c:pt idx="16783">
                  <c:v>9.5367478550736299E-4</c:v>
                </c:pt>
                <c:pt idx="16784">
                  <c:v>3.43218657757152E-2</c:v>
                </c:pt>
                <c:pt idx="16785">
                  <c:v>1.21967014413679E-2</c:v>
                </c:pt>
                <c:pt idx="16786">
                  <c:v>8.9341702389261405E-6</c:v>
                </c:pt>
                <c:pt idx="16787">
                  <c:v>0.16353976825644101</c:v>
                </c:pt>
                <c:pt idx="16788">
                  <c:v>1.86388424655912E-4</c:v>
                </c:pt>
                <c:pt idx="16789">
                  <c:v>9.7938814286579205E-7</c:v>
                </c:pt>
                <c:pt idx="16790">
                  <c:v>1.10305932271546E-3</c:v>
                </c:pt>
                <c:pt idx="16791">
                  <c:v>1.3010911239478E-3</c:v>
                </c:pt>
                <c:pt idx="16792">
                  <c:v>9.3055057474346404E-5</c:v>
                </c:pt>
                <c:pt idx="16793">
                  <c:v>3.6073798964296499E-4</c:v>
                </c:pt>
                <c:pt idx="16794">
                  <c:v>5.7337965682429997E-4</c:v>
                </c:pt>
                <c:pt idx="16795">
                  <c:v>9.26229873426095E-4</c:v>
                </c:pt>
                <c:pt idx="16796">
                  <c:v>2.91068675115548E-4</c:v>
                </c:pt>
                <c:pt idx="16797">
                  <c:v>5.47525946218322E-4</c:v>
                </c:pt>
                <c:pt idx="16798">
                  <c:v>2.50155097768366E-2</c:v>
                </c:pt>
                <c:pt idx="16799">
                  <c:v>1.43560348604821E-4</c:v>
                </c:pt>
                <c:pt idx="16800">
                  <c:v>4.5250214800645998E-4</c:v>
                </c:pt>
                <c:pt idx="16801">
                  <c:v>2.4565603173193302E-4</c:v>
                </c:pt>
                <c:pt idx="16802">
                  <c:v>1.01028740553512E-4</c:v>
                </c:pt>
                <c:pt idx="16803">
                  <c:v>1.33390184283443E-2</c:v>
                </c:pt>
                <c:pt idx="16804">
                  <c:v>3.77001326680708E-4</c:v>
                </c:pt>
                <c:pt idx="16805">
                  <c:v>5.1738819858378599E-7</c:v>
                </c:pt>
                <c:pt idx="16806">
                  <c:v>1.9904944603105399E-5</c:v>
                </c:pt>
                <c:pt idx="16807">
                  <c:v>2.3469054008763599E-5</c:v>
                </c:pt>
                <c:pt idx="16808">
                  <c:v>6.88021200532018E-4</c:v>
                </c:pt>
                <c:pt idx="16809">
                  <c:v>5.0739887933408498E-5</c:v>
                </c:pt>
                <c:pt idx="16810">
                  <c:v>2.0204702939089199E-4</c:v>
                </c:pt>
                <c:pt idx="16811">
                  <c:v>6.4558909194915501E-4</c:v>
                </c:pt>
                <c:pt idx="16812">
                  <c:v>1.7126877881081299E-4</c:v>
                </c:pt>
                <c:pt idx="16813">
                  <c:v>2.3391134423581599E-4</c:v>
                </c:pt>
                <c:pt idx="16814">
                  <c:v>2.4741034429292299E-4</c:v>
                </c:pt>
                <c:pt idx="16815">
                  <c:v>4.7976582363378898E-5</c:v>
                </c:pt>
                <c:pt idx="16816">
                  <c:v>3.5843937518293401E-3</c:v>
                </c:pt>
                <c:pt idx="16817">
                  <c:v>0.283232876861571</c:v>
                </c:pt>
                <c:pt idx="16818">
                  <c:v>6.8009720554403704E-4</c:v>
                </c:pt>
                <c:pt idx="16819">
                  <c:v>3.5032614163470698E-4</c:v>
                </c:pt>
                <c:pt idx="16820">
                  <c:v>1.02377796625927E-2</c:v>
                </c:pt>
                <c:pt idx="16821">
                  <c:v>6.3200656442825298E-3</c:v>
                </c:pt>
                <c:pt idx="16822">
                  <c:v>1.97374303012654E-4</c:v>
                </c:pt>
                <c:pt idx="16823">
                  <c:v>1.9361374240875801E-4</c:v>
                </c:pt>
                <c:pt idx="16824">
                  <c:v>6.9357505321442905E-4</c:v>
                </c:pt>
                <c:pt idx="16825">
                  <c:v>2.8545081148978598E-3</c:v>
                </c:pt>
                <c:pt idx="16826">
                  <c:v>3.6560419338337799E-2</c:v>
                </c:pt>
                <c:pt idx="16827">
                  <c:v>2.5375351836228702E-4</c:v>
                </c:pt>
                <c:pt idx="16828">
                  <c:v>1.1337232650424601E-3</c:v>
                </c:pt>
                <c:pt idx="16829">
                  <c:v>8.8845485565730995E-5</c:v>
                </c:pt>
                <c:pt idx="16830">
                  <c:v>4.0444597048205703E-5</c:v>
                </c:pt>
                <c:pt idx="16831">
                  <c:v>1.1590871566076401E-3</c:v>
                </c:pt>
                <c:pt idx="16832">
                  <c:v>5.9893545592628098E-4</c:v>
                </c:pt>
                <c:pt idx="16833">
                  <c:v>1.11662119104169E-2</c:v>
                </c:pt>
                <c:pt idx="16834">
                  <c:v>5.9336286789638003E-2</c:v>
                </c:pt>
                <c:pt idx="16835">
                  <c:v>1.51353583781182E-6</c:v>
                </c:pt>
                <c:pt idx="16836">
                  <c:v>3.8319695996170801E-3</c:v>
                </c:pt>
                <c:pt idx="16837">
                  <c:v>7.30480435287485E-5</c:v>
                </c:pt>
                <c:pt idx="16838">
                  <c:v>3.3399010894465599E-7</c:v>
                </c:pt>
                <c:pt idx="16839">
                  <c:v>3.0590407861384099E-4</c:v>
                </c:pt>
                <c:pt idx="16840">
                  <c:v>3.7256496963168802E-4</c:v>
                </c:pt>
                <c:pt idx="16841">
                  <c:v>2.3866121176269E-4</c:v>
                </c:pt>
                <c:pt idx="16842">
                  <c:v>1.78288598520131E-3</c:v>
                </c:pt>
                <c:pt idx="16843">
                  <c:v>1.3394832493349E-4</c:v>
                </c:pt>
                <c:pt idx="16844">
                  <c:v>1.22181447812755E-3</c:v>
                </c:pt>
                <c:pt idx="16845">
                  <c:v>1.30891069868438E-4</c:v>
                </c:pt>
                <c:pt idx="16846">
                  <c:v>7.4325095935531599E-4</c:v>
                </c:pt>
                <c:pt idx="16847">
                  <c:v>3.1191155365064199E-4</c:v>
                </c:pt>
                <c:pt idx="16848">
                  <c:v>1.7007342559383E-4</c:v>
                </c:pt>
                <c:pt idx="16849">
                  <c:v>7.3329064157654801E-4</c:v>
                </c:pt>
                <c:pt idx="16850">
                  <c:v>3.8177822889288998E-4</c:v>
                </c:pt>
                <c:pt idx="16851">
                  <c:v>2.7128041744147501E-5</c:v>
                </c:pt>
                <c:pt idx="16852">
                  <c:v>1.36366673967755E-3</c:v>
                </c:pt>
                <c:pt idx="16853">
                  <c:v>3.2220042824912098E-4</c:v>
                </c:pt>
                <c:pt idx="16854">
                  <c:v>4.1398859222372703E-3</c:v>
                </c:pt>
                <c:pt idx="16855">
                  <c:v>7.1951701698550902E-7</c:v>
                </c:pt>
                <c:pt idx="16856">
                  <c:v>1.26151271299986E-4</c:v>
                </c:pt>
                <c:pt idx="16857">
                  <c:v>2.13607896897013E-4</c:v>
                </c:pt>
                <c:pt idx="16858">
                  <c:v>7.4612781108943801E-2</c:v>
                </c:pt>
                <c:pt idx="16859">
                  <c:v>9.1633873233238101E-5</c:v>
                </c:pt>
                <c:pt idx="16860">
                  <c:v>8.30586004935189E-5</c:v>
                </c:pt>
                <c:pt idx="16861">
                  <c:v>2.0218192201674899E-3</c:v>
                </c:pt>
                <c:pt idx="16862">
                  <c:v>9.3160135093032399E-3</c:v>
                </c:pt>
                <c:pt idx="16863">
                  <c:v>2.3636613169441801E-5</c:v>
                </c:pt>
                <c:pt idx="16864">
                  <c:v>1.3627744289506199E-2</c:v>
                </c:pt>
                <c:pt idx="16865">
                  <c:v>4.7116030550996404E-6</c:v>
                </c:pt>
                <c:pt idx="16866">
                  <c:v>4.1365596135188899E-2</c:v>
                </c:pt>
                <c:pt idx="16867">
                  <c:v>2.29880323815977E-3</c:v>
                </c:pt>
                <c:pt idx="16868">
                  <c:v>3.3219872475933401E-2</c:v>
                </c:pt>
                <c:pt idx="16869">
                  <c:v>4.5540296346646698E-6</c:v>
                </c:pt>
                <c:pt idx="16870">
                  <c:v>1.6180212163770401E-3</c:v>
                </c:pt>
                <c:pt idx="16871">
                  <c:v>7.4285142776596305E-4</c:v>
                </c:pt>
                <c:pt idx="16872">
                  <c:v>7.3448551244124803E-7</c:v>
                </c:pt>
                <c:pt idx="16873">
                  <c:v>1.83535028635115E-3</c:v>
                </c:pt>
                <c:pt idx="16874">
                  <c:v>9.6120845288390805E-5</c:v>
                </c:pt>
                <c:pt idx="16875">
                  <c:v>1.1465775738778701E-4</c:v>
                </c:pt>
                <c:pt idx="16876">
                  <c:v>1.65973337053625E-7</c:v>
                </c:pt>
                <c:pt idx="16877">
                  <c:v>1.20728382307303E-4</c:v>
                </c:pt>
                <c:pt idx="16878">
                  <c:v>2.8777649565154401E-4</c:v>
                </c:pt>
                <c:pt idx="16879">
                  <c:v>5.3005406054443195E-4</c:v>
                </c:pt>
                <c:pt idx="16880">
                  <c:v>5.0677085998438402E-3</c:v>
                </c:pt>
                <c:pt idx="16881">
                  <c:v>2.3069420260282499E-4</c:v>
                </c:pt>
                <c:pt idx="16882">
                  <c:v>4.5048666595374001E-4</c:v>
                </c:pt>
                <c:pt idx="16883">
                  <c:v>7.11070140396311E-3</c:v>
                </c:pt>
                <c:pt idx="16884">
                  <c:v>6.4569802857150998E-5</c:v>
                </c:pt>
                <c:pt idx="16885">
                  <c:v>1.60659220798814E-6</c:v>
                </c:pt>
                <c:pt idx="16886">
                  <c:v>4.8893784800198997E-5</c:v>
                </c:pt>
                <c:pt idx="16887">
                  <c:v>1.35067639471379E-6</c:v>
                </c:pt>
                <c:pt idx="16888">
                  <c:v>0.57278500046811698</c:v>
                </c:pt>
                <c:pt idx="16889">
                  <c:v>2.3053683228091999E-3</c:v>
                </c:pt>
                <c:pt idx="16890">
                  <c:v>5.8500469225894202E-5</c:v>
                </c:pt>
                <c:pt idx="16891">
                  <c:v>2.7896011996343699E-3</c:v>
                </c:pt>
                <c:pt idx="16892">
                  <c:v>5.92656574571676E-3</c:v>
                </c:pt>
                <c:pt idx="16893">
                  <c:v>2.6894849748667501E-2</c:v>
                </c:pt>
                <c:pt idx="16894">
                  <c:v>1.3535584180104901E-3</c:v>
                </c:pt>
                <c:pt idx="16895">
                  <c:v>1.7094026222601599E-2</c:v>
                </c:pt>
                <c:pt idx="16896">
                  <c:v>1.41357041824828E-3</c:v>
                </c:pt>
                <c:pt idx="16897">
                  <c:v>0.124164046867123</c:v>
                </c:pt>
                <c:pt idx="16898">
                  <c:v>2.5100197661207598E-4</c:v>
                </c:pt>
                <c:pt idx="16899">
                  <c:v>3.46581393598137E-5</c:v>
                </c:pt>
                <c:pt idx="16900">
                  <c:v>4.4367757580899002E-4</c:v>
                </c:pt>
                <c:pt idx="16901">
                  <c:v>1.0574411751675099E-2</c:v>
                </c:pt>
                <c:pt idx="16902">
                  <c:v>3.0685419772316701E-4</c:v>
                </c:pt>
                <c:pt idx="16903">
                  <c:v>2.6935893393307299E-3</c:v>
                </c:pt>
                <c:pt idx="16904">
                  <c:v>3.5454337645791301E-7</c:v>
                </c:pt>
                <c:pt idx="16905">
                  <c:v>7.0427438665002801E-3</c:v>
                </c:pt>
                <c:pt idx="16906">
                  <c:v>1.5622960440761799E-7</c:v>
                </c:pt>
                <c:pt idx="16907">
                  <c:v>1.5212993164793899E-6</c:v>
                </c:pt>
                <c:pt idx="16908">
                  <c:v>7.4058252451783503E-3</c:v>
                </c:pt>
                <c:pt idx="16909">
                  <c:v>1.5918723573365001E-3</c:v>
                </c:pt>
                <c:pt idx="16910">
                  <c:v>2.6712805981930501E-3</c:v>
                </c:pt>
                <c:pt idx="16911">
                  <c:v>2.1724051837209799E-2</c:v>
                </c:pt>
                <c:pt idx="16912">
                  <c:v>3.68187450279469E-4</c:v>
                </c:pt>
                <c:pt idx="16913">
                  <c:v>7.0133157628140001E-4</c:v>
                </c:pt>
                <c:pt idx="16914">
                  <c:v>2.3952483635318901E-7</c:v>
                </c:pt>
                <c:pt idx="16915">
                  <c:v>1.4507977474257901E-4</c:v>
                </c:pt>
                <c:pt idx="16916">
                  <c:v>1.80961234956944E-4</c:v>
                </c:pt>
                <c:pt idx="16917">
                  <c:v>8.9567586600166997E-3</c:v>
                </c:pt>
                <c:pt idx="16918">
                  <c:v>5.8568393575419801E-4</c:v>
                </c:pt>
                <c:pt idx="16919">
                  <c:v>3.0593793645303799E-4</c:v>
                </c:pt>
                <c:pt idx="16920">
                  <c:v>5.6532081362427704E-3</c:v>
                </c:pt>
                <c:pt idx="16921">
                  <c:v>4.3441549224996302E-2</c:v>
                </c:pt>
                <c:pt idx="16922">
                  <c:v>1.09258127248209E-2</c:v>
                </c:pt>
                <c:pt idx="16923">
                  <c:v>3.4074276003227097E-7</c:v>
                </c:pt>
                <c:pt idx="16924">
                  <c:v>4.7484986799917698E-3</c:v>
                </c:pt>
                <c:pt idx="16925">
                  <c:v>6.6517638794238998E-4</c:v>
                </c:pt>
                <c:pt idx="16926">
                  <c:v>1.28786006486039E-2</c:v>
                </c:pt>
                <c:pt idx="16927">
                  <c:v>2.6541719444262801E-3</c:v>
                </c:pt>
                <c:pt idx="16928">
                  <c:v>6.1752918522412499E-2</c:v>
                </c:pt>
                <c:pt idx="16929">
                  <c:v>2.8724754007012103E-4</c:v>
                </c:pt>
                <c:pt idx="16930">
                  <c:v>1.8280097059776099E-7</c:v>
                </c:pt>
                <c:pt idx="16931">
                  <c:v>1.36141996587267E-4</c:v>
                </c:pt>
                <c:pt idx="16932">
                  <c:v>3.8812679400352603E-7</c:v>
                </c:pt>
                <c:pt idx="16933">
                  <c:v>2.9043754080632799E-4</c:v>
                </c:pt>
                <c:pt idx="16934">
                  <c:v>4.5213368299108802E-4</c:v>
                </c:pt>
                <c:pt idx="16935">
                  <c:v>3.6036326810170299E-4</c:v>
                </c:pt>
                <c:pt idx="16936">
                  <c:v>6.9956150314368201E-4</c:v>
                </c:pt>
                <c:pt idx="16937">
                  <c:v>1.2062054859279399E-3</c:v>
                </c:pt>
                <c:pt idx="16938">
                  <c:v>2.25823979677288E-7</c:v>
                </c:pt>
                <c:pt idx="16939">
                  <c:v>2.1853278422982502E-3</c:v>
                </c:pt>
                <c:pt idx="16940">
                  <c:v>1.3007496559372599E-3</c:v>
                </c:pt>
                <c:pt idx="16941">
                  <c:v>1.7268927392272801E-2</c:v>
                </c:pt>
                <c:pt idx="16942">
                  <c:v>8.2244040711453801E-5</c:v>
                </c:pt>
                <c:pt idx="16943">
                  <c:v>7.7224852341797798E-7</c:v>
                </c:pt>
                <c:pt idx="16944">
                  <c:v>6.7405597957550003E-7</c:v>
                </c:pt>
                <c:pt idx="16945">
                  <c:v>1.64326641531657E-3</c:v>
                </c:pt>
                <c:pt idx="16946">
                  <c:v>2.2399417330777599E-7</c:v>
                </c:pt>
                <c:pt idx="16947">
                  <c:v>4.0743479246070399E-5</c:v>
                </c:pt>
                <c:pt idx="16948">
                  <c:v>9.62345403837148E-5</c:v>
                </c:pt>
                <c:pt idx="16949">
                  <c:v>1.2419860799432701E-4</c:v>
                </c:pt>
                <c:pt idx="16950">
                  <c:v>3.0943837552592798E-7</c:v>
                </c:pt>
                <c:pt idx="16951">
                  <c:v>7.3965653280354801E-2</c:v>
                </c:pt>
                <c:pt idx="16952">
                  <c:v>1.4761987763540601E-4</c:v>
                </c:pt>
                <c:pt idx="16953">
                  <c:v>1.8198072176609102E-5</c:v>
                </c:pt>
                <c:pt idx="16954">
                  <c:v>4.9815577959324703E-3</c:v>
                </c:pt>
                <c:pt idx="16955">
                  <c:v>1.33065952722648E-2</c:v>
                </c:pt>
                <c:pt idx="16956">
                  <c:v>1.0846197926807999E-3</c:v>
                </c:pt>
                <c:pt idx="16957">
                  <c:v>1.22842903517198E-4</c:v>
                </c:pt>
                <c:pt idx="16958">
                  <c:v>1.0024095982211099E-4</c:v>
                </c:pt>
                <c:pt idx="16959">
                  <c:v>3.1178553103766698E-3</c:v>
                </c:pt>
                <c:pt idx="16960">
                  <c:v>1.3754738654658401E-7</c:v>
                </c:pt>
                <c:pt idx="16961">
                  <c:v>0.23601415563655401</c:v>
                </c:pt>
                <c:pt idx="16962">
                  <c:v>1.2079599652370699E-3</c:v>
                </c:pt>
                <c:pt idx="16963">
                  <c:v>2.5871680411292201E-4</c:v>
                </c:pt>
                <c:pt idx="16964">
                  <c:v>8.7789194424352998E-3</c:v>
                </c:pt>
                <c:pt idx="16965">
                  <c:v>3.28192741952631E-2</c:v>
                </c:pt>
                <c:pt idx="16966">
                  <c:v>1.9503905007642699E-4</c:v>
                </c:pt>
                <c:pt idx="16967">
                  <c:v>1.66002767948272E-3</c:v>
                </c:pt>
                <c:pt idx="16968">
                  <c:v>6.5766437252724199E-4</c:v>
                </c:pt>
                <c:pt idx="16969">
                  <c:v>1.6376553438007601E-5</c:v>
                </c:pt>
                <c:pt idx="16970">
                  <c:v>1.7738108990802899E-4</c:v>
                </c:pt>
                <c:pt idx="16971">
                  <c:v>5.1159328575900699E-6</c:v>
                </c:pt>
                <c:pt idx="16972">
                  <c:v>2.57497615116037E-2</c:v>
                </c:pt>
                <c:pt idx="16973">
                  <c:v>2.9109064839089201E-4</c:v>
                </c:pt>
                <c:pt idx="16974">
                  <c:v>9.1926969463694101E-3</c:v>
                </c:pt>
                <c:pt idx="16975">
                  <c:v>6.30540135611579E-3</c:v>
                </c:pt>
                <c:pt idx="16976">
                  <c:v>3.53074145949629E-4</c:v>
                </c:pt>
                <c:pt idx="16977">
                  <c:v>8.4646411698638995E-5</c:v>
                </c:pt>
                <c:pt idx="16978">
                  <c:v>4.6443170753955999E-6</c:v>
                </c:pt>
                <c:pt idx="16979">
                  <c:v>3.7610209643020899E-2</c:v>
                </c:pt>
                <c:pt idx="16980">
                  <c:v>4.6398557840935202E-3</c:v>
                </c:pt>
                <c:pt idx="16981">
                  <c:v>1.7663694837203599E-2</c:v>
                </c:pt>
                <c:pt idx="16982">
                  <c:v>1.9996308744538399E-4</c:v>
                </c:pt>
                <c:pt idx="16983">
                  <c:v>2.3402026051663798E-6</c:v>
                </c:pt>
                <c:pt idx="16984">
                  <c:v>2.6248254982921398E-4</c:v>
                </c:pt>
                <c:pt idx="16985">
                  <c:v>7.3353088731046803E-5</c:v>
                </c:pt>
                <c:pt idx="16986">
                  <c:v>0.17710760767536399</c:v>
                </c:pt>
                <c:pt idx="16987">
                  <c:v>6.6549572237556403E-3</c:v>
                </c:pt>
                <c:pt idx="16988">
                  <c:v>2.2072016948944601E-7</c:v>
                </c:pt>
                <c:pt idx="16989">
                  <c:v>3.4567042304293398E-4</c:v>
                </c:pt>
                <c:pt idx="16990">
                  <c:v>5.1794051748302501E-4</c:v>
                </c:pt>
                <c:pt idx="16991">
                  <c:v>2.87404091721849E-7</c:v>
                </c:pt>
                <c:pt idx="16992">
                  <c:v>1.05305405209957E-3</c:v>
                </c:pt>
                <c:pt idx="16993">
                  <c:v>4.5651041160478098E-3</c:v>
                </c:pt>
                <c:pt idx="16994">
                  <c:v>4.0510923954447404E-3</c:v>
                </c:pt>
                <c:pt idx="16995">
                  <c:v>4.1153535675888803E-5</c:v>
                </c:pt>
                <c:pt idx="16996">
                  <c:v>1.61655493867912E-4</c:v>
                </c:pt>
                <c:pt idx="16997">
                  <c:v>0.75167852298174997</c:v>
                </c:pt>
                <c:pt idx="16998">
                  <c:v>1.12701454458261E-4</c:v>
                </c:pt>
                <c:pt idx="16999">
                  <c:v>1.5465036646347501E-4</c:v>
                </c:pt>
                <c:pt idx="17000">
                  <c:v>2.6487620084937498E-3</c:v>
                </c:pt>
                <c:pt idx="17001">
                  <c:v>0.52969102964145998</c:v>
                </c:pt>
                <c:pt idx="17002">
                  <c:v>3.3297419559755902E-4</c:v>
                </c:pt>
                <c:pt idx="17003">
                  <c:v>5.0525674620933402E-2</c:v>
                </c:pt>
                <c:pt idx="17004">
                  <c:v>1.94155590593832E-3</c:v>
                </c:pt>
                <c:pt idx="17005">
                  <c:v>3.3628234439450997E-5</c:v>
                </c:pt>
                <c:pt idx="17006">
                  <c:v>3.0362451478983202E-4</c:v>
                </c:pt>
                <c:pt idx="17007">
                  <c:v>2.6745649803006002E-4</c:v>
                </c:pt>
                <c:pt idx="17008">
                  <c:v>4.9292258868992699E-3</c:v>
                </c:pt>
                <c:pt idx="17009">
                  <c:v>5.3680433834582004E-3</c:v>
                </c:pt>
                <c:pt idx="17010">
                  <c:v>4.73937263459798E-5</c:v>
                </c:pt>
                <c:pt idx="17011">
                  <c:v>8.6551400888479793E-5</c:v>
                </c:pt>
                <c:pt idx="17012">
                  <c:v>3.3630795320830399E-7</c:v>
                </c:pt>
                <c:pt idx="17013">
                  <c:v>3.2831526779374801E-2</c:v>
                </c:pt>
                <c:pt idx="17014">
                  <c:v>6.62873893819589E-4</c:v>
                </c:pt>
                <c:pt idx="17015">
                  <c:v>2.42040248322004E-4</c:v>
                </c:pt>
                <c:pt idx="17016">
                  <c:v>6.7931422397468297E-4</c:v>
                </c:pt>
                <c:pt idx="17017">
                  <c:v>4.6150335723389903E-4</c:v>
                </c:pt>
                <c:pt idx="17018">
                  <c:v>1.8666006685088001E-4</c:v>
                </c:pt>
                <c:pt idx="17019">
                  <c:v>7.1910144779409595E-4</c:v>
                </c:pt>
                <c:pt idx="17020">
                  <c:v>7.4558861782208705E-5</c:v>
                </c:pt>
                <c:pt idx="17021">
                  <c:v>2.14155311313502E-3</c:v>
                </c:pt>
                <c:pt idx="17022">
                  <c:v>1.6650488475843899E-7</c:v>
                </c:pt>
                <c:pt idx="17023">
                  <c:v>3.1501877202069501E-4</c:v>
                </c:pt>
                <c:pt idx="17024">
                  <c:v>1.29719330802461E-3</c:v>
                </c:pt>
                <c:pt idx="17025">
                  <c:v>8.6719429020644095E-3</c:v>
                </c:pt>
                <c:pt idx="17026">
                  <c:v>2.3437404271336201E-3</c:v>
                </c:pt>
                <c:pt idx="17027">
                  <c:v>1.60477472901613E-3</c:v>
                </c:pt>
                <c:pt idx="17028">
                  <c:v>1.35744656605012E-7</c:v>
                </c:pt>
                <c:pt idx="17029">
                  <c:v>1.32211825291029E-7</c:v>
                </c:pt>
                <c:pt idx="17030">
                  <c:v>1.9672036748263801E-7</c:v>
                </c:pt>
                <c:pt idx="17031">
                  <c:v>4.6125238187986599E-4</c:v>
                </c:pt>
                <c:pt idx="17032">
                  <c:v>2.2651292722672E-7</c:v>
                </c:pt>
                <c:pt idx="17033">
                  <c:v>2.7184188180297199E-4</c:v>
                </c:pt>
                <c:pt idx="17034">
                  <c:v>1.7288702234563501E-4</c:v>
                </c:pt>
                <c:pt idx="17035">
                  <c:v>1.77841466453612E-6</c:v>
                </c:pt>
                <c:pt idx="17036">
                  <c:v>2.3083206489186998E-2</c:v>
                </c:pt>
                <c:pt idx="17037">
                  <c:v>9.2772061311584796E-4</c:v>
                </c:pt>
                <c:pt idx="17038">
                  <c:v>3.5244597006344998E-4</c:v>
                </c:pt>
                <c:pt idx="17039">
                  <c:v>6.34075721431945E-4</c:v>
                </c:pt>
                <c:pt idx="17040">
                  <c:v>1.9773998594527499E-4</c:v>
                </c:pt>
                <c:pt idx="17041">
                  <c:v>4.2486657835728997E-3</c:v>
                </c:pt>
                <c:pt idx="17042">
                  <c:v>9.4505161213072205E-7</c:v>
                </c:pt>
                <c:pt idx="17043">
                  <c:v>2.0285342465628501E-5</c:v>
                </c:pt>
                <c:pt idx="17044">
                  <c:v>4.4034780238932699E-3</c:v>
                </c:pt>
                <c:pt idx="17045">
                  <c:v>1.99947744796436E-5</c:v>
                </c:pt>
                <c:pt idx="17046">
                  <c:v>5.31314755920373E-3</c:v>
                </c:pt>
                <c:pt idx="17047">
                  <c:v>5.4165724540466997E-4</c:v>
                </c:pt>
                <c:pt idx="17048">
                  <c:v>7.6282317024371996E-3</c:v>
                </c:pt>
                <c:pt idx="17049">
                  <c:v>8.6497620769535599E-3</c:v>
                </c:pt>
                <c:pt idx="17050">
                  <c:v>2.2768997705232701E-2</c:v>
                </c:pt>
                <c:pt idx="17051">
                  <c:v>4.5617371267415701E-3</c:v>
                </c:pt>
                <c:pt idx="17052">
                  <c:v>1.3146536996020599E-4</c:v>
                </c:pt>
                <c:pt idx="17053">
                  <c:v>1.11700461162444E-4</c:v>
                </c:pt>
                <c:pt idx="17054">
                  <c:v>2.2081759019811301E-3</c:v>
                </c:pt>
                <c:pt idx="17055">
                  <c:v>4.0314158436266298E-5</c:v>
                </c:pt>
                <c:pt idx="17056">
                  <c:v>2.5963335322652702E-3</c:v>
                </c:pt>
                <c:pt idx="17057">
                  <c:v>5.1467575781230698E-5</c:v>
                </c:pt>
                <c:pt idx="17058">
                  <c:v>2.51615899568753E-7</c:v>
                </c:pt>
                <c:pt idx="17059">
                  <c:v>2.2763976973171101E-4</c:v>
                </c:pt>
                <c:pt idx="17060">
                  <c:v>1.1888235824782101E-3</c:v>
                </c:pt>
                <c:pt idx="17061">
                  <c:v>3.8463279101914398E-5</c:v>
                </c:pt>
                <c:pt idx="17062">
                  <c:v>2.26878199037185E-4</c:v>
                </c:pt>
                <c:pt idx="17063">
                  <c:v>1.34213181521167E-3</c:v>
                </c:pt>
                <c:pt idx="17064">
                  <c:v>9.3714726937368393E-3</c:v>
                </c:pt>
                <c:pt idx="17065">
                  <c:v>5.9409451299432103E-3</c:v>
                </c:pt>
                <c:pt idx="17066">
                  <c:v>4.5520586866772703E-4</c:v>
                </c:pt>
                <c:pt idx="17067">
                  <c:v>3.22628198668437E-4</c:v>
                </c:pt>
                <c:pt idx="17068">
                  <c:v>1.66845489276883E-4</c:v>
                </c:pt>
                <c:pt idx="17069">
                  <c:v>6.4336224177430801E-4</c:v>
                </c:pt>
                <c:pt idx="17070">
                  <c:v>2.31860494701651E-4</c:v>
                </c:pt>
                <c:pt idx="17071">
                  <c:v>1.45952524862553E-4</c:v>
                </c:pt>
                <c:pt idx="17072">
                  <c:v>1.6065118704254601E-7</c:v>
                </c:pt>
                <c:pt idx="17073">
                  <c:v>3.4363429076294999E-2</c:v>
                </c:pt>
                <c:pt idx="17074">
                  <c:v>3.2531701890848501E-4</c:v>
                </c:pt>
                <c:pt idx="17075">
                  <c:v>4.8381553862310998E-5</c:v>
                </c:pt>
                <c:pt idx="17076">
                  <c:v>5.3810913452888797E-5</c:v>
                </c:pt>
                <c:pt idx="17077">
                  <c:v>6.3435321006188403E-3</c:v>
                </c:pt>
                <c:pt idx="17078">
                  <c:v>2.5135724211166601E-4</c:v>
                </c:pt>
                <c:pt idx="17079">
                  <c:v>0.15989432027967801</c:v>
                </c:pt>
                <c:pt idx="17080">
                  <c:v>3.90659178661487E-5</c:v>
                </c:pt>
                <c:pt idx="17081">
                  <c:v>2.8404352383550298E-3</c:v>
                </c:pt>
                <c:pt idx="17082">
                  <c:v>7.0468882590262802E-6</c:v>
                </c:pt>
                <c:pt idx="17083">
                  <c:v>4.2368596704876402E-4</c:v>
                </c:pt>
                <c:pt idx="17084">
                  <c:v>1.3185783869358301E-3</c:v>
                </c:pt>
                <c:pt idx="17085">
                  <c:v>1.61519130119676E-3</c:v>
                </c:pt>
                <c:pt idx="17086">
                  <c:v>9.2540580145595696E-3</c:v>
                </c:pt>
                <c:pt idx="17087">
                  <c:v>1.4785041026105201E-4</c:v>
                </c:pt>
                <c:pt idx="17088">
                  <c:v>1.2467545004220801E-2</c:v>
                </c:pt>
                <c:pt idx="17089">
                  <c:v>9.8007432903180194E-5</c:v>
                </c:pt>
                <c:pt idx="17090">
                  <c:v>1.6981470247596599E-7</c:v>
                </c:pt>
                <c:pt idx="17091">
                  <c:v>2.7714787259990202E-6</c:v>
                </c:pt>
                <c:pt idx="17092">
                  <c:v>6.2242881406448798E-4</c:v>
                </c:pt>
                <c:pt idx="17093">
                  <c:v>2.5091458969319101E-2</c:v>
                </c:pt>
                <c:pt idx="17094">
                  <c:v>4.2891887933053599E-4</c:v>
                </c:pt>
                <c:pt idx="17095">
                  <c:v>1.53328668438436E-2</c:v>
                </c:pt>
                <c:pt idx="17096">
                  <c:v>5.7568730270383603E-3</c:v>
                </c:pt>
                <c:pt idx="17097">
                  <c:v>4.8361194530146699E-3</c:v>
                </c:pt>
                <c:pt idx="17098">
                  <c:v>3.1695947910047799E-3</c:v>
                </c:pt>
                <c:pt idx="17099">
                  <c:v>1.68959996827468E-3</c:v>
                </c:pt>
                <c:pt idx="17100">
                  <c:v>1.4276498777379999E-3</c:v>
                </c:pt>
                <c:pt idx="17101">
                  <c:v>1.06420260434959E-6</c:v>
                </c:pt>
                <c:pt idx="17102">
                  <c:v>1.12244289297225E-4</c:v>
                </c:pt>
                <c:pt idx="17103">
                  <c:v>6.1160863859328896E-4</c:v>
                </c:pt>
                <c:pt idx="17104">
                  <c:v>4.0601672788129602E-4</c:v>
                </c:pt>
                <c:pt idx="17105">
                  <c:v>1.1444825826862101E-3</c:v>
                </c:pt>
                <c:pt idx="17106">
                  <c:v>3.8650180449112401E-3</c:v>
                </c:pt>
                <c:pt idx="17107">
                  <c:v>9.5104661445035303E-5</c:v>
                </c:pt>
                <c:pt idx="17108">
                  <c:v>1.00421061623913E-2</c:v>
                </c:pt>
                <c:pt idx="17109">
                  <c:v>2.7932327854591501E-4</c:v>
                </c:pt>
                <c:pt idx="17110">
                  <c:v>1.6686673543379601E-2</c:v>
                </c:pt>
                <c:pt idx="17111">
                  <c:v>7.6956156767417295E-4</c:v>
                </c:pt>
                <c:pt idx="17112">
                  <c:v>1.48148381264924E-4</c:v>
                </c:pt>
                <c:pt idx="17113">
                  <c:v>1.8565572699020001E-4</c:v>
                </c:pt>
                <c:pt idx="17114">
                  <c:v>2.6874077442448299E-4</c:v>
                </c:pt>
                <c:pt idx="17115">
                  <c:v>5.4446181377325397E-5</c:v>
                </c:pt>
                <c:pt idx="17116">
                  <c:v>4.8411675901719898E-3</c:v>
                </c:pt>
                <c:pt idx="17117">
                  <c:v>1.30798487607264E-4</c:v>
                </c:pt>
                <c:pt idx="17118">
                  <c:v>7.7724090454953298E-3</c:v>
                </c:pt>
                <c:pt idx="17119">
                  <c:v>1.4423500853916001E-4</c:v>
                </c:pt>
                <c:pt idx="17120">
                  <c:v>8.5604968660104308E-3</c:v>
                </c:pt>
                <c:pt idx="17121">
                  <c:v>7.7105397629473804E-3</c:v>
                </c:pt>
                <c:pt idx="17122">
                  <c:v>3.5177515771091E-3</c:v>
                </c:pt>
                <c:pt idx="17123">
                  <c:v>2.2108278538586199E-3</c:v>
                </c:pt>
                <c:pt idx="17124">
                  <c:v>3.0817419965363801E-2</c:v>
                </c:pt>
                <c:pt idx="17125">
                  <c:v>1.2062361771413499E-6</c:v>
                </c:pt>
                <c:pt idx="17126">
                  <c:v>4.5453314014385E-4</c:v>
                </c:pt>
                <c:pt idx="17127">
                  <c:v>2.68681974437299E-2</c:v>
                </c:pt>
                <c:pt idx="17128">
                  <c:v>2.0365766782866898E-3</c:v>
                </c:pt>
                <c:pt idx="17129">
                  <c:v>7.4393339598470499E-4</c:v>
                </c:pt>
                <c:pt idx="17130">
                  <c:v>9.2458414231462698E-7</c:v>
                </c:pt>
                <c:pt idx="17131">
                  <c:v>1.51933679112573E-2</c:v>
                </c:pt>
                <c:pt idx="17132">
                  <c:v>2.06939205069962E-2</c:v>
                </c:pt>
                <c:pt idx="17133">
                  <c:v>8.3178505527306008E-3</c:v>
                </c:pt>
                <c:pt idx="17134">
                  <c:v>9.2743178766674407E-3</c:v>
                </c:pt>
                <c:pt idx="17135">
                  <c:v>1.44291134792647E-6</c:v>
                </c:pt>
                <c:pt idx="17136">
                  <c:v>2.51357383849323E-4</c:v>
                </c:pt>
                <c:pt idx="17137">
                  <c:v>3.2906691813848497E-2</c:v>
                </c:pt>
                <c:pt idx="17138">
                  <c:v>2.0378332456445201E-3</c:v>
                </c:pt>
                <c:pt idx="17139">
                  <c:v>3.09152694370015E-3</c:v>
                </c:pt>
                <c:pt idx="17140">
                  <c:v>2.1401762421730401E-4</c:v>
                </c:pt>
                <c:pt idx="17141">
                  <c:v>3.61412623055635E-4</c:v>
                </c:pt>
                <c:pt idx="17142">
                  <c:v>9.0724660128366E-5</c:v>
                </c:pt>
                <c:pt idx="17143">
                  <c:v>5.8123657524137701E-3</c:v>
                </c:pt>
                <c:pt idx="17144">
                  <c:v>8.0751025991773299E-3</c:v>
                </c:pt>
                <c:pt idx="17145">
                  <c:v>9.5318194867626105E-2</c:v>
                </c:pt>
                <c:pt idx="17146">
                  <c:v>9.0381706938471402E-4</c:v>
                </c:pt>
                <c:pt idx="17147">
                  <c:v>6.7698444823806195E-5</c:v>
                </c:pt>
                <c:pt idx="17148">
                  <c:v>5.9498991930858399E-4</c:v>
                </c:pt>
                <c:pt idx="17149">
                  <c:v>5.9865938018925898E-3</c:v>
                </c:pt>
                <c:pt idx="17150">
                  <c:v>3.1586796017776998E-4</c:v>
                </c:pt>
                <c:pt idx="17151">
                  <c:v>1.0189876720471201E-6</c:v>
                </c:pt>
                <c:pt idx="17152">
                  <c:v>3.24037350383954E-4</c:v>
                </c:pt>
                <c:pt idx="17153">
                  <c:v>1.3685367974021099E-4</c:v>
                </c:pt>
                <c:pt idx="17154">
                  <c:v>9.80665153848041E-4</c:v>
                </c:pt>
                <c:pt idx="17155">
                  <c:v>1.0202823981018099E-3</c:v>
                </c:pt>
                <c:pt idx="17156">
                  <c:v>4.7309920392080298E-4</c:v>
                </c:pt>
                <c:pt idx="17157">
                  <c:v>2.4730736233317399E-4</c:v>
                </c:pt>
                <c:pt idx="17158">
                  <c:v>1.5419826835332299E-4</c:v>
                </c:pt>
                <c:pt idx="17159">
                  <c:v>5.5705886724120705E-4</c:v>
                </c:pt>
                <c:pt idx="17160">
                  <c:v>9.0981197943175007E-3</c:v>
                </c:pt>
                <c:pt idx="17161">
                  <c:v>7.6986727551542197E-3</c:v>
                </c:pt>
                <c:pt idx="17162">
                  <c:v>8.9474385741970097E-3</c:v>
                </c:pt>
                <c:pt idx="17163">
                  <c:v>3.8804521498291499E-4</c:v>
                </c:pt>
                <c:pt idx="17164">
                  <c:v>1.5131750196106901E-3</c:v>
                </c:pt>
                <c:pt idx="17165">
                  <c:v>1.19182803591569E-2</c:v>
                </c:pt>
                <c:pt idx="17166">
                  <c:v>4.8315846309405601E-3</c:v>
                </c:pt>
                <c:pt idx="17167">
                  <c:v>2.9041783008324401E-4</c:v>
                </c:pt>
                <c:pt idx="17168">
                  <c:v>4.91367081756153E-3</c:v>
                </c:pt>
                <c:pt idx="17169">
                  <c:v>1.7758002627812498E-2</c:v>
                </c:pt>
                <c:pt idx="17170">
                  <c:v>8.4786338469783895E-3</c:v>
                </c:pt>
                <c:pt idx="17171">
                  <c:v>9.9391906651954698E-7</c:v>
                </c:pt>
                <c:pt idx="17172">
                  <c:v>9.1754427663331896E-4</c:v>
                </c:pt>
                <c:pt idx="17173">
                  <c:v>3.9938644409368597E-2</c:v>
                </c:pt>
                <c:pt idx="17174">
                  <c:v>6.2516607669700394E-2</c:v>
                </c:pt>
                <c:pt idx="17175">
                  <c:v>1.33188704762099E-3</c:v>
                </c:pt>
                <c:pt idx="17176">
                  <c:v>3.7881783011709799E-4</c:v>
                </c:pt>
                <c:pt idx="17177">
                  <c:v>2.14871498034637E-3</c:v>
                </c:pt>
                <c:pt idx="17178">
                  <c:v>3.3745932125247999E-4</c:v>
                </c:pt>
                <c:pt idx="17179">
                  <c:v>4.5949283476495302E-2</c:v>
                </c:pt>
                <c:pt idx="17180">
                  <c:v>1.7363404386290899E-7</c:v>
                </c:pt>
                <c:pt idx="17181">
                  <c:v>1.1889686029638699E-4</c:v>
                </c:pt>
                <c:pt idx="17182">
                  <c:v>8.4044453982483405E-3</c:v>
                </c:pt>
                <c:pt idx="17183">
                  <c:v>6.2674743091698801E-3</c:v>
                </c:pt>
                <c:pt idx="17184">
                  <c:v>1.3457547925679199E-6</c:v>
                </c:pt>
                <c:pt idx="17185">
                  <c:v>4.6001407570519896E-3</c:v>
                </c:pt>
                <c:pt idx="17186">
                  <c:v>4.3036958399567398E-4</c:v>
                </c:pt>
                <c:pt idx="17187">
                  <c:v>3.0430021393384198E-2</c:v>
                </c:pt>
                <c:pt idx="17188">
                  <c:v>5.2422500809333602E-3</c:v>
                </c:pt>
                <c:pt idx="17189">
                  <c:v>2.4042607668116E-3</c:v>
                </c:pt>
                <c:pt idx="17190">
                  <c:v>2.7829947087395699E-5</c:v>
                </c:pt>
                <c:pt idx="17191">
                  <c:v>2.1976375414066398E-6</c:v>
                </c:pt>
                <c:pt idx="17192">
                  <c:v>2.6537656392506999E-3</c:v>
                </c:pt>
                <c:pt idx="17193">
                  <c:v>1.12470443338812E-2</c:v>
                </c:pt>
                <c:pt idx="17194">
                  <c:v>2.9185330311104198E-4</c:v>
                </c:pt>
                <c:pt idx="17195">
                  <c:v>8.0514151025767801E-5</c:v>
                </c:pt>
                <c:pt idx="17196">
                  <c:v>5.77438550857352E-3</c:v>
                </c:pt>
                <c:pt idx="17197">
                  <c:v>1.40222199263685E-2</c:v>
                </c:pt>
                <c:pt idx="17198">
                  <c:v>2.4287556857748901E-5</c:v>
                </c:pt>
                <c:pt idx="17199">
                  <c:v>1.8797346984504599E-2</c:v>
                </c:pt>
                <c:pt idx="17200">
                  <c:v>6.1215275590996397E-2</c:v>
                </c:pt>
                <c:pt idx="17201">
                  <c:v>1.9917226733964601E-3</c:v>
                </c:pt>
                <c:pt idx="17202">
                  <c:v>3.5110382178038198E-2</c:v>
                </c:pt>
                <c:pt idx="17203">
                  <c:v>1.93735603377215E-4</c:v>
                </c:pt>
                <c:pt idx="17204">
                  <c:v>1.3166861480264701E-3</c:v>
                </c:pt>
                <c:pt idx="17205">
                  <c:v>1.86248111284992E-3</c:v>
                </c:pt>
                <c:pt idx="17206">
                  <c:v>2.8753760274602799E-3</c:v>
                </c:pt>
                <c:pt idx="17207">
                  <c:v>6.0822990044005296E-3</c:v>
                </c:pt>
                <c:pt idx="17208">
                  <c:v>1.69825034350835E-2</c:v>
                </c:pt>
                <c:pt idx="17209">
                  <c:v>1.2254699691013101E-5</c:v>
                </c:pt>
                <c:pt idx="17210">
                  <c:v>0.56423373862870396</c:v>
                </c:pt>
                <c:pt idx="17211">
                  <c:v>3.0794539870279897E-4</c:v>
                </c:pt>
                <c:pt idx="17212">
                  <c:v>0.102953095260332</c:v>
                </c:pt>
                <c:pt idx="17213">
                  <c:v>1.11658113217678E-5</c:v>
                </c:pt>
                <c:pt idx="17214">
                  <c:v>5.8553366047096801E-2</c:v>
                </c:pt>
                <c:pt idx="17215">
                  <c:v>7.6981222005341899E-4</c:v>
                </c:pt>
                <c:pt idx="17216">
                  <c:v>9.2873236449145095E-4</c:v>
                </c:pt>
                <c:pt idx="17217">
                  <c:v>1.79770122314088E-3</c:v>
                </c:pt>
                <c:pt idx="17218">
                  <c:v>1.3278254184658799E-4</c:v>
                </c:pt>
                <c:pt idx="17219">
                  <c:v>2.1905261393768399E-2</c:v>
                </c:pt>
                <c:pt idx="17220">
                  <c:v>2.4361547795964599E-4</c:v>
                </c:pt>
                <c:pt idx="17221">
                  <c:v>1.5398173221325201E-2</c:v>
                </c:pt>
                <c:pt idx="17222">
                  <c:v>1.5781316183902401E-4</c:v>
                </c:pt>
                <c:pt idx="17223">
                  <c:v>3.1655165572361801E-3</c:v>
                </c:pt>
                <c:pt idx="17224">
                  <c:v>4.3104939094720301E-3</c:v>
                </c:pt>
                <c:pt idx="17225">
                  <c:v>7.1707478196302297E-7</c:v>
                </c:pt>
                <c:pt idx="17226">
                  <c:v>6.6573976013893697E-4</c:v>
                </c:pt>
                <c:pt idx="17227">
                  <c:v>2.2105742288884701E-3</c:v>
                </c:pt>
                <c:pt idx="17228">
                  <c:v>2.7425916395477099E-3</c:v>
                </c:pt>
                <c:pt idx="17229">
                  <c:v>7.1822804815477696E-3</c:v>
                </c:pt>
                <c:pt idx="17230">
                  <c:v>3.22055077390603E-2</c:v>
                </c:pt>
                <c:pt idx="17231">
                  <c:v>1.46639020591556E-2</c:v>
                </c:pt>
                <c:pt idx="17232">
                  <c:v>3.14175083948236E-7</c:v>
                </c:pt>
                <c:pt idx="17233">
                  <c:v>6.4477833863046105E-2</c:v>
                </c:pt>
                <c:pt idx="17234">
                  <c:v>1.79797154479844E-4</c:v>
                </c:pt>
                <c:pt idx="17235">
                  <c:v>4.50974807220711E-2</c:v>
                </c:pt>
                <c:pt idx="17236">
                  <c:v>1.87725745347311E-3</c:v>
                </c:pt>
                <c:pt idx="17237">
                  <c:v>6.15318634701747E-3</c:v>
                </c:pt>
                <c:pt idx="17238">
                  <c:v>3.2968496216151302E-3</c:v>
                </c:pt>
                <c:pt idx="17239">
                  <c:v>8.5429942013655401E-4</c:v>
                </c:pt>
                <c:pt idx="17240">
                  <c:v>1.23577358146839E-6</c:v>
                </c:pt>
                <c:pt idx="17241">
                  <c:v>3.9702536376458699E-4</c:v>
                </c:pt>
                <c:pt idx="17242">
                  <c:v>9.4509968657458096E-4</c:v>
                </c:pt>
                <c:pt idx="17243">
                  <c:v>8.2536142580263996E-7</c:v>
                </c:pt>
                <c:pt idx="17244">
                  <c:v>2.4659487759550801E-2</c:v>
                </c:pt>
                <c:pt idx="17245">
                  <c:v>4.1786387132516298E-2</c:v>
                </c:pt>
                <c:pt idx="17246">
                  <c:v>0.72321793175912996</c:v>
                </c:pt>
                <c:pt idx="17247">
                  <c:v>1.4033852916201701E-2</c:v>
                </c:pt>
                <c:pt idx="17248">
                  <c:v>1.12837127147927E-3</c:v>
                </c:pt>
                <c:pt idx="17249">
                  <c:v>9.7353375299228295E-4</c:v>
                </c:pt>
                <c:pt idx="17250">
                  <c:v>2.7218844817666698E-4</c:v>
                </c:pt>
                <c:pt idx="17251">
                  <c:v>4.2641840557031598E-3</c:v>
                </c:pt>
                <c:pt idx="17252">
                  <c:v>3.8179699811165702E-4</c:v>
                </c:pt>
                <c:pt idx="17253">
                  <c:v>7.6519976437602801E-4</c:v>
                </c:pt>
                <c:pt idx="17254">
                  <c:v>2.32143867141058E-7</c:v>
                </c:pt>
                <c:pt idx="17255">
                  <c:v>2.0262393101867599E-3</c:v>
                </c:pt>
                <c:pt idx="17256">
                  <c:v>1.3956318039699001E-4</c:v>
                </c:pt>
                <c:pt idx="17257">
                  <c:v>4.6807740836565899E-3</c:v>
                </c:pt>
                <c:pt idx="17258">
                  <c:v>1.25270192898516E-3</c:v>
                </c:pt>
                <c:pt idx="17259">
                  <c:v>1.03704817248675E-6</c:v>
                </c:pt>
                <c:pt idx="17260">
                  <c:v>1.0252734877598801E-6</c:v>
                </c:pt>
                <c:pt idx="17261">
                  <c:v>3.83085665222422E-3</c:v>
                </c:pt>
                <c:pt idx="17262">
                  <c:v>8.3387199717588306E-6</c:v>
                </c:pt>
                <c:pt idx="17263">
                  <c:v>3.2665504925160102E-3</c:v>
                </c:pt>
                <c:pt idx="17264">
                  <c:v>1.3433624178703599E-3</c:v>
                </c:pt>
                <c:pt idx="17265">
                  <c:v>9.9163485643424501E-6</c:v>
                </c:pt>
                <c:pt idx="17266">
                  <c:v>2.2864640473879301E-4</c:v>
                </c:pt>
                <c:pt idx="17267">
                  <c:v>1.5495007837622401E-3</c:v>
                </c:pt>
                <c:pt idx="17268">
                  <c:v>1.9664076981500601E-5</c:v>
                </c:pt>
                <c:pt idx="17269">
                  <c:v>0.126072902154797</c:v>
                </c:pt>
                <c:pt idx="17270">
                  <c:v>4.8657653342045002E-3</c:v>
                </c:pt>
                <c:pt idx="17271">
                  <c:v>3.0896276654894502E-3</c:v>
                </c:pt>
                <c:pt idx="17272">
                  <c:v>2.33854432802725E-4</c:v>
                </c:pt>
                <c:pt idx="17273">
                  <c:v>3.5389440655062801E-4</c:v>
                </c:pt>
                <c:pt idx="17274">
                  <c:v>6.3170811300058602E-4</c:v>
                </c:pt>
                <c:pt idx="17275">
                  <c:v>1.9190469009850601E-2</c:v>
                </c:pt>
                <c:pt idx="17276">
                  <c:v>1.6743677788739598E-5</c:v>
                </c:pt>
                <c:pt idx="17277">
                  <c:v>1.9608203213286199E-2</c:v>
                </c:pt>
                <c:pt idx="17278">
                  <c:v>8.5328543466870292E-3</c:v>
                </c:pt>
                <c:pt idx="17279">
                  <c:v>1.1446913699223301E-6</c:v>
                </c:pt>
                <c:pt idx="17280">
                  <c:v>3.1665449547507501E-3</c:v>
                </c:pt>
                <c:pt idx="17281">
                  <c:v>2.8231428654889202E-4</c:v>
                </c:pt>
                <c:pt idx="17282">
                  <c:v>5.61697406258815E-4</c:v>
                </c:pt>
                <c:pt idx="17283">
                  <c:v>1.71020936673547E-3</c:v>
                </c:pt>
                <c:pt idx="17284">
                  <c:v>1.2801661674113199E-3</c:v>
                </c:pt>
                <c:pt idx="17285">
                  <c:v>2.6807223159287501E-3</c:v>
                </c:pt>
                <c:pt idx="17286">
                  <c:v>2.6195647503337201E-7</c:v>
                </c:pt>
                <c:pt idx="17287">
                  <c:v>1.17707292140114E-3</c:v>
                </c:pt>
                <c:pt idx="17288">
                  <c:v>2.13760510676158E-4</c:v>
                </c:pt>
                <c:pt idx="17289">
                  <c:v>2.0049037586307002E-2</c:v>
                </c:pt>
                <c:pt idx="17290">
                  <c:v>2.0100702511759699E-3</c:v>
                </c:pt>
                <c:pt idx="17291">
                  <c:v>2.90064593907701E-3</c:v>
                </c:pt>
                <c:pt idx="17292">
                  <c:v>5.4457926079658797E-6</c:v>
                </c:pt>
                <c:pt idx="17293">
                  <c:v>2.77997029452703E-3</c:v>
                </c:pt>
                <c:pt idx="17294">
                  <c:v>5.6568667634110201E-3</c:v>
                </c:pt>
                <c:pt idx="17295">
                  <c:v>2.4730117777764199E-3</c:v>
                </c:pt>
                <c:pt idx="17296">
                  <c:v>1.86199316060214E-3</c:v>
                </c:pt>
                <c:pt idx="17297">
                  <c:v>1.4332915545985499E-4</c:v>
                </c:pt>
                <c:pt idx="17298">
                  <c:v>9.3177536219904704E-4</c:v>
                </c:pt>
                <c:pt idx="17299">
                  <c:v>4.5737169465834802E-4</c:v>
                </c:pt>
                <c:pt idx="17300">
                  <c:v>4.5574909764239903E-4</c:v>
                </c:pt>
                <c:pt idx="17301">
                  <c:v>1.42438652128854E-3</c:v>
                </c:pt>
                <c:pt idx="17302">
                  <c:v>1.7623861977243699E-4</c:v>
                </c:pt>
                <c:pt idx="17303">
                  <c:v>3.9674099896532498E-3</c:v>
                </c:pt>
                <c:pt idx="17304">
                  <c:v>3.5216099905102101E-3</c:v>
                </c:pt>
                <c:pt idx="17305">
                  <c:v>3.27334685967595E-6</c:v>
                </c:pt>
                <c:pt idx="17306">
                  <c:v>3.8549329213520198E-4</c:v>
                </c:pt>
                <c:pt idx="17307">
                  <c:v>3.2342815332556301E-3</c:v>
                </c:pt>
                <c:pt idx="17308">
                  <c:v>8.6553557332938599E-4</c:v>
                </c:pt>
                <c:pt idx="17309">
                  <c:v>4.2706311330686997E-3</c:v>
                </c:pt>
                <c:pt idx="17310">
                  <c:v>5.6339078499300396E-4</c:v>
                </c:pt>
                <c:pt idx="17311">
                  <c:v>1.18838539378968E-3</c:v>
                </c:pt>
                <c:pt idx="17312">
                  <c:v>1.7391496018476301E-3</c:v>
                </c:pt>
                <c:pt idx="17313">
                  <c:v>1.0715925351425699E-3</c:v>
                </c:pt>
                <c:pt idx="17314">
                  <c:v>3.8871485867576498E-3</c:v>
                </c:pt>
                <c:pt idx="17315">
                  <c:v>2.3578258247682702E-3</c:v>
                </c:pt>
                <c:pt idx="17316">
                  <c:v>4.2585265568150397E-3</c:v>
                </c:pt>
                <c:pt idx="17317">
                  <c:v>6.4804266964455404E-4</c:v>
                </c:pt>
                <c:pt idx="17318">
                  <c:v>0.123859949629349</c:v>
                </c:pt>
                <c:pt idx="17319">
                  <c:v>1.2755764904576999E-3</c:v>
                </c:pt>
                <c:pt idx="17320">
                  <c:v>6.5596669863560695E-4</c:v>
                </c:pt>
                <c:pt idx="17321">
                  <c:v>3.4887375578495699E-3</c:v>
                </c:pt>
                <c:pt idx="17322">
                  <c:v>5.6044185706584898E-2</c:v>
                </c:pt>
                <c:pt idx="17323">
                  <c:v>1.8613866681301001E-3</c:v>
                </c:pt>
                <c:pt idx="17324">
                  <c:v>2.2626386999112801E-4</c:v>
                </c:pt>
                <c:pt idx="17325">
                  <c:v>0.85953243515579802</c:v>
                </c:pt>
                <c:pt idx="17326">
                  <c:v>3.46990349499015E-4</c:v>
                </c:pt>
                <c:pt idx="17327">
                  <c:v>2.5356767735429399E-3</c:v>
                </c:pt>
                <c:pt idx="17328">
                  <c:v>4.5438997675270999E-4</c:v>
                </c:pt>
                <c:pt idx="17329">
                  <c:v>7.6094421061662402E-4</c:v>
                </c:pt>
                <c:pt idx="17330">
                  <c:v>2.36181424758229E-3</c:v>
                </c:pt>
                <c:pt idx="17331">
                  <c:v>4.9645410971910898E-6</c:v>
                </c:pt>
                <c:pt idx="17332">
                  <c:v>5.2194483756070502E-4</c:v>
                </c:pt>
                <c:pt idx="17333">
                  <c:v>1.6982010326997399E-3</c:v>
                </c:pt>
                <c:pt idx="17334">
                  <c:v>0.53320658082720596</c:v>
                </c:pt>
                <c:pt idx="17335">
                  <c:v>2.9302402498942999E-3</c:v>
                </c:pt>
                <c:pt idx="17336">
                  <c:v>3.4602223300368999E-3</c:v>
                </c:pt>
                <c:pt idx="17337">
                  <c:v>3.8173857718483596E-6</c:v>
                </c:pt>
                <c:pt idx="17338">
                  <c:v>2.7245673503710498E-2</c:v>
                </c:pt>
                <c:pt idx="17339">
                  <c:v>3.4140864590384099E-3</c:v>
                </c:pt>
                <c:pt idx="17340">
                  <c:v>2.7805843871625497E-4</c:v>
                </c:pt>
                <c:pt idx="17341">
                  <c:v>3.2265509643923701E-3</c:v>
                </c:pt>
                <c:pt idx="17342">
                  <c:v>6.4046045000538498E-4</c:v>
                </c:pt>
                <c:pt idx="17343">
                  <c:v>7.3190175287131702E-4</c:v>
                </c:pt>
                <c:pt idx="17344">
                  <c:v>2.1893575972925999E-4</c:v>
                </c:pt>
                <c:pt idx="17345">
                  <c:v>6.3698253158941502E-3</c:v>
                </c:pt>
                <c:pt idx="17346">
                  <c:v>9.7977936241280491E-4</c:v>
                </c:pt>
                <c:pt idx="17347">
                  <c:v>1.8222669243060199E-4</c:v>
                </c:pt>
                <c:pt idx="17348">
                  <c:v>7.3902707127995798E-3</c:v>
                </c:pt>
                <c:pt idx="17349">
                  <c:v>2.4057382279837301E-3</c:v>
                </c:pt>
                <c:pt idx="17350">
                  <c:v>6.4416687070728096E-4</c:v>
                </c:pt>
                <c:pt idx="17351">
                  <c:v>5.4544125168608497E-6</c:v>
                </c:pt>
                <c:pt idx="17352">
                  <c:v>2.0135747998903299E-4</c:v>
                </c:pt>
                <c:pt idx="17353">
                  <c:v>3.7505198556809301E-4</c:v>
                </c:pt>
                <c:pt idx="17354">
                  <c:v>6.0620993936431303E-4</c:v>
                </c:pt>
                <c:pt idx="17355">
                  <c:v>3.1892475052572402E-3</c:v>
                </c:pt>
                <c:pt idx="17356">
                  <c:v>3.63522651197857E-4</c:v>
                </c:pt>
                <c:pt idx="17357">
                  <c:v>1.88653541476487E-5</c:v>
                </c:pt>
                <c:pt idx="17358">
                  <c:v>3.2183178600955702E-2</c:v>
                </c:pt>
                <c:pt idx="17359">
                  <c:v>9.8195809868366693E-4</c:v>
                </c:pt>
                <c:pt idx="17360">
                  <c:v>4.0206632063312098E-3</c:v>
                </c:pt>
                <c:pt idx="17361">
                  <c:v>3.1881153701706397E-2</c:v>
                </c:pt>
                <c:pt idx="17362">
                  <c:v>1.4246615072120499E-2</c:v>
                </c:pt>
                <c:pt idx="17363">
                  <c:v>1.26563355047433E-4</c:v>
                </c:pt>
                <c:pt idx="17364">
                  <c:v>5.0502765654388297E-3</c:v>
                </c:pt>
                <c:pt idx="17365">
                  <c:v>0.101143145285939</c:v>
                </c:pt>
                <c:pt idx="17366">
                  <c:v>9.0598174985948195E-4</c:v>
                </c:pt>
                <c:pt idx="17367">
                  <c:v>2.3934886853971199E-6</c:v>
                </c:pt>
                <c:pt idx="17368">
                  <c:v>4.4549914819345298E-3</c:v>
                </c:pt>
                <c:pt idx="17369">
                  <c:v>3.9166138575228802E-3</c:v>
                </c:pt>
                <c:pt idx="17370">
                  <c:v>2.36107789227089E-3</c:v>
                </c:pt>
                <c:pt idx="17371">
                  <c:v>5.3050374593875196E-3</c:v>
                </c:pt>
                <c:pt idx="17372">
                  <c:v>5.1200190318665698E-5</c:v>
                </c:pt>
                <c:pt idx="17373">
                  <c:v>2.3261902086058302E-3</c:v>
                </c:pt>
                <c:pt idx="17374">
                  <c:v>6.8345263428021697E-4</c:v>
                </c:pt>
                <c:pt idx="17375">
                  <c:v>3.09885191938594E-2</c:v>
                </c:pt>
                <c:pt idx="17376">
                  <c:v>4.0539041142347897E-3</c:v>
                </c:pt>
                <c:pt idx="17377">
                  <c:v>4.8389566330262499E-4</c:v>
                </c:pt>
                <c:pt idx="17378">
                  <c:v>5.2113364783355703E-7</c:v>
                </c:pt>
                <c:pt idx="17379">
                  <c:v>1.03152338687895E-2</c:v>
                </c:pt>
                <c:pt idx="17380">
                  <c:v>9.1154641752584599E-4</c:v>
                </c:pt>
                <c:pt idx="17381">
                  <c:v>6.5072721993990603E-3</c:v>
                </c:pt>
                <c:pt idx="17382">
                  <c:v>6.3222314845657799E-4</c:v>
                </c:pt>
                <c:pt idx="17383">
                  <c:v>8.1151122282213596E-4</c:v>
                </c:pt>
                <c:pt idx="17384">
                  <c:v>5.9497954073791E-4</c:v>
                </c:pt>
                <c:pt idx="17385">
                  <c:v>1.0214039789666001E-4</c:v>
                </c:pt>
                <c:pt idx="17386">
                  <c:v>5.1281744290836997E-4</c:v>
                </c:pt>
                <c:pt idx="17387">
                  <c:v>3.3841553163527899E-5</c:v>
                </c:pt>
                <c:pt idx="17388">
                  <c:v>1.0750797104536901E-3</c:v>
                </c:pt>
                <c:pt idx="17389">
                  <c:v>7.4659075340723904E-4</c:v>
                </c:pt>
                <c:pt idx="17390">
                  <c:v>2.2637578303020501E-4</c:v>
                </c:pt>
                <c:pt idx="17391">
                  <c:v>8.3539481741415897E-4</c:v>
                </c:pt>
                <c:pt idx="17392">
                  <c:v>5.4901137652119097E-2</c:v>
                </c:pt>
                <c:pt idx="17393">
                  <c:v>1.67804179512375E-3</c:v>
                </c:pt>
                <c:pt idx="17394">
                  <c:v>3.1866611022384101E-7</c:v>
                </c:pt>
                <c:pt idx="17395">
                  <c:v>6.2948516875335704E-4</c:v>
                </c:pt>
                <c:pt idx="17396">
                  <c:v>2.0064873714421999E-3</c:v>
                </c:pt>
                <c:pt idx="17397">
                  <c:v>6.1266857525930302E-3</c:v>
                </c:pt>
                <c:pt idx="17398">
                  <c:v>4.5811895983067998E-4</c:v>
                </c:pt>
                <c:pt idx="17399">
                  <c:v>1.1024216266361599E-4</c:v>
                </c:pt>
                <c:pt idx="17400">
                  <c:v>3.7958615088730602E-3</c:v>
                </c:pt>
                <c:pt idx="17401">
                  <c:v>0.97474409392780303</c:v>
                </c:pt>
                <c:pt idx="17402">
                  <c:v>3.7574792542461698E-7</c:v>
                </c:pt>
                <c:pt idx="17403">
                  <c:v>1.6569592374309199E-3</c:v>
                </c:pt>
                <c:pt idx="17404">
                  <c:v>8.5426397719098304E-4</c:v>
                </c:pt>
                <c:pt idx="17405">
                  <c:v>1.00475164388142E-2</c:v>
                </c:pt>
                <c:pt idx="17406">
                  <c:v>4.3172363368873996E-6</c:v>
                </c:pt>
                <c:pt idx="17407">
                  <c:v>2.08234199444443E-2</c:v>
                </c:pt>
                <c:pt idx="17408">
                  <c:v>1.0281567181231899E-3</c:v>
                </c:pt>
                <c:pt idx="17409">
                  <c:v>1.6927260175590899E-3</c:v>
                </c:pt>
                <c:pt idx="17410">
                  <c:v>1.17451886316201E-3</c:v>
                </c:pt>
                <c:pt idx="17411">
                  <c:v>6.7627210045552201E-3</c:v>
                </c:pt>
                <c:pt idx="17412">
                  <c:v>6.3169567807772701E-5</c:v>
                </c:pt>
                <c:pt idx="17413">
                  <c:v>3.9694799065218803E-6</c:v>
                </c:pt>
                <c:pt idx="17414">
                  <c:v>4.01230722323244E-3</c:v>
                </c:pt>
                <c:pt idx="17415">
                  <c:v>1.02591834725266E-3</c:v>
                </c:pt>
                <c:pt idx="17416">
                  <c:v>5.8513454014321896E-4</c:v>
                </c:pt>
                <c:pt idx="17417">
                  <c:v>0.14770083117271701</c:v>
                </c:pt>
                <c:pt idx="17418">
                  <c:v>1.30264339276625E-6</c:v>
                </c:pt>
                <c:pt idx="17419">
                  <c:v>4.4904218169233899E-4</c:v>
                </c:pt>
                <c:pt idx="17420">
                  <c:v>2.0328355218492298E-3</c:v>
                </c:pt>
                <c:pt idx="17421">
                  <c:v>1.87601139644544E-3</c:v>
                </c:pt>
                <c:pt idx="17422">
                  <c:v>5.97201617428471E-7</c:v>
                </c:pt>
                <c:pt idx="17423">
                  <c:v>7.5268336109194903E-7</c:v>
                </c:pt>
                <c:pt idx="17424">
                  <c:v>2.3723854064905199E-3</c:v>
                </c:pt>
                <c:pt idx="17425">
                  <c:v>1.0302186020907101E-6</c:v>
                </c:pt>
                <c:pt idx="17426">
                  <c:v>1.0217356355963599E-2</c:v>
                </c:pt>
                <c:pt idx="17427">
                  <c:v>2.6438244981872699E-4</c:v>
                </c:pt>
                <c:pt idx="17428">
                  <c:v>6.3899190344250396E-4</c:v>
                </c:pt>
                <c:pt idx="17429">
                  <c:v>4.5831958009308098E-7</c:v>
                </c:pt>
                <c:pt idx="17430">
                  <c:v>2.9190293096455199E-7</c:v>
                </c:pt>
                <c:pt idx="17431">
                  <c:v>1.9146459220385501E-3</c:v>
                </c:pt>
                <c:pt idx="17432">
                  <c:v>4.5250338453177103E-3</c:v>
                </c:pt>
                <c:pt idx="17433">
                  <c:v>6.3054360562467201E-7</c:v>
                </c:pt>
                <c:pt idx="17434">
                  <c:v>1.08473509867977E-3</c:v>
                </c:pt>
                <c:pt idx="17435">
                  <c:v>4.9351082136949997E-3</c:v>
                </c:pt>
                <c:pt idx="17436">
                  <c:v>1.6006522570853399E-3</c:v>
                </c:pt>
                <c:pt idx="17437">
                  <c:v>1.10281401902416E-3</c:v>
                </c:pt>
                <c:pt idx="17438">
                  <c:v>2.7220787567741099E-7</c:v>
                </c:pt>
                <c:pt idx="17439">
                  <c:v>3.97473288295426E-3</c:v>
                </c:pt>
                <c:pt idx="17440">
                  <c:v>3.8569876828625799E-3</c:v>
                </c:pt>
                <c:pt idx="17441">
                  <c:v>4.8529545724381498E-4</c:v>
                </c:pt>
                <c:pt idx="17442">
                  <c:v>7.7964881787322702E-4</c:v>
                </c:pt>
                <c:pt idx="17443">
                  <c:v>5.4075254923683497E-4</c:v>
                </c:pt>
                <c:pt idx="17444">
                  <c:v>1.71010780000507E-4</c:v>
                </c:pt>
                <c:pt idx="17445">
                  <c:v>1.4910526996666899E-3</c:v>
                </c:pt>
                <c:pt idx="17446">
                  <c:v>8.6255639012504999E-4</c:v>
                </c:pt>
                <c:pt idx="17447">
                  <c:v>4.1374593381183702E-4</c:v>
                </c:pt>
                <c:pt idx="17448">
                  <c:v>2.1783325653601399E-4</c:v>
                </c:pt>
                <c:pt idx="17449">
                  <c:v>3.60355870377649E-3</c:v>
                </c:pt>
                <c:pt idx="17450">
                  <c:v>1.1323662124677E-6</c:v>
                </c:pt>
                <c:pt idx="17451">
                  <c:v>8.34267372781714E-5</c:v>
                </c:pt>
                <c:pt idx="17452">
                  <c:v>7.1554069310011403E-3</c:v>
                </c:pt>
                <c:pt idx="17453">
                  <c:v>2.1391294354373901E-4</c:v>
                </c:pt>
                <c:pt idx="17454">
                  <c:v>5.9148325801066902E-2</c:v>
                </c:pt>
                <c:pt idx="17455">
                  <c:v>8.23553481832974E-4</c:v>
                </c:pt>
                <c:pt idx="17456">
                  <c:v>3.4572417299379601E-3</c:v>
                </c:pt>
                <c:pt idx="17457">
                  <c:v>8.0146902726654703E-7</c:v>
                </c:pt>
                <c:pt idx="17458">
                  <c:v>5.9205315340777904E-3</c:v>
                </c:pt>
                <c:pt idx="17459">
                  <c:v>5.8203337054337399E-6</c:v>
                </c:pt>
                <c:pt idx="17460">
                  <c:v>6.8643387525296404E-4</c:v>
                </c:pt>
                <c:pt idx="17461">
                  <c:v>3.06153369628862E-4</c:v>
                </c:pt>
                <c:pt idx="17462">
                  <c:v>2.3232045437001601E-3</c:v>
                </c:pt>
                <c:pt idx="17463">
                  <c:v>3.1672446146031701E-4</c:v>
                </c:pt>
                <c:pt idx="17464">
                  <c:v>1.8666402093462099E-4</c:v>
                </c:pt>
                <c:pt idx="17465">
                  <c:v>7.5876291099578101E-7</c:v>
                </c:pt>
                <c:pt idx="17466">
                  <c:v>0.84347042055045696</c:v>
                </c:pt>
                <c:pt idx="17467">
                  <c:v>9.6783482255251296E-3</c:v>
                </c:pt>
                <c:pt idx="17468">
                  <c:v>1.2724471067392499E-3</c:v>
                </c:pt>
                <c:pt idx="17469">
                  <c:v>1.9305015976181299E-4</c:v>
                </c:pt>
                <c:pt idx="17470">
                  <c:v>5.9349615131422601E-4</c:v>
                </c:pt>
                <c:pt idx="17471">
                  <c:v>3.6493484960837199E-3</c:v>
                </c:pt>
                <c:pt idx="17472">
                  <c:v>3.6229322779656398E-5</c:v>
                </c:pt>
                <c:pt idx="17473">
                  <c:v>5.4765626501022996E-7</c:v>
                </c:pt>
                <c:pt idx="17474">
                  <c:v>7.6382103700971897E-5</c:v>
                </c:pt>
                <c:pt idx="17475">
                  <c:v>2.18516428111009E-4</c:v>
                </c:pt>
                <c:pt idx="17476">
                  <c:v>2.0252425387860002E-3</c:v>
                </c:pt>
                <c:pt idx="17477">
                  <c:v>8.5248769258112805E-7</c:v>
                </c:pt>
                <c:pt idx="17478">
                  <c:v>2.95464010467054E-2</c:v>
                </c:pt>
                <c:pt idx="17479">
                  <c:v>1.25063920182633E-3</c:v>
                </c:pt>
                <c:pt idx="17480">
                  <c:v>1.52920452827563E-3</c:v>
                </c:pt>
                <c:pt idx="17481">
                  <c:v>5.5136554981938897E-4</c:v>
                </c:pt>
                <c:pt idx="17482">
                  <c:v>1.06234164274609E-2</c:v>
                </c:pt>
                <c:pt idx="17483">
                  <c:v>1.5530739558514999E-4</c:v>
                </c:pt>
                <c:pt idx="17484">
                  <c:v>1.9904678943791199E-3</c:v>
                </c:pt>
                <c:pt idx="17485">
                  <c:v>1.3328023042132301E-2</c:v>
                </c:pt>
                <c:pt idx="17486">
                  <c:v>2.0288712045547701E-3</c:v>
                </c:pt>
                <c:pt idx="17487">
                  <c:v>1.4588239662042599E-6</c:v>
                </c:pt>
                <c:pt idx="17488">
                  <c:v>6.2390116473776798E-7</c:v>
                </c:pt>
                <c:pt idx="17489">
                  <c:v>1.93905197614062E-2</c:v>
                </c:pt>
                <c:pt idx="17490">
                  <c:v>6.6078671762260502E-4</c:v>
                </c:pt>
                <c:pt idx="17491">
                  <c:v>5.6991448450567E-2</c:v>
                </c:pt>
                <c:pt idx="17492">
                  <c:v>6.3443265378315098E-4</c:v>
                </c:pt>
                <c:pt idx="17493">
                  <c:v>4.8805315751086198E-5</c:v>
                </c:pt>
                <c:pt idx="17494">
                  <c:v>5.9604640062025501E-3</c:v>
                </c:pt>
                <c:pt idx="17495">
                  <c:v>1.1332538943262899E-5</c:v>
                </c:pt>
                <c:pt idx="17496">
                  <c:v>4.0573958564312299E-3</c:v>
                </c:pt>
                <c:pt idx="17497">
                  <c:v>1.29319268617009E-2</c:v>
                </c:pt>
                <c:pt idx="17498">
                  <c:v>2.04828608983719E-4</c:v>
                </c:pt>
                <c:pt idx="17499">
                  <c:v>6.5292125916044899E-2</c:v>
                </c:pt>
                <c:pt idx="17500">
                  <c:v>1.3479788601254801E-3</c:v>
                </c:pt>
                <c:pt idx="17501">
                  <c:v>0.44052541962374903</c:v>
                </c:pt>
                <c:pt idx="17502">
                  <c:v>2.0883821375151401E-3</c:v>
                </c:pt>
                <c:pt idx="17503">
                  <c:v>6.1782553266118999E-2</c:v>
                </c:pt>
                <c:pt idx="17504">
                  <c:v>6.3542740457450501E-4</c:v>
                </c:pt>
                <c:pt idx="17505">
                  <c:v>1.03100963465974E-5</c:v>
                </c:pt>
                <c:pt idx="17506">
                  <c:v>6.9710443987658303E-3</c:v>
                </c:pt>
                <c:pt idx="17507">
                  <c:v>4.9277104348409697E-3</c:v>
                </c:pt>
                <c:pt idx="17508">
                  <c:v>5.9708996454206397E-3</c:v>
                </c:pt>
                <c:pt idx="17509">
                  <c:v>1.48544821651425E-3</c:v>
                </c:pt>
                <c:pt idx="17510">
                  <c:v>2.83169645440075E-3</c:v>
                </c:pt>
                <c:pt idx="17511">
                  <c:v>6.5919749603084103E-5</c:v>
                </c:pt>
                <c:pt idx="17512">
                  <c:v>1.12676497923821E-2</c:v>
                </c:pt>
                <c:pt idx="17513">
                  <c:v>0.139375141861384</c:v>
                </c:pt>
                <c:pt idx="17514">
                  <c:v>3.89526683762408E-3</c:v>
                </c:pt>
                <c:pt idx="17515">
                  <c:v>3.0112806957995699E-2</c:v>
                </c:pt>
                <c:pt idx="17516">
                  <c:v>1.1800726806715301E-3</c:v>
                </c:pt>
                <c:pt idx="17517">
                  <c:v>5.6983557140740902E-3</c:v>
                </c:pt>
                <c:pt idx="17518">
                  <c:v>0.64450943543946604</c:v>
                </c:pt>
                <c:pt idx="17519">
                  <c:v>4.1024037244087302E-3</c:v>
                </c:pt>
                <c:pt idx="17520">
                  <c:v>3.1823649731542198E-4</c:v>
                </c:pt>
                <c:pt idx="17521">
                  <c:v>0.31806856892551399</c:v>
                </c:pt>
                <c:pt idx="17522">
                  <c:v>9.3036946357970898E-3</c:v>
                </c:pt>
                <c:pt idx="17523">
                  <c:v>4.24342715114837E-5</c:v>
                </c:pt>
                <c:pt idx="17524">
                  <c:v>2.6142708570726899E-3</c:v>
                </c:pt>
                <c:pt idx="17525">
                  <c:v>1.3903200701719999E-3</c:v>
                </c:pt>
                <c:pt idx="17526">
                  <c:v>1.6135695849471201E-3</c:v>
                </c:pt>
                <c:pt idx="17527">
                  <c:v>1.33768836873533E-2</c:v>
                </c:pt>
                <c:pt idx="17528">
                  <c:v>3.5430379655603103E-5</c:v>
                </c:pt>
                <c:pt idx="17529">
                  <c:v>1.0246841294727501E-2</c:v>
                </c:pt>
                <c:pt idx="17530">
                  <c:v>6.2244681537274001E-3</c:v>
                </c:pt>
                <c:pt idx="17531">
                  <c:v>4.2716471620061802E-4</c:v>
                </c:pt>
                <c:pt idx="17532">
                  <c:v>1.4502826997987901E-4</c:v>
                </c:pt>
                <c:pt idx="17533">
                  <c:v>2.66188905911723E-3</c:v>
                </c:pt>
                <c:pt idx="17534">
                  <c:v>7.1039605685406801E-3</c:v>
                </c:pt>
                <c:pt idx="17535">
                  <c:v>2.68377862307458E-2</c:v>
                </c:pt>
                <c:pt idx="17536">
                  <c:v>1.32468614359502E-4</c:v>
                </c:pt>
                <c:pt idx="17537">
                  <c:v>1.52402211130295E-3</c:v>
                </c:pt>
                <c:pt idx="17538">
                  <c:v>2.9306556192552602E-7</c:v>
                </c:pt>
                <c:pt idx="17539">
                  <c:v>1.1639624757684699E-2</c:v>
                </c:pt>
                <c:pt idx="17540">
                  <c:v>2.5663743248155999E-3</c:v>
                </c:pt>
                <c:pt idx="17541">
                  <c:v>2.6050926836843599E-6</c:v>
                </c:pt>
                <c:pt idx="17542">
                  <c:v>1.28070116834896E-2</c:v>
                </c:pt>
                <c:pt idx="17543">
                  <c:v>5.5926610929416497E-3</c:v>
                </c:pt>
                <c:pt idx="17544">
                  <c:v>5.5441443320049396E-4</c:v>
                </c:pt>
                <c:pt idx="17545">
                  <c:v>3.81923278253785E-2</c:v>
                </c:pt>
                <c:pt idx="17546">
                  <c:v>3.1214842211164798E-4</c:v>
                </c:pt>
                <c:pt idx="17547">
                  <c:v>1.1260281057124601E-2</c:v>
                </c:pt>
                <c:pt idx="17548">
                  <c:v>1.06164211954308E-4</c:v>
                </c:pt>
                <c:pt idx="17549">
                  <c:v>0.15179094265003201</c:v>
                </c:pt>
                <c:pt idx="17550">
                  <c:v>3.4222233244279897E-4</c:v>
                </c:pt>
                <c:pt idx="17551">
                  <c:v>5.4577084676595798E-2</c:v>
                </c:pt>
                <c:pt idx="17552">
                  <c:v>1.7568327754778401E-4</c:v>
                </c:pt>
                <c:pt idx="17553">
                  <c:v>7.8305571239334307E-2</c:v>
                </c:pt>
                <c:pt idx="17554">
                  <c:v>1.9738505954863599E-7</c:v>
                </c:pt>
                <c:pt idx="17555">
                  <c:v>2.4758251543337498E-3</c:v>
                </c:pt>
                <c:pt idx="17556">
                  <c:v>1.5206417434665301E-4</c:v>
                </c:pt>
                <c:pt idx="17557">
                  <c:v>1.8983090029287501E-3</c:v>
                </c:pt>
                <c:pt idx="17558">
                  <c:v>1.4978511829584101E-3</c:v>
                </c:pt>
                <c:pt idx="17559">
                  <c:v>4.9591854569838403E-2</c:v>
                </c:pt>
                <c:pt idx="17560">
                  <c:v>3.26668354423443E-7</c:v>
                </c:pt>
                <c:pt idx="17561">
                  <c:v>1.96430388251648E-4</c:v>
                </c:pt>
                <c:pt idx="17562">
                  <c:v>1.2686788715333101E-4</c:v>
                </c:pt>
                <c:pt idx="17563">
                  <c:v>6.7591179940064E-3</c:v>
                </c:pt>
                <c:pt idx="17564">
                  <c:v>2.4883097548135001E-4</c:v>
                </c:pt>
                <c:pt idx="17565">
                  <c:v>1.7281399213062601E-5</c:v>
                </c:pt>
                <c:pt idx="17566">
                  <c:v>1.0348387888365001E-4</c:v>
                </c:pt>
                <c:pt idx="17567">
                  <c:v>8.9906315886441703E-4</c:v>
                </c:pt>
                <c:pt idx="17568">
                  <c:v>2.6021657542626698E-4</c:v>
                </c:pt>
                <c:pt idx="17569">
                  <c:v>1.3550159198113E-3</c:v>
                </c:pt>
                <c:pt idx="17570">
                  <c:v>9.3754369054355297E-5</c:v>
                </c:pt>
                <c:pt idx="17571">
                  <c:v>1.2611561912492699E-3</c:v>
                </c:pt>
                <c:pt idx="17572">
                  <c:v>2.7077632891242698E-3</c:v>
                </c:pt>
                <c:pt idx="17573">
                  <c:v>3.0972301157505301E-4</c:v>
                </c:pt>
                <c:pt idx="17574">
                  <c:v>4.04389447950061E-4</c:v>
                </c:pt>
                <c:pt idx="17575">
                  <c:v>1.11729159698805E-3</c:v>
                </c:pt>
                <c:pt idx="17576">
                  <c:v>3.8576726549552999E-4</c:v>
                </c:pt>
                <c:pt idx="17577">
                  <c:v>3.8326148975522501E-4</c:v>
                </c:pt>
                <c:pt idx="17578">
                  <c:v>6.8558171105965304E-3</c:v>
                </c:pt>
                <c:pt idx="17579">
                  <c:v>4.8786529191217301E-4</c:v>
                </c:pt>
                <c:pt idx="17580">
                  <c:v>4.8465222029678698E-3</c:v>
                </c:pt>
                <c:pt idx="17581">
                  <c:v>7.0918257180114797E-3</c:v>
                </c:pt>
                <c:pt idx="17582">
                  <c:v>1.1947801535032701E-3</c:v>
                </c:pt>
                <c:pt idx="17583">
                  <c:v>0.52546373318158102</c:v>
                </c:pt>
                <c:pt idx="17584">
                  <c:v>3.01538464633918E-4</c:v>
                </c:pt>
                <c:pt idx="17585">
                  <c:v>5.9200988024028997E-2</c:v>
                </c:pt>
                <c:pt idx="17586">
                  <c:v>3.7019958963434801E-7</c:v>
                </c:pt>
                <c:pt idx="17587">
                  <c:v>2.6348044899454601E-6</c:v>
                </c:pt>
                <c:pt idx="17588">
                  <c:v>4.4232207369319203E-3</c:v>
                </c:pt>
                <c:pt idx="17589">
                  <c:v>1.4205781690409E-3</c:v>
                </c:pt>
                <c:pt idx="17590">
                  <c:v>2.5703029229487997E-4</c:v>
                </c:pt>
                <c:pt idx="17591">
                  <c:v>1.6374886507254801E-3</c:v>
                </c:pt>
                <c:pt idx="17592">
                  <c:v>4.4728946558444198E-5</c:v>
                </c:pt>
                <c:pt idx="17593">
                  <c:v>5.7704102876007996E-4</c:v>
                </c:pt>
                <c:pt idx="17594">
                  <c:v>6.1324516937247698E-6</c:v>
                </c:pt>
                <c:pt idx="17595">
                  <c:v>8.4182874242480802E-4</c:v>
                </c:pt>
                <c:pt idx="17596">
                  <c:v>1.40584115371755E-2</c:v>
                </c:pt>
                <c:pt idx="17597">
                  <c:v>1.2051881810584001E-3</c:v>
                </c:pt>
                <c:pt idx="17598">
                  <c:v>8.1854529339366402E-4</c:v>
                </c:pt>
                <c:pt idx="17599">
                  <c:v>3.1805167828694E-7</c:v>
                </c:pt>
                <c:pt idx="17600">
                  <c:v>4.0070995181309098E-4</c:v>
                </c:pt>
                <c:pt idx="17601">
                  <c:v>5.7598131574706601E-4</c:v>
                </c:pt>
                <c:pt idx="17602">
                  <c:v>1.28092759606191E-2</c:v>
                </c:pt>
                <c:pt idx="17603">
                  <c:v>0.63643331391495594</c:v>
                </c:pt>
                <c:pt idx="17604">
                  <c:v>1.0792432166716E-4</c:v>
                </c:pt>
                <c:pt idx="17605">
                  <c:v>2.6825942591869499E-6</c:v>
                </c:pt>
                <c:pt idx="17606">
                  <c:v>4.3625926467878396E-3</c:v>
                </c:pt>
                <c:pt idx="17607">
                  <c:v>2.6660481666148998E-5</c:v>
                </c:pt>
                <c:pt idx="17608">
                  <c:v>1.32304808791372E-3</c:v>
                </c:pt>
                <c:pt idx="17609">
                  <c:v>9.8655589865286705E-2</c:v>
                </c:pt>
                <c:pt idx="17610">
                  <c:v>8.02933669921931E-4</c:v>
                </c:pt>
                <c:pt idx="17611">
                  <c:v>3.6330160881777899E-3</c:v>
                </c:pt>
                <c:pt idx="17612">
                  <c:v>1.3555486615474E-4</c:v>
                </c:pt>
                <c:pt idx="17613">
                  <c:v>1.06748727443354E-4</c:v>
                </c:pt>
                <c:pt idx="17614">
                  <c:v>1.40851137684873E-2</c:v>
                </c:pt>
                <c:pt idx="17615">
                  <c:v>3.7078648437938598E-3</c:v>
                </c:pt>
                <c:pt idx="17616">
                  <c:v>3.5695251492374298E-2</c:v>
                </c:pt>
                <c:pt idx="17617">
                  <c:v>4.3431949571194096E-3</c:v>
                </c:pt>
                <c:pt idx="17618">
                  <c:v>3.1587696187755899E-7</c:v>
                </c:pt>
                <c:pt idx="17619">
                  <c:v>2.4228608540117499E-4</c:v>
                </c:pt>
                <c:pt idx="17620">
                  <c:v>0.43045160598306398</c:v>
                </c:pt>
                <c:pt idx="17621">
                  <c:v>1.45817142232516E-2</c:v>
                </c:pt>
                <c:pt idx="17622">
                  <c:v>3.15138880335582E-3</c:v>
                </c:pt>
                <c:pt idx="17623">
                  <c:v>2.3479706128334801E-3</c:v>
                </c:pt>
                <c:pt idx="17624">
                  <c:v>1.3811926401374899E-3</c:v>
                </c:pt>
                <c:pt idx="17625">
                  <c:v>2.0050651216823701E-2</c:v>
                </c:pt>
                <c:pt idx="17626">
                  <c:v>1.93886816034994E-3</c:v>
                </c:pt>
                <c:pt idx="17627">
                  <c:v>5.9494040236620901E-6</c:v>
                </c:pt>
                <c:pt idx="17628">
                  <c:v>1.22894320283894E-3</c:v>
                </c:pt>
                <c:pt idx="17629">
                  <c:v>3.0707060341469798E-3</c:v>
                </c:pt>
                <c:pt idx="17630">
                  <c:v>3.7302558210267002E-4</c:v>
                </c:pt>
                <c:pt idx="17631">
                  <c:v>7.5135293897956201E-2</c:v>
                </c:pt>
                <c:pt idx="17632">
                  <c:v>5.2151085577281696E-3</c:v>
                </c:pt>
                <c:pt idx="17633">
                  <c:v>3.15396911417736E-4</c:v>
                </c:pt>
                <c:pt idx="17634">
                  <c:v>0.102009149048363</c:v>
                </c:pt>
                <c:pt idx="17635">
                  <c:v>5.1205689619906198E-3</c:v>
                </c:pt>
                <c:pt idx="17636">
                  <c:v>1.98118001180073E-4</c:v>
                </c:pt>
                <c:pt idx="17637">
                  <c:v>1.5007634272152699E-6</c:v>
                </c:pt>
                <c:pt idx="17638">
                  <c:v>4.5167649763603702E-7</c:v>
                </c:pt>
                <c:pt idx="17639">
                  <c:v>1.23653398892026E-6</c:v>
                </c:pt>
                <c:pt idx="17640">
                  <c:v>7.8746700508188099E-5</c:v>
                </c:pt>
                <c:pt idx="17641">
                  <c:v>2.3758466145960101E-2</c:v>
                </c:pt>
                <c:pt idx="17642">
                  <c:v>1.2228257359817899E-3</c:v>
                </c:pt>
                <c:pt idx="17643">
                  <c:v>3.6257460832308699E-2</c:v>
                </c:pt>
                <c:pt idx="17644">
                  <c:v>1.7736658831955E-3</c:v>
                </c:pt>
                <c:pt idx="17645">
                  <c:v>2.3776827668514699E-2</c:v>
                </c:pt>
                <c:pt idx="17646">
                  <c:v>3.8435559277556399E-3</c:v>
                </c:pt>
                <c:pt idx="17647">
                  <c:v>1.8795410369698399E-3</c:v>
                </c:pt>
                <c:pt idx="17648">
                  <c:v>4.3615428861509802E-3</c:v>
                </c:pt>
                <c:pt idx="17649">
                  <c:v>2.0055947267498698E-3</c:v>
                </c:pt>
                <c:pt idx="17650">
                  <c:v>1.17303337174917E-6</c:v>
                </c:pt>
                <c:pt idx="17651">
                  <c:v>3.2180224574908697E-2</c:v>
                </c:pt>
                <c:pt idx="17652">
                  <c:v>4.6937754565805399E-4</c:v>
                </c:pt>
                <c:pt idx="17653">
                  <c:v>4.2491188790453802E-4</c:v>
                </c:pt>
                <c:pt idx="17654">
                  <c:v>8.2383850054637293E-3</c:v>
                </c:pt>
                <c:pt idx="17655">
                  <c:v>2.5261577418460601E-3</c:v>
                </c:pt>
                <c:pt idx="17656">
                  <c:v>5.5703878526694895E-4</c:v>
                </c:pt>
                <c:pt idx="17657">
                  <c:v>2.3748512125166799E-3</c:v>
                </c:pt>
                <c:pt idx="17658">
                  <c:v>5.3740031917975497E-3</c:v>
                </c:pt>
                <c:pt idx="17659">
                  <c:v>4.1822557840801803E-3</c:v>
                </c:pt>
                <c:pt idx="17660">
                  <c:v>2.6806785042084299E-4</c:v>
                </c:pt>
                <c:pt idx="17661">
                  <c:v>3.5037296612906199E-6</c:v>
                </c:pt>
                <c:pt idx="17662">
                  <c:v>1.3026851329588001E-5</c:v>
                </c:pt>
                <c:pt idx="17663">
                  <c:v>6.5878376315940401E-2</c:v>
                </c:pt>
                <c:pt idx="17664">
                  <c:v>6.3532759169389395E-7</c:v>
                </c:pt>
                <c:pt idx="17665">
                  <c:v>4.77277539914336E-2</c:v>
                </c:pt>
                <c:pt idx="17666">
                  <c:v>1.08868856242563E-2</c:v>
                </c:pt>
                <c:pt idx="17667">
                  <c:v>7.9307464694113004E-3</c:v>
                </c:pt>
                <c:pt idx="17668">
                  <c:v>3.9871520425891101E-2</c:v>
                </c:pt>
                <c:pt idx="17669">
                  <c:v>2.9749428012862601E-6</c:v>
                </c:pt>
                <c:pt idx="17670">
                  <c:v>1.6408582437876799E-2</c:v>
                </c:pt>
                <c:pt idx="17671">
                  <c:v>2.35538385721889E-3</c:v>
                </c:pt>
                <c:pt idx="17672">
                  <c:v>1.5191953817376E-2</c:v>
                </c:pt>
                <c:pt idx="17673">
                  <c:v>0.236355949896592</c:v>
                </c:pt>
                <c:pt idx="17674">
                  <c:v>2.5738600783041898E-3</c:v>
                </c:pt>
                <c:pt idx="17675">
                  <c:v>8.7974106099679792E-3</c:v>
                </c:pt>
                <c:pt idx="17676">
                  <c:v>2.2057628599377798E-3</c:v>
                </c:pt>
                <c:pt idx="17677">
                  <c:v>3.4940112643984502E-3</c:v>
                </c:pt>
                <c:pt idx="17678">
                  <c:v>2.5141530241389802E-4</c:v>
                </c:pt>
                <c:pt idx="17679">
                  <c:v>1.54195810137103E-2</c:v>
                </c:pt>
                <c:pt idx="17680">
                  <c:v>1.4251596104772901E-3</c:v>
                </c:pt>
                <c:pt idx="17681">
                  <c:v>1.31839879382593E-2</c:v>
                </c:pt>
                <c:pt idx="17682">
                  <c:v>2.18231369146898E-2</c:v>
                </c:pt>
                <c:pt idx="17683">
                  <c:v>6.4362905648793801E-3</c:v>
                </c:pt>
                <c:pt idx="17684">
                  <c:v>1.7390656527661399E-4</c:v>
                </c:pt>
                <c:pt idx="17685">
                  <c:v>2.4185747443879101E-6</c:v>
                </c:pt>
                <c:pt idx="17686">
                  <c:v>1.4087109689915099E-4</c:v>
                </c:pt>
                <c:pt idx="17687">
                  <c:v>7.4361654030429295E-4</c:v>
                </c:pt>
                <c:pt idx="17688">
                  <c:v>1.20933970251053E-2</c:v>
                </c:pt>
                <c:pt idx="17689">
                  <c:v>4.8082156674458202E-4</c:v>
                </c:pt>
                <c:pt idx="17690">
                  <c:v>2.7439606662571601E-4</c:v>
                </c:pt>
                <c:pt idx="17691">
                  <c:v>1.36641793433116E-2</c:v>
                </c:pt>
                <c:pt idx="17692">
                  <c:v>3.33432692780538E-4</c:v>
                </c:pt>
                <c:pt idx="17693">
                  <c:v>1.1116756574832401E-2</c:v>
                </c:pt>
                <c:pt idx="17694">
                  <c:v>2.6350423943643899E-5</c:v>
                </c:pt>
                <c:pt idx="17695">
                  <c:v>1.9533292537898799E-7</c:v>
                </c:pt>
                <c:pt idx="17696">
                  <c:v>1.89158650759957E-3</c:v>
                </c:pt>
                <c:pt idx="17697">
                  <c:v>2.83391200476385E-3</c:v>
                </c:pt>
                <c:pt idx="17698">
                  <c:v>2.0581819065437499E-3</c:v>
                </c:pt>
                <c:pt idx="17699">
                  <c:v>1.0220015150412501E-2</c:v>
                </c:pt>
                <c:pt idx="17700">
                  <c:v>6.3384091802012399E-3</c:v>
                </c:pt>
                <c:pt idx="17701">
                  <c:v>8.2834701849351694E-5</c:v>
                </c:pt>
                <c:pt idx="17702">
                  <c:v>9.9761501140811196E-4</c:v>
                </c:pt>
                <c:pt idx="17703">
                  <c:v>1.5366380022649101E-4</c:v>
                </c:pt>
                <c:pt idx="17704">
                  <c:v>1.9812024960432499E-6</c:v>
                </c:pt>
                <c:pt idx="17705">
                  <c:v>1.2153443329784099E-2</c:v>
                </c:pt>
                <c:pt idx="17706">
                  <c:v>1.68176115915437E-3</c:v>
                </c:pt>
                <c:pt idx="17707">
                  <c:v>5.1524794391071197E-5</c:v>
                </c:pt>
                <c:pt idx="17708">
                  <c:v>2.6022112499249301E-4</c:v>
                </c:pt>
                <c:pt idx="17709">
                  <c:v>0.10794133948868199</c:v>
                </c:pt>
                <c:pt idx="17710">
                  <c:v>1.91615044688751E-3</c:v>
                </c:pt>
                <c:pt idx="17711">
                  <c:v>2.7997278316452198E-7</c:v>
                </c:pt>
                <c:pt idx="17712">
                  <c:v>2.806752364244E-3</c:v>
                </c:pt>
                <c:pt idx="17713">
                  <c:v>4.9865250670367301E-5</c:v>
                </c:pt>
                <c:pt idx="17714">
                  <c:v>4.5161550286320299E-3</c:v>
                </c:pt>
                <c:pt idx="17715">
                  <c:v>1.6891016292098299E-2</c:v>
                </c:pt>
                <c:pt idx="17716">
                  <c:v>2.2868682667986001E-2</c:v>
                </c:pt>
                <c:pt idx="17717">
                  <c:v>1.2261460017962901E-5</c:v>
                </c:pt>
                <c:pt idx="17718">
                  <c:v>4.4793106265486501E-4</c:v>
                </c:pt>
                <c:pt idx="17719">
                  <c:v>5.6159778619285805E-4</c:v>
                </c:pt>
                <c:pt idx="17720">
                  <c:v>6.0650856393736096E-4</c:v>
                </c:pt>
                <c:pt idx="17721">
                  <c:v>2.3394062510275499E-3</c:v>
                </c:pt>
                <c:pt idx="17722">
                  <c:v>1.3155258491646101E-3</c:v>
                </c:pt>
                <c:pt idx="17723">
                  <c:v>1.01132937641358E-4</c:v>
                </c:pt>
                <c:pt idx="17724">
                  <c:v>6.7163212776887103E-4</c:v>
                </c:pt>
                <c:pt idx="17725">
                  <c:v>5.8629764262560599E-2</c:v>
                </c:pt>
                <c:pt idx="17726">
                  <c:v>2.23884509592032E-3</c:v>
                </c:pt>
                <c:pt idx="17727">
                  <c:v>1.9456600706028E-7</c:v>
                </c:pt>
                <c:pt idx="17728">
                  <c:v>5.5108583048308496E-4</c:v>
                </c:pt>
                <c:pt idx="17729">
                  <c:v>1.3686495613678999E-4</c:v>
                </c:pt>
                <c:pt idx="17730">
                  <c:v>5.7951906719335897E-4</c:v>
                </c:pt>
                <c:pt idx="17731">
                  <c:v>1.21306791150412E-3</c:v>
                </c:pt>
                <c:pt idx="17732">
                  <c:v>2.3232389834333299E-2</c:v>
                </c:pt>
                <c:pt idx="17733">
                  <c:v>2.6585588924555899E-5</c:v>
                </c:pt>
                <c:pt idx="17734">
                  <c:v>8.8095747929617201E-4</c:v>
                </c:pt>
                <c:pt idx="17735">
                  <c:v>7.8953039820745397E-4</c:v>
                </c:pt>
                <c:pt idx="17736">
                  <c:v>4.77748924020233E-4</c:v>
                </c:pt>
                <c:pt idx="17737">
                  <c:v>1.12174133165077E-4</c:v>
                </c:pt>
                <c:pt idx="17738">
                  <c:v>9.5168433386488394E-2</c:v>
                </c:pt>
                <c:pt idx="17739">
                  <c:v>0.22136778693473</c:v>
                </c:pt>
                <c:pt idx="17740">
                  <c:v>6.8576374028365697E-6</c:v>
                </c:pt>
                <c:pt idx="17741">
                  <c:v>0.97222691661522798</c:v>
                </c:pt>
                <c:pt idx="17742">
                  <c:v>1.36420618190429E-3</c:v>
                </c:pt>
                <c:pt idx="17743">
                  <c:v>2.7087605961858899E-3</c:v>
                </c:pt>
                <c:pt idx="17744">
                  <c:v>1.4015700031343601E-5</c:v>
                </c:pt>
                <c:pt idx="17745">
                  <c:v>9.5101702068969797E-4</c:v>
                </c:pt>
                <c:pt idx="17746">
                  <c:v>1.05066545066005E-4</c:v>
                </c:pt>
                <c:pt idx="17747">
                  <c:v>8.8705035683354395E-3</c:v>
                </c:pt>
                <c:pt idx="17748">
                  <c:v>5.98103896347433E-7</c:v>
                </c:pt>
                <c:pt idx="17749">
                  <c:v>4.4838336231221603E-5</c:v>
                </c:pt>
                <c:pt idx="17750">
                  <c:v>4.1996198510694703E-7</c:v>
                </c:pt>
                <c:pt idx="17751">
                  <c:v>1.1507757420612301E-3</c:v>
                </c:pt>
                <c:pt idx="17752">
                  <c:v>1.8289200734516601E-3</c:v>
                </c:pt>
                <c:pt idx="17753">
                  <c:v>3.5322407925692298E-4</c:v>
                </c:pt>
                <c:pt idx="17754">
                  <c:v>2.6325003417119E-3</c:v>
                </c:pt>
                <c:pt idx="17755">
                  <c:v>2.3151811932623299E-2</c:v>
                </c:pt>
                <c:pt idx="17756">
                  <c:v>2.2368998464138501E-3</c:v>
                </c:pt>
                <c:pt idx="17757">
                  <c:v>2.8294470304634399E-4</c:v>
                </c:pt>
                <c:pt idx="17758">
                  <c:v>1.23241130354748E-4</c:v>
                </c:pt>
                <c:pt idx="17759">
                  <c:v>3.8365176710684302E-7</c:v>
                </c:pt>
                <c:pt idx="17760">
                  <c:v>6.6599423637967404E-3</c:v>
                </c:pt>
                <c:pt idx="17761">
                  <c:v>5.4716211284495699E-3</c:v>
                </c:pt>
                <c:pt idx="17762">
                  <c:v>2.8198955567638202E-3</c:v>
                </c:pt>
                <c:pt idx="17763">
                  <c:v>3.10315398697458E-4</c:v>
                </c:pt>
                <c:pt idx="17764">
                  <c:v>6.4081905415170901E-3</c:v>
                </c:pt>
                <c:pt idx="17765">
                  <c:v>8.5388604425093301E-3</c:v>
                </c:pt>
                <c:pt idx="17766">
                  <c:v>1.9309565669231E-3</c:v>
                </c:pt>
                <c:pt idx="17767">
                  <c:v>4.59316856236132E-4</c:v>
                </c:pt>
                <c:pt idx="17768">
                  <c:v>1.9333186712376299E-2</c:v>
                </c:pt>
                <c:pt idx="17769">
                  <c:v>3.05954621807957E-4</c:v>
                </c:pt>
                <c:pt idx="17770">
                  <c:v>2.3373080057057499E-3</c:v>
                </c:pt>
                <c:pt idx="17771">
                  <c:v>7.7642858888360501E-7</c:v>
                </c:pt>
                <c:pt idx="17772">
                  <c:v>6.0943364034251202E-6</c:v>
                </c:pt>
                <c:pt idx="17773">
                  <c:v>3.7460383303301599E-4</c:v>
                </c:pt>
                <c:pt idx="17774">
                  <c:v>1.93177557784508E-4</c:v>
                </c:pt>
                <c:pt idx="17775">
                  <c:v>4.7345036091337304E-6</c:v>
                </c:pt>
                <c:pt idx="17776">
                  <c:v>6.2777342681599897E-4</c:v>
                </c:pt>
                <c:pt idx="17777">
                  <c:v>5.7382140104004901E-4</c:v>
                </c:pt>
                <c:pt idx="17778">
                  <c:v>3.3270841913550999E-3</c:v>
                </c:pt>
                <c:pt idx="17779">
                  <c:v>6.2675202655059103E-2</c:v>
                </c:pt>
                <c:pt idx="17780">
                  <c:v>2.0937420632214598E-2</c:v>
                </c:pt>
                <c:pt idx="17781">
                  <c:v>3.4596409992344201E-4</c:v>
                </c:pt>
                <c:pt idx="17782">
                  <c:v>2.1776962281416399E-7</c:v>
                </c:pt>
                <c:pt idx="17783">
                  <c:v>1.9374141720417E-3</c:v>
                </c:pt>
                <c:pt idx="17784">
                  <c:v>2.2755936308105899E-2</c:v>
                </c:pt>
                <c:pt idx="17785">
                  <c:v>1.6757997809821299E-4</c:v>
                </c:pt>
                <c:pt idx="17786">
                  <c:v>1.2205805342229E-4</c:v>
                </c:pt>
                <c:pt idx="17787">
                  <c:v>5.0146050526099798E-4</c:v>
                </c:pt>
                <c:pt idx="17788">
                  <c:v>1.14053717153308E-4</c:v>
                </c:pt>
                <c:pt idx="17789">
                  <c:v>3.0989014006072902E-4</c:v>
                </c:pt>
                <c:pt idx="17790">
                  <c:v>1.0774582191582099E-3</c:v>
                </c:pt>
                <c:pt idx="17791">
                  <c:v>1.5972754140177199E-4</c:v>
                </c:pt>
                <c:pt idx="17792">
                  <c:v>0.19192835618652401</c:v>
                </c:pt>
                <c:pt idx="17793">
                  <c:v>1.6750037115173199E-4</c:v>
                </c:pt>
                <c:pt idx="17794">
                  <c:v>1.73604411278603E-3</c:v>
                </c:pt>
                <c:pt idx="17795">
                  <c:v>4.0860456197221003E-5</c:v>
                </c:pt>
                <c:pt idx="17796">
                  <c:v>9.2652147406332395E-3</c:v>
                </c:pt>
                <c:pt idx="17797">
                  <c:v>2.09933875644179E-2</c:v>
                </c:pt>
                <c:pt idx="17798">
                  <c:v>1.1156297585801099E-3</c:v>
                </c:pt>
                <c:pt idx="17799">
                  <c:v>4.2282187167775502E-4</c:v>
                </c:pt>
                <c:pt idx="17800">
                  <c:v>4.5305806224842699E-5</c:v>
                </c:pt>
                <c:pt idx="17801">
                  <c:v>3.7268376340654601E-3</c:v>
                </c:pt>
                <c:pt idx="17802">
                  <c:v>9.786257505854091E-7</c:v>
                </c:pt>
                <c:pt idx="17803">
                  <c:v>1.9652099327775899E-3</c:v>
                </c:pt>
                <c:pt idx="17804">
                  <c:v>5.5338173490357898E-2</c:v>
                </c:pt>
                <c:pt idx="17805">
                  <c:v>8.6526796042124204E-5</c:v>
                </c:pt>
                <c:pt idx="17806">
                  <c:v>3.2537375683860002E-7</c:v>
                </c:pt>
                <c:pt idx="17807">
                  <c:v>3.6729570281277802E-3</c:v>
                </c:pt>
                <c:pt idx="17808">
                  <c:v>2.7222654906943099E-2</c:v>
                </c:pt>
                <c:pt idx="17809">
                  <c:v>2.5752032694570902E-4</c:v>
                </c:pt>
                <c:pt idx="17810">
                  <c:v>6.9789307648864003E-3</c:v>
                </c:pt>
                <c:pt idx="17811">
                  <c:v>1.4919843028319E-2</c:v>
                </c:pt>
                <c:pt idx="17812">
                  <c:v>2.5041154015451099E-6</c:v>
                </c:pt>
                <c:pt idx="17813">
                  <c:v>3.7479781021517597E-2</c:v>
                </c:pt>
                <c:pt idx="17814">
                  <c:v>2.8881818601239E-5</c:v>
                </c:pt>
                <c:pt idx="17815">
                  <c:v>3.1548480364304901E-7</c:v>
                </c:pt>
                <c:pt idx="17816">
                  <c:v>5.8391580705520398E-4</c:v>
                </c:pt>
                <c:pt idx="17817">
                  <c:v>0.907830984808217</c:v>
                </c:pt>
                <c:pt idx="17818">
                  <c:v>7.6061953387915396E-3</c:v>
                </c:pt>
                <c:pt idx="17819">
                  <c:v>3.5969706638595399E-3</c:v>
                </c:pt>
                <c:pt idx="17820">
                  <c:v>4.7787447950475597E-5</c:v>
                </c:pt>
                <c:pt idx="17821">
                  <c:v>2.6303027357985E-4</c:v>
                </c:pt>
                <c:pt idx="17822">
                  <c:v>9.13294599553609E-6</c:v>
                </c:pt>
                <c:pt idx="17823">
                  <c:v>2.7402169966352698E-4</c:v>
                </c:pt>
                <c:pt idx="17824">
                  <c:v>1.75611804679134E-3</c:v>
                </c:pt>
                <c:pt idx="17825">
                  <c:v>3.1306255284184398E-3</c:v>
                </c:pt>
                <c:pt idx="17826">
                  <c:v>5.50189450876896E-5</c:v>
                </c:pt>
                <c:pt idx="17827">
                  <c:v>7.6940704694689394E-5</c:v>
                </c:pt>
                <c:pt idx="17828">
                  <c:v>1.21051567933247E-2</c:v>
                </c:pt>
                <c:pt idx="17829">
                  <c:v>2.0409033862965099E-4</c:v>
                </c:pt>
                <c:pt idx="17830">
                  <c:v>2.86998078873821E-4</c:v>
                </c:pt>
                <c:pt idx="17831">
                  <c:v>2.5361952955676499E-4</c:v>
                </c:pt>
                <c:pt idx="17832">
                  <c:v>1.40170372220244E-2</c:v>
                </c:pt>
                <c:pt idx="17833">
                  <c:v>5.0704023804826301E-4</c:v>
                </c:pt>
                <c:pt idx="17834">
                  <c:v>1.19060054937763E-6</c:v>
                </c:pt>
                <c:pt idx="17835">
                  <c:v>1.90505447337137E-4</c:v>
                </c:pt>
                <c:pt idx="17836">
                  <c:v>8.3045573001157294E-5</c:v>
                </c:pt>
                <c:pt idx="17837">
                  <c:v>1.08350568088682E-4</c:v>
                </c:pt>
                <c:pt idx="17838">
                  <c:v>6.2030847553206101E-3</c:v>
                </c:pt>
                <c:pt idx="17839">
                  <c:v>4.6175369009258002E-7</c:v>
                </c:pt>
                <c:pt idx="17840">
                  <c:v>2.4250321467794598E-3</c:v>
                </c:pt>
                <c:pt idx="17841">
                  <c:v>9.4508318476225694E-5</c:v>
                </c:pt>
                <c:pt idx="17842">
                  <c:v>3.87231537393534E-4</c:v>
                </c:pt>
                <c:pt idx="17843">
                  <c:v>2.22685030894084E-5</c:v>
                </c:pt>
                <c:pt idx="17844">
                  <c:v>2.3708761244281898E-6</c:v>
                </c:pt>
                <c:pt idx="17845">
                  <c:v>8.2077669397040699E-7</c:v>
                </c:pt>
                <c:pt idx="17846">
                  <c:v>2.9572858204413498E-7</c:v>
                </c:pt>
                <c:pt idx="17847">
                  <c:v>1.36860307181514E-7</c:v>
                </c:pt>
                <c:pt idx="17848">
                  <c:v>1.9525740636285E-4</c:v>
                </c:pt>
                <c:pt idx="17849">
                  <c:v>2.90830064997276E-3</c:v>
                </c:pt>
                <c:pt idx="17850">
                  <c:v>2.9735915443956099E-4</c:v>
                </c:pt>
                <c:pt idx="17851">
                  <c:v>8.4949159540419994E-5</c:v>
                </c:pt>
                <c:pt idx="17852">
                  <c:v>4.0971470995937002E-3</c:v>
                </c:pt>
                <c:pt idx="17853">
                  <c:v>6.4149025908656501E-4</c:v>
                </c:pt>
                <c:pt idx="17854">
                  <c:v>5.8556644315599296E-7</c:v>
                </c:pt>
                <c:pt idx="17855">
                  <c:v>9.8471586289646402E-5</c:v>
                </c:pt>
                <c:pt idx="17856">
                  <c:v>1.9732450042835601E-7</c:v>
                </c:pt>
                <c:pt idx="17857">
                  <c:v>3.69890248847214E-5</c:v>
                </c:pt>
                <c:pt idx="17858">
                  <c:v>3.3210049613678502E-4</c:v>
                </c:pt>
                <c:pt idx="17859">
                  <c:v>6.1835214939889198E-4</c:v>
                </c:pt>
                <c:pt idx="17860">
                  <c:v>4.46094930006511E-4</c:v>
                </c:pt>
                <c:pt idx="17861">
                  <c:v>3.87273679560505E-5</c:v>
                </c:pt>
                <c:pt idx="17862">
                  <c:v>3.53205016540228E-4</c:v>
                </c:pt>
                <c:pt idx="17863">
                  <c:v>5.7793545177073596E-4</c:v>
                </c:pt>
                <c:pt idx="17864">
                  <c:v>4.2852279740902303E-3</c:v>
                </c:pt>
                <c:pt idx="17865">
                  <c:v>2.69469840562362E-4</c:v>
                </c:pt>
                <c:pt idx="17866">
                  <c:v>5.1221141919185502E-3</c:v>
                </c:pt>
                <c:pt idx="17867">
                  <c:v>9.8160572140229394E-5</c:v>
                </c:pt>
                <c:pt idx="17868">
                  <c:v>5.4266777232426699E-5</c:v>
                </c:pt>
                <c:pt idx="17869">
                  <c:v>3.7972951697638001E-2</c:v>
                </c:pt>
                <c:pt idx="17870">
                  <c:v>7.39470030293232E-4</c:v>
                </c:pt>
                <c:pt idx="17871">
                  <c:v>3.38081804022504E-2</c:v>
                </c:pt>
                <c:pt idx="17872">
                  <c:v>1.41653623727089E-6</c:v>
                </c:pt>
                <c:pt idx="17873">
                  <c:v>3.3156596667396698E-4</c:v>
                </c:pt>
                <c:pt idx="17874">
                  <c:v>1.13939802588444E-3</c:v>
                </c:pt>
                <c:pt idx="17875">
                  <c:v>3.3219214572022598E-7</c:v>
                </c:pt>
                <c:pt idx="17876">
                  <c:v>5.8753138004929498E-3</c:v>
                </c:pt>
                <c:pt idx="17877">
                  <c:v>7.5772790575360204E-3</c:v>
                </c:pt>
                <c:pt idx="17878">
                  <c:v>2.85682131746441E-2</c:v>
                </c:pt>
                <c:pt idx="17879">
                  <c:v>5.8137134307482104E-3</c:v>
                </c:pt>
                <c:pt idx="17880">
                  <c:v>2.4420756075221601E-4</c:v>
                </c:pt>
                <c:pt idx="17881">
                  <c:v>8.2769659026837895E-3</c:v>
                </c:pt>
                <c:pt idx="17882">
                  <c:v>1.71227370044769E-4</c:v>
                </c:pt>
                <c:pt idx="17883">
                  <c:v>2.6152271024826399E-7</c:v>
                </c:pt>
                <c:pt idx="17884">
                  <c:v>2.3461113964761198E-3</c:v>
                </c:pt>
                <c:pt idx="17885">
                  <c:v>1.73251323555917E-6</c:v>
                </c:pt>
                <c:pt idx="17886">
                  <c:v>1.59397439325317E-2</c:v>
                </c:pt>
                <c:pt idx="17887">
                  <c:v>1.71566426438438E-3</c:v>
                </c:pt>
                <c:pt idx="17888">
                  <c:v>1.71296300842778E-6</c:v>
                </c:pt>
                <c:pt idx="17889">
                  <c:v>1.45037158456895E-5</c:v>
                </c:pt>
                <c:pt idx="17890">
                  <c:v>3.65679135605559E-4</c:v>
                </c:pt>
                <c:pt idx="17891">
                  <c:v>3.7730622500940298E-4</c:v>
                </c:pt>
                <c:pt idx="17892">
                  <c:v>9.9564171574291406E-5</c:v>
                </c:pt>
                <c:pt idx="17893">
                  <c:v>1.7308729281310599E-3</c:v>
                </c:pt>
                <c:pt idx="17894">
                  <c:v>5.79625516036504E-3</c:v>
                </c:pt>
                <c:pt idx="17895">
                  <c:v>4.2164790165187001E-4</c:v>
                </c:pt>
                <c:pt idx="17896">
                  <c:v>3.2004514280764101E-6</c:v>
                </c:pt>
                <c:pt idx="17897">
                  <c:v>1.0368731070285E-3</c:v>
                </c:pt>
                <c:pt idx="17898">
                  <c:v>2.5246309223484002E-4</c:v>
                </c:pt>
                <c:pt idx="17899">
                  <c:v>2.2110140379246002E-5</c:v>
                </c:pt>
                <c:pt idx="17900">
                  <c:v>4.7333256540725397E-7</c:v>
                </c:pt>
                <c:pt idx="17901">
                  <c:v>4.66182492067738E-4</c:v>
                </c:pt>
                <c:pt idx="17902">
                  <c:v>1.11456588789825E-4</c:v>
                </c:pt>
                <c:pt idx="17903">
                  <c:v>2.3185226659834198E-3</c:v>
                </c:pt>
                <c:pt idx="17904">
                  <c:v>2.4056384545082798E-3</c:v>
                </c:pt>
                <c:pt idx="17905">
                  <c:v>2.5855618572289099E-3</c:v>
                </c:pt>
                <c:pt idx="17906">
                  <c:v>9.829423962366161E-4</c:v>
                </c:pt>
                <c:pt idx="17907">
                  <c:v>9.02141537212591E-7</c:v>
                </c:pt>
                <c:pt idx="17908">
                  <c:v>3.6502683428256198E-3</c:v>
                </c:pt>
                <c:pt idx="17909">
                  <c:v>3.0232361125410402E-3</c:v>
                </c:pt>
                <c:pt idx="17910">
                  <c:v>1.06505787848816E-2</c:v>
                </c:pt>
                <c:pt idx="17911">
                  <c:v>2.1521503667640499E-3</c:v>
                </c:pt>
                <c:pt idx="17912">
                  <c:v>1.07056623924149E-4</c:v>
                </c:pt>
                <c:pt idx="17913">
                  <c:v>9.9305772929411304E-4</c:v>
                </c:pt>
                <c:pt idx="17914">
                  <c:v>4.9869943247550699E-3</c:v>
                </c:pt>
                <c:pt idx="17915">
                  <c:v>1.31817344067795E-3</c:v>
                </c:pt>
                <c:pt idx="17916">
                  <c:v>2.30361480470142E-5</c:v>
                </c:pt>
                <c:pt idx="17917">
                  <c:v>4.68900570955102E-4</c:v>
                </c:pt>
                <c:pt idx="17918">
                  <c:v>2.04742909918029E-4</c:v>
                </c:pt>
                <c:pt idx="17919">
                  <c:v>3.2970502326468999E-4</c:v>
                </c:pt>
                <c:pt idx="17920">
                  <c:v>1.0324275395762099E-2</c:v>
                </c:pt>
                <c:pt idx="17921">
                  <c:v>3.2387701489648398E-4</c:v>
                </c:pt>
                <c:pt idx="17922">
                  <c:v>1.6187246661283599E-4</c:v>
                </c:pt>
                <c:pt idx="17923">
                  <c:v>3.1084111375374599E-3</c:v>
                </c:pt>
                <c:pt idx="17924">
                  <c:v>4.2354832219082797E-6</c:v>
                </c:pt>
                <c:pt idx="17925">
                  <c:v>1.46397332188028E-6</c:v>
                </c:pt>
                <c:pt idx="17926">
                  <c:v>2.2904508990998401E-4</c:v>
                </c:pt>
                <c:pt idx="17927">
                  <c:v>4.1715286148995902E-4</c:v>
                </c:pt>
                <c:pt idx="17928">
                  <c:v>1.3604765469126699E-7</c:v>
                </c:pt>
                <c:pt idx="17929">
                  <c:v>2.4677870900912699E-3</c:v>
                </c:pt>
                <c:pt idx="17930">
                  <c:v>5.7923011550818897E-3</c:v>
                </c:pt>
                <c:pt idx="17931">
                  <c:v>1.8837139895419301E-4</c:v>
                </c:pt>
                <c:pt idx="17932">
                  <c:v>4.4422810873447896E-3</c:v>
                </c:pt>
                <c:pt idx="17933">
                  <c:v>1.7654120495880801E-4</c:v>
                </c:pt>
                <c:pt idx="17934">
                  <c:v>2.4271138993952099E-5</c:v>
                </c:pt>
                <c:pt idx="17935">
                  <c:v>2.3213623715023299E-4</c:v>
                </c:pt>
                <c:pt idx="17936">
                  <c:v>3.4648248346275503E-4</c:v>
                </c:pt>
                <c:pt idx="17937">
                  <c:v>6.0661784924358399E-2</c:v>
                </c:pt>
                <c:pt idx="17938">
                  <c:v>9.0498815499415297E-7</c:v>
                </c:pt>
                <c:pt idx="17939">
                  <c:v>6.7905616886095998E-4</c:v>
                </c:pt>
                <c:pt idx="17940">
                  <c:v>1.3375741920632699E-4</c:v>
                </c:pt>
                <c:pt idx="17941">
                  <c:v>2.1030039274262498E-2</c:v>
                </c:pt>
                <c:pt idx="17942">
                  <c:v>3.11915901732922E-7</c:v>
                </c:pt>
                <c:pt idx="17943">
                  <c:v>1.9314151562835999E-6</c:v>
                </c:pt>
                <c:pt idx="17944">
                  <c:v>1.04487709534489E-4</c:v>
                </c:pt>
                <c:pt idx="17945">
                  <c:v>1.6166159300535401E-3</c:v>
                </c:pt>
                <c:pt idx="17946">
                  <c:v>4.1721034503350504E-3</c:v>
                </c:pt>
                <c:pt idx="17947">
                  <c:v>8.0057220361797897E-4</c:v>
                </c:pt>
                <c:pt idx="17948">
                  <c:v>8.5125107633755401E-2</c:v>
                </c:pt>
                <c:pt idx="17949">
                  <c:v>3.6598763309053501E-5</c:v>
                </c:pt>
                <c:pt idx="17950">
                  <c:v>1.02386337829531E-2</c:v>
                </c:pt>
                <c:pt idx="17951">
                  <c:v>4.9644235061952003E-3</c:v>
                </c:pt>
                <c:pt idx="17952">
                  <c:v>1.6686229679318799E-2</c:v>
                </c:pt>
                <c:pt idx="17953">
                  <c:v>1.10351689365412E-4</c:v>
                </c:pt>
                <c:pt idx="17954">
                  <c:v>1.85386865049754E-4</c:v>
                </c:pt>
                <c:pt idx="17955">
                  <c:v>3.9988931023378398E-4</c:v>
                </c:pt>
                <c:pt idx="17956">
                  <c:v>2.4434303580047799E-2</c:v>
                </c:pt>
                <c:pt idx="17957">
                  <c:v>5.9372990832537199E-2</c:v>
                </c:pt>
                <c:pt idx="17958">
                  <c:v>4.5527324191550504E-3</c:v>
                </c:pt>
                <c:pt idx="17959">
                  <c:v>1.37930066692877E-4</c:v>
                </c:pt>
                <c:pt idx="17960">
                  <c:v>2.1987979341015E-5</c:v>
                </c:pt>
                <c:pt idx="17961">
                  <c:v>1.08905644763351E-2</c:v>
                </c:pt>
                <c:pt idx="17962">
                  <c:v>4.4958429695674001E-4</c:v>
                </c:pt>
                <c:pt idx="17963">
                  <c:v>8.4353105323743093E-3</c:v>
                </c:pt>
                <c:pt idx="17964">
                  <c:v>8.05689228621208E-7</c:v>
                </c:pt>
                <c:pt idx="17965">
                  <c:v>8.1748526196399906E-6</c:v>
                </c:pt>
                <c:pt idx="17966">
                  <c:v>5.1943391639711599E-4</c:v>
                </c:pt>
                <c:pt idx="17967">
                  <c:v>4.7863239029305197E-3</c:v>
                </c:pt>
                <c:pt idx="17968">
                  <c:v>4.7476079789302598E-3</c:v>
                </c:pt>
                <c:pt idx="17969">
                  <c:v>2.3561137784610399E-3</c:v>
                </c:pt>
                <c:pt idx="17970">
                  <c:v>5.47256143729687E-5</c:v>
                </c:pt>
                <c:pt idx="17971">
                  <c:v>4.3452401444530703E-4</c:v>
                </c:pt>
                <c:pt idx="17972">
                  <c:v>9.6254609178895003E-4</c:v>
                </c:pt>
                <c:pt idx="17973">
                  <c:v>1.0648810616169101E-3</c:v>
                </c:pt>
                <c:pt idx="17974">
                  <c:v>3.55086541159212E-3</c:v>
                </c:pt>
                <c:pt idx="17975">
                  <c:v>1.6770115145746001E-2</c:v>
                </c:pt>
                <c:pt idx="17976">
                  <c:v>5.1052180319102205E-4</c:v>
                </c:pt>
                <c:pt idx="17977">
                  <c:v>2.1869499395137399E-3</c:v>
                </c:pt>
                <c:pt idx="17978">
                  <c:v>1.64745539006687E-3</c:v>
                </c:pt>
                <c:pt idx="17979">
                  <c:v>2.60289679589314E-4</c:v>
                </c:pt>
                <c:pt idx="17980">
                  <c:v>8.3987478327986805E-4</c:v>
                </c:pt>
                <c:pt idx="17981">
                  <c:v>5.5319792198099704E-4</c:v>
                </c:pt>
                <c:pt idx="17982">
                  <c:v>1.5832747538738899E-3</c:v>
                </c:pt>
                <c:pt idx="17983">
                  <c:v>2.7694720222317602E-4</c:v>
                </c:pt>
                <c:pt idx="17984">
                  <c:v>1.1190876923729899E-6</c:v>
                </c:pt>
                <c:pt idx="17985">
                  <c:v>2.4973020689994101E-4</c:v>
                </c:pt>
                <c:pt idx="17986">
                  <c:v>1.7126258258358001E-7</c:v>
                </c:pt>
                <c:pt idx="17987">
                  <c:v>5.6741868522323102E-3</c:v>
                </c:pt>
                <c:pt idx="17988">
                  <c:v>2.3325610094810101E-2</c:v>
                </c:pt>
                <c:pt idx="17989">
                  <c:v>6.0054569243429498E-4</c:v>
                </c:pt>
                <c:pt idx="17990">
                  <c:v>0.10301033803276401</c:v>
                </c:pt>
                <c:pt idx="17991">
                  <c:v>1.7565997988207399E-4</c:v>
                </c:pt>
                <c:pt idx="17992">
                  <c:v>2.03554472016961E-4</c:v>
                </c:pt>
                <c:pt idx="17993">
                  <c:v>1.95278186694961E-3</c:v>
                </c:pt>
                <c:pt idx="17994">
                  <c:v>2.24853342813805E-4</c:v>
                </c:pt>
                <c:pt idx="17995">
                  <c:v>1.1933394570288901E-3</c:v>
                </c:pt>
                <c:pt idx="17996">
                  <c:v>2.1214566525706701E-3</c:v>
                </c:pt>
                <c:pt idx="17997">
                  <c:v>2.13694950043803E-3</c:v>
                </c:pt>
                <c:pt idx="17998">
                  <c:v>1.02247499342175E-2</c:v>
                </c:pt>
                <c:pt idx="17999">
                  <c:v>4.3499234401067803E-3</c:v>
                </c:pt>
                <c:pt idx="18000">
                  <c:v>2.9806091054925899E-3</c:v>
                </c:pt>
                <c:pt idx="18001">
                  <c:v>3.7730483971243102E-2</c:v>
                </c:pt>
                <c:pt idx="18002">
                  <c:v>1.65802230907205E-4</c:v>
                </c:pt>
                <c:pt idx="18003">
                  <c:v>0.117601391475089</c:v>
                </c:pt>
                <c:pt idx="18004">
                  <c:v>1.0267296721561001E-2</c:v>
                </c:pt>
                <c:pt idx="18005">
                  <c:v>1.03234437590337E-3</c:v>
                </c:pt>
                <c:pt idx="18006">
                  <c:v>3.5564693958097801E-4</c:v>
                </c:pt>
                <c:pt idx="18007">
                  <c:v>4.43372246347771E-4</c:v>
                </c:pt>
                <c:pt idx="18008">
                  <c:v>3.10209424141788E-6</c:v>
                </c:pt>
                <c:pt idx="18009">
                  <c:v>9.3246587918463899E-4</c:v>
                </c:pt>
                <c:pt idx="18010">
                  <c:v>4.5937899383125203E-5</c:v>
                </c:pt>
                <c:pt idx="18011">
                  <c:v>1.56640542578689E-4</c:v>
                </c:pt>
                <c:pt idx="18012">
                  <c:v>1.0170643168542499E-2</c:v>
                </c:pt>
                <c:pt idx="18013">
                  <c:v>9.5341126724749599E-7</c:v>
                </c:pt>
                <c:pt idx="18014">
                  <c:v>1.39366682144109E-2</c:v>
                </c:pt>
                <c:pt idx="18015">
                  <c:v>1.7278650533166201E-4</c:v>
                </c:pt>
                <c:pt idx="18016">
                  <c:v>6.3572924888762098E-7</c:v>
                </c:pt>
                <c:pt idx="18017">
                  <c:v>9.2525309682336802E-4</c:v>
                </c:pt>
                <c:pt idx="18018">
                  <c:v>3.1060434386726701E-2</c:v>
                </c:pt>
                <c:pt idx="18019">
                  <c:v>8.3388933242328303E-7</c:v>
                </c:pt>
                <c:pt idx="18020">
                  <c:v>2.9548560016136498E-3</c:v>
                </c:pt>
                <c:pt idx="18021">
                  <c:v>2.34995165106088E-4</c:v>
                </c:pt>
                <c:pt idx="18022">
                  <c:v>5.6749050734795602E-3</c:v>
                </c:pt>
                <c:pt idx="18023">
                  <c:v>2.1859828534598301E-3</c:v>
                </c:pt>
                <c:pt idx="18024">
                  <c:v>2.4710776972521699E-4</c:v>
                </c:pt>
                <c:pt idx="18025">
                  <c:v>2.9952254186691498E-4</c:v>
                </c:pt>
                <c:pt idx="18026">
                  <c:v>4.6738577207010702E-4</c:v>
                </c:pt>
                <c:pt idx="18027">
                  <c:v>1.02675492635594E-4</c:v>
                </c:pt>
                <c:pt idx="18028">
                  <c:v>2.7707952864574802E-2</c:v>
                </c:pt>
                <c:pt idx="18029">
                  <c:v>0.23968138857329099</c:v>
                </c:pt>
                <c:pt idx="18030">
                  <c:v>2.2450981430438399E-3</c:v>
                </c:pt>
                <c:pt idx="18031">
                  <c:v>2.0764897378100298E-5</c:v>
                </c:pt>
                <c:pt idx="18032">
                  <c:v>1.20779122869628E-4</c:v>
                </c:pt>
                <c:pt idx="18033">
                  <c:v>4.7289280673957801E-4</c:v>
                </c:pt>
                <c:pt idx="18034">
                  <c:v>2.6773338973165697E-4</c:v>
                </c:pt>
                <c:pt idx="18035">
                  <c:v>4.7269973515729704E-6</c:v>
                </c:pt>
                <c:pt idx="18036">
                  <c:v>1.3711635321256199E-4</c:v>
                </c:pt>
                <c:pt idx="18037">
                  <c:v>4.8642952576281397E-5</c:v>
                </c:pt>
                <c:pt idx="18038">
                  <c:v>2.8454573889251499E-2</c:v>
                </c:pt>
                <c:pt idx="18039">
                  <c:v>1.1701200585968699E-3</c:v>
                </c:pt>
                <c:pt idx="18040">
                  <c:v>9.9563036883785301E-4</c:v>
                </c:pt>
                <c:pt idx="18041">
                  <c:v>4.5939852991561697E-2</c:v>
                </c:pt>
                <c:pt idx="18042">
                  <c:v>1.25452227732086E-2</c:v>
                </c:pt>
                <c:pt idx="18043">
                  <c:v>3.6472068139628399E-5</c:v>
                </c:pt>
                <c:pt idx="18044">
                  <c:v>7.2112600376352995E-4</c:v>
                </c:pt>
                <c:pt idx="18045">
                  <c:v>1.47159735103998E-4</c:v>
                </c:pt>
                <c:pt idx="18046">
                  <c:v>3.2759686540931901E-4</c:v>
                </c:pt>
                <c:pt idx="18047">
                  <c:v>1.4855215993190301E-2</c:v>
                </c:pt>
                <c:pt idx="18048">
                  <c:v>4.6250250913636099E-3</c:v>
                </c:pt>
                <c:pt idx="18049">
                  <c:v>1.8261634205465401E-3</c:v>
                </c:pt>
                <c:pt idx="18050">
                  <c:v>2.03714937599243E-6</c:v>
                </c:pt>
                <c:pt idx="18051">
                  <c:v>6.3500779390921293E-5</c:v>
                </c:pt>
                <c:pt idx="18052">
                  <c:v>5.5140748115294199E-4</c:v>
                </c:pt>
                <c:pt idx="18053">
                  <c:v>6.9465904239779205E-7</c:v>
                </c:pt>
                <c:pt idx="18054">
                  <c:v>3.5018509479624703E-5</c:v>
                </c:pt>
                <c:pt idx="18055">
                  <c:v>3.2461712888931498E-3</c:v>
                </c:pt>
                <c:pt idx="18056">
                  <c:v>1.74275658793116E-4</c:v>
                </c:pt>
                <c:pt idx="18057">
                  <c:v>1.5709976631709801E-5</c:v>
                </c:pt>
                <c:pt idx="18058">
                  <c:v>1.4518458289486901E-3</c:v>
                </c:pt>
                <c:pt idx="18059">
                  <c:v>2.9748016527117501E-3</c:v>
                </c:pt>
                <c:pt idx="18060">
                  <c:v>9.9177598317314194E-5</c:v>
                </c:pt>
                <c:pt idx="18061">
                  <c:v>1.7182325541031901E-3</c:v>
                </c:pt>
                <c:pt idx="18062">
                  <c:v>1.76222163868526E-4</c:v>
                </c:pt>
                <c:pt idx="18063">
                  <c:v>1.90667174244987E-3</c:v>
                </c:pt>
                <c:pt idx="18064">
                  <c:v>1.6300952877493901E-2</c:v>
                </c:pt>
                <c:pt idx="18065">
                  <c:v>2.48673009620522E-2</c:v>
                </c:pt>
                <c:pt idx="18066">
                  <c:v>9.3729992888310298E-4</c:v>
                </c:pt>
                <c:pt idx="18067">
                  <c:v>8.4605521113848502E-4</c:v>
                </c:pt>
                <c:pt idx="18068">
                  <c:v>5.5503489517588702E-4</c:v>
                </c:pt>
                <c:pt idx="18069">
                  <c:v>1.5610452973075699E-3</c:v>
                </c:pt>
                <c:pt idx="18070">
                  <c:v>7.0436890677304796E-7</c:v>
                </c:pt>
                <c:pt idx="18071">
                  <c:v>1.9273969693498001E-4</c:v>
                </c:pt>
                <c:pt idx="18072">
                  <c:v>8.57296614583434E-7</c:v>
                </c:pt>
                <c:pt idx="18073">
                  <c:v>3.54946977641757E-3</c:v>
                </c:pt>
                <c:pt idx="18074">
                  <c:v>4.7663110207633199E-7</c:v>
                </c:pt>
                <c:pt idx="18075">
                  <c:v>3.7036864985544401E-7</c:v>
                </c:pt>
                <c:pt idx="18076">
                  <c:v>4.6842403827388602E-6</c:v>
                </c:pt>
                <c:pt idx="18077">
                  <c:v>2.5851482612852301E-4</c:v>
                </c:pt>
                <c:pt idx="18078">
                  <c:v>1.5008557263138701E-2</c:v>
                </c:pt>
                <c:pt idx="18079">
                  <c:v>3.9020417927459301E-4</c:v>
                </c:pt>
                <c:pt idx="18080">
                  <c:v>8.8441545610311399E-4</c:v>
                </c:pt>
                <c:pt idx="18081">
                  <c:v>5.7760151146800902E-5</c:v>
                </c:pt>
                <c:pt idx="18082">
                  <c:v>3.5370875944098199E-4</c:v>
                </c:pt>
                <c:pt idx="18083">
                  <c:v>1.16954968952952E-3</c:v>
                </c:pt>
                <c:pt idx="18084">
                  <c:v>0.20898670107563799</c:v>
                </c:pt>
                <c:pt idx="18085">
                  <c:v>5.8284899304494105E-4</c:v>
                </c:pt>
                <c:pt idx="18086">
                  <c:v>9.2413868464906798E-5</c:v>
                </c:pt>
                <c:pt idx="18087">
                  <c:v>4.2316913431253298E-4</c:v>
                </c:pt>
                <c:pt idx="18088">
                  <c:v>7.6173450119160896E-4</c:v>
                </c:pt>
                <c:pt idx="18089">
                  <c:v>1.06745231021797E-2</c:v>
                </c:pt>
                <c:pt idx="18090">
                  <c:v>5.5666561793781401E-4</c:v>
                </c:pt>
                <c:pt idx="18091">
                  <c:v>2.4423034244420501E-5</c:v>
                </c:pt>
                <c:pt idx="18092">
                  <c:v>5.0067105203195096E-4</c:v>
                </c:pt>
                <c:pt idx="18093">
                  <c:v>6.4502665539497598E-3</c:v>
                </c:pt>
                <c:pt idx="18094">
                  <c:v>4.6382022341126096E-3</c:v>
                </c:pt>
                <c:pt idx="18095">
                  <c:v>6.0568653354283E-7</c:v>
                </c:pt>
                <c:pt idx="18096">
                  <c:v>0.95059453367623903</c:v>
                </c:pt>
                <c:pt idx="18097">
                  <c:v>1.8443051748898601E-4</c:v>
                </c:pt>
                <c:pt idx="18098">
                  <c:v>7.9325146968658194E-5</c:v>
                </c:pt>
                <c:pt idx="18099">
                  <c:v>5.8947114493468496E-4</c:v>
                </c:pt>
                <c:pt idx="18100">
                  <c:v>4.0355709667287201E-3</c:v>
                </c:pt>
                <c:pt idx="18101">
                  <c:v>7.3973513902918597E-5</c:v>
                </c:pt>
                <c:pt idx="18102">
                  <c:v>0.66627245774382104</c:v>
                </c:pt>
                <c:pt idx="18103">
                  <c:v>6.5221267512376104E-4</c:v>
                </c:pt>
                <c:pt idx="18104">
                  <c:v>5.5383888327059198E-2</c:v>
                </c:pt>
                <c:pt idx="18105">
                  <c:v>8.7423447981218004E-3</c:v>
                </c:pt>
                <c:pt idx="18106">
                  <c:v>7.5593295230648797E-4</c:v>
                </c:pt>
                <c:pt idx="18107">
                  <c:v>1.09519352957994E-3</c:v>
                </c:pt>
                <c:pt idx="18108">
                  <c:v>1.92394514871088E-3</c:v>
                </c:pt>
                <c:pt idx="18109">
                  <c:v>0.30746366745592801</c:v>
                </c:pt>
                <c:pt idx="18110">
                  <c:v>7.9518520956713295E-5</c:v>
                </c:pt>
                <c:pt idx="18111">
                  <c:v>9.3244241110022698E-5</c:v>
                </c:pt>
                <c:pt idx="18112">
                  <c:v>9.6677163275022994E-3</c:v>
                </c:pt>
                <c:pt idx="18113">
                  <c:v>3.3771032810879799E-3</c:v>
                </c:pt>
                <c:pt idx="18114">
                  <c:v>1.85926696379046E-2</c:v>
                </c:pt>
                <c:pt idx="18115">
                  <c:v>5.7305004445821996E-7</c:v>
                </c:pt>
                <c:pt idx="18116">
                  <c:v>2.2236468198017099E-7</c:v>
                </c:pt>
                <c:pt idx="18117">
                  <c:v>6.32548935968773E-4</c:v>
                </c:pt>
                <c:pt idx="18118">
                  <c:v>4.2604240452058002E-4</c:v>
                </c:pt>
                <c:pt idx="18119">
                  <c:v>7.1044471174001595E-4</c:v>
                </c:pt>
                <c:pt idx="18120">
                  <c:v>2.2534462196293699E-3</c:v>
                </c:pt>
                <c:pt idx="18121">
                  <c:v>6.2648545767427305E-5</c:v>
                </c:pt>
                <c:pt idx="18122">
                  <c:v>6.4083914621510896E-4</c:v>
                </c:pt>
                <c:pt idx="18123">
                  <c:v>4.2303098595308498E-4</c:v>
                </c:pt>
                <c:pt idx="18124">
                  <c:v>3.41888340711698E-2</c:v>
                </c:pt>
                <c:pt idx="18125">
                  <c:v>6.0280412609156001E-4</c:v>
                </c:pt>
                <c:pt idx="18126">
                  <c:v>1.3032459346447499E-5</c:v>
                </c:pt>
                <c:pt idx="18127">
                  <c:v>5.9607661841987796E-3</c:v>
                </c:pt>
                <c:pt idx="18128">
                  <c:v>1.49015337749008E-4</c:v>
                </c:pt>
                <c:pt idx="18129">
                  <c:v>1.9355869245121601E-2</c:v>
                </c:pt>
                <c:pt idx="18130">
                  <c:v>0.11183700968007999</c:v>
                </c:pt>
                <c:pt idx="18131">
                  <c:v>4.5906956363660201E-4</c:v>
                </c:pt>
                <c:pt idx="18132">
                  <c:v>4.3208697721343503E-2</c:v>
                </c:pt>
                <c:pt idx="18133">
                  <c:v>2.50857637177135E-4</c:v>
                </c:pt>
                <c:pt idx="18134">
                  <c:v>3.2093181768242301E-4</c:v>
                </c:pt>
                <c:pt idx="18135">
                  <c:v>5.4272970131852998E-4</c:v>
                </c:pt>
                <c:pt idx="18136">
                  <c:v>6.7795243411788905E-5</c:v>
                </c:pt>
                <c:pt idx="18137">
                  <c:v>1.1078726118319299E-2</c:v>
                </c:pt>
                <c:pt idx="18138">
                  <c:v>1.1972686908363E-4</c:v>
                </c:pt>
                <c:pt idx="18139">
                  <c:v>4.0775926074932501E-4</c:v>
                </c:pt>
                <c:pt idx="18140">
                  <c:v>3.0742285587917599E-3</c:v>
                </c:pt>
                <c:pt idx="18141">
                  <c:v>2.47690833769497E-3</c:v>
                </c:pt>
                <c:pt idx="18142">
                  <c:v>1.9688227939044299E-3</c:v>
                </c:pt>
                <c:pt idx="18143">
                  <c:v>3.2412985457416801E-5</c:v>
                </c:pt>
                <c:pt idx="18144">
                  <c:v>1.78068344765236E-4</c:v>
                </c:pt>
                <c:pt idx="18145">
                  <c:v>2.09623467453073E-4</c:v>
                </c:pt>
                <c:pt idx="18146">
                  <c:v>4.0270142059428601E-4</c:v>
                </c:pt>
                <c:pt idx="18147">
                  <c:v>2.2479134942016501E-4</c:v>
                </c:pt>
                <c:pt idx="18148">
                  <c:v>6.6222714214585799E-6</c:v>
                </c:pt>
                <c:pt idx="18149">
                  <c:v>2.3075772673566001E-4</c:v>
                </c:pt>
                <c:pt idx="18150">
                  <c:v>1.0848308769516099E-2</c:v>
                </c:pt>
                <c:pt idx="18151">
                  <c:v>4.6501460463010498E-3</c:v>
                </c:pt>
                <c:pt idx="18152">
                  <c:v>9.2183901367625905E-4</c:v>
                </c:pt>
                <c:pt idx="18153">
                  <c:v>6.2739211938700907E-5</c:v>
                </c:pt>
                <c:pt idx="18154">
                  <c:v>7.9536181034380499E-5</c:v>
                </c:pt>
                <c:pt idx="18155">
                  <c:v>9.5776224819912501E-4</c:v>
                </c:pt>
                <c:pt idx="18156">
                  <c:v>9.4542280782974504E-3</c:v>
                </c:pt>
                <c:pt idx="18157">
                  <c:v>2.2130932948062798E-3</c:v>
                </c:pt>
                <c:pt idx="18158">
                  <c:v>3.2824202854393102E-4</c:v>
                </c:pt>
                <c:pt idx="18159">
                  <c:v>5.5069899077992996E-3</c:v>
                </c:pt>
                <c:pt idx="18160">
                  <c:v>1.3794241728482201E-3</c:v>
                </c:pt>
                <c:pt idx="18161">
                  <c:v>1.2834478981532699E-3</c:v>
                </c:pt>
                <c:pt idx="18162">
                  <c:v>2.0213956799675801E-3</c:v>
                </c:pt>
                <c:pt idx="18163">
                  <c:v>2.4458741989583699E-6</c:v>
                </c:pt>
                <c:pt idx="18164">
                  <c:v>4.736844289164E-4</c:v>
                </c:pt>
                <c:pt idx="18165">
                  <c:v>1.56722897242721E-6</c:v>
                </c:pt>
                <c:pt idx="18166">
                  <c:v>9.69068970895395E-3</c:v>
                </c:pt>
                <c:pt idx="18167">
                  <c:v>1.81219949759549E-3</c:v>
                </c:pt>
                <c:pt idx="18168">
                  <c:v>3.45594670496633E-4</c:v>
                </c:pt>
                <c:pt idx="18169">
                  <c:v>1.1474506124989599E-3</c:v>
                </c:pt>
                <c:pt idx="18170">
                  <c:v>2.7876586228348702E-3</c:v>
                </c:pt>
                <c:pt idx="18171">
                  <c:v>8.7572682700800507E-3</c:v>
                </c:pt>
                <c:pt idx="18172">
                  <c:v>3.0961991598786999E-4</c:v>
                </c:pt>
                <c:pt idx="18173">
                  <c:v>3.2536237017793701E-3</c:v>
                </c:pt>
                <c:pt idx="18174">
                  <c:v>8.0540088666891302E-7</c:v>
                </c:pt>
                <c:pt idx="18175">
                  <c:v>1.16684960031299E-4</c:v>
                </c:pt>
                <c:pt idx="18176">
                  <c:v>8.0288683400447103E-7</c:v>
                </c:pt>
                <c:pt idx="18177">
                  <c:v>2.9812376343051002E-4</c:v>
                </c:pt>
                <c:pt idx="18178">
                  <c:v>9.3605793048666692E-3</c:v>
                </c:pt>
                <c:pt idx="18179">
                  <c:v>7.5826269322717296E-7</c:v>
                </c:pt>
                <c:pt idx="18180">
                  <c:v>5.45425040816518E-5</c:v>
                </c:pt>
                <c:pt idx="18181">
                  <c:v>4.8015267863066302E-4</c:v>
                </c:pt>
                <c:pt idx="18182">
                  <c:v>4.1388631519018598E-6</c:v>
                </c:pt>
                <c:pt idx="18183">
                  <c:v>3.6784760533020802E-3</c:v>
                </c:pt>
                <c:pt idx="18184">
                  <c:v>5.9142496879238299E-5</c:v>
                </c:pt>
                <c:pt idx="18185">
                  <c:v>1.2217119363426299E-4</c:v>
                </c:pt>
                <c:pt idx="18186">
                  <c:v>3.2930493888739701E-3</c:v>
                </c:pt>
                <c:pt idx="18187">
                  <c:v>2.3776142314529499E-5</c:v>
                </c:pt>
                <c:pt idx="18188">
                  <c:v>1.27629678223803E-6</c:v>
                </c:pt>
                <c:pt idx="18189">
                  <c:v>1.72654760844939E-3</c:v>
                </c:pt>
                <c:pt idx="18190">
                  <c:v>2.4939027057409301E-6</c:v>
                </c:pt>
                <c:pt idx="18191">
                  <c:v>1.1635169767012E-3</c:v>
                </c:pt>
                <c:pt idx="18192">
                  <c:v>1.1286763559358401E-4</c:v>
                </c:pt>
                <c:pt idx="18193">
                  <c:v>7.5415048251960501E-5</c:v>
                </c:pt>
                <c:pt idx="18194">
                  <c:v>1.00653281827499E-4</c:v>
                </c:pt>
                <c:pt idx="18195">
                  <c:v>3.1796447551222698E-2</c:v>
                </c:pt>
                <c:pt idx="18196">
                  <c:v>5.1032475396801401E-5</c:v>
                </c:pt>
                <c:pt idx="18197">
                  <c:v>3.9439712064554596E-3</c:v>
                </c:pt>
                <c:pt idx="18198">
                  <c:v>3.6546432257116999E-4</c:v>
                </c:pt>
                <c:pt idx="18199">
                  <c:v>4.6321730286856799E-4</c:v>
                </c:pt>
                <c:pt idx="18200">
                  <c:v>2.4820180277494501E-5</c:v>
                </c:pt>
                <c:pt idx="18201">
                  <c:v>1.72880577401727E-4</c:v>
                </c:pt>
                <c:pt idx="18202">
                  <c:v>6.6837356071468504E-5</c:v>
                </c:pt>
                <c:pt idx="18203">
                  <c:v>7.4115647029802001E-5</c:v>
                </c:pt>
                <c:pt idx="18204">
                  <c:v>2.11239338754741E-4</c:v>
                </c:pt>
                <c:pt idx="18205">
                  <c:v>4.9902719767139302E-2</c:v>
                </c:pt>
                <c:pt idx="18206">
                  <c:v>4.5456899424996602E-4</c:v>
                </c:pt>
                <c:pt idx="18207">
                  <c:v>9.9685815268972195E-7</c:v>
                </c:pt>
                <c:pt idx="18208">
                  <c:v>2.32547798513392E-2</c:v>
                </c:pt>
                <c:pt idx="18209">
                  <c:v>2.6440476260584499E-3</c:v>
                </c:pt>
                <c:pt idx="18210">
                  <c:v>1.2893926089199299E-4</c:v>
                </c:pt>
                <c:pt idx="18211">
                  <c:v>1.15234278948402E-4</c:v>
                </c:pt>
                <c:pt idx="18212">
                  <c:v>2.8325578857540902E-3</c:v>
                </c:pt>
                <c:pt idx="18213">
                  <c:v>2.3647891546837801E-4</c:v>
                </c:pt>
                <c:pt idx="18214">
                  <c:v>8.0885329730823203E-3</c:v>
                </c:pt>
                <c:pt idx="18215">
                  <c:v>3.7754913575904103E-4</c:v>
                </c:pt>
                <c:pt idx="18216">
                  <c:v>1.4255649540749401E-4</c:v>
                </c:pt>
                <c:pt idx="18217">
                  <c:v>2.40256011470583E-2</c:v>
                </c:pt>
                <c:pt idx="18218">
                  <c:v>1.5351501723815E-3</c:v>
                </c:pt>
                <c:pt idx="18219">
                  <c:v>1.75746711773643E-2</c:v>
                </c:pt>
                <c:pt idx="18220">
                  <c:v>9.8343703039354099E-5</c:v>
                </c:pt>
                <c:pt idx="18221">
                  <c:v>7.7652879863563906E-5</c:v>
                </c:pt>
                <c:pt idx="18222">
                  <c:v>4.4045821687428502E-2</c:v>
                </c:pt>
                <c:pt idx="18223">
                  <c:v>1.31024278952001E-4</c:v>
                </c:pt>
                <c:pt idx="18224">
                  <c:v>2.11611911216514E-4</c:v>
                </c:pt>
                <c:pt idx="18225">
                  <c:v>6.0681589953589805E-4</c:v>
                </c:pt>
                <c:pt idx="18226">
                  <c:v>2.4652195710744002E-5</c:v>
                </c:pt>
                <c:pt idx="18227">
                  <c:v>1.4034098021867801E-3</c:v>
                </c:pt>
                <c:pt idx="18228">
                  <c:v>1.5249950440604301E-4</c:v>
                </c:pt>
                <c:pt idx="18229">
                  <c:v>8.7120166612069301E-7</c:v>
                </c:pt>
                <c:pt idx="18230">
                  <c:v>2.7637198978787398E-4</c:v>
                </c:pt>
                <c:pt idx="18231">
                  <c:v>4.2725489494792898E-4</c:v>
                </c:pt>
                <c:pt idx="18232">
                  <c:v>6.6692241736784298E-3</c:v>
                </c:pt>
                <c:pt idx="18233">
                  <c:v>9.4737716207591902E-5</c:v>
                </c:pt>
                <c:pt idx="18234">
                  <c:v>0.15500945219936199</c:v>
                </c:pt>
                <c:pt idx="18235">
                  <c:v>4.7436434207079898E-7</c:v>
                </c:pt>
                <c:pt idx="18236">
                  <c:v>2.2956283657908998E-3</c:v>
                </c:pt>
                <c:pt idx="18237">
                  <c:v>1.6366310491304501E-3</c:v>
                </c:pt>
                <c:pt idx="18238">
                  <c:v>9.5838811903696205E-4</c:v>
                </c:pt>
                <c:pt idx="18239">
                  <c:v>1.15603634410919E-2</c:v>
                </c:pt>
                <c:pt idx="18240">
                  <c:v>0.11729081334213599</c:v>
                </c:pt>
                <c:pt idx="18241">
                  <c:v>9.4837942544701901E-5</c:v>
                </c:pt>
                <c:pt idx="18242">
                  <c:v>8.0334826325367606E-3</c:v>
                </c:pt>
                <c:pt idx="18243">
                  <c:v>7.0939204653462195E-4</c:v>
                </c:pt>
                <c:pt idx="18244">
                  <c:v>2.08227047257189E-4</c:v>
                </c:pt>
                <c:pt idx="18245">
                  <c:v>9.5192949663007405E-5</c:v>
                </c:pt>
                <c:pt idx="18246">
                  <c:v>3.5924330610850498E-6</c:v>
                </c:pt>
                <c:pt idx="18247">
                  <c:v>0.93864513693743501</c:v>
                </c:pt>
                <c:pt idx="18248">
                  <c:v>4.3134889485171796E-3</c:v>
                </c:pt>
                <c:pt idx="18249">
                  <c:v>4.4215345921510798E-4</c:v>
                </c:pt>
                <c:pt idx="18250">
                  <c:v>4.4741979132645999E-4</c:v>
                </c:pt>
                <c:pt idx="18251">
                  <c:v>6.3588360504530906E-5</c:v>
                </c:pt>
                <c:pt idx="18252">
                  <c:v>1.92802145076645E-3</c:v>
                </c:pt>
                <c:pt idx="18253">
                  <c:v>7.6067666603921698E-3</c:v>
                </c:pt>
                <c:pt idx="18254">
                  <c:v>3.42883210599117E-3</c:v>
                </c:pt>
                <c:pt idx="18255">
                  <c:v>5.8115380578676798E-4</c:v>
                </c:pt>
                <c:pt idx="18256">
                  <c:v>4.8691646599594399E-6</c:v>
                </c:pt>
                <c:pt idx="18257">
                  <c:v>4.6996658295322801E-3</c:v>
                </c:pt>
                <c:pt idx="18258">
                  <c:v>5.2442307620179096E-7</c:v>
                </c:pt>
                <c:pt idx="18259">
                  <c:v>3.37788006833711E-7</c:v>
                </c:pt>
                <c:pt idx="18260">
                  <c:v>2.9010115188863998E-4</c:v>
                </c:pt>
                <c:pt idx="18261">
                  <c:v>1.05070036361268E-6</c:v>
                </c:pt>
                <c:pt idx="18262">
                  <c:v>2.8126377045006201E-4</c:v>
                </c:pt>
                <c:pt idx="18263">
                  <c:v>2.2113058128282799E-2</c:v>
                </c:pt>
                <c:pt idx="18264">
                  <c:v>1.4747974819764501E-4</c:v>
                </c:pt>
                <c:pt idx="18265">
                  <c:v>4.9809934255237503E-4</c:v>
                </c:pt>
                <c:pt idx="18266">
                  <c:v>1.54076612838739E-6</c:v>
                </c:pt>
                <c:pt idx="18267">
                  <c:v>2.16673007737129E-5</c:v>
                </c:pt>
                <c:pt idx="18268">
                  <c:v>2.4487445411021602E-4</c:v>
                </c:pt>
                <c:pt idx="18269">
                  <c:v>3.8539892234316399E-3</c:v>
                </c:pt>
                <c:pt idx="18270">
                  <c:v>7.9469119205942096E-7</c:v>
                </c:pt>
                <c:pt idx="18271">
                  <c:v>1.3430111964698099E-4</c:v>
                </c:pt>
                <c:pt idx="18272">
                  <c:v>1.12061907147663E-2</c:v>
                </c:pt>
                <c:pt idx="18273">
                  <c:v>3.7748134993144299E-2</c:v>
                </c:pt>
                <c:pt idx="18274">
                  <c:v>5.1812911454828003E-4</c:v>
                </c:pt>
                <c:pt idx="18275">
                  <c:v>7.5820314025218903E-4</c:v>
                </c:pt>
                <c:pt idx="18276">
                  <c:v>3.4240072756247298E-3</c:v>
                </c:pt>
                <c:pt idx="18277">
                  <c:v>2.0603575471921299E-4</c:v>
                </c:pt>
                <c:pt idx="18278">
                  <c:v>1.44646510843348E-2</c:v>
                </c:pt>
                <c:pt idx="18279">
                  <c:v>9.29807585319112E-5</c:v>
                </c:pt>
                <c:pt idx="18280">
                  <c:v>2.18875121874108E-3</c:v>
                </c:pt>
                <c:pt idx="18281">
                  <c:v>3.2388127128666899E-2</c:v>
                </c:pt>
                <c:pt idx="18282">
                  <c:v>4.5031241530710999E-7</c:v>
                </c:pt>
                <c:pt idx="18283">
                  <c:v>1.057075873255E-4</c:v>
                </c:pt>
                <c:pt idx="18284">
                  <c:v>3.4905954552759701E-3</c:v>
                </c:pt>
                <c:pt idx="18285">
                  <c:v>3.6711623034003498E-4</c:v>
                </c:pt>
                <c:pt idx="18286">
                  <c:v>3.1352792506123103E-7</c:v>
                </c:pt>
                <c:pt idx="18287">
                  <c:v>3.0662801329092601E-4</c:v>
                </c:pt>
                <c:pt idx="18288">
                  <c:v>0.35061705283647498</c:v>
                </c:pt>
                <c:pt idx="18289">
                  <c:v>2.6167969775772698E-3</c:v>
                </c:pt>
                <c:pt idx="18290">
                  <c:v>1.01246087092753E-4</c:v>
                </c:pt>
                <c:pt idx="18291">
                  <c:v>1.0634863549869601E-2</c:v>
                </c:pt>
                <c:pt idx="18292">
                  <c:v>4.1861620468112E-4</c:v>
                </c:pt>
                <c:pt idx="18293">
                  <c:v>2.8948806540617E-3</c:v>
                </c:pt>
                <c:pt idx="18294">
                  <c:v>4.0277577035661401E-6</c:v>
                </c:pt>
                <c:pt idx="18295">
                  <c:v>6.0847406473740796E-3</c:v>
                </c:pt>
                <c:pt idx="18296">
                  <c:v>1.0170177775358701E-4</c:v>
                </c:pt>
                <c:pt idx="18297">
                  <c:v>1.29129916453568E-5</c:v>
                </c:pt>
                <c:pt idx="18298">
                  <c:v>1.04678541369101E-3</c:v>
                </c:pt>
                <c:pt idx="18299">
                  <c:v>3.5717875728975802E-4</c:v>
                </c:pt>
                <c:pt idx="18300">
                  <c:v>2.3563752349793E-4</c:v>
                </c:pt>
                <c:pt idx="18301">
                  <c:v>1.5012319586411801E-2</c:v>
                </c:pt>
                <c:pt idx="18302">
                  <c:v>1.6869354031444101E-4</c:v>
                </c:pt>
                <c:pt idx="18303">
                  <c:v>1.26172696171676E-4</c:v>
                </c:pt>
                <c:pt idx="18304">
                  <c:v>3.6950814853092998E-7</c:v>
                </c:pt>
                <c:pt idx="18305">
                  <c:v>7.1798956545507699E-3</c:v>
                </c:pt>
                <c:pt idx="18306">
                  <c:v>4.8374547863527902E-5</c:v>
                </c:pt>
                <c:pt idx="18307">
                  <c:v>1.85693051920527E-4</c:v>
                </c:pt>
                <c:pt idx="18308">
                  <c:v>3.37299089319295E-5</c:v>
                </c:pt>
                <c:pt idx="18309">
                  <c:v>3.0417153491668798E-4</c:v>
                </c:pt>
                <c:pt idx="18310">
                  <c:v>7.0680004746916198E-3</c:v>
                </c:pt>
                <c:pt idx="18311">
                  <c:v>1.11654355865488E-2</c:v>
                </c:pt>
                <c:pt idx="18312">
                  <c:v>1.85198093017565E-4</c:v>
                </c:pt>
                <c:pt idx="18313">
                  <c:v>6.2237613391471504E-4</c:v>
                </c:pt>
                <c:pt idx="18314">
                  <c:v>6.8564235140818004E-7</c:v>
                </c:pt>
                <c:pt idx="18315">
                  <c:v>3.16657980913996E-3</c:v>
                </c:pt>
                <c:pt idx="18316">
                  <c:v>3.0351002600330802E-7</c:v>
                </c:pt>
                <c:pt idx="18317">
                  <c:v>5.4748362943113603E-2</c:v>
                </c:pt>
                <c:pt idx="18318">
                  <c:v>4.2985791973578897E-5</c:v>
                </c:pt>
                <c:pt idx="18319">
                  <c:v>1.45385257081488E-2</c:v>
                </c:pt>
                <c:pt idx="18320">
                  <c:v>3.0950786904843699E-4</c:v>
                </c:pt>
                <c:pt idx="18321">
                  <c:v>4.5608793679021899E-7</c:v>
                </c:pt>
                <c:pt idx="18322">
                  <c:v>1.8574124229196901E-3</c:v>
                </c:pt>
                <c:pt idx="18323">
                  <c:v>2.47993401936385E-3</c:v>
                </c:pt>
                <c:pt idx="18324">
                  <c:v>0.94766845236364605</c:v>
                </c:pt>
                <c:pt idx="18325">
                  <c:v>5.6886639587359303E-4</c:v>
                </c:pt>
                <c:pt idx="18326">
                  <c:v>1.1873908523949799E-2</c:v>
                </c:pt>
                <c:pt idx="18327">
                  <c:v>8.3188182419673602E-6</c:v>
                </c:pt>
                <c:pt idx="18328">
                  <c:v>2.27242636592343E-4</c:v>
                </c:pt>
                <c:pt idx="18329">
                  <c:v>1.0337299781958499E-2</c:v>
                </c:pt>
                <c:pt idx="18330">
                  <c:v>5.1044095372391599E-5</c:v>
                </c:pt>
                <c:pt idx="18331">
                  <c:v>7.3511826460462802E-4</c:v>
                </c:pt>
                <c:pt idx="18332">
                  <c:v>1.1987492416564399E-4</c:v>
                </c:pt>
                <c:pt idx="18333">
                  <c:v>2.6137412288401702E-4</c:v>
                </c:pt>
                <c:pt idx="18334">
                  <c:v>1.2594470938762601E-2</c:v>
                </c:pt>
                <c:pt idx="18335">
                  <c:v>8.7121790635855591E-3</c:v>
                </c:pt>
                <c:pt idx="18336">
                  <c:v>5.7386017922897502E-4</c:v>
                </c:pt>
                <c:pt idx="18337">
                  <c:v>1.54604459410099E-2</c:v>
                </c:pt>
                <c:pt idx="18338">
                  <c:v>3.23450843066048E-3</c:v>
                </c:pt>
                <c:pt idx="18339">
                  <c:v>3.7491303525526498E-7</c:v>
                </c:pt>
                <c:pt idx="18340">
                  <c:v>1.0864871333505201E-2</c:v>
                </c:pt>
                <c:pt idx="18341">
                  <c:v>3.0074338141393899E-2</c:v>
                </c:pt>
                <c:pt idx="18342">
                  <c:v>7.2649793118291298E-3</c:v>
                </c:pt>
                <c:pt idx="18343">
                  <c:v>3.2864115526304101E-3</c:v>
                </c:pt>
                <c:pt idx="18344">
                  <c:v>1.34334683593496E-4</c:v>
                </c:pt>
                <c:pt idx="18345">
                  <c:v>5.2807768447568203E-5</c:v>
                </c:pt>
                <c:pt idx="18346">
                  <c:v>1.27833660175348E-4</c:v>
                </c:pt>
                <c:pt idx="18347">
                  <c:v>3.7585650946729602E-3</c:v>
                </c:pt>
                <c:pt idx="18348">
                  <c:v>1.75284741592872E-2</c:v>
                </c:pt>
                <c:pt idx="18349">
                  <c:v>5.3925758833946104E-4</c:v>
                </c:pt>
                <c:pt idx="18350">
                  <c:v>3.4089300304776602E-5</c:v>
                </c:pt>
                <c:pt idx="18351">
                  <c:v>5.6246276970216898E-4</c:v>
                </c:pt>
                <c:pt idx="18352">
                  <c:v>7.6908011904025001E-7</c:v>
                </c:pt>
                <c:pt idx="18353">
                  <c:v>5.5899434791174402E-3</c:v>
                </c:pt>
                <c:pt idx="18354">
                  <c:v>1.95348098901633E-4</c:v>
                </c:pt>
                <c:pt idx="18355">
                  <c:v>2.6908672447279797E-4</c:v>
                </c:pt>
                <c:pt idx="18356">
                  <c:v>2.6514300823848701E-5</c:v>
                </c:pt>
                <c:pt idx="18357">
                  <c:v>7.9511769245634908E-3</c:v>
                </c:pt>
                <c:pt idx="18358">
                  <c:v>5.9843794058173499E-5</c:v>
                </c:pt>
                <c:pt idx="18359">
                  <c:v>4.2232118413659898E-7</c:v>
                </c:pt>
                <c:pt idx="18360">
                  <c:v>1.2036664539418099E-7</c:v>
                </c:pt>
                <c:pt idx="18361">
                  <c:v>1.7482969404131301E-3</c:v>
                </c:pt>
                <c:pt idx="18362">
                  <c:v>5.9445889504972603E-4</c:v>
                </c:pt>
                <c:pt idx="18363">
                  <c:v>5.0966601816105402E-4</c:v>
                </c:pt>
                <c:pt idx="18364">
                  <c:v>2.8155008878605302E-3</c:v>
                </c:pt>
                <c:pt idx="18365">
                  <c:v>4.2467489844788997E-5</c:v>
                </c:pt>
                <c:pt idx="18366">
                  <c:v>1.67244087820644E-4</c:v>
                </c:pt>
                <c:pt idx="18367">
                  <c:v>6.9093023268128003E-4</c:v>
                </c:pt>
                <c:pt idx="18368">
                  <c:v>1.6921580018395301E-2</c:v>
                </c:pt>
                <c:pt idx="18369">
                  <c:v>1.3734982632147801E-2</c:v>
                </c:pt>
                <c:pt idx="18370">
                  <c:v>1.9776496269750502E-3</c:v>
                </c:pt>
                <c:pt idx="18371">
                  <c:v>3.01195270378696E-2</c:v>
                </c:pt>
                <c:pt idx="18372">
                  <c:v>1.2392873749800701E-7</c:v>
                </c:pt>
                <c:pt idx="18373">
                  <c:v>1.7595022972607601E-3</c:v>
                </c:pt>
                <c:pt idx="18374">
                  <c:v>6.21152475196832E-4</c:v>
                </c:pt>
                <c:pt idx="18375">
                  <c:v>5.6345035779406896E-4</c:v>
                </c:pt>
                <c:pt idx="18376">
                  <c:v>1.41951207841406E-4</c:v>
                </c:pt>
                <c:pt idx="18377">
                  <c:v>1.4298207396825E-4</c:v>
                </c:pt>
                <c:pt idx="18378">
                  <c:v>1.3492019738027799E-3</c:v>
                </c:pt>
                <c:pt idx="18379">
                  <c:v>2.2334667063242902E-3</c:v>
                </c:pt>
                <c:pt idx="18380">
                  <c:v>5.9663518986997899E-4</c:v>
                </c:pt>
                <c:pt idx="18381">
                  <c:v>1.1618499267833801E-4</c:v>
                </c:pt>
                <c:pt idx="18382">
                  <c:v>3.4492790911895099E-6</c:v>
                </c:pt>
                <c:pt idx="18383">
                  <c:v>9.6960887708879891E-3</c:v>
                </c:pt>
                <c:pt idx="18384">
                  <c:v>2.7275560264875598E-7</c:v>
                </c:pt>
                <c:pt idx="18385">
                  <c:v>6.7734426498158797E-5</c:v>
                </c:pt>
                <c:pt idx="18386">
                  <c:v>0.32747358131899401</c:v>
                </c:pt>
                <c:pt idx="18387">
                  <c:v>3.3552917000154202E-5</c:v>
                </c:pt>
                <c:pt idx="18388">
                  <c:v>4.6272260091442899E-4</c:v>
                </c:pt>
                <c:pt idx="18389">
                  <c:v>2.6038509427205699E-7</c:v>
                </c:pt>
                <c:pt idx="18390">
                  <c:v>1.89099768431767E-4</c:v>
                </c:pt>
                <c:pt idx="18391">
                  <c:v>1.9538157697946801E-4</c:v>
                </c:pt>
                <c:pt idx="18392">
                  <c:v>9.2428828154984604E-4</c:v>
                </c:pt>
                <c:pt idx="18393">
                  <c:v>2.9670516183700602E-7</c:v>
                </c:pt>
                <c:pt idx="18394">
                  <c:v>1.6526646864359299E-4</c:v>
                </c:pt>
                <c:pt idx="18395">
                  <c:v>9.3552424006532898E-3</c:v>
                </c:pt>
                <c:pt idx="18396">
                  <c:v>1.2398942148145399E-3</c:v>
                </c:pt>
                <c:pt idx="18397">
                  <c:v>1.5441809082628499E-3</c:v>
                </c:pt>
                <c:pt idx="18398">
                  <c:v>3.46706779228523E-5</c:v>
                </c:pt>
                <c:pt idx="18399">
                  <c:v>5.7332423514583099E-3</c:v>
                </c:pt>
                <c:pt idx="18400">
                  <c:v>8.0336562763482305E-8</c:v>
                </c:pt>
                <c:pt idx="18401">
                  <c:v>5.0631326280481804E-4</c:v>
                </c:pt>
                <c:pt idx="18402">
                  <c:v>1.7195043419640801E-3</c:v>
                </c:pt>
                <c:pt idx="18403">
                  <c:v>3.6502870831831599E-4</c:v>
                </c:pt>
                <c:pt idx="18404">
                  <c:v>3.4254774361606701E-4</c:v>
                </c:pt>
                <c:pt idx="18405">
                  <c:v>4.2396881746936598E-3</c:v>
                </c:pt>
                <c:pt idx="18406">
                  <c:v>4.4952508646431202E-3</c:v>
                </c:pt>
                <c:pt idx="18407">
                  <c:v>4.6509085005614098E-7</c:v>
                </c:pt>
                <c:pt idx="18408">
                  <c:v>1.07600302302982E-4</c:v>
                </c:pt>
                <c:pt idx="18409">
                  <c:v>3.4277248332991203E-7</c:v>
                </c:pt>
                <c:pt idx="18410">
                  <c:v>9.1368373883521104E-5</c:v>
                </c:pt>
                <c:pt idx="18411">
                  <c:v>1.05337546318963E-7</c:v>
                </c:pt>
                <c:pt idx="18412">
                  <c:v>0.13368596958312401</c:v>
                </c:pt>
                <c:pt idx="18413">
                  <c:v>1.9584067750665602E-3</c:v>
                </c:pt>
                <c:pt idx="18414">
                  <c:v>2.3967891350302199E-2</c:v>
                </c:pt>
                <c:pt idx="18415">
                  <c:v>1.3575335492824799E-4</c:v>
                </c:pt>
                <c:pt idx="18416">
                  <c:v>5.1127405511743997E-3</c:v>
                </c:pt>
                <c:pt idx="18417">
                  <c:v>1.3802772183511499E-4</c:v>
                </c:pt>
                <c:pt idx="18418">
                  <c:v>4.5243967975109297E-3</c:v>
                </c:pt>
                <c:pt idx="18419">
                  <c:v>6.4478141640359901E-3</c:v>
                </c:pt>
                <c:pt idx="18420">
                  <c:v>7.5147650241991996E-3</c:v>
                </c:pt>
                <c:pt idx="18421">
                  <c:v>2.4606711655114099E-7</c:v>
                </c:pt>
                <c:pt idx="18422">
                  <c:v>2.70522604290782E-4</c:v>
                </c:pt>
                <c:pt idx="18423">
                  <c:v>0.30600157799640898</c:v>
                </c:pt>
                <c:pt idx="18424">
                  <c:v>1.93811601887099E-2</c:v>
                </c:pt>
                <c:pt idx="18425">
                  <c:v>2.4408607683802999E-2</c:v>
                </c:pt>
                <c:pt idx="18426">
                  <c:v>8.7914295361783603E-4</c:v>
                </c:pt>
                <c:pt idx="18427">
                  <c:v>7.7389169737792602E-5</c:v>
                </c:pt>
                <c:pt idx="18428">
                  <c:v>9.6519423033996905E-4</c:v>
                </c:pt>
                <c:pt idx="18429">
                  <c:v>1.8544785110436701E-4</c:v>
                </c:pt>
                <c:pt idx="18430">
                  <c:v>1.5191872268709199E-4</c:v>
                </c:pt>
                <c:pt idx="18431">
                  <c:v>1.5120340670184701E-2</c:v>
                </c:pt>
                <c:pt idx="18432">
                  <c:v>5.9359189390210596E-4</c:v>
                </c:pt>
                <c:pt idx="18433">
                  <c:v>6.7118510681502498E-3</c:v>
                </c:pt>
                <c:pt idx="18434">
                  <c:v>5.9662123907615796E-3</c:v>
                </c:pt>
                <c:pt idx="18435">
                  <c:v>4.22202284247143E-3</c:v>
                </c:pt>
                <c:pt idx="18436">
                  <c:v>6.6552615153828005E-5</c:v>
                </c:pt>
                <c:pt idx="18437">
                  <c:v>1.1854052040174301E-4</c:v>
                </c:pt>
                <c:pt idx="18438">
                  <c:v>4.64192972054645E-5</c:v>
                </c:pt>
                <c:pt idx="18439">
                  <c:v>9.1712989520671001E-3</c:v>
                </c:pt>
                <c:pt idx="18440">
                  <c:v>9.0269085745932898E-3</c:v>
                </c:pt>
                <c:pt idx="18441">
                  <c:v>8.4539225513380605E-5</c:v>
                </c:pt>
                <c:pt idx="18442">
                  <c:v>3.6153680254125399E-7</c:v>
                </c:pt>
                <c:pt idx="18443">
                  <c:v>3.4344961655113498E-2</c:v>
                </c:pt>
                <c:pt idx="18444">
                  <c:v>1.2151903292435901E-7</c:v>
                </c:pt>
                <c:pt idx="18445">
                  <c:v>1.9261249962257098E-6</c:v>
                </c:pt>
                <c:pt idx="18446">
                  <c:v>4.1757654154162899E-4</c:v>
                </c:pt>
                <c:pt idx="18447">
                  <c:v>9.1478259352947695E-5</c:v>
                </c:pt>
                <c:pt idx="18448">
                  <c:v>1.4179142690981701E-4</c:v>
                </c:pt>
                <c:pt idx="18449">
                  <c:v>2.4671354464138601E-5</c:v>
                </c:pt>
                <c:pt idx="18450">
                  <c:v>3.8798861771959501E-3</c:v>
                </c:pt>
                <c:pt idx="18451">
                  <c:v>1.1991069463632701E-7</c:v>
                </c:pt>
                <c:pt idx="18452">
                  <c:v>2.51705742367482E-7</c:v>
                </c:pt>
                <c:pt idx="18453">
                  <c:v>5.6439425140174303E-4</c:v>
                </c:pt>
                <c:pt idx="18454">
                  <c:v>2.8656650426364498E-4</c:v>
                </c:pt>
                <c:pt idx="18455">
                  <c:v>5.0763567354639399E-5</c:v>
                </c:pt>
                <c:pt idx="18456">
                  <c:v>1.54275042313273E-4</c:v>
                </c:pt>
                <c:pt idx="18457">
                  <c:v>1.3989789302332101E-3</c:v>
                </c:pt>
                <c:pt idx="18458">
                  <c:v>9.1579295732677996E-5</c:v>
                </c:pt>
                <c:pt idx="18459">
                  <c:v>5.0355264945587003E-5</c:v>
                </c:pt>
                <c:pt idx="18460">
                  <c:v>1.5267214992742599E-3</c:v>
                </c:pt>
                <c:pt idx="18461">
                  <c:v>1.2074654831041301E-2</c:v>
                </c:pt>
                <c:pt idx="18462">
                  <c:v>2.7445698103500699E-2</c:v>
                </c:pt>
                <c:pt idx="18463">
                  <c:v>2.0439160472825399E-4</c:v>
                </c:pt>
                <c:pt idx="18464">
                  <c:v>2.42571289843042E-2</c:v>
                </c:pt>
                <c:pt idx="18465">
                  <c:v>1.0092472776973499E-3</c:v>
                </c:pt>
                <c:pt idx="18466">
                  <c:v>8.6000203566470295E-3</c:v>
                </c:pt>
                <c:pt idx="18467">
                  <c:v>8.5876321659589198E-3</c:v>
                </c:pt>
                <c:pt idx="18468">
                  <c:v>3.5531664102199398E-7</c:v>
                </c:pt>
                <c:pt idx="18469">
                  <c:v>8.5376350997180001E-5</c:v>
                </c:pt>
                <c:pt idx="18470">
                  <c:v>2.2588804916474701E-3</c:v>
                </c:pt>
                <c:pt idx="18471">
                  <c:v>2.40105231344451E-2</c:v>
                </c:pt>
                <c:pt idx="18472">
                  <c:v>1.45661459457466E-5</c:v>
                </c:pt>
                <c:pt idx="18473">
                  <c:v>1.6765691036814401E-4</c:v>
                </c:pt>
                <c:pt idx="18474">
                  <c:v>1.2557889300486099E-7</c:v>
                </c:pt>
                <c:pt idx="18475">
                  <c:v>4.25228137190836E-5</c:v>
                </c:pt>
                <c:pt idx="18476">
                  <c:v>3.0852208707193201E-4</c:v>
                </c:pt>
                <c:pt idx="18477">
                  <c:v>2.31463355551545E-4</c:v>
                </c:pt>
                <c:pt idx="18478">
                  <c:v>1.70879110371603E-2</c:v>
                </c:pt>
                <c:pt idx="18479">
                  <c:v>1.6147270004732999E-4</c:v>
                </c:pt>
                <c:pt idx="18480">
                  <c:v>1.00676898575036E-4</c:v>
                </c:pt>
                <c:pt idx="18481">
                  <c:v>1.82453386964423E-3</c:v>
                </c:pt>
                <c:pt idx="18482">
                  <c:v>1.3887015439103901E-6</c:v>
                </c:pt>
                <c:pt idx="18483">
                  <c:v>5.3151532205695902E-5</c:v>
                </c:pt>
                <c:pt idx="18484">
                  <c:v>3.9220617948935702E-5</c:v>
                </c:pt>
                <c:pt idx="18485">
                  <c:v>2.17779745072742E-4</c:v>
                </c:pt>
                <c:pt idx="18486">
                  <c:v>0.29849721110967098</c:v>
                </c:pt>
                <c:pt idx="18487">
                  <c:v>4.1403349827681202E-4</c:v>
                </c:pt>
                <c:pt idx="18488">
                  <c:v>2.4415482255340198E-7</c:v>
                </c:pt>
                <c:pt idx="18489">
                  <c:v>0.20681511131522901</c:v>
                </c:pt>
                <c:pt idx="18490">
                  <c:v>2.22521262055571E-5</c:v>
                </c:pt>
                <c:pt idx="18491">
                  <c:v>4.1888033228441E-3</c:v>
                </c:pt>
                <c:pt idx="18492">
                  <c:v>4.2731276647247102E-7</c:v>
                </c:pt>
                <c:pt idx="18493">
                  <c:v>2.93017323660045E-6</c:v>
                </c:pt>
                <c:pt idx="18494">
                  <c:v>5.0138729674668999E-4</c:v>
                </c:pt>
                <c:pt idx="18495">
                  <c:v>1.37661026736767E-3</c:v>
                </c:pt>
                <c:pt idx="18496">
                  <c:v>2.78649033913945E-5</c:v>
                </c:pt>
                <c:pt idx="18497">
                  <c:v>2.8530555104450498E-7</c:v>
                </c:pt>
                <c:pt idx="18498">
                  <c:v>2.5036640733919201E-5</c:v>
                </c:pt>
                <c:pt idx="18499">
                  <c:v>1.1858218188408301E-3</c:v>
                </c:pt>
                <c:pt idx="18500">
                  <c:v>1.4771256961490899E-4</c:v>
                </c:pt>
                <c:pt idx="18501">
                  <c:v>1.06902620849876E-4</c:v>
                </c:pt>
                <c:pt idx="18502">
                  <c:v>6.0284334967272105E-4</c:v>
                </c:pt>
                <c:pt idx="18503">
                  <c:v>4.1006384643671798E-4</c:v>
                </c:pt>
                <c:pt idx="18504">
                  <c:v>6.6561097934564797E-3</c:v>
                </c:pt>
                <c:pt idx="18505">
                  <c:v>2.4767240146410099E-2</c:v>
                </c:pt>
                <c:pt idx="18506">
                  <c:v>1.4172455335762901E-3</c:v>
                </c:pt>
                <c:pt idx="18507">
                  <c:v>1.4060568906364E-2</c:v>
                </c:pt>
                <c:pt idx="18508">
                  <c:v>1.5569626781105799E-3</c:v>
                </c:pt>
                <c:pt idx="18509">
                  <c:v>9.0388345415347605E-3</c:v>
                </c:pt>
                <c:pt idx="18510">
                  <c:v>2.4318680955939503E-7</c:v>
                </c:pt>
                <c:pt idx="18511">
                  <c:v>5.9316258062817298E-4</c:v>
                </c:pt>
                <c:pt idx="18512">
                  <c:v>9.0875394136676001E-5</c:v>
                </c:pt>
                <c:pt idx="18513">
                  <c:v>2.5066045564742101E-5</c:v>
                </c:pt>
                <c:pt idx="18514">
                  <c:v>3.42259259258844E-6</c:v>
                </c:pt>
                <c:pt idx="18515">
                  <c:v>0.93698757947714895</c:v>
                </c:pt>
                <c:pt idx="18516">
                  <c:v>8.9008081511229397E-8</c:v>
                </c:pt>
                <c:pt idx="18517">
                  <c:v>3.8861447171549497E-5</c:v>
                </c:pt>
                <c:pt idx="18518">
                  <c:v>5.1841733558804703E-3</c:v>
                </c:pt>
                <c:pt idx="18519">
                  <c:v>6.0233157502013204E-6</c:v>
                </c:pt>
                <c:pt idx="18520">
                  <c:v>6.1389581613510694E-5</c:v>
                </c:pt>
                <c:pt idx="18521">
                  <c:v>8.2907610348177795E-3</c:v>
                </c:pt>
                <c:pt idx="18522">
                  <c:v>7.7888220718933606E-5</c:v>
                </c:pt>
                <c:pt idx="18523">
                  <c:v>4.6596658150189398E-3</c:v>
                </c:pt>
                <c:pt idx="18524">
                  <c:v>5.3585180562156602E-7</c:v>
                </c:pt>
                <c:pt idx="18525">
                  <c:v>1.07371277719741E-3</c:v>
                </c:pt>
                <c:pt idx="18526">
                  <c:v>1.41219303212933E-4</c:v>
                </c:pt>
                <c:pt idx="18527">
                  <c:v>7.4719965323253394E-5</c:v>
                </c:pt>
                <c:pt idx="18528">
                  <c:v>5.06547219303504E-5</c:v>
                </c:pt>
                <c:pt idx="18529">
                  <c:v>3.41693469145783E-4</c:v>
                </c:pt>
                <c:pt idx="18530">
                  <c:v>1.1472760081786199E-3</c:v>
                </c:pt>
                <c:pt idx="18531">
                  <c:v>7.9223331043520094E-5</c:v>
                </c:pt>
                <c:pt idx="18532">
                  <c:v>4.73487182693077E-5</c:v>
                </c:pt>
                <c:pt idx="18533">
                  <c:v>2.4280819396436501E-3</c:v>
                </c:pt>
                <c:pt idx="18534">
                  <c:v>3.7165424777939001E-4</c:v>
                </c:pt>
                <c:pt idx="18535">
                  <c:v>1.6664615771739E-2</c:v>
                </c:pt>
                <c:pt idx="18536">
                  <c:v>8.0218892512004905E-5</c:v>
                </c:pt>
                <c:pt idx="18537">
                  <c:v>3.3791954514886301E-4</c:v>
                </c:pt>
                <c:pt idx="18538">
                  <c:v>4.6509548038934298E-2</c:v>
                </c:pt>
                <c:pt idx="18539">
                  <c:v>3.0704614145301602E-4</c:v>
                </c:pt>
                <c:pt idx="18540">
                  <c:v>4.4213663189827698E-7</c:v>
                </c:pt>
                <c:pt idx="18541">
                  <c:v>3.43445293368802E-7</c:v>
                </c:pt>
                <c:pt idx="18542">
                  <c:v>7.8617171087892398E-4</c:v>
                </c:pt>
                <c:pt idx="18543">
                  <c:v>4.3430479607844297E-2</c:v>
                </c:pt>
                <c:pt idx="18544">
                  <c:v>4.25468112651678E-4</c:v>
                </c:pt>
                <c:pt idx="18545">
                  <c:v>2.53563142643211E-7</c:v>
                </c:pt>
                <c:pt idx="18546">
                  <c:v>1.02834551420949E-6</c:v>
                </c:pt>
                <c:pt idx="18547">
                  <c:v>3.54567206013977E-3</c:v>
                </c:pt>
                <c:pt idx="18548">
                  <c:v>5.2106325712833403E-4</c:v>
                </c:pt>
                <c:pt idx="18549">
                  <c:v>3.3136886976326002E-4</c:v>
                </c:pt>
                <c:pt idx="18550">
                  <c:v>6.7915735680556199E-4</c:v>
                </c:pt>
                <c:pt idx="18551">
                  <c:v>5.2040166155696098E-5</c:v>
                </c:pt>
                <c:pt idx="18552">
                  <c:v>1.58466855537251E-4</c:v>
                </c:pt>
                <c:pt idx="18553">
                  <c:v>4.8415966136355496E-3</c:v>
                </c:pt>
                <c:pt idx="18554">
                  <c:v>1.0038338719077E-4</c:v>
                </c:pt>
                <c:pt idx="18555">
                  <c:v>9.4052337693949003E-5</c:v>
                </c:pt>
                <c:pt idx="18556">
                  <c:v>2.7657230512117201E-3</c:v>
                </c:pt>
                <c:pt idx="18557">
                  <c:v>1.5098789696244099E-3</c:v>
                </c:pt>
                <c:pt idx="18558">
                  <c:v>2.9835444635129498E-4</c:v>
                </c:pt>
                <c:pt idx="18559">
                  <c:v>6.5519852938789502E-4</c:v>
                </c:pt>
                <c:pt idx="18560">
                  <c:v>5.4977963168689498E-6</c:v>
                </c:pt>
                <c:pt idx="18561">
                  <c:v>4.0129228755563999E-5</c:v>
                </c:pt>
                <c:pt idx="18562">
                  <c:v>1.89255019574477E-3</c:v>
                </c:pt>
                <c:pt idx="18563">
                  <c:v>1.48071889267997E-2</c:v>
                </c:pt>
                <c:pt idx="18564">
                  <c:v>6.0474269590835697E-2</c:v>
                </c:pt>
                <c:pt idx="18565">
                  <c:v>2.08820950903135E-7</c:v>
                </c:pt>
                <c:pt idx="18566">
                  <c:v>7.7607275636820799E-5</c:v>
                </c:pt>
                <c:pt idx="18567">
                  <c:v>5.7169595666709298E-4</c:v>
                </c:pt>
                <c:pt idx="18568">
                  <c:v>2.1636741999965798E-6</c:v>
                </c:pt>
                <c:pt idx="18569">
                  <c:v>6.3140149124613705E-4</c:v>
                </c:pt>
                <c:pt idx="18570">
                  <c:v>5.9758376306169601E-5</c:v>
                </c:pt>
                <c:pt idx="18571">
                  <c:v>3.7587048493292902E-5</c:v>
                </c:pt>
                <c:pt idx="18572">
                  <c:v>0.98171676044563605</c:v>
                </c:pt>
                <c:pt idx="18573">
                  <c:v>8.9389358458379503E-3</c:v>
                </c:pt>
                <c:pt idx="18574">
                  <c:v>3.8173585999213299E-3</c:v>
                </c:pt>
                <c:pt idx="18575">
                  <c:v>1.4826082314602001E-4</c:v>
                </c:pt>
                <c:pt idx="18576">
                  <c:v>4.6748895183192302E-4</c:v>
                </c:pt>
                <c:pt idx="18577">
                  <c:v>1.65690628184043E-3</c:v>
                </c:pt>
                <c:pt idx="18578">
                  <c:v>5.18914988206284E-5</c:v>
                </c:pt>
                <c:pt idx="18579">
                  <c:v>5.44447559982537E-5</c:v>
                </c:pt>
                <c:pt idx="18580">
                  <c:v>1.04334776170273E-3</c:v>
                </c:pt>
                <c:pt idx="18581">
                  <c:v>7.9448000468162694E-2</c:v>
                </c:pt>
                <c:pt idx="18582">
                  <c:v>8.2528781999123395E-5</c:v>
                </c:pt>
                <c:pt idx="18583">
                  <c:v>2.8620912114090399E-7</c:v>
                </c:pt>
                <c:pt idx="18584">
                  <c:v>9.7785485033609408E-4</c:v>
                </c:pt>
                <c:pt idx="18585">
                  <c:v>9.2333361918456001E-3</c:v>
                </c:pt>
                <c:pt idx="18586">
                  <c:v>6.7703853221794105E-2</c:v>
                </c:pt>
                <c:pt idx="18587">
                  <c:v>1.0467124644244401E-3</c:v>
                </c:pt>
                <c:pt idx="18588">
                  <c:v>5.9452453466568198E-4</c:v>
                </c:pt>
                <c:pt idx="18589">
                  <c:v>5.5789706334536001E-4</c:v>
                </c:pt>
                <c:pt idx="18590">
                  <c:v>7.5710819803759405E-2</c:v>
                </c:pt>
                <c:pt idx="18591">
                  <c:v>6.1794193484963197E-3</c:v>
                </c:pt>
                <c:pt idx="18592">
                  <c:v>1.33108770339142E-4</c:v>
                </c:pt>
                <c:pt idx="18593">
                  <c:v>1.2759377557176601E-3</c:v>
                </c:pt>
                <c:pt idx="18594">
                  <c:v>2.5511230320152301E-3</c:v>
                </c:pt>
                <c:pt idx="18595">
                  <c:v>4.9111465982420999E-3</c:v>
                </c:pt>
                <c:pt idx="18596">
                  <c:v>2.9658387720469701E-4</c:v>
                </c:pt>
                <c:pt idx="18597">
                  <c:v>3.3892369688708298E-3</c:v>
                </c:pt>
                <c:pt idx="18598">
                  <c:v>4.8326634006208798E-2</c:v>
                </c:pt>
                <c:pt idx="18599">
                  <c:v>8.6156572317486208E-3</c:v>
                </c:pt>
                <c:pt idx="18600">
                  <c:v>5.5294883990236101E-3</c:v>
                </c:pt>
                <c:pt idx="18601">
                  <c:v>4.73301429015617E-4</c:v>
                </c:pt>
                <c:pt idx="18602">
                  <c:v>4.0599711347154098E-4</c:v>
                </c:pt>
                <c:pt idx="18603">
                  <c:v>7.7339984765082397E-3</c:v>
                </c:pt>
                <c:pt idx="18604">
                  <c:v>3.0162542539615702E-4</c:v>
                </c:pt>
                <c:pt idx="18605">
                  <c:v>1.14841928819007E-4</c:v>
                </c:pt>
                <c:pt idx="18606">
                  <c:v>7.1567491915119899E-3</c:v>
                </c:pt>
                <c:pt idx="18607">
                  <c:v>1.34954638671069E-4</c:v>
                </c:pt>
                <c:pt idx="18608">
                  <c:v>1.14758419427845E-3</c:v>
                </c:pt>
                <c:pt idx="18609">
                  <c:v>1.3110546319207699E-4</c:v>
                </c:pt>
                <c:pt idx="18610">
                  <c:v>2.74717073131135E-5</c:v>
                </c:pt>
                <c:pt idx="18611">
                  <c:v>2.5188068036242998E-4</c:v>
                </c:pt>
                <c:pt idx="18612">
                  <c:v>2.1953688671782901E-4</c:v>
                </c:pt>
                <c:pt idx="18613">
                  <c:v>2.14142517047851E-3</c:v>
                </c:pt>
                <c:pt idx="18614">
                  <c:v>1.3556065689532701E-2</c:v>
                </c:pt>
                <c:pt idx="18615">
                  <c:v>1.7928145115611901E-3</c:v>
                </c:pt>
                <c:pt idx="18616">
                  <c:v>8.6566429603818093E-5</c:v>
                </c:pt>
                <c:pt idx="18617">
                  <c:v>1.35235703922921E-4</c:v>
                </c:pt>
                <c:pt idx="18618">
                  <c:v>9.5453279199670497E-3</c:v>
                </c:pt>
                <c:pt idx="18619">
                  <c:v>4.1511977755117396E-3</c:v>
                </c:pt>
                <c:pt idx="18620">
                  <c:v>7.0845139917449199E-5</c:v>
                </c:pt>
                <c:pt idx="18621">
                  <c:v>3.5912421931104999E-3</c:v>
                </c:pt>
                <c:pt idx="18622">
                  <c:v>1.2067528670290901E-4</c:v>
                </c:pt>
                <c:pt idx="18623">
                  <c:v>6.0564437557731202E-3</c:v>
                </c:pt>
                <c:pt idx="18624">
                  <c:v>3.06573599982412E-5</c:v>
                </c:pt>
                <c:pt idx="18625">
                  <c:v>1.04569257022406E-3</c:v>
                </c:pt>
                <c:pt idx="18626">
                  <c:v>6.78360131465069E-4</c:v>
                </c:pt>
                <c:pt idx="18627">
                  <c:v>3.1404522049486297E-4</c:v>
                </c:pt>
                <c:pt idx="18628">
                  <c:v>5.2952078901094296E-4</c:v>
                </c:pt>
                <c:pt idx="18629">
                  <c:v>8.8464992620085007E-3</c:v>
                </c:pt>
                <c:pt idx="18630">
                  <c:v>1.43816019897307E-3</c:v>
                </c:pt>
                <c:pt idx="18631">
                  <c:v>0.65553192854564102</c:v>
                </c:pt>
                <c:pt idx="18632">
                  <c:v>5.9131382180939497E-5</c:v>
                </c:pt>
                <c:pt idx="18633">
                  <c:v>1.5557529945658E-2</c:v>
                </c:pt>
                <c:pt idx="18634">
                  <c:v>3.3343212212820901E-4</c:v>
                </c:pt>
                <c:pt idx="18635">
                  <c:v>6.9885106675382299E-5</c:v>
                </c:pt>
                <c:pt idx="18636">
                  <c:v>4.9516449562597501E-5</c:v>
                </c:pt>
                <c:pt idx="18637">
                  <c:v>2.2367994013951901E-4</c:v>
                </c:pt>
                <c:pt idx="18638">
                  <c:v>3.9472241027772598E-4</c:v>
                </c:pt>
                <c:pt idx="18639">
                  <c:v>5.1942379519300096E-3</c:v>
                </c:pt>
                <c:pt idx="18640">
                  <c:v>8.9864291112385099E-8</c:v>
                </c:pt>
                <c:pt idx="18641">
                  <c:v>7.0128470197342602E-3</c:v>
                </c:pt>
                <c:pt idx="18642">
                  <c:v>3.3146946786796199E-3</c:v>
                </c:pt>
                <c:pt idx="18643">
                  <c:v>1.4047802263086899E-2</c:v>
                </c:pt>
                <c:pt idx="18644">
                  <c:v>2.5775556713445299E-3</c:v>
                </c:pt>
                <c:pt idx="18645">
                  <c:v>2.2957804092595201E-2</c:v>
                </c:pt>
                <c:pt idx="18646">
                  <c:v>2.3151569272165999E-4</c:v>
                </c:pt>
                <c:pt idx="18647">
                  <c:v>3.66323078589147E-7</c:v>
                </c:pt>
                <c:pt idx="18648">
                  <c:v>2.8791962531075698E-4</c:v>
                </c:pt>
                <c:pt idx="18649">
                  <c:v>1.0627125547728699E-6</c:v>
                </c:pt>
                <c:pt idx="18650">
                  <c:v>0.77957180944063698</c:v>
                </c:pt>
                <c:pt idx="18651">
                  <c:v>1.7359003183428E-2</c:v>
                </c:pt>
                <c:pt idx="18652">
                  <c:v>3.9677508133660402E-3</c:v>
                </c:pt>
                <c:pt idx="18653">
                  <c:v>5.83335803148706E-4</c:v>
                </c:pt>
                <c:pt idx="18654">
                  <c:v>3.2850369897573801E-3</c:v>
                </c:pt>
                <c:pt idx="18655">
                  <c:v>2.7502803276093797E-4</c:v>
                </c:pt>
                <c:pt idx="18656">
                  <c:v>7.0337427674073004E-4</c:v>
                </c:pt>
                <c:pt idx="18657">
                  <c:v>6.2411379789146402E-3</c:v>
                </c:pt>
                <c:pt idx="18658">
                  <c:v>2.59237029864853E-2</c:v>
                </c:pt>
                <c:pt idx="18659">
                  <c:v>6.2912925410024102E-7</c:v>
                </c:pt>
                <c:pt idx="18660">
                  <c:v>4.5078973137491202E-4</c:v>
                </c:pt>
                <c:pt idx="18661">
                  <c:v>1.30866725152323E-2</c:v>
                </c:pt>
                <c:pt idx="18662">
                  <c:v>1.8796232301218501E-5</c:v>
                </c:pt>
                <c:pt idx="18663">
                  <c:v>7.1135463926864801E-7</c:v>
                </c:pt>
                <c:pt idx="18664">
                  <c:v>2.2217906040028E-7</c:v>
                </c:pt>
                <c:pt idx="18665">
                  <c:v>1.50288216789738E-2</c:v>
                </c:pt>
                <c:pt idx="18666">
                  <c:v>3.4092603575351898E-4</c:v>
                </c:pt>
                <c:pt idx="18667">
                  <c:v>9.3962545841411695E-5</c:v>
                </c:pt>
                <c:pt idx="18668">
                  <c:v>4.3178667445873802E-4</c:v>
                </c:pt>
                <c:pt idx="18669">
                  <c:v>8.1120845452634105E-4</c:v>
                </c:pt>
                <c:pt idx="18670">
                  <c:v>8.4492491333019196E-5</c:v>
                </c:pt>
                <c:pt idx="18671">
                  <c:v>4.79705963574971E-3</c:v>
                </c:pt>
                <c:pt idx="18672">
                  <c:v>8.9097172458567396E-5</c:v>
                </c:pt>
                <c:pt idx="18673">
                  <c:v>1.3832281021733599E-2</c:v>
                </c:pt>
                <c:pt idx="18674">
                  <c:v>1.9735042611911599E-3</c:v>
                </c:pt>
                <c:pt idx="18675">
                  <c:v>3.6845643005540098E-4</c:v>
                </c:pt>
                <c:pt idx="18676">
                  <c:v>5.7155430631567203E-3</c:v>
                </c:pt>
                <c:pt idx="18677">
                  <c:v>2.8269063732703202E-4</c:v>
                </c:pt>
                <c:pt idx="18678">
                  <c:v>1.1914553446433E-4</c:v>
                </c:pt>
                <c:pt idx="18679">
                  <c:v>2.5713108429181199E-4</c:v>
                </c:pt>
                <c:pt idx="18680">
                  <c:v>9.2801153022381198E-4</c:v>
                </c:pt>
                <c:pt idx="18681">
                  <c:v>4.7148446500992899E-4</c:v>
                </c:pt>
                <c:pt idx="18682">
                  <c:v>1.72887564715072E-4</c:v>
                </c:pt>
                <c:pt idx="18683">
                  <c:v>5.2380490890763496E-7</c:v>
                </c:pt>
                <c:pt idx="18684">
                  <c:v>1.6045495545632299E-5</c:v>
                </c:pt>
                <c:pt idx="18685">
                  <c:v>7.83526737467778E-3</c:v>
                </c:pt>
                <c:pt idx="18686">
                  <c:v>3.0951832700583501E-6</c:v>
                </c:pt>
                <c:pt idx="18687">
                  <c:v>1.8132314103358701E-3</c:v>
                </c:pt>
                <c:pt idx="18688">
                  <c:v>1.71105756311328E-4</c:v>
                </c:pt>
                <c:pt idx="18689">
                  <c:v>9.1057917558115802E-3</c:v>
                </c:pt>
                <c:pt idx="18690">
                  <c:v>2.8268830899678798E-2</c:v>
                </c:pt>
                <c:pt idx="18691">
                  <c:v>7.7511351067699496E-4</c:v>
                </c:pt>
                <c:pt idx="18692">
                  <c:v>1.92638955572194E-7</c:v>
                </c:pt>
                <c:pt idx="18693">
                  <c:v>2.8106669250850199E-4</c:v>
                </c:pt>
                <c:pt idx="18694">
                  <c:v>1.98776924113742E-4</c:v>
                </c:pt>
                <c:pt idx="18695">
                  <c:v>5.3118437385935903E-7</c:v>
                </c:pt>
                <c:pt idx="18696">
                  <c:v>2.6240384064977898E-3</c:v>
                </c:pt>
                <c:pt idx="18697">
                  <c:v>3.5806722894641201E-4</c:v>
                </c:pt>
                <c:pt idx="18698">
                  <c:v>6.73111461031518E-5</c:v>
                </c:pt>
                <c:pt idx="18699">
                  <c:v>5.6740491990747996E-3</c:v>
                </c:pt>
                <c:pt idx="18700">
                  <c:v>3.1443793615207097E-5</c:v>
                </c:pt>
                <c:pt idx="18701">
                  <c:v>2.3037290114029901E-3</c:v>
                </c:pt>
                <c:pt idx="18702">
                  <c:v>8.8996216177475104E-5</c:v>
                </c:pt>
                <c:pt idx="18703">
                  <c:v>3.3233499676384899E-2</c:v>
                </c:pt>
                <c:pt idx="18704">
                  <c:v>4.4943265982147201E-7</c:v>
                </c:pt>
                <c:pt idx="18705">
                  <c:v>7.9404765703641396E-7</c:v>
                </c:pt>
                <c:pt idx="18706">
                  <c:v>1.7576007844297999E-4</c:v>
                </c:pt>
                <c:pt idx="18707">
                  <c:v>2.9470059409682899E-7</c:v>
                </c:pt>
                <c:pt idx="18708">
                  <c:v>4.1899582417131199E-5</c:v>
                </c:pt>
                <c:pt idx="18709">
                  <c:v>1.2318680229676601E-4</c:v>
                </c:pt>
                <c:pt idx="18710">
                  <c:v>9.3864194240162197E-3</c:v>
                </c:pt>
                <c:pt idx="18711">
                  <c:v>8.3142243515081406E-3</c:v>
                </c:pt>
                <c:pt idx="18712">
                  <c:v>6.1629040832260298E-2</c:v>
                </c:pt>
                <c:pt idx="18713">
                  <c:v>3.0490350371478502E-3</c:v>
                </c:pt>
                <c:pt idx="18714">
                  <c:v>2.61294201084169E-3</c:v>
                </c:pt>
                <c:pt idx="18715">
                  <c:v>1.52400238297189E-2</c:v>
                </c:pt>
                <c:pt idx="18716">
                  <c:v>1.54622044823379E-3</c:v>
                </c:pt>
                <c:pt idx="18717">
                  <c:v>7.09752957384808E-5</c:v>
                </c:pt>
                <c:pt idx="18718">
                  <c:v>2.6648671264181401E-2</c:v>
                </c:pt>
                <c:pt idx="18719">
                  <c:v>1.7796917757426801E-2</c:v>
                </c:pt>
                <c:pt idx="18720">
                  <c:v>3.61305258183219E-6</c:v>
                </c:pt>
                <c:pt idx="18721">
                  <c:v>1.09254511112872E-4</c:v>
                </c:pt>
                <c:pt idx="18722">
                  <c:v>1.6272464757747699E-4</c:v>
                </c:pt>
                <c:pt idx="18723">
                  <c:v>4.7659570019844798E-3</c:v>
                </c:pt>
                <c:pt idx="18724">
                  <c:v>2.8263244817290501E-5</c:v>
                </c:pt>
                <c:pt idx="18725">
                  <c:v>8.9113228800915493E-3</c:v>
                </c:pt>
                <c:pt idx="18726">
                  <c:v>5.7960187709674398E-4</c:v>
                </c:pt>
                <c:pt idx="18727">
                  <c:v>8.5109150754025603E-4</c:v>
                </c:pt>
                <c:pt idx="18728">
                  <c:v>7.2962152776407099E-3</c:v>
                </c:pt>
                <c:pt idx="18729">
                  <c:v>9.3200683352454299E-4</c:v>
                </c:pt>
                <c:pt idx="18730">
                  <c:v>1.7500722680998599E-4</c:v>
                </c:pt>
                <c:pt idx="18731">
                  <c:v>4.6784422303620401E-4</c:v>
                </c:pt>
                <c:pt idx="18732">
                  <c:v>3.5443814342587801E-5</c:v>
                </c:pt>
                <c:pt idx="18733">
                  <c:v>7.5150668825970204E-5</c:v>
                </c:pt>
                <c:pt idx="18734">
                  <c:v>1.0386111084266501E-3</c:v>
                </c:pt>
                <c:pt idx="18735">
                  <c:v>5.2763384119714103E-4</c:v>
                </c:pt>
                <c:pt idx="18736">
                  <c:v>2.1126828611080499E-4</c:v>
                </c:pt>
                <c:pt idx="18737">
                  <c:v>1.4599271692410499E-2</c:v>
                </c:pt>
                <c:pt idx="18738">
                  <c:v>5.6388665431189101E-4</c:v>
                </c:pt>
                <c:pt idx="18739">
                  <c:v>0.33824617081050601</c:v>
                </c:pt>
                <c:pt idx="18740">
                  <c:v>2.8397793261974399E-3</c:v>
                </c:pt>
                <c:pt idx="18741">
                  <c:v>2.1424621160737201E-7</c:v>
                </c:pt>
                <c:pt idx="18742">
                  <c:v>2.30544041857106E-4</c:v>
                </c:pt>
                <c:pt idx="18743">
                  <c:v>5.4480542832576903E-2</c:v>
                </c:pt>
                <c:pt idx="18744">
                  <c:v>1.9041943754140599E-4</c:v>
                </c:pt>
                <c:pt idx="18745">
                  <c:v>1.0468971561021001E-4</c:v>
                </c:pt>
                <c:pt idx="18746">
                  <c:v>1.32389685601047E-4</c:v>
                </c:pt>
                <c:pt idx="18747">
                  <c:v>1.5995184289010399E-4</c:v>
                </c:pt>
                <c:pt idx="18748">
                  <c:v>8.2221734909770005E-4</c:v>
                </c:pt>
                <c:pt idx="18749">
                  <c:v>1.62783094715282E-3</c:v>
                </c:pt>
                <c:pt idx="18750">
                  <c:v>7.8953185655412702E-3</c:v>
                </c:pt>
                <c:pt idx="18751">
                  <c:v>2.5413894457363898E-4</c:v>
                </c:pt>
                <c:pt idx="18752">
                  <c:v>1.3794903040201601E-3</c:v>
                </c:pt>
                <c:pt idx="18753">
                  <c:v>5.7458161569058695E-4</c:v>
                </c:pt>
                <c:pt idx="18754">
                  <c:v>6.0459649183662405E-4</c:v>
                </c:pt>
                <c:pt idx="18755">
                  <c:v>6.9443911160494201E-4</c:v>
                </c:pt>
                <c:pt idx="18756">
                  <c:v>3.2421745301448697E-5</c:v>
                </c:pt>
                <c:pt idx="18757">
                  <c:v>1.19568843894853E-4</c:v>
                </c:pt>
                <c:pt idx="18758">
                  <c:v>6.1750064098603604E-7</c:v>
                </c:pt>
                <c:pt idx="18759">
                  <c:v>1.9821475363347E-2</c:v>
                </c:pt>
                <c:pt idx="18760">
                  <c:v>6.5697026578231904E-7</c:v>
                </c:pt>
                <c:pt idx="18761">
                  <c:v>1.6827547206311299E-7</c:v>
                </c:pt>
                <c:pt idx="18762">
                  <c:v>3.5214858325956599E-3</c:v>
                </c:pt>
                <c:pt idx="18763">
                  <c:v>1.99730347554443E-4</c:v>
                </c:pt>
                <c:pt idx="18764">
                  <c:v>6.3481663027499101E-4</c:v>
                </c:pt>
                <c:pt idx="18765">
                  <c:v>4.6076609562057199E-4</c:v>
                </c:pt>
                <c:pt idx="18766">
                  <c:v>1.39960225910159E-4</c:v>
                </c:pt>
                <c:pt idx="18767">
                  <c:v>6.4663327028540398E-5</c:v>
                </c:pt>
                <c:pt idx="18768">
                  <c:v>6.7433698694687803E-5</c:v>
                </c:pt>
                <c:pt idx="18769">
                  <c:v>1.34432369971618E-2</c:v>
                </c:pt>
                <c:pt idx="18770">
                  <c:v>1.0700618335916901E-4</c:v>
                </c:pt>
                <c:pt idx="18771">
                  <c:v>1.44713056089031E-4</c:v>
                </c:pt>
                <c:pt idx="18772">
                  <c:v>1.4748931602679E-2</c:v>
                </c:pt>
                <c:pt idx="18773">
                  <c:v>3.0142898756250802E-4</c:v>
                </c:pt>
                <c:pt idx="18774">
                  <c:v>1.3302798057152601E-3</c:v>
                </c:pt>
                <c:pt idx="18775">
                  <c:v>3.6265100973362201E-3</c:v>
                </c:pt>
                <c:pt idx="18776">
                  <c:v>1.2521164724899099E-4</c:v>
                </c:pt>
                <c:pt idx="18777">
                  <c:v>6.4917633408943096E-5</c:v>
                </c:pt>
                <c:pt idx="18778">
                  <c:v>2.82601028866441E-3</c:v>
                </c:pt>
                <c:pt idx="18779">
                  <c:v>2.9939827882396401E-2</c:v>
                </c:pt>
                <c:pt idx="18780">
                  <c:v>2.2557374906280198E-3</c:v>
                </c:pt>
                <c:pt idx="18781">
                  <c:v>2.3242463731052201E-7</c:v>
                </c:pt>
                <c:pt idx="18782">
                  <c:v>3.5309907208139598E-4</c:v>
                </c:pt>
                <c:pt idx="18783">
                  <c:v>2.4747654791870498E-4</c:v>
                </c:pt>
                <c:pt idx="18784">
                  <c:v>1.05351155739783E-4</c:v>
                </c:pt>
                <c:pt idx="18785">
                  <c:v>4.3546019090791798E-4</c:v>
                </c:pt>
                <c:pt idx="18786">
                  <c:v>1.54658133873099E-4</c:v>
                </c:pt>
                <c:pt idx="18787">
                  <c:v>9.8857174651280599E-5</c:v>
                </c:pt>
                <c:pt idx="18788">
                  <c:v>1.3868735145295801E-4</c:v>
                </c:pt>
                <c:pt idx="18789">
                  <c:v>1.1050544595698999E-2</c:v>
                </c:pt>
                <c:pt idx="18790">
                  <c:v>2.9415366339067401E-7</c:v>
                </c:pt>
                <c:pt idx="18791">
                  <c:v>5.3562843964568402E-4</c:v>
                </c:pt>
                <c:pt idx="18792">
                  <c:v>5.9220127790326799E-8</c:v>
                </c:pt>
                <c:pt idx="18793">
                  <c:v>5.9688893405443401E-4</c:v>
                </c:pt>
                <c:pt idx="18794">
                  <c:v>1.69875916684845E-2</c:v>
                </c:pt>
                <c:pt idx="18795">
                  <c:v>3.0750935988663698E-3</c:v>
                </c:pt>
                <c:pt idx="18796">
                  <c:v>2.1907472550034301E-3</c:v>
                </c:pt>
                <c:pt idx="18797">
                  <c:v>1.24477977569483E-4</c:v>
                </c:pt>
                <c:pt idx="18798">
                  <c:v>7.2362281263624898E-3</c:v>
                </c:pt>
                <c:pt idx="18799">
                  <c:v>1.47249923644357E-2</c:v>
                </c:pt>
                <c:pt idx="18800">
                  <c:v>1.04080785154013E-7</c:v>
                </c:pt>
                <c:pt idx="18801">
                  <c:v>8.7845994580128798E-7</c:v>
                </c:pt>
                <c:pt idx="18802">
                  <c:v>2.9993741609330799E-4</c:v>
                </c:pt>
                <c:pt idx="18803">
                  <c:v>3.5984426656515499E-4</c:v>
                </c:pt>
                <c:pt idx="18804">
                  <c:v>1.00924041983207E-4</c:v>
                </c:pt>
                <c:pt idx="18805">
                  <c:v>1.01416559559635E-3</c:v>
                </c:pt>
                <c:pt idx="18806">
                  <c:v>5.1413674564874197E-8</c:v>
                </c:pt>
                <c:pt idx="18807">
                  <c:v>1.6243676075058E-4</c:v>
                </c:pt>
                <c:pt idx="18808">
                  <c:v>2.7077348492876899E-4</c:v>
                </c:pt>
                <c:pt idx="18809">
                  <c:v>1.9680230234985199E-4</c:v>
                </c:pt>
                <c:pt idx="18810">
                  <c:v>2.9779465270052101E-4</c:v>
                </c:pt>
                <c:pt idx="18811">
                  <c:v>1.81142010935554E-3</c:v>
                </c:pt>
                <c:pt idx="18812">
                  <c:v>1.8488880155200901E-4</c:v>
                </c:pt>
                <c:pt idx="18813">
                  <c:v>6.0574481458928497E-5</c:v>
                </c:pt>
                <c:pt idx="18814">
                  <c:v>3.0088445242090901E-6</c:v>
                </c:pt>
                <c:pt idx="18815">
                  <c:v>3.5383086806626998E-4</c:v>
                </c:pt>
                <c:pt idx="18816">
                  <c:v>2.8883370108023599E-7</c:v>
                </c:pt>
                <c:pt idx="18817">
                  <c:v>9.3778438493210799E-4</c:v>
                </c:pt>
                <c:pt idx="18818">
                  <c:v>3.1694156003898697E-4</c:v>
                </c:pt>
                <c:pt idx="18819">
                  <c:v>1.89299961089769E-4</c:v>
                </c:pt>
                <c:pt idx="18820">
                  <c:v>1.6032497429120101E-4</c:v>
                </c:pt>
                <c:pt idx="18821">
                  <c:v>9.2058572619596395E-4</c:v>
                </c:pt>
                <c:pt idx="18822">
                  <c:v>1.5512856390964501E-2</c:v>
                </c:pt>
                <c:pt idx="18823">
                  <c:v>1.6671338870810799E-4</c:v>
                </c:pt>
                <c:pt idx="18824">
                  <c:v>2.7800798986583198E-5</c:v>
                </c:pt>
                <c:pt idx="18825">
                  <c:v>1.92895591267681E-4</c:v>
                </c:pt>
                <c:pt idx="18826">
                  <c:v>6.8228782539335805E-5</c:v>
                </c:pt>
                <c:pt idx="18827">
                  <c:v>2.5826021371632901E-3</c:v>
                </c:pt>
                <c:pt idx="18828">
                  <c:v>9.9901640002858006E-5</c:v>
                </c:pt>
                <c:pt idx="18829">
                  <c:v>4.2488595604585501E-4</c:v>
                </c:pt>
                <c:pt idx="18830">
                  <c:v>5.5036266068450895E-7</c:v>
                </c:pt>
                <c:pt idx="18831">
                  <c:v>7.6484400282526006E-5</c:v>
                </c:pt>
                <c:pt idx="18832">
                  <c:v>0.99919942355955005</c:v>
                </c:pt>
                <c:pt idx="18833">
                  <c:v>2.0396672030984302E-6</c:v>
                </c:pt>
                <c:pt idx="18834">
                  <c:v>4.4725865207218999E-4</c:v>
                </c:pt>
                <c:pt idx="18835">
                  <c:v>7.9402810290025508E-3</c:v>
                </c:pt>
                <c:pt idx="18836">
                  <c:v>2.4230719683439501E-2</c:v>
                </c:pt>
                <c:pt idx="18837">
                  <c:v>8.0544030997148405E-3</c:v>
                </c:pt>
                <c:pt idx="18838">
                  <c:v>1.90635832047686E-3</c:v>
                </c:pt>
                <c:pt idx="18839">
                  <c:v>2.0975505966740601E-3</c:v>
                </c:pt>
                <c:pt idx="18840">
                  <c:v>7.6763659248481702E-5</c:v>
                </c:pt>
                <c:pt idx="18841">
                  <c:v>3.3566734462976802E-5</c:v>
                </c:pt>
                <c:pt idx="18842">
                  <c:v>4.23779014719329E-5</c:v>
                </c:pt>
                <c:pt idx="18843">
                  <c:v>2.5325761693951299E-4</c:v>
                </c:pt>
                <c:pt idx="18844">
                  <c:v>3.4827967250312902E-5</c:v>
                </c:pt>
                <c:pt idx="18845">
                  <c:v>1.8990425742202799E-4</c:v>
                </c:pt>
                <c:pt idx="18846">
                  <c:v>1.4263601727111601E-4</c:v>
                </c:pt>
                <c:pt idx="18847">
                  <c:v>4.2691893897275001E-4</c:v>
                </c:pt>
                <c:pt idx="18848">
                  <c:v>1.9517417695043201E-4</c:v>
                </c:pt>
                <c:pt idx="18849">
                  <c:v>4.76560891866553E-5</c:v>
                </c:pt>
                <c:pt idx="18850">
                  <c:v>1.21729020889426E-4</c:v>
                </c:pt>
                <c:pt idx="18851">
                  <c:v>1.12825240023502E-3</c:v>
                </c:pt>
                <c:pt idx="18852">
                  <c:v>4.4222675930394401E-7</c:v>
                </c:pt>
                <c:pt idx="18853">
                  <c:v>3.7934022924644597E-7</c:v>
                </c:pt>
                <c:pt idx="18854">
                  <c:v>1.5176345204961499E-4</c:v>
                </c:pt>
                <c:pt idx="18855">
                  <c:v>3.1343448885974799E-5</c:v>
                </c:pt>
                <c:pt idx="18856">
                  <c:v>7.1086398716418897E-3</c:v>
                </c:pt>
                <c:pt idx="18857">
                  <c:v>5.7421095326321501E-5</c:v>
                </c:pt>
                <c:pt idx="18858">
                  <c:v>0.173818161215718</c:v>
                </c:pt>
                <c:pt idx="18859">
                  <c:v>6.8696358810015404E-4</c:v>
                </c:pt>
                <c:pt idx="18860">
                  <c:v>2.64725903439044E-5</c:v>
                </c:pt>
                <c:pt idx="18861">
                  <c:v>2.1251456212434999E-4</c:v>
                </c:pt>
                <c:pt idx="18862">
                  <c:v>7.8530271474720498E-4</c:v>
                </c:pt>
                <c:pt idx="18863">
                  <c:v>8.6540602172964597E-7</c:v>
                </c:pt>
                <c:pt idx="18864">
                  <c:v>1.7146839852308501E-4</c:v>
                </c:pt>
                <c:pt idx="18865">
                  <c:v>1.4752311802120901E-4</c:v>
                </c:pt>
                <c:pt idx="18866">
                  <c:v>4.0781640061332001E-5</c:v>
                </c:pt>
                <c:pt idx="18867">
                  <c:v>1.02525750249878E-4</c:v>
                </c:pt>
                <c:pt idx="18868">
                  <c:v>4.4901544165295596E-3</c:v>
                </c:pt>
                <c:pt idx="18869">
                  <c:v>8.2741599352710799E-5</c:v>
                </c:pt>
                <c:pt idx="18870">
                  <c:v>4.5470624905025798E-7</c:v>
                </c:pt>
                <c:pt idx="18871">
                  <c:v>5.8154676947189797E-5</c:v>
                </c:pt>
                <c:pt idx="18872">
                  <c:v>1.33686746477594E-3</c:v>
                </c:pt>
                <c:pt idx="18873">
                  <c:v>5.4901759268185103E-5</c:v>
                </c:pt>
                <c:pt idx="18874">
                  <c:v>1.8857474783704199E-5</c:v>
                </c:pt>
                <c:pt idx="18875">
                  <c:v>1.4377623549347001E-3</c:v>
                </c:pt>
                <c:pt idx="18876">
                  <c:v>2.7087480352210999E-3</c:v>
                </c:pt>
                <c:pt idx="18877">
                  <c:v>3.21328128356734E-4</c:v>
                </c:pt>
                <c:pt idx="18878">
                  <c:v>4.3159266431651397E-2</c:v>
                </c:pt>
                <c:pt idx="18879">
                  <c:v>1.5243125432607601E-3</c:v>
                </c:pt>
                <c:pt idx="18880">
                  <c:v>5.3401423169618702E-7</c:v>
                </c:pt>
                <c:pt idx="18881">
                  <c:v>3.1339239414449799E-2</c:v>
                </c:pt>
                <c:pt idx="18882">
                  <c:v>2.62783729132576E-3</c:v>
                </c:pt>
                <c:pt idx="18883">
                  <c:v>1.9740457944692901E-4</c:v>
                </c:pt>
                <c:pt idx="18884">
                  <c:v>7.57425808049566E-4</c:v>
                </c:pt>
                <c:pt idx="18885">
                  <c:v>3.4062053300051197E-4</c:v>
                </c:pt>
                <c:pt idx="18886">
                  <c:v>2.2308055561008701E-7</c:v>
                </c:pt>
                <c:pt idx="18887">
                  <c:v>2.3231460892946899E-2</c:v>
                </c:pt>
                <c:pt idx="18888">
                  <c:v>3.5771464055366799E-5</c:v>
                </c:pt>
                <c:pt idx="18889">
                  <c:v>1.8115457227048101E-2</c:v>
                </c:pt>
                <c:pt idx="18890">
                  <c:v>4.6207422960456903E-3</c:v>
                </c:pt>
                <c:pt idx="18891">
                  <c:v>5.4561483522965598E-4</c:v>
                </c:pt>
                <c:pt idx="18892">
                  <c:v>4.20221922427505E-2</c:v>
                </c:pt>
                <c:pt idx="18893">
                  <c:v>6.4903005434310303E-3</c:v>
                </c:pt>
                <c:pt idx="18894">
                  <c:v>1.48331016655356E-4</c:v>
                </c:pt>
                <c:pt idx="18895">
                  <c:v>1.0212471754494101E-3</c:v>
                </c:pt>
                <c:pt idx="18896">
                  <c:v>0.18872939281162401</c:v>
                </c:pt>
                <c:pt idx="18897">
                  <c:v>1.3463749653570001E-2</c:v>
                </c:pt>
                <c:pt idx="18898">
                  <c:v>6.3727075967141304E-5</c:v>
                </c:pt>
                <c:pt idx="18899">
                  <c:v>8.4780629268463197E-7</c:v>
                </c:pt>
                <c:pt idx="18900">
                  <c:v>2.1756690512855E-4</c:v>
                </c:pt>
                <c:pt idx="18901">
                  <c:v>1.73882750939525E-2</c:v>
                </c:pt>
                <c:pt idx="18902">
                  <c:v>4.66772604703418E-3</c:v>
                </c:pt>
                <c:pt idx="18903">
                  <c:v>1.4565300910220199E-3</c:v>
                </c:pt>
                <c:pt idx="18904">
                  <c:v>3.3286960300485703E-2</c:v>
                </c:pt>
                <c:pt idx="18905">
                  <c:v>2.0958651630406501E-4</c:v>
                </c:pt>
                <c:pt idx="18906">
                  <c:v>9.8102450235323895E-7</c:v>
                </c:pt>
                <c:pt idx="18907">
                  <c:v>6.7904349755707101E-4</c:v>
                </c:pt>
                <c:pt idx="18908">
                  <c:v>8.0023393553207093E-3</c:v>
                </c:pt>
                <c:pt idx="18909">
                  <c:v>1.1145056909031E-2</c:v>
                </c:pt>
                <c:pt idx="18910">
                  <c:v>2.1179735450053899E-2</c:v>
                </c:pt>
                <c:pt idx="18911">
                  <c:v>1.1336065349642401E-4</c:v>
                </c:pt>
                <c:pt idx="18912">
                  <c:v>3.4415987864382002E-7</c:v>
                </c:pt>
                <c:pt idx="18913">
                  <c:v>2.5670298103817798E-4</c:v>
                </c:pt>
                <c:pt idx="18914">
                  <c:v>9.0304191919989805E-3</c:v>
                </c:pt>
                <c:pt idx="18915">
                  <c:v>2.8708837919318802E-3</c:v>
                </c:pt>
                <c:pt idx="18916">
                  <c:v>1.55430086699894E-4</c:v>
                </c:pt>
                <c:pt idx="18917">
                  <c:v>1.69504414884553E-5</c:v>
                </c:pt>
                <c:pt idx="18918">
                  <c:v>6.5161437511107205E-7</c:v>
                </c:pt>
                <c:pt idx="18919">
                  <c:v>3.1159530445784897E-4</c:v>
                </c:pt>
                <c:pt idx="18920">
                  <c:v>2.3653138865655001E-4</c:v>
                </c:pt>
                <c:pt idx="18921">
                  <c:v>1.61894433269483E-2</c:v>
                </c:pt>
                <c:pt idx="18922">
                  <c:v>1.8463782661466501E-4</c:v>
                </c:pt>
                <c:pt idx="18923">
                  <c:v>2.29515916058587E-2</c:v>
                </c:pt>
                <c:pt idx="18924">
                  <c:v>3.3082559856203501E-3</c:v>
                </c:pt>
                <c:pt idx="18925">
                  <c:v>4.4943656790454603E-2</c:v>
                </c:pt>
                <c:pt idx="18926">
                  <c:v>3.6654630945454701E-2</c:v>
                </c:pt>
                <c:pt idx="18927">
                  <c:v>1.2781654311970001E-4</c:v>
                </c:pt>
                <c:pt idx="18928">
                  <c:v>2.9178096704641701E-5</c:v>
                </c:pt>
                <c:pt idx="18929">
                  <c:v>8.7158367727657102E-3</c:v>
                </c:pt>
                <c:pt idx="18930">
                  <c:v>8.9538928219619896E-5</c:v>
                </c:pt>
                <c:pt idx="18931">
                  <c:v>3.8369889828230499E-3</c:v>
                </c:pt>
                <c:pt idx="18932">
                  <c:v>1.7247103013404499E-3</c:v>
                </c:pt>
                <c:pt idx="18933">
                  <c:v>1.3379370322294E-2</c:v>
                </c:pt>
                <c:pt idx="18934">
                  <c:v>5.5077629809176902E-3</c:v>
                </c:pt>
                <c:pt idx="18935">
                  <c:v>8.5479502081881595E-4</c:v>
                </c:pt>
                <c:pt idx="18936">
                  <c:v>1.07068520314977E-2</c:v>
                </c:pt>
                <c:pt idx="18937">
                  <c:v>1.39434196601502E-4</c:v>
                </c:pt>
                <c:pt idx="18938">
                  <c:v>3.7632415825633201E-4</c:v>
                </c:pt>
                <c:pt idx="18939">
                  <c:v>3.11015500353527E-3</c:v>
                </c:pt>
                <c:pt idx="18940">
                  <c:v>2.6816233507368802E-6</c:v>
                </c:pt>
                <c:pt idx="18941">
                  <c:v>9.9808481131491395E-5</c:v>
                </c:pt>
                <c:pt idx="18942">
                  <c:v>1.1245648452460199E-6</c:v>
                </c:pt>
                <c:pt idx="18943">
                  <c:v>1.8476548220691999E-4</c:v>
                </c:pt>
                <c:pt idx="18944">
                  <c:v>1.4696688202713999E-4</c:v>
                </c:pt>
                <c:pt idx="18945">
                  <c:v>1.99689670424439E-2</c:v>
                </c:pt>
                <c:pt idx="18946">
                  <c:v>2.7881213340951702E-4</c:v>
                </c:pt>
                <c:pt idx="18947">
                  <c:v>8.4296384986657302E-4</c:v>
                </c:pt>
                <c:pt idx="18948">
                  <c:v>6.7501081915505605E-4</c:v>
                </c:pt>
                <c:pt idx="18949">
                  <c:v>6.4456811275976104E-4</c:v>
                </c:pt>
                <c:pt idx="18950">
                  <c:v>4.5327887756655902E-4</c:v>
                </c:pt>
                <c:pt idx="18951">
                  <c:v>1.7879339839050001E-5</c:v>
                </c:pt>
                <c:pt idx="18952">
                  <c:v>2.0334392768187699E-3</c:v>
                </c:pt>
                <c:pt idx="18953">
                  <c:v>1.11148115549338E-6</c:v>
                </c:pt>
                <c:pt idx="18954">
                  <c:v>1.3641653952538801E-4</c:v>
                </c:pt>
                <c:pt idx="18955">
                  <c:v>9.0513987465648603E-4</c:v>
                </c:pt>
                <c:pt idx="18956">
                  <c:v>7.7623184304929701E-5</c:v>
                </c:pt>
                <c:pt idx="18957">
                  <c:v>8.0850140122492795E-4</c:v>
                </c:pt>
                <c:pt idx="18958">
                  <c:v>9.4904196768738605E-8</c:v>
                </c:pt>
                <c:pt idx="18959">
                  <c:v>2.4701894993886498E-4</c:v>
                </c:pt>
                <c:pt idx="18960">
                  <c:v>5.7975929531473599E-4</c:v>
                </c:pt>
                <c:pt idx="18961">
                  <c:v>1.2249086800930099E-4</c:v>
                </c:pt>
                <c:pt idx="18962">
                  <c:v>1.2076190342337201E-4</c:v>
                </c:pt>
                <c:pt idx="18963">
                  <c:v>7.1199250814047105E-7</c:v>
                </c:pt>
                <c:pt idx="18964">
                  <c:v>2.5406550142227701E-4</c:v>
                </c:pt>
                <c:pt idx="18965">
                  <c:v>1.7221772989024001E-3</c:v>
                </c:pt>
                <c:pt idx="18966">
                  <c:v>2.50331287028671E-2</c:v>
                </c:pt>
                <c:pt idx="18967">
                  <c:v>5.2161273385259001E-3</c:v>
                </c:pt>
                <c:pt idx="18968">
                  <c:v>2.3338125349943398E-3</c:v>
                </c:pt>
                <c:pt idx="18969">
                  <c:v>3.0005453460065802E-4</c:v>
                </c:pt>
                <c:pt idx="18970">
                  <c:v>3.6343955062232799E-2</c:v>
                </c:pt>
                <c:pt idx="18971">
                  <c:v>6.3828419904697994E-5</c:v>
                </c:pt>
                <c:pt idx="18972">
                  <c:v>2.3915383508458399E-5</c:v>
                </c:pt>
                <c:pt idx="18973">
                  <c:v>1.70246683631969E-4</c:v>
                </c:pt>
                <c:pt idx="18974">
                  <c:v>1.35858079293153E-4</c:v>
                </c:pt>
                <c:pt idx="18975">
                  <c:v>1.00785739575156E-3</c:v>
                </c:pt>
                <c:pt idx="18976">
                  <c:v>3.7321017944686401E-4</c:v>
                </c:pt>
                <c:pt idx="18977">
                  <c:v>3.0294434267973499E-4</c:v>
                </c:pt>
                <c:pt idx="18978">
                  <c:v>3.79251636504479E-4</c:v>
                </c:pt>
                <c:pt idx="18979">
                  <c:v>8.5717830423592798E-5</c:v>
                </c:pt>
                <c:pt idx="18980">
                  <c:v>3.6965782010320299E-7</c:v>
                </c:pt>
                <c:pt idx="18981">
                  <c:v>3.3922862353043701E-5</c:v>
                </c:pt>
                <c:pt idx="18982">
                  <c:v>9.4951778764929001E-5</c:v>
                </c:pt>
                <c:pt idx="18983">
                  <c:v>5.5902574886625803E-7</c:v>
                </c:pt>
                <c:pt idx="18984">
                  <c:v>2.4441957993777798E-3</c:v>
                </c:pt>
                <c:pt idx="18985">
                  <c:v>2.2344642289629901E-4</c:v>
                </c:pt>
                <c:pt idx="18986">
                  <c:v>8.5891240843704599E-4</c:v>
                </c:pt>
                <c:pt idx="18987">
                  <c:v>3.31583464697727E-6</c:v>
                </c:pt>
                <c:pt idx="18988">
                  <c:v>1.3422675722771601E-4</c:v>
                </c:pt>
                <c:pt idx="18989">
                  <c:v>1.2468473707316101E-2</c:v>
                </c:pt>
                <c:pt idx="18990">
                  <c:v>7.0385908057152196E-6</c:v>
                </c:pt>
                <c:pt idx="18991">
                  <c:v>7.9023955257528904E-3</c:v>
                </c:pt>
                <c:pt idx="18992">
                  <c:v>3.8268296140369102E-3</c:v>
                </c:pt>
                <c:pt idx="18993">
                  <c:v>8.1565856857180095E-7</c:v>
                </c:pt>
                <c:pt idx="18994">
                  <c:v>3.5614958560886202E-3</c:v>
                </c:pt>
                <c:pt idx="18995">
                  <c:v>1.8189809179310499E-4</c:v>
                </c:pt>
                <c:pt idx="18996">
                  <c:v>2.0998966075277999E-4</c:v>
                </c:pt>
                <c:pt idx="18997">
                  <c:v>4.4333489266119798E-4</c:v>
                </c:pt>
                <c:pt idx="18998">
                  <c:v>9.2502637399048997E-6</c:v>
                </c:pt>
                <c:pt idx="18999">
                  <c:v>2.87264459939192E-4</c:v>
                </c:pt>
                <c:pt idx="19000">
                  <c:v>2.42469522334284E-3</c:v>
                </c:pt>
                <c:pt idx="19001">
                  <c:v>2.84138600426522E-4</c:v>
                </c:pt>
                <c:pt idx="19002">
                  <c:v>6.3725020208408602E-4</c:v>
                </c:pt>
                <c:pt idx="19003">
                  <c:v>8.4744438039049302E-4</c:v>
                </c:pt>
                <c:pt idx="19004">
                  <c:v>1.6548476837172799E-2</c:v>
                </c:pt>
                <c:pt idx="19005">
                  <c:v>1.07836420826431E-4</c:v>
                </c:pt>
                <c:pt idx="19006">
                  <c:v>1.9892100143191201E-2</c:v>
                </c:pt>
                <c:pt idx="19007">
                  <c:v>5.1155030972050703E-5</c:v>
                </c:pt>
                <c:pt idx="19008">
                  <c:v>1.32230603430878E-2</c:v>
                </c:pt>
                <c:pt idx="19009">
                  <c:v>1.2298551684336899E-2</c:v>
                </c:pt>
                <c:pt idx="19010">
                  <c:v>4.87586958325491E-6</c:v>
                </c:pt>
                <c:pt idx="19011">
                  <c:v>7.4881676150427202E-7</c:v>
                </c:pt>
                <c:pt idx="19012">
                  <c:v>1.8749178500313299E-2</c:v>
                </c:pt>
                <c:pt idx="19013">
                  <c:v>6.2245647822764202E-4</c:v>
                </c:pt>
                <c:pt idx="19014">
                  <c:v>2.4545888252507097E-4</c:v>
                </c:pt>
                <c:pt idx="19015">
                  <c:v>7.2655013483256402E-4</c:v>
                </c:pt>
                <c:pt idx="19016">
                  <c:v>4.8268852473537798E-4</c:v>
                </c:pt>
                <c:pt idx="19017">
                  <c:v>3.5686097031937202E-4</c:v>
                </c:pt>
                <c:pt idx="19018">
                  <c:v>1.53482387805139E-6</c:v>
                </c:pt>
                <c:pt idx="19019">
                  <c:v>8.3428160070263806E-3</c:v>
                </c:pt>
                <c:pt idx="19020">
                  <c:v>3.7900264912606998E-3</c:v>
                </c:pt>
                <c:pt idx="19021">
                  <c:v>1.8923087874635501E-4</c:v>
                </c:pt>
                <c:pt idx="19022">
                  <c:v>5.9212635539432703E-4</c:v>
                </c:pt>
                <c:pt idx="19023">
                  <c:v>2.2317340795951799E-4</c:v>
                </c:pt>
                <c:pt idx="19024">
                  <c:v>2.61992905124878E-4</c:v>
                </c:pt>
                <c:pt idx="19025">
                  <c:v>4.6138000498813303E-3</c:v>
                </c:pt>
                <c:pt idx="19026">
                  <c:v>2.0094840585461901E-5</c:v>
                </c:pt>
                <c:pt idx="19027">
                  <c:v>7.8750785780758406E-2</c:v>
                </c:pt>
                <c:pt idx="19028">
                  <c:v>1.11997032312285E-3</c:v>
                </c:pt>
                <c:pt idx="19029">
                  <c:v>4.2160010083505397E-6</c:v>
                </c:pt>
                <c:pt idx="19030">
                  <c:v>2.0082824526080999E-4</c:v>
                </c:pt>
                <c:pt idx="19031">
                  <c:v>1.0746409538649399E-3</c:v>
                </c:pt>
                <c:pt idx="19032">
                  <c:v>1.58877839913745E-4</c:v>
                </c:pt>
                <c:pt idx="19033">
                  <c:v>8.2244756063830094E-5</c:v>
                </c:pt>
                <c:pt idx="19034">
                  <c:v>1.0799617196926099E-3</c:v>
                </c:pt>
                <c:pt idx="19035">
                  <c:v>5.4931571757275001E-4</c:v>
                </c:pt>
                <c:pt idx="19036">
                  <c:v>1.57779503322365E-4</c:v>
                </c:pt>
                <c:pt idx="19037">
                  <c:v>4.8152495693979403E-5</c:v>
                </c:pt>
                <c:pt idx="19038">
                  <c:v>3.48110171881943E-2</c:v>
                </c:pt>
                <c:pt idx="19039">
                  <c:v>1.18748554612663E-4</c:v>
                </c:pt>
                <c:pt idx="19040">
                  <c:v>3.5451894435484298E-4</c:v>
                </c:pt>
                <c:pt idx="19041">
                  <c:v>9.5232548216991706E-3</c:v>
                </c:pt>
                <c:pt idx="19042">
                  <c:v>3.7686651348811499E-4</c:v>
                </c:pt>
                <c:pt idx="19043">
                  <c:v>2.5198773155638302E-2</c:v>
                </c:pt>
                <c:pt idx="19044">
                  <c:v>8.1619605675654103E-4</c:v>
                </c:pt>
                <c:pt idx="19045">
                  <c:v>8.9086951000338896E-5</c:v>
                </c:pt>
                <c:pt idx="19046">
                  <c:v>1.9672498137618399E-2</c:v>
                </c:pt>
                <c:pt idx="19047">
                  <c:v>1.1965837152304501E-4</c:v>
                </c:pt>
                <c:pt idx="19048">
                  <c:v>4.0299680473927601E-5</c:v>
                </c:pt>
                <c:pt idx="19049">
                  <c:v>7.2809268287220598E-3</c:v>
                </c:pt>
                <c:pt idx="19050">
                  <c:v>2.9373129686952499E-4</c:v>
                </c:pt>
                <c:pt idx="19051">
                  <c:v>1.53806555008157E-6</c:v>
                </c:pt>
                <c:pt idx="19052">
                  <c:v>7.9960876825732E-3</c:v>
                </c:pt>
                <c:pt idx="19053">
                  <c:v>3.65504899333001E-3</c:v>
                </c:pt>
                <c:pt idx="19054">
                  <c:v>5.7299272444783999E-5</c:v>
                </c:pt>
                <c:pt idx="19055">
                  <c:v>5.1788780110109302E-5</c:v>
                </c:pt>
                <c:pt idx="19056">
                  <c:v>1.55047010399714E-2</c:v>
                </c:pt>
                <c:pt idx="19057">
                  <c:v>1.0367346446987799E-3</c:v>
                </c:pt>
                <c:pt idx="19058">
                  <c:v>5.36473785168214E-6</c:v>
                </c:pt>
                <c:pt idx="19059">
                  <c:v>7.1298855341209801E-5</c:v>
                </c:pt>
                <c:pt idx="19060">
                  <c:v>3.7587541168671002E-3</c:v>
                </c:pt>
                <c:pt idx="19061">
                  <c:v>8.2948064506786698E-2</c:v>
                </c:pt>
                <c:pt idx="19062">
                  <c:v>3.37868177303747E-4</c:v>
                </c:pt>
                <c:pt idx="19063">
                  <c:v>1.0342482412231699E-3</c:v>
                </c:pt>
                <c:pt idx="19064">
                  <c:v>1.17363786742139E-4</c:v>
                </c:pt>
                <c:pt idx="19065">
                  <c:v>1.22572238795353E-2</c:v>
                </c:pt>
                <c:pt idx="19066">
                  <c:v>1.24892866880307E-4</c:v>
                </c:pt>
                <c:pt idx="19067">
                  <c:v>5.9452911689581297E-3</c:v>
                </c:pt>
                <c:pt idx="19068">
                  <c:v>2.3809800738629798E-6</c:v>
                </c:pt>
                <c:pt idx="19069">
                  <c:v>4.2399675057303699E-4</c:v>
                </c:pt>
                <c:pt idx="19070">
                  <c:v>1.68873516996985E-6</c:v>
                </c:pt>
                <c:pt idx="19071">
                  <c:v>6.8326528119349497E-7</c:v>
                </c:pt>
                <c:pt idx="19072">
                  <c:v>0.156643294222995</c:v>
                </c:pt>
                <c:pt idx="19073">
                  <c:v>9.5775341428732601E-4</c:v>
                </c:pt>
                <c:pt idx="19074">
                  <c:v>2.0485174827490901E-2</c:v>
                </c:pt>
                <c:pt idx="19075">
                  <c:v>4.02679530071495E-3</c:v>
                </c:pt>
                <c:pt idx="19076">
                  <c:v>1.33157053299396E-4</c:v>
                </c:pt>
                <c:pt idx="19077">
                  <c:v>6.78950431511759E-3</c:v>
                </c:pt>
                <c:pt idx="19078">
                  <c:v>4.9942784790765803E-4</c:v>
                </c:pt>
                <c:pt idx="19079">
                  <c:v>1.16528364008491E-3</c:v>
                </c:pt>
                <c:pt idx="19080">
                  <c:v>2.2112751426539699E-2</c:v>
                </c:pt>
                <c:pt idx="19081">
                  <c:v>1.3554033013271599E-2</c:v>
                </c:pt>
                <c:pt idx="19082">
                  <c:v>1.07616919607575E-2</c:v>
                </c:pt>
                <c:pt idx="19083">
                  <c:v>4.1620955467779698E-2</c:v>
                </c:pt>
                <c:pt idx="19084">
                  <c:v>5.6167855229559904E-4</c:v>
                </c:pt>
                <c:pt idx="19085">
                  <c:v>4.8678049683648197E-4</c:v>
                </c:pt>
                <c:pt idx="19086">
                  <c:v>3.2309276655316398E-5</c:v>
                </c:pt>
                <c:pt idx="19087">
                  <c:v>6.6505896966161798E-4</c:v>
                </c:pt>
                <c:pt idx="19088">
                  <c:v>7.3125249881268401E-6</c:v>
                </c:pt>
                <c:pt idx="19089">
                  <c:v>7.1357663699102604E-3</c:v>
                </c:pt>
                <c:pt idx="19090">
                  <c:v>7.7235382095033602E-7</c:v>
                </c:pt>
                <c:pt idx="19091">
                  <c:v>9.4247934005914007E-6</c:v>
                </c:pt>
                <c:pt idx="19092">
                  <c:v>2.66553117142252E-4</c:v>
                </c:pt>
                <c:pt idx="19093">
                  <c:v>4.5651400915821204E-6</c:v>
                </c:pt>
                <c:pt idx="19094">
                  <c:v>5.9906967334932603E-7</c:v>
                </c:pt>
                <c:pt idx="19095">
                  <c:v>9.4922258523828698E-4</c:v>
                </c:pt>
                <c:pt idx="19096">
                  <c:v>4.6556721042192102E-6</c:v>
                </c:pt>
                <c:pt idx="19097">
                  <c:v>3.48813777581946E-4</c:v>
                </c:pt>
                <c:pt idx="19098">
                  <c:v>4.4414849534022701E-4</c:v>
                </c:pt>
                <c:pt idx="19099">
                  <c:v>7.3165587561873402E-6</c:v>
                </c:pt>
                <c:pt idx="19100">
                  <c:v>4.1955795589794802E-7</c:v>
                </c:pt>
                <c:pt idx="19101">
                  <c:v>8.2687873294393804E-4</c:v>
                </c:pt>
                <c:pt idx="19102">
                  <c:v>4.7953389213681598E-7</c:v>
                </c:pt>
                <c:pt idx="19103">
                  <c:v>1.84270158232329E-2</c:v>
                </c:pt>
                <c:pt idx="19104">
                  <c:v>2.73748032418215E-2</c:v>
                </c:pt>
                <c:pt idx="19105">
                  <c:v>1.3422575004269001E-4</c:v>
                </c:pt>
                <c:pt idx="19106">
                  <c:v>8.3276007837521995E-3</c:v>
                </c:pt>
                <c:pt idx="19107">
                  <c:v>6.1933496070821998E-5</c:v>
                </c:pt>
                <c:pt idx="19108">
                  <c:v>3.4064527824115599E-3</c:v>
                </c:pt>
                <c:pt idx="19109">
                  <c:v>3.3713907340273699E-4</c:v>
                </c:pt>
                <c:pt idx="19110">
                  <c:v>8.5126615754225601E-5</c:v>
                </c:pt>
                <c:pt idx="19111">
                  <c:v>5.3971877813923E-5</c:v>
                </c:pt>
                <c:pt idx="19112">
                  <c:v>1.2484897641319701E-4</c:v>
                </c:pt>
                <c:pt idx="19113">
                  <c:v>2.15843669136915E-4</c:v>
                </c:pt>
                <c:pt idx="19114">
                  <c:v>1.2637651974573699E-3</c:v>
                </c:pt>
                <c:pt idx="19115">
                  <c:v>1.76367844977707E-4</c:v>
                </c:pt>
                <c:pt idx="19116">
                  <c:v>8.2028994764631405E-4</c:v>
                </c:pt>
                <c:pt idx="19117">
                  <c:v>4.9468122855216299E-3</c:v>
                </c:pt>
                <c:pt idx="19118">
                  <c:v>1.2037535386913199E-4</c:v>
                </c:pt>
                <c:pt idx="19119">
                  <c:v>1.0337732934464701E-2</c:v>
                </c:pt>
                <c:pt idx="19120">
                  <c:v>9.8959627984696605E-4</c:v>
                </c:pt>
                <c:pt idx="19121">
                  <c:v>6.2428644915969199E-5</c:v>
                </c:pt>
                <c:pt idx="19122">
                  <c:v>4.63054069515669E-7</c:v>
                </c:pt>
                <c:pt idx="19123">
                  <c:v>3.6521776461461802E-5</c:v>
                </c:pt>
                <c:pt idx="19124">
                  <c:v>1.7913278838601399E-3</c:v>
                </c:pt>
                <c:pt idx="19125">
                  <c:v>3.5155721519492097E-4</c:v>
                </c:pt>
                <c:pt idx="19126">
                  <c:v>3.4705194942100402E-4</c:v>
                </c:pt>
                <c:pt idx="19127">
                  <c:v>4.2224725566190101E-3</c:v>
                </c:pt>
                <c:pt idx="19128">
                  <c:v>5.0349233017433796E-3</c:v>
                </c:pt>
                <c:pt idx="19129">
                  <c:v>1.5935263775255001E-3</c:v>
                </c:pt>
                <c:pt idx="19130">
                  <c:v>1.7767143761609201E-3</c:v>
                </c:pt>
                <c:pt idx="19131">
                  <c:v>5.3319482923311901E-3</c:v>
                </c:pt>
                <c:pt idx="19132">
                  <c:v>8.6518207857444704E-5</c:v>
                </c:pt>
                <c:pt idx="19133">
                  <c:v>4.9346430494832099E-3</c:v>
                </c:pt>
                <c:pt idx="19134">
                  <c:v>2.1742184080739699E-4</c:v>
                </c:pt>
                <c:pt idx="19135">
                  <c:v>1.51757469655168E-4</c:v>
                </c:pt>
                <c:pt idx="19136">
                  <c:v>1.34709639114537E-6</c:v>
                </c:pt>
                <c:pt idx="19137">
                  <c:v>4.4447102166110498E-4</c:v>
                </c:pt>
                <c:pt idx="19138">
                  <c:v>2.1245450926788599E-5</c:v>
                </c:pt>
                <c:pt idx="19139">
                  <c:v>7.7886709766819596E-7</c:v>
                </c:pt>
                <c:pt idx="19140">
                  <c:v>1.87947715834278E-4</c:v>
                </c:pt>
                <c:pt idx="19141">
                  <c:v>8.0141412113274605E-4</c:v>
                </c:pt>
                <c:pt idx="19142">
                  <c:v>2.7243546790221601E-4</c:v>
                </c:pt>
                <c:pt idx="19143">
                  <c:v>1.7624367972909999E-4</c:v>
                </c:pt>
                <c:pt idx="19144">
                  <c:v>8.0814530744338699E-5</c:v>
                </c:pt>
                <c:pt idx="19145">
                  <c:v>2.13524489297725E-6</c:v>
                </c:pt>
                <c:pt idx="19146">
                  <c:v>6.6480848070254897E-4</c:v>
                </c:pt>
                <c:pt idx="19147">
                  <c:v>4.3477802363481999E-4</c:v>
                </c:pt>
                <c:pt idx="19148">
                  <c:v>6.240395424188E-3</c:v>
                </c:pt>
                <c:pt idx="19149">
                  <c:v>3.39200100584437E-4</c:v>
                </c:pt>
                <c:pt idx="19150">
                  <c:v>7.27462441116464E-7</c:v>
                </c:pt>
                <c:pt idx="19151">
                  <c:v>8.8601203414735903E-5</c:v>
                </c:pt>
                <c:pt idx="19152">
                  <c:v>2.46136368339979E-4</c:v>
                </c:pt>
                <c:pt idx="19153">
                  <c:v>4.63505760908205E-4</c:v>
                </c:pt>
                <c:pt idx="19154">
                  <c:v>1.2092103590272199E-3</c:v>
                </c:pt>
                <c:pt idx="19155">
                  <c:v>9.3295795796244E-5</c:v>
                </c:pt>
                <c:pt idx="19156">
                  <c:v>8.4070663357095496E-2</c:v>
                </c:pt>
                <c:pt idx="19157">
                  <c:v>1.16180064734158E-4</c:v>
                </c:pt>
                <c:pt idx="19158">
                  <c:v>1.0576889984954901E-6</c:v>
                </c:pt>
                <c:pt idx="19159">
                  <c:v>4.5573215382061401E-5</c:v>
                </c:pt>
                <c:pt idx="19160">
                  <c:v>2.7134483982653398E-3</c:v>
                </c:pt>
                <c:pt idx="19161">
                  <c:v>1.5212661923853701E-4</c:v>
                </c:pt>
                <c:pt idx="19162">
                  <c:v>2.1503829917359999E-3</c:v>
                </c:pt>
                <c:pt idx="19163">
                  <c:v>5.8825263486897796E-4</c:v>
                </c:pt>
                <c:pt idx="19164">
                  <c:v>3.3860727037192498E-4</c:v>
                </c:pt>
                <c:pt idx="19165">
                  <c:v>8.1644761672078998E-4</c:v>
                </c:pt>
                <c:pt idx="19166">
                  <c:v>8.5294929500541201E-3</c:v>
                </c:pt>
                <c:pt idx="19167">
                  <c:v>2.7124202522045998E-6</c:v>
                </c:pt>
                <c:pt idx="19168">
                  <c:v>5.0234439266689904E-6</c:v>
                </c:pt>
                <c:pt idx="19169">
                  <c:v>2.7211700694007501E-3</c:v>
                </c:pt>
                <c:pt idx="19170">
                  <c:v>4.2705985152575498E-3</c:v>
                </c:pt>
                <c:pt idx="19171">
                  <c:v>4.6320254355678402E-3</c:v>
                </c:pt>
                <c:pt idx="19172">
                  <c:v>2.8730875469777701E-5</c:v>
                </c:pt>
                <c:pt idx="19173">
                  <c:v>2.3777362556342599E-3</c:v>
                </c:pt>
                <c:pt idx="19174">
                  <c:v>1.2693907387592599E-3</c:v>
                </c:pt>
                <c:pt idx="19175">
                  <c:v>3.36121404346579E-3</c:v>
                </c:pt>
                <c:pt idx="19176">
                  <c:v>1.4733939976636301E-6</c:v>
                </c:pt>
                <c:pt idx="19177">
                  <c:v>6.3572435650934601E-3</c:v>
                </c:pt>
                <c:pt idx="19178">
                  <c:v>1.7119854944462899E-4</c:v>
                </c:pt>
                <c:pt idx="19179">
                  <c:v>3.6908675436507798E-3</c:v>
                </c:pt>
                <c:pt idx="19180">
                  <c:v>0.108935726897845</c:v>
                </c:pt>
                <c:pt idx="19181">
                  <c:v>1.0964110000763701E-2</c:v>
                </c:pt>
                <c:pt idx="19182">
                  <c:v>2.2621453102718799E-3</c:v>
                </c:pt>
                <c:pt idx="19183">
                  <c:v>6.13436503490134E-4</c:v>
                </c:pt>
                <c:pt idx="19184">
                  <c:v>2.2910767518307301E-4</c:v>
                </c:pt>
                <c:pt idx="19185">
                  <c:v>7.9232057333743205E-3</c:v>
                </c:pt>
                <c:pt idx="19186">
                  <c:v>1.2107086108289701E-3</c:v>
                </c:pt>
                <c:pt idx="19187">
                  <c:v>4.4768155804743902E-3</c:v>
                </c:pt>
                <c:pt idx="19188">
                  <c:v>7.76248653575008E-5</c:v>
                </c:pt>
                <c:pt idx="19189">
                  <c:v>1.07696077069165E-2</c:v>
                </c:pt>
                <c:pt idx="19190">
                  <c:v>3.23763569110417E-3</c:v>
                </c:pt>
                <c:pt idx="19191">
                  <c:v>2.9044189215742601E-4</c:v>
                </c:pt>
                <c:pt idx="19192">
                  <c:v>4.7660798573229599E-5</c:v>
                </c:pt>
                <c:pt idx="19193">
                  <c:v>1.35446820571521E-4</c:v>
                </c:pt>
                <c:pt idx="19194">
                  <c:v>3.2962650733224901E-3</c:v>
                </c:pt>
                <c:pt idx="19195">
                  <c:v>2.78830656768898E-3</c:v>
                </c:pt>
                <c:pt idx="19196">
                  <c:v>1.80732739504126E-4</c:v>
                </c:pt>
                <c:pt idx="19197">
                  <c:v>1.7678192240689101E-4</c:v>
                </c:pt>
                <c:pt idx="19198">
                  <c:v>1.16993135324841E-4</c:v>
                </c:pt>
                <c:pt idx="19199">
                  <c:v>1.5325185837006199E-4</c:v>
                </c:pt>
                <c:pt idx="19200">
                  <c:v>4.4999300456036399E-3</c:v>
                </c:pt>
                <c:pt idx="19201">
                  <c:v>6.9233912212150897E-3</c:v>
                </c:pt>
                <c:pt idx="19202">
                  <c:v>7.0645749606203795E-5</c:v>
                </c:pt>
                <c:pt idx="19203">
                  <c:v>3.6379152519115899E-3</c:v>
                </c:pt>
                <c:pt idx="19204">
                  <c:v>8.0291486673409705E-3</c:v>
                </c:pt>
                <c:pt idx="19205">
                  <c:v>6.9431213812090496E-3</c:v>
                </c:pt>
                <c:pt idx="19206">
                  <c:v>1.7491629481813801E-3</c:v>
                </c:pt>
                <c:pt idx="19207">
                  <c:v>2.1601989416870599E-2</c:v>
                </c:pt>
                <c:pt idx="19208">
                  <c:v>7.8637679511654206E-5</c:v>
                </c:pt>
                <c:pt idx="19209">
                  <c:v>3.9665056950697296E-3</c:v>
                </c:pt>
                <c:pt idx="19210">
                  <c:v>2.8503828013290699E-4</c:v>
                </c:pt>
                <c:pt idx="19211">
                  <c:v>7.2365063346381796E-6</c:v>
                </c:pt>
                <c:pt idx="19212">
                  <c:v>1.3051435376262001E-2</c:v>
                </c:pt>
                <c:pt idx="19213">
                  <c:v>4.8878535899575401E-2</c:v>
                </c:pt>
                <c:pt idx="19214">
                  <c:v>2.66766388493845E-3</c:v>
                </c:pt>
                <c:pt idx="19215">
                  <c:v>8.7380241585952099E-4</c:v>
                </c:pt>
                <c:pt idx="19216">
                  <c:v>9.4089559447391204E-3</c:v>
                </c:pt>
                <c:pt idx="19217">
                  <c:v>3.8539701785660503E-4</c:v>
                </c:pt>
                <c:pt idx="19218">
                  <c:v>8.0895045480361004E-5</c:v>
                </c:pt>
                <c:pt idx="19219">
                  <c:v>1.6002845500002302E-2</c:v>
                </c:pt>
                <c:pt idx="19220">
                  <c:v>1.19000500657823E-4</c:v>
                </c:pt>
                <c:pt idx="19221">
                  <c:v>2.00161732326384E-3</c:v>
                </c:pt>
                <c:pt idx="19222">
                  <c:v>5.6775673583233396E-4</c:v>
                </c:pt>
                <c:pt idx="19223">
                  <c:v>1.37677628435277E-2</c:v>
                </c:pt>
                <c:pt idx="19224">
                  <c:v>8.6096776188908895E-3</c:v>
                </c:pt>
                <c:pt idx="19225">
                  <c:v>1.0903843203783001E-2</c:v>
                </c:pt>
                <c:pt idx="19226">
                  <c:v>1.86388157140342E-4</c:v>
                </c:pt>
                <c:pt idx="19227">
                  <c:v>8.3650355778196096E-7</c:v>
                </c:pt>
                <c:pt idx="19228">
                  <c:v>1.7655257931362301E-3</c:v>
                </c:pt>
                <c:pt idx="19229">
                  <c:v>2.8846232925699301E-2</c:v>
                </c:pt>
                <c:pt idx="19230">
                  <c:v>3.2347649855183301E-4</c:v>
                </c:pt>
                <c:pt idx="19231">
                  <c:v>7.5089867428278396E-3</c:v>
                </c:pt>
                <c:pt idx="19232">
                  <c:v>3.7480240959026398E-4</c:v>
                </c:pt>
                <c:pt idx="19233">
                  <c:v>1.07004957373225E-4</c:v>
                </c:pt>
                <c:pt idx="19234">
                  <c:v>4.3110339204217E-4</c:v>
                </c:pt>
                <c:pt idx="19235">
                  <c:v>1.6001585058050599E-3</c:v>
                </c:pt>
                <c:pt idx="19236">
                  <c:v>5.2800133142485703E-2</c:v>
                </c:pt>
                <c:pt idx="19237">
                  <c:v>1.8773727458147101E-2</c:v>
                </c:pt>
                <c:pt idx="19238">
                  <c:v>1.9969649932086701E-4</c:v>
                </c:pt>
                <c:pt idx="19239">
                  <c:v>1.8831255351350499E-4</c:v>
                </c:pt>
                <c:pt idx="19240">
                  <c:v>7.7995686171343798E-3</c:v>
                </c:pt>
                <c:pt idx="19241">
                  <c:v>1.10647746564473E-2</c:v>
                </c:pt>
                <c:pt idx="19242">
                  <c:v>1.09389150851112E-2</c:v>
                </c:pt>
                <c:pt idx="19243">
                  <c:v>3.50795466025224E-6</c:v>
                </c:pt>
                <c:pt idx="19244">
                  <c:v>2.5341279486616299E-3</c:v>
                </c:pt>
                <c:pt idx="19245">
                  <c:v>1.2274621776481899E-3</c:v>
                </c:pt>
                <c:pt idx="19246">
                  <c:v>5.9976771818664901E-4</c:v>
                </c:pt>
                <c:pt idx="19247">
                  <c:v>2.5077633805505598E-4</c:v>
                </c:pt>
                <c:pt idx="19248">
                  <c:v>4.51132517519885E-4</c:v>
                </c:pt>
                <c:pt idx="19249">
                  <c:v>3.7147935564370001E-4</c:v>
                </c:pt>
                <c:pt idx="19250">
                  <c:v>5.3868256085610902E-4</c:v>
                </c:pt>
                <c:pt idx="19251">
                  <c:v>1.68848525827994E-3</c:v>
                </c:pt>
                <c:pt idx="19252">
                  <c:v>6.5165298458696595E-4</c:v>
                </c:pt>
                <c:pt idx="19253">
                  <c:v>0.24321395866815501</c:v>
                </c:pt>
                <c:pt idx="19254">
                  <c:v>6.4107030496202101E-4</c:v>
                </c:pt>
                <c:pt idx="19255">
                  <c:v>2.3760759493275199E-4</c:v>
                </c:pt>
                <c:pt idx="19256">
                  <c:v>1.6252797338548E-4</c:v>
                </c:pt>
                <c:pt idx="19257">
                  <c:v>1.12075023605604E-3</c:v>
                </c:pt>
                <c:pt idx="19258">
                  <c:v>4.8920052549229202E-2</c:v>
                </c:pt>
                <c:pt idx="19259">
                  <c:v>2.9506035941147899E-3</c:v>
                </c:pt>
                <c:pt idx="19260">
                  <c:v>2.85701646172991E-4</c:v>
                </c:pt>
                <c:pt idx="19261">
                  <c:v>3.9971046803637398E-3</c:v>
                </c:pt>
                <c:pt idx="19262">
                  <c:v>3.8817228598804E-4</c:v>
                </c:pt>
                <c:pt idx="19263">
                  <c:v>5.1922924978330999E-4</c:v>
                </c:pt>
                <c:pt idx="19264">
                  <c:v>1.2591982346001999E-3</c:v>
                </c:pt>
                <c:pt idx="19265">
                  <c:v>4.19941276463087E-7</c:v>
                </c:pt>
                <c:pt idx="19266">
                  <c:v>8.4866298875802004E-4</c:v>
                </c:pt>
                <c:pt idx="19267">
                  <c:v>2.8175062323979899E-2</c:v>
                </c:pt>
                <c:pt idx="19268">
                  <c:v>6.20389240954697E-4</c:v>
                </c:pt>
                <c:pt idx="19269">
                  <c:v>3.3179163060430901E-4</c:v>
                </c:pt>
                <c:pt idx="19270">
                  <c:v>1.07930341474984E-4</c:v>
                </c:pt>
                <c:pt idx="19271">
                  <c:v>3.5821774216553501E-3</c:v>
                </c:pt>
                <c:pt idx="19272">
                  <c:v>3.5083094651935601E-3</c:v>
                </c:pt>
                <c:pt idx="19273">
                  <c:v>7.3158758297106998E-7</c:v>
                </c:pt>
                <c:pt idx="19274">
                  <c:v>3.1778287583709003E-5</c:v>
                </c:pt>
                <c:pt idx="19275">
                  <c:v>1.4910175832307099E-2</c:v>
                </c:pt>
                <c:pt idx="19276">
                  <c:v>1.83851150193655E-3</c:v>
                </c:pt>
                <c:pt idx="19277">
                  <c:v>4.0637114668235696E-3</c:v>
                </c:pt>
                <c:pt idx="19278">
                  <c:v>9.9917560831024904E-7</c:v>
                </c:pt>
                <c:pt idx="19279">
                  <c:v>5.4204421853065702E-5</c:v>
                </c:pt>
                <c:pt idx="19280">
                  <c:v>9.1022297353842202E-5</c:v>
                </c:pt>
                <c:pt idx="19281">
                  <c:v>2.4430933119791898E-4</c:v>
                </c:pt>
                <c:pt idx="19282">
                  <c:v>1.9416249059707299E-7</c:v>
                </c:pt>
                <c:pt idx="19283">
                  <c:v>1.43809231287629E-3</c:v>
                </c:pt>
                <c:pt idx="19284">
                  <c:v>1.13913201255539E-4</c:v>
                </c:pt>
                <c:pt idx="19285">
                  <c:v>6.9333132862764196E-4</c:v>
                </c:pt>
                <c:pt idx="19286">
                  <c:v>6.3910752190338407E-5</c:v>
                </c:pt>
                <c:pt idx="19287">
                  <c:v>1.14862156918513E-4</c:v>
                </c:pt>
                <c:pt idx="19288">
                  <c:v>2.2776258325429301E-4</c:v>
                </c:pt>
                <c:pt idx="19289">
                  <c:v>2.3180291979838501E-7</c:v>
                </c:pt>
                <c:pt idx="19290">
                  <c:v>4.1889651477341601E-5</c:v>
                </c:pt>
                <c:pt idx="19291">
                  <c:v>3.1989628095220303E-2</c:v>
                </c:pt>
                <c:pt idx="19292">
                  <c:v>1.56369072187541E-2</c:v>
                </c:pt>
                <c:pt idx="19293">
                  <c:v>3.0731307011604099E-4</c:v>
                </c:pt>
                <c:pt idx="19294">
                  <c:v>2.66309915260645E-4</c:v>
                </c:pt>
                <c:pt idx="19295">
                  <c:v>3.7427698994233199E-4</c:v>
                </c:pt>
                <c:pt idx="19296">
                  <c:v>2.2112528245765101E-4</c:v>
                </c:pt>
                <c:pt idx="19297">
                  <c:v>1.05126476920977E-6</c:v>
                </c:pt>
                <c:pt idx="19298">
                  <c:v>8.6730242121510204E-3</c:v>
                </c:pt>
                <c:pt idx="19299">
                  <c:v>1.5023281229474799E-4</c:v>
                </c:pt>
                <c:pt idx="19300">
                  <c:v>1.13698039835679E-2</c:v>
                </c:pt>
                <c:pt idx="19301">
                  <c:v>6.0729465944752402E-4</c:v>
                </c:pt>
                <c:pt idx="19302">
                  <c:v>3.2422516684375998E-3</c:v>
                </c:pt>
                <c:pt idx="19303">
                  <c:v>5.84914835877204E-3</c:v>
                </c:pt>
                <c:pt idx="19304">
                  <c:v>8.5828365173513703E-7</c:v>
                </c:pt>
                <c:pt idx="19305">
                  <c:v>4.9547438374174897E-7</c:v>
                </c:pt>
                <c:pt idx="19306">
                  <c:v>6.6463944461363699E-3</c:v>
                </c:pt>
                <c:pt idx="19307">
                  <c:v>4.03865357158036E-4</c:v>
                </c:pt>
                <c:pt idx="19308">
                  <c:v>6.5627133138192999E-3</c:v>
                </c:pt>
                <c:pt idx="19309">
                  <c:v>3.7837439269915699E-3</c:v>
                </c:pt>
                <c:pt idx="19310">
                  <c:v>2.26727744707911E-5</c:v>
                </c:pt>
                <c:pt idx="19311">
                  <c:v>1.88082054442351E-4</c:v>
                </c:pt>
                <c:pt idx="19312">
                  <c:v>5.0506407296593602E-5</c:v>
                </c:pt>
                <c:pt idx="19313">
                  <c:v>1.1839797385725499E-2</c:v>
                </c:pt>
                <c:pt idx="19314">
                  <c:v>1.1350439565758299E-4</c:v>
                </c:pt>
                <c:pt idx="19315">
                  <c:v>9.7372167068459801E-4</c:v>
                </c:pt>
                <c:pt idx="19316">
                  <c:v>1.1179110257964499E-3</c:v>
                </c:pt>
                <c:pt idx="19317">
                  <c:v>1.39625377044341E-2</c:v>
                </c:pt>
                <c:pt idx="19318">
                  <c:v>7.6413870238430603E-4</c:v>
                </c:pt>
                <c:pt idx="19319">
                  <c:v>6.9093807017130799E-4</c:v>
                </c:pt>
                <c:pt idx="19320">
                  <c:v>2.5326346646065701E-5</c:v>
                </c:pt>
                <c:pt idx="19321">
                  <c:v>1.71103701068299E-3</c:v>
                </c:pt>
                <c:pt idx="19322">
                  <c:v>6.61241684342377E-5</c:v>
                </c:pt>
                <c:pt idx="19323">
                  <c:v>3.5180454377328198E-7</c:v>
                </c:pt>
                <c:pt idx="19324">
                  <c:v>1.1770673324656401E-5</c:v>
                </c:pt>
                <c:pt idx="19325">
                  <c:v>2.89507408935263E-3</c:v>
                </c:pt>
                <c:pt idx="19326">
                  <c:v>9.3984768213557801E-4</c:v>
                </c:pt>
                <c:pt idx="19327">
                  <c:v>2.3093133984993602E-3</c:v>
                </c:pt>
                <c:pt idx="19328">
                  <c:v>5.3692859138275699E-4</c:v>
                </c:pt>
                <c:pt idx="19329">
                  <c:v>3.9515248324825001E-3</c:v>
                </c:pt>
                <c:pt idx="19330">
                  <c:v>4.4703180803792797E-5</c:v>
                </c:pt>
                <c:pt idx="19331">
                  <c:v>1.53135500080525E-3</c:v>
                </c:pt>
                <c:pt idx="19332">
                  <c:v>2.6577459809886197E-4</c:v>
                </c:pt>
                <c:pt idx="19333">
                  <c:v>3.9417683026547198E-4</c:v>
                </c:pt>
                <c:pt idx="19334">
                  <c:v>2.1709143808069601E-3</c:v>
                </c:pt>
                <c:pt idx="19335">
                  <c:v>8.1776081982762993E-3</c:v>
                </c:pt>
                <c:pt idx="19336">
                  <c:v>1.8631376339164199E-4</c:v>
                </c:pt>
                <c:pt idx="19337">
                  <c:v>7.6215648541457903E-4</c:v>
                </c:pt>
                <c:pt idx="19338">
                  <c:v>9.1880529644334196E-4</c:v>
                </c:pt>
                <c:pt idx="19339">
                  <c:v>5.26323112653874E-7</c:v>
                </c:pt>
                <c:pt idx="19340">
                  <c:v>3.3264867178049399E-6</c:v>
                </c:pt>
                <c:pt idx="19341">
                  <c:v>1.21439778478659E-3</c:v>
                </c:pt>
                <c:pt idx="19342">
                  <c:v>5.9616012951123603E-4</c:v>
                </c:pt>
                <c:pt idx="19343">
                  <c:v>4.0428630980626499E-3</c:v>
                </c:pt>
                <c:pt idx="19344">
                  <c:v>8.4068456028036503E-2</c:v>
                </c:pt>
                <c:pt idx="19345">
                  <c:v>2.7160252100053101E-5</c:v>
                </c:pt>
                <c:pt idx="19346">
                  <c:v>8.6431174063670802E-8</c:v>
                </c:pt>
                <c:pt idx="19347">
                  <c:v>7.0946467949387895E-4</c:v>
                </c:pt>
                <c:pt idx="19348">
                  <c:v>2.82269041095481E-4</c:v>
                </c:pt>
                <c:pt idx="19349">
                  <c:v>5.9004567995093701E-4</c:v>
                </c:pt>
                <c:pt idx="19350">
                  <c:v>2.2772071549379698E-3</c:v>
                </c:pt>
                <c:pt idx="19351">
                  <c:v>7.9180586281533301E-3</c:v>
                </c:pt>
                <c:pt idx="19352">
                  <c:v>3.8319985740437599E-4</c:v>
                </c:pt>
                <c:pt idx="19353">
                  <c:v>1.2257446649214301E-4</c:v>
                </c:pt>
                <c:pt idx="19354">
                  <c:v>1.21983857224992E-2</c:v>
                </c:pt>
                <c:pt idx="19355">
                  <c:v>7.2582997389858601E-7</c:v>
                </c:pt>
                <c:pt idx="19356">
                  <c:v>6.3625725629174994E-5</c:v>
                </c:pt>
                <c:pt idx="19357">
                  <c:v>1.63179531522591E-4</c:v>
                </c:pt>
                <c:pt idx="19358">
                  <c:v>6.8053313312341898E-3</c:v>
                </c:pt>
                <c:pt idx="19359">
                  <c:v>2.3942711739353999E-4</c:v>
                </c:pt>
                <c:pt idx="19360">
                  <c:v>0.35089989770346502</c:v>
                </c:pt>
                <c:pt idx="19361">
                  <c:v>3.7241113400304799E-3</c:v>
                </c:pt>
                <c:pt idx="19362">
                  <c:v>5.6075870460962204E-3</c:v>
                </c:pt>
                <c:pt idx="19363">
                  <c:v>1.0026942871675399E-3</c:v>
                </c:pt>
                <c:pt idx="19364">
                  <c:v>2.8279163193823502E-3</c:v>
                </c:pt>
                <c:pt idx="19365">
                  <c:v>3.8326825458282601E-2</c:v>
                </c:pt>
                <c:pt idx="19366">
                  <c:v>1.20921088378533E-2</c:v>
                </c:pt>
                <c:pt idx="19367">
                  <c:v>1.94139353962536E-2</c:v>
                </c:pt>
                <c:pt idx="19368">
                  <c:v>4.0444798852884998E-3</c:v>
                </c:pt>
                <c:pt idx="19369">
                  <c:v>0.24788321803558799</c:v>
                </c:pt>
                <c:pt idx="19370">
                  <c:v>2.1422874123744901E-4</c:v>
                </c:pt>
                <c:pt idx="19371">
                  <c:v>1.9423503491802399E-2</c:v>
                </c:pt>
                <c:pt idx="19372">
                  <c:v>9.1426255744912394E-2</c:v>
                </c:pt>
                <c:pt idx="19373">
                  <c:v>2.5179310057070602E-2</c:v>
                </c:pt>
                <c:pt idx="19374">
                  <c:v>2.8952215290592401E-2</c:v>
                </c:pt>
                <c:pt idx="19375">
                  <c:v>1.47381837421607E-4</c:v>
                </c:pt>
                <c:pt idx="19376">
                  <c:v>4.8812632692634096E-3</c:v>
                </c:pt>
                <c:pt idx="19377">
                  <c:v>4.4844585261409001E-4</c:v>
                </c:pt>
                <c:pt idx="19378">
                  <c:v>6.0480744801177001E-5</c:v>
                </c:pt>
                <c:pt idx="19379">
                  <c:v>9.3227236533149199E-4</c:v>
                </c:pt>
                <c:pt idx="19380">
                  <c:v>4.7523715502927099E-4</c:v>
                </c:pt>
                <c:pt idx="19381">
                  <c:v>8.5246585775944993E-6</c:v>
                </c:pt>
                <c:pt idx="19382">
                  <c:v>4.6974982744745901E-4</c:v>
                </c:pt>
                <c:pt idx="19383">
                  <c:v>1.41162302196561E-3</c:v>
                </c:pt>
                <c:pt idx="19384">
                  <c:v>3.08701717401621E-4</c:v>
                </c:pt>
                <c:pt idx="19385">
                  <c:v>3.1174683486683698E-2</c:v>
                </c:pt>
                <c:pt idx="19386">
                  <c:v>2.3572906821409501E-2</c:v>
                </c:pt>
                <c:pt idx="19387">
                  <c:v>1.0973726700000399E-3</c:v>
                </c:pt>
                <c:pt idx="19388">
                  <c:v>1.6780733547435199E-7</c:v>
                </c:pt>
                <c:pt idx="19389">
                  <c:v>1.6656316608369001E-4</c:v>
                </c:pt>
                <c:pt idx="19390">
                  <c:v>1.51566964175505E-3</c:v>
                </c:pt>
                <c:pt idx="19391">
                  <c:v>3.8496610446462201E-2</c:v>
                </c:pt>
                <c:pt idx="19392">
                  <c:v>2.6052506973992001E-2</c:v>
                </c:pt>
                <c:pt idx="19393">
                  <c:v>1.05772397271575E-3</c:v>
                </c:pt>
                <c:pt idx="19394">
                  <c:v>8.6186981168722899E-7</c:v>
                </c:pt>
                <c:pt idx="19395">
                  <c:v>1.8251573721521099E-3</c:v>
                </c:pt>
                <c:pt idx="19396">
                  <c:v>0.13291997546328299</c:v>
                </c:pt>
                <c:pt idx="19397">
                  <c:v>4.9165189559632998E-3</c:v>
                </c:pt>
                <c:pt idx="19398">
                  <c:v>1.34496089482541E-2</c:v>
                </c:pt>
                <c:pt idx="19399">
                  <c:v>3.0429159276676998E-3</c:v>
                </c:pt>
                <c:pt idx="19400">
                  <c:v>1.01761869995992E-6</c:v>
                </c:pt>
                <c:pt idx="19401">
                  <c:v>3.6813764242337301E-4</c:v>
                </c:pt>
                <c:pt idx="19402">
                  <c:v>9.3676400901453497E-4</c:v>
                </c:pt>
                <c:pt idx="19403">
                  <c:v>1.8043982370525199E-4</c:v>
                </c:pt>
                <c:pt idx="19404">
                  <c:v>8.0278593407763201E-5</c:v>
                </c:pt>
                <c:pt idx="19405">
                  <c:v>2.0943095112391501E-4</c:v>
                </c:pt>
                <c:pt idx="19406">
                  <c:v>2.0729508042080801E-4</c:v>
                </c:pt>
                <c:pt idx="19407">
                  <c:v>4.8954888010521698E-3</c:v>
                </c:pt>
                <c:pt idx="19408">
                  <c:v>7.24670253024567E-5</c:v>
                </c:pt>
                <c:pt idx="19409">
                  <c:v>7.8747309159328798E-3</c:v>
                </c:pt>
                <c:pt idx="19410">
                  <c:v>1.0458651834829501E-6</c:v>
                </c:pt>
                <c:pt idx="19411">
                  <c:v>9.2835973276607303E-7</c:v>
                </c:pt>
                <c:pt idx="19412">
                  <c:v>3.19556757108609E-6</c:v>
                </c:pt>
                <c:pt idx="19413">
                  <c:v>8.4091940972344699E-4</c:v>
                </c:pt>
                <c:pt idx="19414">
                  <c:v>1.2906262615951301E-4</c:v>
                </c:pt>
                <c:pt idx="19415">
                  <c:v>7.8118990598940201E-3</c:v>
                </c:pt>
                <c:pt idx="19416">
                  <c:v>1.35347459716277E-4</c:v>
                </c:pt>
                <c:pt idx="19417">
                  <c:v>1.5589860189339799E-4</c:v>
                </c:pt>
                <c:pt idx="19418">
                  <c:v>6.9283724884669997E-5</c:v>
                </c:pt>
                <c:pt idx="19419">
                  <c:v>2.76598190692834E-3</c:v>
                </c:pt>
                <c:pt idx="19420">
                  <c:v>3.0615218270358998E-7</c:v>
                </c:pt>
                <c:pt idx="19421">
                  <c:v>3.50065918848748E-7</c:v>
                </c:pt>
                <c:pt idx="19422">
                  <c:v>1.6357855055085099E-3</c:v>
                </c:pt>
                <c:pt idx="19423">
                  <c:v>4.2975697940319702E-5</c:v>
                </c:pt>
                <c:pt idx="19424">
                  <c:v>2.7463398730165602E-2</c:v>
                </c:pt>
                <c:pt idx="19425">
                  <c:v>4.9573023017731005E-4</c:v>
                </c:pt>
                <c:pt idx="19426">
                  <c:v>2.7744818751595998E-5</c:v>
                </c:pt>
                <c:pt idx="19427">
                  <c:v>1.2488714817618599E-4</c:v>
                </c:pt>
                <c:pt idx="19428">
                  <c:v>0.80239588253213501</c:v>
                </c:pt>
                <c:pt idx="19429">
                  <c:v>1.25328049424999E-3</c:v>
                </c:pt>
                <c:pt idx="19430">
                  <c:v>8.1694256704091302E-3</c:v>
                </c:pt>
                <c:pt idx="19431">
                  <c:v>1.5919857506765399E-4</c:v>
                </c:pt>
                <c:pt idx="19432">
                  <c:v>5.3208531308266903E-5</c:v>
                </c:pt>
                <c:pt idx="19433">
                  <c:v>9.2421865058533699E-4</c:v>
                </c:pt>
                <c:pt idx="19434">
                  <c:v>4.7751347846420502E-5</c:v>
                </c:pt>
                <c:pt idx="19435">
                  <c:v>1.9081691807042701E-2</c:v>
                </c:pt>
                <c:pt idx="19436">
                  <c:v>1.1000750052540999E-2</c:v>
                </c:pt>
                <c:pt idx="19437">
                  <c:v>1.6150026355048601E-4</c:v>
                </c:pt>
                <c:pt idx="19438">
                  <c:v>3.7232872151758402E-4</c:v>
                </c:pt>
                <c:pt idx="19439">
                  <c:v>9.4773031928219193E-3</c:v>
                </c:pt>
                <c:pt idx="19440">
                  <c:v>4.15858765027831E-7</c:v>
                </c:pt>
                <c:pt idx="19441">
                  <c:v>1.00476720162961E-6</c:v>
                </c:pt>
                <c:pt idx="19442">
                  <c:v>2.0713432779973E-4</c:v>
                </c:pt>
                <c:pt idx="19443">
                  <c:v>4.6439403268629997E-5</c:v>
                </c:pt>
                <c:pt idx="19444">
                  <c:v>8.7092971092231E-5</c:v>
                </c:pt>
                <c:pt idx="19445">
                  <c:v>1.9778312658904102E-3</c:v>
                </c:pt>
                <c:pt idx="19446">
                  <c:v>1.37898406218629E-7</c:v>
                </c:pt>
                <c:pt idx="19447">
                  <c:v>1.1638013878953001E-4</c:v>
                </c:pt>
                <c:pt idx="19448">
                  <c:v>6.7822864496269305E-5</c:v>
                </c:pt>
                <c:pt idx="19449">
                  <c:v>1.5016876594111299E-3</c:v>
                </c:pt>
                <c:pt idx="19450">
                  <c:v>1.5934176888570301E-4</c:v>
                </c:pt>
                <c:pt idx="19451">
                  <c:v>2.7183929881050299E-4</c:v>
                </c:pt>
                <c:pt idx="19452">
                  <c:v>6.8393383435070501E-8</c:v>
                </c:pt>
                <c:pt idx="19453">
                  <c:v>1.0714530395407201E-3</c:v>
                </c:pt>
                <c:pt idx="19454">
                  <c:v>0.109464140616626</c:v>
                </c:pt>
                <c:pt idx="19455">
                  <c:v>2.3152392205659799E-2</c:v>
                </c:pt>
                <c:pt idx="19456">
                  <c:v>7.4417737042376496E-3</c:v>
                </c:pt>
                <c:pt idx="19457">
                  <c:v>3.35129872101164E-4</c:v>
                </c:pt>
                <c:pt idx="19458">
                  <c:v>9.2481126433192999E-3</c:v>
                </c:pt>
                <c:pt idx="19459">
                  <c:v>1.75264238387027E-2</c:v>
                </c:pt>
                <c:pt idx="19460">
                  <c:v>2.0182663571039201E-3</c:v>
                </c:pt>
                <c:pt idx="19461">
                  <c:v>2.1859761165953101E-6</c:v>
                </c:pt>
                <c:pt idx="19462">
                  <c:v>4.2761773205708502E-4</c:v>
                </c:pt>
                <c:pt idx="19463">
                  <c:v>3.0545482874094298E-4</c:v>
                </c:pt>
                <c:pt idx="19464">
                  <c:v>2.8609416521378401E-2</c:v>
                </c:pt>
                <c:pt idx="19465">
                  <c:v>1.0346500662952701E-3</c:v>
                </c:pt>
                <c:pt idx="19466">
                  <c:v>3.1382217243869E-6</c:v>
                </c:pt>
                <c:pt idx="19467">
                  <c:v>1.67303088860526E-4</c:v>
                </c:pt>
                <c:pt idx="19468">
                  <c:v>7.4103306298010005E-5</c:v>
                </c:pt>
                <c:pt idx="19469">
                  <c:v>5.9138353879738502E-3</c:v>
                </c:pt>
                <c:pt idx="19470">
                  <c:v>4.8877997878210896E-3</c:v>
                </c:pt>
                <c:pt idx="19471">
                  <c:v>2.03620692923144E-4</c:v>
                </c:pt>
                <c:pt idx="19472">
                  <c:v>1.3408865427776699E-3</c:v>
                </c:pt>
                <c:pt idx="19473">
                  <c:v>6.1351565035875505E-4</c:v>
                </c:pt>
                <c:pt idx="19474">
                  <c:v>3.5008431856324801E-4</c:v>
                </c:pt>
                <c:pt idx="19475">
                  <c:v>2.2766013131991999E-2</c:v>
                </c:pt>
                <c:pt idx="19476">
                  <c:v>1.48393344550725E-2</c:v>
                </c:pt>
                <c:pt idx="19477">
                  <c:v>2.5210914479833698E-4</c:v>
                </c:pt>
                <c:pt idx="19478">
                  <c:v>2.9655423106360399E-5</c:v>
                </c:pt>
                <c:pt idx="19479">
                  <c:v>5.2811024148427305E-4</c:v>
                </c:pt>
                <c:pt idx="19480">
                  <c:v>2.6999567161164799E-2</c:v>
                </c:pt>
                <c:pt idx="19481">
                  <c:v>2.7565344698887202E-4</c:v>
                </c:pt>
                <c:pt idx="19482">
                  <c:v>7.3966241425676196E-7</c:v>
                </c:pt>
                <c:pt idx="19483">
                  <c:v>8.3618534016505696E-5</c:v>
                </c:pt>
                <c:pt idx="19484">
                  <c:v>4.5695460203686402E-4</c:v>
                </c:pt>
                <c:pt idx="19485">
                  <c:v>6.2278235814446897E-3</c:v>
                </c:pt>
                <c:pt idx="19486">
                  <c:v>1.1694218125033E-7</c:v>
                </c:pt>
                <c:pt idx="19487">
                  <c:v>2.1623053084469201E-3</c:v>
                </c:pt>
                <c:pt idx="19488">
                  <c:v>2.08465137166204E-4</c:v>
                </c:pt>
                <c:pt idx="19489">
                  <c:v>1.8717957952452801E-2</c:v>
                </c:pt>
                <c:pt idx="19490">
                  <c:v>5.4125654478661698E-3</c:v>
                </c:pt>
                <c:pt idx="19491">
                  <c:v>4.3621044316304296E-3</c:v>
                </c:pt>
                <c:pt idx="19492">
                  <c:v>2.2653047324572999E-2</c:v>
                </c:pt>
                <c:pt idx="19493">
                  <c:v>5.4220960358654299E-3</c:v>
                </c:pt>
                <c:pt idx="19494">
                  <c:v>9.7284084049876602E-6</c:v>
                </c:pt>
                <c:pt idx="19495">
                  <c:v>6.13896571721885E-2</c:v>
                </c:pt>
                <c:pt idx="19496">
                  <c:v>5.49505665409948E-4</c:v>
                </c:pt>
                <c:pt idx="19497">
                  <c:v>3.3720260993379797E-2</c:v>
                </c:pt>
                <c:pt idx="19498">
                  <c:v>5.3218581056763398E-5</c:v>
                </c:pt>
                <c:pt idx="19499">
                  <c:v>1.5241688903130999E-4</c:v>
                </c:pt>
                <c:pt idx="19500">
                  <c:v>6.0281790503369898E-4</c:v>
                </c:pt>
                <c:pt idx="19501">
                  <c:v>1.23230319209969E-3</c:v>
                </c:pt>
                <c:pt idx="19502">
                  <c:v>0.585483173907972</c:v>
                </c:pt>
                <c:pt idx="19503">
                  <c:v>1.79668935595712E-4</c:v>
                </c:pt>
                <c:pt idx="19504">
                  <c:v>1.5126559680071001E-2</c:v>
                </c:pt>
                <c:pt idx="19505">
                  <c:v>4.1000680861953501E-5</c:v>
                </c:pt>
                <c:pt idx="19506">
                  <c:v>4.20414864236614E-4</c:v>
                </c:pt>
                <c:pt idx="19507">
                  <c:v>3.18857055328616E-6</c:v>
                </c:pt>
                <c:pt idx="19508">
                  <c:v>8.2915763096650202E-5</c:v>
                </c:pt>
                <c:pt idx="19509">
                  <c:v>1.8993710447758399E-3</c:v>
                </c:pt>
                <c:pt idx="19510">
                  <c:v>2.5760215198705702E-7</c:v>
                </c:pt>
                <c:pt idx="19511">
                  <c:v>8.8937919379748797E-4</c:v>
                </c:pt>
                <c:pt idx="19512">
                  <c:v>6.9028168639550299E-5</c:v>
                </c:pt>
                <c:pt idx="19513">
                  <c:v>2.52708428366285E-5</c:v>
                </c:pt>
                <c:pt idx="19514">
                  <c:v>5.8645257964454402E-5</c:v>
                </c:pt>
                <c:pt idx="19515">
                  <c:v>1.4725079612291499E-4</c:v>
                </c:pt>
                <c:pt idx="19516">
                  <c:v>1.15542436910329E-7</c:v>
                </c:pt>
                <c:pt idx="19517">
                  <c:v>4.1600382707927702E-7</c:v>
                </c:pt>
                <c:pt idx="19518">
                  <c:v>4.3098017759444102E-5</c:v>
                </c:pt>
                <c:pt idx="19519">
                  <c:v>6.8065669571344394E-5</c:v>
                </c:pt>
                <c:pt idx="19520">
                  <c:v>1.6049396710041301E-4</c:v>
                </c:pt>
                <c:pt idx="19521">
                  <c:v>7.8218357428032405E-5</c:v>
                </c:pt>
                <c:pt idx="19522">
                  <c:v>3.5234329076156897E-5</c:v>
                </c:pt>
                <c:pt idx="19523">
                  <c:v>2.1736830612122099E-4</c:v>
                </c:pt>
                <c:pt idx="19524">
                  <c:v>7.5132502596254896E-6</c:v>
                </c:pt>
                <c:pt idx="19525">
                  <c:v>1.15013081539998E-3</c:v>
                </c:pt>
                <c:pt idx="19526">
                  <c:v>2.1008060852017799E-7</c:v>
                </c:pt>
                <c:pt idx="19527">
                  <c:v>2.0207152367782001E-3</c:v>
                </c:pt>
                <c:pt idx="19528">
                  <c:v>5.48402688728368E-7</c:v>
                </c:pt>
                <c:pt idx="19529">
                  <c:v>1.42998463310291E-3</c:v>
                </c:pt>
                <c:pt idx="19530">
                  <c:v>1.08393108526663E-4</c:v>
                </c:pt>
                <c:pt idx="19531">
                  <c:v>4.5432357742200197E-5</c:v>
                </c:pt>
                <c:pt idx="19532">
                  <c:v>1.0334241589759199E-3</c:v>
                </c:pt>
                <c:pt idx="19533">
                  <c:v>1.4354451143617801E-3</c:v>
                </c:pt>
                <c:pt idx="19534">
                  <c:v>7.8788487697546206E-2</c:v>
                </c:pt>
                <c:pt idx="19535">
                  <c:v>9.4366540023254099E-3</c:v>
                </c:pt>
                <c:pt idx="19536">
                  <c:v>2.7093690442411199E-4</c:v>
                </c:pt>
                <c:pt idx="19537">
                  <c:v>1.9014811002528501E-4</c:v>
                </c:pt>
                <c:pt idx="19538">
                  <c:v>7.1567743204092602E-5</c:v>
                </c:pt>
                <c:pt idx="19539">
                  <c:v>2.7143893329868701E-2</c:v>
                </c:pt>
                <c:pt idx="19540">
                  <c:v>1.13985763168794E-2</c:v>
                </c:pt>
                <c:pt idx="19541">
                  <c:v>4.7521504012204598E-3</c:v>
                </c:pt>
                <c:pt idx="19542">
                  <c:v>0.67320869583432597</c:v>
                </c:pt>
                <c:pt idx="19543">
                  <c:v>8.3660023789610093E-3</c:v>
                </c:pt>
                <c:pt idx="19544">
                  <c:v>3.2965158300583501E-7</c:v>
                </c:pt>
                <c:pt idx="19545">
                  <c:v>1.25017984131396E-4</c:v>
                </c:pt>
                <c:pt idx="19546">
                  <c:v>4.1989213088497701E-4</c:v>
                </c:pt>
                <c:pt idx="19547">
                  <c:v>5.1146644864226197E-3</c:v>
                </c:pt>
                <c:pt idx="19548">
                  <c:v>1.7635075226648401E-3</c:v>
                </c:pt>
                <c:pt idx="19549">
                  <c:v>1.8489136979306198E-2</c:v>
                </c:pt>
                <c:pt idx="19550">
                  <c:v>4.8568043078899299E-3</c:v>
                </c:pt>
                <c:pt idx="19551">
                  <c:v>5.6197286824165799E-3</c:v>
                </c:pt>
                <c:pt idx="19552">
                  <c:v>2.9038698004000102E-7</c:v>
                </c:pt>
                <c:pt idx="19553">
                  <c:v>7.2330305750837104E-5</c:v>
                </c:pt>
                <c:pt idx="19554">
                  <c:v>5.78945485033577E-3</c:v>
                </c:pt>
                <c:pt idx="19555">
                  <c:v>1.3571111972605901E-6</c:v>
                </c:pt>
                <c:pt idx="19556">
                  <c:v>1.59295107112108E-4</c:v>
                </c:pt>
                <c:pt idx="19557">
                  <c:v>4.0419381283231998E-2</c:v>
                </c:pt>
                <c:pt idx="19558">
                  <c:v>0.273232747486988</c:v>
                </c:pt>
                <c:pt idx="19559">
                  <c:v>3.0738911803101398E-4</c:v>
                </c:pt>
                <c:pt idx="19560">
                  <c:v>1.97708909006386E-4</c:v>
                </c:pt>
                <c:pt idx="19561">
                  <c:v>1.3385508267655901E-4</c:v>
                </c:pt>
                <c:pt idx="19562">
                  <c:v>2.12641817486218E-4</c:v>
                </c:pt>
                <c:pt idx="19563">
                  <c:v>2.3600287926841301E-4</c:v>
                </c:pt>
                <c:pt idx="19564">
                  <c:v>2.0364414996687901E-4</c:v>
                </c:pt>
                <c:pt idx="19565">
                  <c:v>4.0089264911198396E-3</c:v>
                </c:pt>
                <c:pt idx="19566">
                  <c:v>1.8620581553110399E-4</c:v>
                </c:pt>
                <c:pt idx="19567">
                  <c:v>1.1175062863211401E-3</c:v>
                </c:pt>
                <c:pt idx="19568">
                  <c:v>3.1890924814839199E-5</c:v>
                </c:pt>
                <c:pt idx="19569">
                  <c:v>4.5278366991184697E-5</c:v>
                </c:pt>
                <c:pt idx="19570">
                  <c:v>6.3451779144589196E-3</c:v>
                </c:pt>
                <c:pt idx="19571">
                  <c:v>1.5981117170465499E-4</c:v>
                </c:pt>
                <c:pt idx="19572">
                  <c:v>1.75951817480071E-4</c:v>
                </c:pt>
                <c:pt idx="19573">
                  <c:v>5.5215227099244397E-5</c:v>
                </c:pt>
                <c:pt idx="19574">
                  <c:v>2.6413644161540998E-5</c:v>
                </c:pt>
                <c:pt idx="19575">
                  <c:v>3.59476359297986E-3</c:v>
                </c:pt>
                <c:pt idx="19576">
                  <c:v>3.72205530673805E-2</c:v>
                </c:pt>
                <c:pt idx="19577">
                  <c:v>4.47759757739719E-4</c:v>
                </c:pt>
                <c:pt idx="19578">
                  <c:v>1.8639143307075301E-3</c:v>
                </c:pt>
                <c:pt idx="19579">
                  <c:v>2.8706246773898701E-4</c:v>
                </c:pt>
                <c:pt idx="19580">
                  <c:v>1.14058300094142E-4</c:v>
                </c:pt>
                <c:pt idx="19581">
                  <c:v>2.85881923482607E-2</c:v>
                </c:pt>
                <c:pt idx="19582">
                  <c:v>4.8711118641550999E-3</c:v>
                </c:pt>
                <c:pt idx="19583">
                  <c:v>6.4765663541338503E-3</c:v>
                </c:pt>
                <c:pt idx="19584">
                  <c:v>3.3244924653778797E-2</c:v>
                </c:pt>
                <c:pt idx="19585">
                  <c:v>4.3991428692681201E-3</c:v>
                </c:pt>
                <c:pt idx="19586">
                  <c:v>1.0510393182032301E-2</c:v>
                </c:pt>
                <c:pt idx="19587">
                  <c:v>1.18353804594258E-4</c:v>
                </c:pt>
                <c:pt idx="19588">
                  <c:v>5.7786744478527403E-3</c:v>
                </c:pt>
                <c:pt idx="19589">
                  <c:v>4.3686753952529396E-3</c:v>
                </c:pt>
                <c:pt idx="19590">
                  <c:v>1.4561893793938001E-3</c:v>
                </c:pt>
                <c:pt idx="19591">
                  <c:v>5.23712532941892E-2</c:v>
                </c:pt>
                <c:pt idx="19592">
                  <c:v>7.7723773215525598E-5</c:v>
                </c:pt>
                <c:pt idx="19593">
                  <c:v>3.7838194782352598E-2</c:v>
                </c:pt>
                <c:pt idx="19594">
                  <c:v>1.7144109647007199E-2</c:v>
                </c:pt>
                <c:pt idx="19595">
                  <c:v>9.3502793081807201E-3</c:v>
                </c:pt>
                <c:pt idx="19596">
                  <c:v>1.16102848644694E-4</c:v>
                </c:pt>
                <c:pt idx="19597">
                  <c:v>1.6166484211054501E-4</c:v>
                </c:pt>
                <c:pt idx="19598">
                  <c:v>5.0368337776620005E-7</c:v>
                </c:pt>
                <c:pt idx="19599">
                  <c:v>8.3752817730432599E-4</c:v>
                </c:pt>
                <c:pt idx="19600">
                  <c:v>4.1214068771197399E-3</c:v>
                </c:pt>
                <c:pt idx="19601">
                  <c:v>8.33363215949356E-4</c:v>
                </c:pt>
                <c:pt idx="19602">
                  <c:v>3.5057933873912503E-4</c:v>
                </c:pt>
                <c:pt idx="19603">
                  <c:v>1.56423646739638E-2</c:v>
                </c:pt>
                <c:pt idx="19604">
                  <c:v>3.27652930192023E-2</c:v>
                </c:pt>
                <c:pt idx="19605">
                  <c:v>1.1389293799034099E-2</c:v>
                </c:pt>
                <c:pt idx="19606">
                  <c:v>6.3190292133530904E-5</c:v>
                </c:pt>
                <c:pt idx="19607">
                  <c:v>6.3344839857249601E-3</c:v>
                </c:pt>
                <c:pt idx="19608">
                  <c:v>1.0946634771775599E-4</c:v>
                </c:pt>
                <c:pt idx="19609">
                  <c:v>7.6956617579211203E-3</c:v>
                </c:pt>
                <c:pt idx="19610">
                  <c:v>2.62527255807571E-2</c:v>
                </c:pt>
                <c:pt idx="19611">
                  <c:v>4.33314815401416E-4</c:v>
                </c:pt>
                <c:pt idx="19612">
                  <c:v>0.56382650752527297</c:v>
                </c:pt>
                <c:pt idx="19613">
                  <c:v>9.3331262135804598E-7</c:v>
                </c:pt>
                <c:pt idx="19614">
                  <c:v>5.8785097053892401E-7</c:v>
                </c:pt>
                <c:pt idx="19615">
                  <c:v>1.2945317981748399E-2</c:v>
                </c:pt>
                <c:pt idx="19616">
                  <c:v>3.4578436159886203E-5</c:v>
                </c:pt>
                <c:pt idx="19617">
                  <c:v>1.57716944870508E-4</c:v>
                </c:pt>
                <c:pt idx="19618">
                  <c:v>8.56875983592947E-4</c:v>
                </c:pt>
                <c:pt idx="19619">
                  <c:v>3.6507034302083699E-4</c:v>
                </c:pt>
                <c:pt idx="19620">
                  <c:v>3.8642920067341802E-4</c:v>
                </c:pt>
                <c:pt idx="19621">
                  <c:v>9.3932626273660598E-5</c:v>
                </c:pt>
                <c:pt idx="19622">
                  <c:v>2.2688674695713499E-7</c:v>
                </c:pt>
                <c:pt idx="19623">
                  <c:v>1.3306025275837501E-6</c:v>
                </c:pt>
                <c:pt idx="19624">
                  <c:v>3.7244079897757299E-4</c:v>
                </c:pt>
                <c:pt idx="19625">
                  <c:v>1.7696930470227799E-3</c:v>
                </c:pt>
                <c:pt idx="19626">
                  <c:v>5.5789266787152804E-7</c:v>
                </c:pt>
                <c:pt idx="19627">
                  <c:v>3.7466797233993299E-4</c:v>
                </c:pt>
                <c:pt idx="19628">
                  <c:v>5.4329342691293902E-3</c:v>
                </c:pt>
                <c:pt idx="19629">
                  <c:v>1.4906732763100901E-4</c:v>
                </c:pt>
                <c:pt idx="19630">
                  <c:v>3.7908040714733997E-5</c:v>
                </c:pt>
                <c:pt idx="19631">
                  <c:v>2.1523171365826901E-2</c:v>
                </c:pt>
                <c:pt idx="19632">
                  <c:v>6.7962799199700399E-4</c:v>
                </c:pt>
                <c:pt idx="19633">
                  <c:v>2.5847362928733799E-3</c:v>
                </c:pt>
                <c:pt idx="19634">
                  <c:v>1.58851770467116E-4</c:v>
                </c:pt>
                <c:pt idx="19635">
                  <c:v>1.5598836570755799E-3</c:v>
                </c:pt>
                <c:pt idx="19636">
                  <c:v>3.1278015563525102E-4</c:v>
                </c:pt>
                <c:pt idx="19637">
                  <c:v>8.9874862822877802E-5</c:v>
                </c:pt>
                <c:pt idx="19638">
                  <c:v>8.7583007751746496E-4</c:v>
                </c:pt>
                <c:pt idx="19639">
                  <c:v>3.2069673339500401E-6</c:v>
                </c:pt>
                <c:pt idx="19640">
                  <c:v>3.1868144948379802E-7</c:v>
                </c:pt>
                <c:pt idx="19641">
                  <c:v>1.5064847247299601E-3</c:v>
                </c:pt>
                <c:pt idx="19642">
                  <c:v>7.2206533576808205E-5</c:v>
                </c:pt>
                <c:pt idx="19643">
                  <c:v>1.37243786032277E-5</c:v>
                </c:pt>
                <c:pt idx="19644">
                  <c:v>7.7892222465948704E-5</c:v>
                </c:pt>
                <c:pt idx="19645">
                  <c:v>1.28371046060612E-2</c:v>
                </c:pt>
                <c:pt idx="19646">
                  <c:v>9.2215875579612101E-3</c:v>
                </c:pt>
                <c:pt idx="19647">
                  <c:v>2.1583512297269599E-4</c:v>
                </c:pt>
                <c:pt idx="19648">
                  <c:v>1.5331792340449802E-5</c:v>
                </c:pt>
                <c:pt idx="19649">
                  <c:v>7.4938075885152599E-3</c:v>
                </c:pt>
                <c:pt idx="19650">
                  <c:v>5.2794307024623104E-3</c:v>
                </c:pt>
                <c:pt idx="19651">
                  <c:v>4.1039537734607901E-7</c:v>
                </c:pt>
                <c:pt idx="19652">
                  <c:v>7.2239212292938305E-7</c:v>
                </c:pt>
                <c:pt idx="19653">
                  <c:v>2.3069170661896599E-4</c:v>
                </c:pt>
                <c:pt idx="19654">
                  <c:v>1.6402774893187501E-4</c:v>
                </c:pt>
                <c:pt idx="19655">
                  <c:v>8.7913933789638792E-3</c:v>
                </c:pt>
                <c:pt idx="19656">
                  <c:v>8.8958472243537296E-5</c:v>
                </c:pt>
                <c:pt idx="19657">
                  <c:v>1.5709649749031E-4</c:v>
                </c:pt>
                <c:pt idx="19658">
                  <c:v>1.1029109262711401E-4</c:v>
                </c:pt>
                <c:pt idx="19659">
                  <c:v>6.2899323077160903E-3</c:v>
                </c:pt>
                <c:pt idx="19660">
                  <c:v>3.85543235902826E-3</c:v>
                </c:pt>
                <c:pt idx="19661">
                  <c:v>2.3929940807508601E-4</c:v>
                </c:pt>
                <c:pt idx="19662">
                  <c:v>7.3382678910389699E-3</c:v>
                </c:pt>
                <c:pt idx="19663">
                  <c:v>1.8117109748865001E-3</c:v>
                </c:pt>
                <c:pt idx="19664">
                  <c:v>1.40107545821321E-2</c:v>
                </c:pt>
                <c:pt idx="19665">
                  <c:v>1.7048749904088299E-2</c:v>
                </c:pt>
                <c:pt idx="19666">
                  <c:v>2.5545248651203799E-4</c:v>
                </c:pt>
                <c:pt idx="19667">
                  <c:v>2.56762650816965E-4</c:v>
                </c:pt>
                <c:pt idx="19668">
                  <c:v>1.0620325417949701E-3</c:v>
                </c:pt>
                <c:pt idx="19669">
                  <c:v>4.4781393302521198E-2</c:v>
                </c:pt>
                <c:pt idx="19670">
                  <c:v>1.32237078287297E-3</c:v>
                </c:pt>
                <c:pt idx="19671">
                  <c:v>1.14700512555079E-6</c:v>
                </c:pt>
                <c:pt idx="19672">
                  <c:v>3.2596799258890401E-4</c:v>
                </c:pt>
                <c:pt idx="19673">
                  <c:v>1.03320179894845E-4</c:v>
                </c:pt>
                <c:pt idx="19674">
                  <c:v>4.5056078430884602E-7</c:v>
                </c:pt>
                <c:pt idx="19675">
                  <c:v>3.0458292357624702E-3</c:v>
                </c:pt>
                <c:pt idx="19676">
                  <c:v>5.7796899478690204E-3</c:v>
                </c:pt>
                <c:pt idx="19677">
                  <c:v>4.1017978783854401E-4</c:v>
                </c:pt>
                <c:pt idx="19678">
                  <c:v>3.3151124221649501E-4</c:v>
                </c:pt>
                <c:pt idx="19679">
                  <c:v>2.8741951111112599E-3</c:v>
                </c:pt>
                <c:pt idx="19680">
                  <c:v>6.1906046650137599E-4</c:v>
                </c:pt>
                <c:pt idx="19681">
                  <c:v>4.6854915558623299E-4</c:v>
                </c:pt>
                <c:pt idx="19682">
                  <c:v>5.5345643886501898E-3</c:v>
                </c:pt>
                <c:pt idx="19683">
                  <c:v>1.7664377542784E-4</c:v>
                </c:pt>
                <c:pt idx="19684">
                  <c:v>2.40451888955798E-4</c:v>
                </c:pt>
                <c:pt idx="19685">
                  <c:v>4.7794906123059004E-3</c:v>
                </c:pt>
                <c:pt idx="19686">
                  <c:v>3.6259542734949197E-2</c:v>
                </c:pt>
                <c:pt idx="19687">
                  <c:v>3.9381986564375698E-4</c:v>
                </c:pt>
                <c:pt idx="19688">
                  <c:v>7.7475193085128194E-5</c:v>
                </c:pt>
                <c:pt idx="19689">
                  <c:v>8.2510134613489293E-3</c:v>
                </c:pt>
                <c:pt idx="19690">
                  <c:v>7.2225350984129295E-4</c:v>
                </c:pt>
                <c:pt idx="19691">
                  <c:v>1.1243795731042E-6</c:v>
                </c:pt>
                <c:pt idx="19692">
                  <c:v>1.4551708072257901E-3</c:v>
                </c:pt>
                <c:pt idx="19693">
                  <c:v>5.1006385110013703E-4</c:v>
                </c:pt>
                <c:pt idx="19694">
                  <c:v>6.0913452256607396E-4</c:v>
                </c:pt>
                <c:pt idx="19695">
                  <c:v>1.2537794252811701E-3</c:v>
                </c:pt>
                <c:pt idx="19696">
                  <c:v>2.2106283669996499E-4</c:v>
                </c:pt>
                <c:pt idx="19697">
                  <c:v>1.0749367624382E-4</c:v>
                </c:pt>
                <c:pt idx="19698">
                  <c:v>9.3105169916597101E-4</c:v>
                </c:pt>
                <c:pt idx="19699">
                  <c:v>8.3661161311820195E-4</c:v>
                </c:pt>
                <c:pt idx="19700">
                  <c:v>5.1124360041078298E-5</c:v>
                </c:pt>
                <c:pt idx="19701">
                  <c:v>3.2293480878181E-3</c:v>
                </c:pt>
                <c:pt idx="19702">
                  <c:v>7.5604290435071705E-2</c:v>
                </c:pt>
                <c:pt idx="19703">
                  <c:v>1.63074149639458E-4</c:v>
                </c:pt>
                <c:pt idx="19704">
                  <c:v>3.7659747551787703E-4</c:v>
                </c:pt>
                <c:pt idx="19705">
                  <c:v>5.5838172029593902E-3</c:v>
                </c:pt>
                <c:pt idx="19706">
                  <c:v>4.5761384185487499E-3</c:v>
                </c:pt>
                <c:pt idx="19707">
                  <c:v>1.01354479605289E-4</c:v>
                </c:pt>
                <c:pt idx="19708">
                  <c:v>1.18942019359855E-3</c:v>
                </c:pt>
                <c:pt idx="19709">
                  <c:v>3.2698374684505499E-3</c:v>
                </c:pt>
                <c:pt idx="19710">
                  <c:v>1.3745813704878599E-3</c:v>
                </c:pt>
                <c:pt idx="19711">
                  <c:v>6.2458782885427304E-3</c:v>
                </c:pt>
                <c:pt idx="19712">
                  <c:v>1.5898641462944101E-4</c:v>
                </c:pt>
                <c:pt idx="19713">
                  <c:v>1.17001444981088E-3</c:v>
                </c:pt>
                <c:pt idx="19714">
                  <c:v>3.8398410942812697E-2</c:v>
                </c:pt>
                <c:pt idx="19715">
                  <c:v>3.3285476757077598E-4</c:v>
                </c:pt>
                <c:pt idx="19716">
                  <c:v>1.57320551143741E-3</c:v>
                </c:pt>
                <c:pt idx="19717">
                  <c:v>7.8663119989588303E-4</c:v>
                </c:pt>
                <c:pt idx="19718">
                  <c:v>2.0846798319448001E-4</c:v>
                </c:pt>
                <c:pt idx="19719">
                  <c:v>2.0883652008988799E-4</c:v>
                </c:pt>
                <c:pt idx="19720">
                  <c:v>6.5545881551772201E-3</c:v>
                </c:pt>
                <c:pt idx="19721">
                  <c:v>6.2461330845054597E-5</c:v>
                </c:pt>
                <c:pt idx="19722">
                  <c:v>1.9042645240837701E-4</c:v>
                </c:pt>
                <c:pt idx="19723">
                  <c:v>3.4074868721916898E-4</c:v>
                </c:pt>
                <c:pt idx="19724">
                  <c:v>2.0800566288691201E-7</c:v>
                </c:pt>
                <c:pt idx="19725">
                  <c:v>1.7201804731850699E-2</c:v>
                </c:pt>
                <c:pt idx="19726">
                  <c:v>2.8902343947369999E-2</c:v>
                </c:pt>
                <c:pt idx="19727">
                  <c:v>3.05170370810784E-4</c:v>
                </c:pt>
                <c:pt idx="19728">
                  <c:v>2.9882751389808299E-4</c:v>
                </c:pt>
                <c:pt idx="19729">
                  <c:v>1.78147880333745E-4</c:v>
                </c:pt>
                <c:pt idx="19730">
                  <c:v>2.9283993491705998E-4</c:v>
                </c:pt>
                <c:pt idx="19731">
                  <c:v>1.2952301205995499E-6</c:v>
                </c:pt>
                <c:pt idx="19732">
                  <c:v>9.4789116021372095E-3</c:v>
                </c:pt>
                <c:pt idx="19733">
                  <c:v>2.7952220576389099E-4</c:v>
                </c:pt>
                <c:pt idx="19734">
                  <c:v>1.3764879793690299E-3</c:v>
                </c:pt>
                <c:pt idx="19735">
                  <c:v>1.08990083145158E-6</c:v>
                </c:pt>
                <c:pt idx="19736">
                  <c:v>3.1206884152679002E-4</c:v>
                </c:pt>
                <c:pt idx="19737">
                  <c:v>5.32075037613959E-5</c:v>
                </c:pt>
                <c:pt idx="19738">
                  <c:v>7.2191840284068203E-3</c:v>
                </c:pt>
                <c:pt idx="19739">
                  <c:v>1.2613544966582099E-3</c:v>
                </c:pt>
                <c:pt idx="19740">
                  <c:v>3.10639654169622E-3</c:v>
                </c:pt>
                <c:pt idx="19741">
                  <c:v>1.8307530029755899E-3</c:v>
                </c:pt>
                <c:pt idx="19742">
                  <c:v>1.80248710710886E-7</c:v>
                </c:pt>
                <c:pt idx="19743">
                  <c:v>5.63449979842748E-4</c:v>
                </c:pt>
                <c:pt idx="19744">
                  <c:v>3.0212542059525699E-2</c:v>
                </c:pt>
                <c:pt idx="19745">
                  <c:v>1.7126982003371201E-4</c:v>
                </c:pt>
                <c:pt idx="19746">
                  <c:v>1.8283901267989702E-2</c:v>
                </c:pt>
                <c:pt idx="19747">
                  <c:v>3.1497731563490403E-5</c:v>
                </c:pt>
                <c:pt idx="19748">
                  <c:v>9.4157428790046506E-5</c:v>
                </c:pt>
                <c:pt idx="19749">
                  <c:v>1.91135676507838E-6</c:v>
                </c:pt>
                <c:pt idx="19750">
                  <c:v>1.31609843239345E-4</c:v>
                </c:pt>
                <c:pt idx="19751">
                  <c:v>5.8141460892365301E-7</c:v>
                </c:pt>
                <c:pt idx="19752">
                  <c:v>5.9939173314221703E-2</c:v>
                </c:pt>
                <c:pt idx="19753">
                  <c:v>8.0122593910920798E-7</c:v>
                </c:pt>
                <c:pt idx="19754">
                  <c:v>7.9739885419964401E-4</c:v>
                </c:pt>
                <c:pt idx="19755">
                  <c:v>3.7544457219370898E-4</c:v>
                </c:pt>
                <c:pt idx="19756">
                  <c:v>4.3108955228196198E-4</c:v>
                </c:pt>
                <c:pt idx="19757">
                  <c:v>7.1970500003205699E-4</c:v>
                </c:pt>
                <c:pt idx="19758">
                  <c:v>4.0584513661429101E-4</c:v>
                </c:pt>
                <c:pt idx="19759">
                  <c:v>1.18394528222532E-3</c:v>
                </c:pt>
                <c:pt idx="19760">
                  <c:v>1.22631155581511E-2</c:v>
                </c:pt>
                <c:pt idx="19761">
                  <c:v>1.2187177653309299E-3</c:v>
                </c:pt>
                <c:pt idx="19762">
                  <c:v>3.08995989172258E-4</c:v>
                </c:pt>
                <c:pt idx="19763">
                  <c:v>2.1707093405691599E-3</c:v>
                </c:pt>
                <c:pt idx="19764">
                  <c:v>5.6881793611068101E-3</c:v>
                </c:pt>
                <c:pt idx="19765">
                  <c:v>1.0941724805991701E-6</c:v>
                </c:pt>
                <c:pt idx="19766">
                  <c:v>6.0426126454748096E-4</c:v>
                </c:pt>
                <c:pt idx="19767">
                  <c:v>1.7442487253594501E-4</c:v>
                </c:pt>
                <c:pt idx="19768">
                  <c:v>4.2491147357258899E-7</c:v>
                </c:pt>
                <c:pt idx="19769">
                  <c:v>4.9555601487220003E-3</c:v>
                </c:pt>
                <c:pt idx="19770">
                  <c:v>1.8482140983870798E-2</c:v>
                </c:pt>
                <c:pt idx="19771">
                  <c:v>2.6612121453534299E-3</c:v>
                </c:pt>
                <c:pt idx="19772">
                  <c:v>6.5375127325538697E-3</c:v>
                </c:pt>
                <c:pt idx="19773">
                  <c:v>7.9307847036123099E-4</c:v>
                </c:pt>
                <c:pt idx="19774">
                  <c:v>7.94017298140259E-3</c:v>
                </c:pt>
                <c:pt idx="19775">
                  <c:v>2.34185703861784E-3</c:v>
                </c:pt>
                <c:pt idx="19776">
                  <c:v>1.36509831984662E-7</c:v>
                </c:pt>
                <c:pt idx="19777">
                  <c:v>4.23396492629044E-3</c:v>
                </c:pt>
                <c:pt idx="19778">
                  <c:v>4.0266782629766001E-4</c:v>
                </c:pt>
                <c:pt idx="19779">
                  <c:v>8.7405549927630107E-5</c:v>
                </c:pt>
                <c:pt idx="19780">
                  <c:v>2.7496048857315002E-4</c:v>
                </c:pt>
                <c:pt idx="19781">
                  <c:v>1.9549345151172201E-4</c:v>
                </c:pt>
                <c:pt idx="19782">
                  <c:v>2.55984318420278E-4</c:v>
                </c:pt>
                <c:pt idx="19783">
                  <c:v>5.4101709012391603E-3</c:v>
                </c:pt>
                <c:pt idx="19784">
                  <c:v>1.27614883818225E-4</c:v>
                </c:pt>
                <c:pt idx="19785">
                  <c:v>6.2446838967745001E-4</c:v>
                </c:pt>
                <c:pt idx="19786">
                  <c:v>6.7084247154127804E-3</c:v>
                </c:pt>
                <c:pt idx="19787">
                  <c:v>3.1360123806493099E-3</c:v>
                </c:pt>
                <c:pt idx="19788">
                  <c:v>1.9445804074414799E-4</c:v>
                </c:pt>
                <c:pt idx="19789">
                  <c:v>7.4645779735205901E-5</c:v>
                </c:pt>
                <c:pt idx="19790">
                  <c:v>1.1238372583566799E-3</c:v>
                </c:pt>
                <c:pt idx="19791">
                  <c:v>4.5108111453819201E-4</c:v>
                </c:pt>
                <c:pt idx="19792">
                  <c:v>2.2477616639205401E-3</c:v>
                </c:pt>
                <c:pt idx="19793">
                  <c:v>8.1511880997095802E-4</c:v>
                </c:pt>
                <c:pt idx="19794">
                  <c:v>1.15855661272253E-4</c:v>
                </c:pt>
                <c:pt idx="19795">
                  <c:v>5.1661999421324695E-4</c:v>
                </c:pt>
                <c:pt idx="19796">
                  <c:v>1.3836272693035299E-2</c:v>
                </c:pt>
                <c:pt idx="19797">
                  <c:v>3.0458562505742302E-3</c:v>
                </c:pt>
                <c:pt idx="19798">
                  <c:v>1.97146810240733E-2</c:v>
                </c:pt>
                <c:pt idx="19799">
                  <c:v>1.48590991465439E-4</c:v>
                </c:pt>
                <c:pt idx="19800">
                  <c:v>2.5338186180982598E-3</c:v>
                </c:pt>
                <c:pt idx="19801">
                  <c:v>4.9609836706342404E-3</c:v>
                </c:pt>
                <c:pt idx="19802">
                  <c:v>1.9348779306861501E-3</c:v>
                </c:pt>
                <c:pt idx="19803">
                  <c:v>1.4179226077581999E-3</c:v>
                </c:pt>
                <c:pt idx="19804">
                  <c:v>3.17214434311345E-6</c:v>
                </c:pt>
                <c:pt idx="19805">
                  <c:v>3.79662507880862E-4</c:v>
                </c:pt>
                <c:pt idx="19806">
                  <c:v>1.90706080299829E-4</c:v>
                </c:pt>
                <c:pt idx="19807">
                  <c:v>2.7422017853556101E-3</c:v>
                </c:pt>
                <c:pt idx="19808">
                  <c:v>2.2891875708304101E-5</c:v>
                </c:pt>
                <c:pt idx="19809">
                  <c:v>1.16689170440716E-3</c:v>
                </c:pt>
                <c:pt idx="19810">
                  <c:v>3.5597918607662002E-5</c:v>
                </c:pt>
                <c:pt idx="19811">
                  <c:v>3.4697057502640601E-3</c:v>
                </c:pt>
                <c:pt idx="19812">
                  <c:v>8.6615491820273902E-5</c:v>
                </c:pt>
                <c:pt idx="19813">
                  <c:v>1.42506927137358E-4</c:v>
                </c:pt>
                <c:pt idx="19814">
                  <c:v>7.2262262815872896E-3</c:v>
                </c:pt>
                <c:pt idx="19815">
                  <c:v>2.0687065210228599E-4</c:v>
                </c:pt>
                <c:pt idx="19816">
                  <c:v>7.9973003785814502E-7</c:v>
                </c:pt>
                <c:pt idx="19817">
                  <c:v>9.6291244577840303E-4</c:v>
                </c:pt>
                <c:pt idx="19818">
                  <c:v>3.3841471715753101E-3</c:v>
                </c:pt>
                <c:pt idx="19819">
                  <c:v>7.3924292642741198E-4</c:v>
                </c:pt>
                <c:pt idx="19820">
                  <c:v>4.4127544657801302E-3</c:v>
                </c:pt>
                <c:pt idx="19821">
                  <c:v>1.45328489705371E-3</c:v>
                </c:pt>
                <c:pt idx="19822">
                  <c:v>8.1538310446624997E-3</c:v>
                </c:pt>
                <c:pt idx="19823">
                  <c:v>1.7992755857944799E-3</c:v>
                </c:pt>
                <c:pt idx="19824">
                  <c:v>1.4897042571316899E-2</c:v>
                </c:pt>
                <c:pt idx="19825">
                  <c:v>4.70544222783182E-3</c:v>
                </c:pt>
                <c:pt idx="19826">
                  <c:v>1.4359974141684999E-3</c:v>
                </c:pt>
                <c:pt idx="19827">
                  <c:v>2.2235785818544801E-4</c:v>
                </c:pt>
                <c:pt idx="19828">
                  <c:v>5.03315669175426E-6</c:v>
                </c:pt>
                <c:pt idx="19829">
                  <c:v>3.3563797653567802E-3</c:v>
                </c:pt>
                <c:pt idx="19830">
                  <c:v>3.4765802772780498E-7</c:v>
                </c:pt>
                <c:pt idx="19831">
                  <c:v>1.3860080568138501E-4</c:v>
                </c:pt>
                <c:pt idx="19832">
                  <c:v>3.3293258999095902E-3</c:v>
                </c:pt>
                <c:pt idx="19833">
                  <c:v>7.3695686579925798E-5</c:v>
                </c:pt>
                <c:pt idx="19834">
                  <c:v>6.5343189018987299E-5</c:v>
                </c:pt>
                <c:pt idx="19835">
                  <c:v>3.3531644137959498E-3</c:v>
                </c:pt>
                <c:pt idx="19836">
                  <c:v>1.1831788237235401E-2</c:v>
                </c:pt>
                <c:pt idx="19837">
                  <c:v>9.3585992119161604E-6</c:v>
                </c:pt>
                <c:pt idx="19838">
                  <c:v>2.3007483073512E-5</c:v>
                </c:pt>
                <c:pt idx="19839">
                  <c:v>1.5641177458377401E-2</c:v>
                </c:pt>
                <c:pt idx="19840">
                  <c:v>2.98827303275536E-5</c:v>
                </c:pt>
                <c:pt idx="19841">
                  <c:v>5.5422072300888604E-7</c:v>
                </c:pt>
                <c:pt idx="19842">
                  <c:v>1.2175338850543701E-2</c:v>
                </c:pt>
                <c:pt idx="19843">
                  <c:v>2.7347668233080501E-5</c:v>
                </c:pt>
                <c:pt idx="19844">
                  <c:v>1.2310898816373999E-3</c:v>
                </c:pt>
                <c:pt idx="19845">
                  <c:v>2.7249152490893499E-3</c:v>
                </c:pt>
                <c:pt idx="19846">
                  <c:v>1.63148490078185E-3</c:v>
                </c:pt>
                <c:pt idx="19847">
                  <c:v>2.87067752787446E-5</c:v>
                </c:pt>
                <c:pt idx="19848">
                  <c:v>1.1917741330171E-3</c:v>
                </c:pt>
                <c:pt idx="19849">
                  <c:v>5.5164948508707699E-3</c:v>
                </c:pt>
                <c:pt idx="19850">
                  <c:v>1.7063335065503701E-7</c:v>
                </c:pt>
                <c:pt idx="19851">
                  <c:v>2.4916212088732102E-4</c:v>
                </c:pt>
                <c:pt idx="19852">
                  <c:v>7.1652023678165002E-3</c:v>
                </c:pt>
                <c:pt idx="19853">
                  <c:v>7.8045203294517805E-5</c:v>
                </c:pt>
                <c:pt idx="19854">
                  <c:v>5.48904238715014E-5</c:v>
                </c:pt>
                <c:pt idx="19855">
                  <c:v>1.70177868529573E-3</c:v>
                </c:pt>
                <c:pt idx="19856">
                  <c:v>4.1633352366820002E-3</c:v>
                </c:pt>
                <c:pt idx="19857">
                  <c:v>2.9735371516693698E-3</c:v>
                </c:pt>
                <c:pt idx="19858">
                  <c:v>2.5042795431448502E-3</c:v>
                </c:pt>
                <c:pt idx="19859">
                  <c:v>3.0707500081667001E-3</c:v>
                </c:pt>
                <c:pt idx="19860">
                  <c:v>4.31071254631899E-4</c:v>
                </c:pt>
                <c:pt idx="19861">
                  <c:v>4.2165224262842296E-3</c:v>
                </c:pt>
                <c:pt idx="19862">
                  <c:v>1.0335261658183E-3</c:v>
                </c:pt>
                <c:pt idx="19863">
                  <c:v>1.4138517199267201E-3</c:v>
                </c:pt>
                <c:pt idx="19864">
                  <c:v>4.6744744286317903E-3</c:v>
                </c:pt>
                <c:pt idx="19865">
                  <c:v>2.29575526195577E-3</c:v>
                </c:pt>
                <c:pt idx="19866">
                  <c:v>0.83919683766985897</c:v>
                </c:pt>
                <c:pt idx="19867">
                  <c:v>1.71554898884223E-3</c:v>
                </c:pt>
                <c:pt idx="19868">
                  <c:v>2.8412704622206499E-2</c:v>
                </c:pt>
                <c:pt idx="19869">
                  <c:v>1.23175912978349E-3</c:v>
                </c:pt>
                <c:pt idx="19870">
                  <c:v>2.95255604070535E-3</c:v>
                </c:pt>
                <c:pt idx="19871">
                  <c:v>3.9076880974845398E-3</c:v>
                </c:pt>
                <c:pt idx="19872">
                  <c:v>9.4845409354865594E-3</c:v>
                </c:pt>
                <c:pt idx="19873">
                  <c:v>6.5358709784859393E-5</c:v>
                </c:pt>
                <c:pt idx="19874">
                  <c:v>2.9550110451644399E-3</c:v>
                </c:pt>
                <c:pt idx="19875">
                  <c:v>1.26051285435072E-4</c:v>
                </c:pt>
                <c:pt idx="19876">
                  <c:v>2.8502380426622098E-4</c:v>
                </c:pt>
                <c:pt idx="19877">
                  <c:v>2.8253980163571602E-3</c:v>
                </c:pt>
                <c:pt idx="19878">
                  <c:v>2.6317808074402299E-3</c:v>
                </c:pt>
                <c:pt idx="19879">
                  <c:v>2.614429960425E-2</c:v>
                </c:pt>
                <c:pt idx="19880">
                  <c:v>3.0616319256065298E-7</c:v>
                </c:pt>
                <c:pt idx="19881">
                  <c:v>2.1371262037767199E-4</c:v>
                </c:pt>
                <c:pt idx="19882">
                  <c:v>9.0596843675812695E-5</c:v>
                </c:pt>
                <c:pt idx="19883">
                  <c:v>9.7548457914450805E-4</c:v>
                </c:pt>
                <c:pt idx="19884">
                  <c:v>2.7575650997299201E-7</c:v>
                </c:pt>
                <c:pt idx="19885">
                  <c:v>5.6761787228068895E-4</c:v>
                </c:pt>
                <c:pt idx="19886">
                  <c:v>0.85467136773012797</c:v>
                </c:pt>
                <c:pt idx="19887">
                  <c:v>1.09974501151835E-4</c:v>
                </c:pt>
                <c:pt idx="19888">
                  <c:v>4.1579538607267298E-2</c:v>
                </c:pt>
                <c:pt idx="19889">
                  <c:v>1.12169305018595E-2</c:v>
                </c:pt>
                <c:pt idx="19890">
                  <c:v>5.6935040685131502E-5</c:v>
                </c:pt>
                <c:pt idx="19891">
                  <c:v>2.3484537946431101E-4</c:v>
                </c:pt>
                <c:pt idx="19892">
                  <c:v>3.0401643228844999E-4</c:v>
                </c:pt>
                <c:pt idx="19893">
                  <c:v>3.0756530353871301E-3</c:v>
                </c:pt>
                <c:pt idx="19894">
                  <c:v>7.4469079425258396E-7</c:v>
                </c:pt>
                <c:pt idx="19895">
                  <c:v>2.4671169050472998E-3</c:v>
                </c:pt>
                <c:pt idx="19896">
                  <c:v>1.9358572255174799E-5</c:v>
                </c:pt>
                <c:pt idx="19897">
                  <c:v>1.4091231247452799E-6</c:v>
                </c:pt>
                <c:pt idx="19898">
                  <c:v>3.9299624929483902E-7</c:v>
                </c:pt>
                <c:pt idx="19899">
                  <c:v>3.0869753062388702E-2</c:v>
                </c:pt>
                <c:pt idx="19900">
                  <c:v>1.28992106521629E-2</c:v>
                </c:pt>
                <c:pt idx="19901">
                  <c:v>2.5138187463030902E-7</c:v>
                </c:pt>
                <c:pt idx="19902">
                  <c:v>2.93699363903085E-2</c:v>
                </c:pt>
                <c:pt idx="19903">
                  <c:v>2.4222534693145801E-5</c:v>
                </c:pt>
                <c:pt idx="19904">
                  <c:v>2.3154178290108098E-3</c:v>
                </c:pt>
                <c:pt idx="19905">
                  <c:v>3.2320108869443701E-4</c:v>
                </c:pt>
                <c:pt idx="19906">
                  <c:v>1.4306798054233201E-4</c:v>
                </c:pt>
                <c:pt idx="19907">
                  <c:v>8.2059211151900108E-6</c:v>
                </c:pt>
                <c:pt idx="19908">
                  <c:v>1.30004610612628E-2</c:v>
                </c:pt>
                <c:pt idx="19909">
                  <c:v>1.15626014205347E-3</c:v>
                </c:pt>
                <c:pt idx="19910">
                  <c:v>2.1457941270947099E-4</c:v>
                </c:pt>
                <c:pt idx="19911">
                  <c:v>1.28795956852648E-2</c:v>
                </c:pt>
                <c:pt idx="19912">
                  <c:v>1.14284344853525E-4</c:v>
                </c:pt>
                <c:pt idx="19913">
                  <c:v>9.9906950041584602E-5</c:v>
                </c:pt>
                <c:pt idx="19914">
                  <c:v>2.94788432796319E-4</c:v>
                </c:pt>
                <c:pt idx="19915">
                  <c:v>6.1752195705800803E-2</c:v>
                </c:pt>
                <c:pt idx="19916">
                  <c:v>1.24686484758315E-4</c:v>
                </c:pt>
                <c:pt idx="19917">
                  <c:v>3.2997267589364199E-7</c:v>
                </c:pt>
                <c:pt idx="19918">
                  <c:v>3.15469524306372E-7</c:v>
                </c:pt>
                <c:pt idx="19919">
                  <c:v>2.5704525011024099E-5</c:v>
                </c:pt>
                <c:pt idx="19920">
                  <c:v>1.14805439056202E-2</c:v>
                </c:pt>
                <c:pt idx="19921">
                  <c:v>1.14484559316253E-3</c:v>
                </c:pt>
                <c:pt idx="19922">
                  <c:v>6.5214998796699303E-4</c:v>
                </c:pt>
                <c:pt idx="19923">
                  <c:v>1.5124970093485899E-5</c:v>
                </c:pt>
                <c:pt idx="19924">
                  <c:v>0.74287240434310198</c:v>
                </c:pt>
                <c:pt idx="19925">
                  <c:v>1.0618447213078799E-3</c:v>
                </c:pt>
                <c:pt idx="19926">
                  <c:v>1.6055686923943999E-4</c:v>
                </c:pt>
                <c:pt idx="19927">
                  <c:v>9.2124975786143199E-5</c:v>
                </c:pt>
                <c:pt idx="19928">
                  <c:v>4.9649324312047403E-3</c:v>
                </c:pt>
                <c:pt idx="19929">
                  <c:v>2.25370585182424E-3</c:v>
                </c:pt>
                <c:pt idx="19930">
                  <c:v>8.4481996260892308E-3</c:v>
                </c:pt>
                <c:pt idx="19931">
                  <c:v>2.1101770349421501E-2</c:v>
                </c:pt>
                <c:pt idx="19932">
                  <c:v>4.9970847066251704E-3</c:v>
                </c:pt>
                <c:pt idx="19933">
                  <c:v>4.12011136350393E-4</c:v>
                </c:pt>
                <c:pt idx="19934">
                  <c:v>1.45872148342133E-4</c:v>
                </c:pt>
                <c:pt idx="19935">
                  <c:v>1.3289129208864801E-2</c:v>
                </c:pt>
                <c:pt idx="19936">
                  <c:v>3.6297696157208399E-4</c:v>
                </c:pt>
                <c:pt idx="19937">
                  <c:v>1.5122165065958799E-6</c:v>
                </c:pt>
                <c:pt idx="19938">
                  <c:v>7.14110593459342E-4</c:v>
                </c:pt>
                <c:pt idx="19939">
                  <c:v>5.9926793045209799E-5</c:v>
                </c:pt>
                <c:pt idx="19940">
                  <c:v>2.1576325955809999E-7</c:v>
                </c:pt>
                <c:pt idx="19941">
                  <c:v>1.3491636172218301E-3</c:v>
                </c:pt>
                <c:pt idx="19942">
                  <c:v>0.15050839387614701</c:v>
                </c:pt>
                <c:pt idx="19943">
                  <c:v>2.46573050548057E-5</c:v>
                </c:pt>
                <c:pt idx="19944">
                  <c:v>1.06238870843258E-2</c:v>
                </c:pt>
                <c:pt idx="19945">
                  <c:v>1.41231879503703E-3</c:v>
                </c:pt>
                <c:pt idx="19946">
                  <c:v>8.8770781493102699E-5</c:v>
                </c:pt>
                <c:pt idx="19947">
                  <c:v>6.1703961036035002E-5</c:v>
                </c:pt>
                <c:pt idx="19948">
                  <c:v>6.3545894964362002E-4</c:v>
                </c:pt>
                <c:pt idx="19949">
                  <c:v>2.5385054375065999E-3</c:v>
                </c:pt>
                <c:pt idx="19950">
                  <c:v>1.12276196757606E-3</c:v>
                </c:pt>
                <c:pt idx="19951">
                  <c:v>1.2383167891230999E-2</c:v>
                </c:pt>
                <c:pt idx="19952">
                  <c:v>1.3432523054593201E-4</c:v>
                </c:pt>
                <c:pt idx="19953">
                  <c:v>2.7860669605542601E-4</c:v>
                </c:pt>
                <c:pt idx="19954">
                  <c:v>3.12951995602924E-3</c:v>
                </c:pt>
                <c:pt idx="19955">
                  <c:v>1.7942945919158301E-7</c:v>
                </c:pt>
                <c:pt idx="19956">
                  <c:v>2.8652069621593798E-5</c:v>
                </c:pt>
                <c:pt idx="19957">
                  <c:v>7.54786414272329E-5</c:v>
                </c:pt>
                <c:pt idx="19958">
                  <c:v>8.8641136648140897E-2</c:v>
                </c:pt>
                <c:pt idx="19959">
                  <c:v>1.12496210194548E-3</c:v>
                </c:pt>
                <c:pt idx="19960">
                  <c:v>1.08233948129187E-4</c:v>
                </c:pt>
                <c:pt idx="19961">
                  <c:v>3.82280997288783E-5</c:v>
                </c:pt>
                <c:pt idx="19962">
                  <c:v>1.9937500599123302E-3</c:v>
                </c:pt>
                <c:pt idx="19963">
                  <c:v>9.8885603793626695E-5</c:v>
                </c:pt>
                <c:pt idx="19964">
                  <c:v>9.4533528783371395E-4</c:v>
                </c:pt>
                <c:pt idx="19965">
                  <c:v>1.1989360895010999E-3</c:v>
                </c:pt>
                <c:pt idx="19966">
                  <c:v>8.2842299437902293E-6</c:v>
                </c:pt>
                <c:pt idx="19967">
                  <c:v>1.19316628546534E-3</c:v>
                </c:pt>
                <c:pt idx="19968">
                  <c:v>3.8973884910118402E-7</c:v>
                </c:pt>
                <c:pt idx="19969">
                  <c:v>9.9323924205212393E-3</c:v>
                </c:pt>
                <c:pt idx="19970">
                  <c:v>1.34359171651904E-4</c:v>
                </c:pt>
                <c:pt idx="19971">
                  <c:v>2.9107075213902401E-4</c:v>
                </c:pt>
                <c:pt idx="19972">
                  <c:v>9.4578652005779095E-3</c:v>
                </c:pt>
                <c:pt idx="19973">
                  <c:v>7.1415379341511001E-3</c:v>
                </c:pt>
                <c:pt idx="19974">
                  <c:v>5.2918697128282302E-2</c:v>
                </c:pt>
                <c:pt idx="19975">
                  <c:v>1.36524624773779E-4</c:v>
                </c:pt>
                <c:pt idx="19976">
                  <c:v>2.49766057854335E-3</c:v>
                </c:pt>
                <c:pt idx="19977">
                  <c:v>9.3821938774561297E-4</c:v>
                </c:pt>
                <c:pt idx="19978">
                  <c:v>9.4708352595539505E-5</c:v>
                </c:pt>
                <c:pt idx="19979">
                  <c:v>1.01200969180577E-2</c:v>
                </c:pt>
                <c:pt idx="19980">
                  <c:v>0.13906563993547899</c:v>
                </c:pt>
                <c:pt idx="19981">
                  <c:v>2.34980224778326E-2</c:v>
                </c:pt>
                <c:pt idx="19982">
                  <c:v>3.8451616023219299E-3</c:v>
                </c:pt>
                <c:pt idx="19983">
                  <c:v>2.5123868821343899E-5</c:v>
                </c:pt>
                <c:pt idx="19984">
                  <c:v>8.1483800923017597E-5</c:v>
                </c:pt>
                <c:pt idx="19985">
                  <c:v>7.9272922632123207E-3</c:v>
                </c:pt>
                <c:pt idx="19986">
                  <c:v>3.2152540199122798E-4</c:v>
                </c:pt>
                <c:pt idx="19987">
                  <c:v>1.43038807233117E-3</c:v>
                </c:pt>
                <c:pt idx="19988">
                  <c:v>2.80765349696343E-2</c:v>
                </c:pt>
                <c:pt idx="19989">
                  <c:v>1.8890113096459999E-3</c:v>
                </c:pt>
                <c:pt idx="19990">
                  <c:v>4.6423162869508101E-2</c:v>
                </c:pt>
                <c:pt idx="19991">
                  <c:v>1.62065803982039E-7</c:v>
                </c:pt>
                <c:pt idx="19992">
                  <c:v>1.37375144582916E-4</c:v>
                </c:pt>
                <c:pt idx="19993">
                  <c:v>1.05768299989049E-4</c:v>
                </c:pt>
                <c:pt idx="19994">
                  <c:v>2.0415687848700701E-3</c:v>
                </c:pt>
                <c:pt idx="19995">
                  <c:v>6.0890649807224099E-4</c:v>
                </c:pt>
                <c:pt idx="19996">
                  <c:v>9.5705666113852894E-2</c:v>
                </c:pt>
                <c:pt idx="19997">
                  <c:v>7.33394972193287E-7</c:v>
                </c:pt>
                <c:pt idx="19998">
                  <c:v>3.9652384793098202E-5</c:v>
                </c:pt>
                <c:pt idx="19999">
                  <c:v>8.8378914697122393E-5</c:v>
                </c:pt>
                <c:pt idx="20000">
                  <c:v>2.2657158527745001E-3</c:v>
                </c:pt>
                <c:pt idx="20001">
                  <c:v>4.7759156918278801E-5</c:v>
                </c:pt>
                <c:pt idx="20002">
                  <c:v>2.1175820697004401E-4</c:v>
                </c:pt>
                <c:pt idx="20003">
                  <c:v>5.1183688754817798E-3</c:v>
                </c:pt>
                <c:pt idx="20004">
                  <c:v>1.03950304882019E-4</c:v>
                </c:pt>
                <c:pt idx="20005">
                  <c:v>5.9851636055432601E-5</c:v>
                </c:pt>
                <c:pt idx="20006">
                  <c:v>6.7968099898478801E-4</c:v>
                </c:pt>
                <c:pt idx="20007">
                  <c:v>5.1542373776363297E-5</c:v>
                </c:pt>
                <c:pt idx="20008">
                  <c:v>2.57752744551868E-4</c:v>
                </c:pt>
                <c:pt idx="20009">
                  <c:v>1.10525685364942E-3</c:v>
                </c:pt>
                <c:pt idx="20010">
                  <c:v>8.7038016112462903E-3</c:v>
                </c:pt>
                <c:pt idx="20011">
                  <c:v>4.9913073192544603E-5</c:v>
                </c:pt>
                <c:pt idx="20012">
                  <c:v>1.3322855463080201E-2</c:v>
                </c:pt>
                <c:pt idx="20013">
                  <c:v>2.8783763486883197E-4</c:v>
                </c:pt>
                <c:pt idx="20014">
                  <c:v>1.7815496644635199E-3</c:v>
                </c:pt>
                <c:pt idx="20015">
                  <c:v>1.31475136975579E-2</c:v>
                </c:pt>
                <c:pt idx="20016">
                  <c:v>9.3725177844707196E-3</c:v>
                </c:pt>
                <c:pt idx="20017">
                  <c:v>1.32323950675879E-2</c:v>
                </c:pt>
                <c:pt idx="20018">
                  <c:v>3.1814557178489898E-4</c:v>
                </c:pt>
                <c:pt idx="20019">
                  <c:v>3.4955521959657197E-4</c:v>
                </c:pt>
                <c:pt idx="20020">
                  <c:v>7.2231751707857502E-3</c:v>
                </c:pt>
                <c:pt idx="20021">
                  <c:v>3.9758515960477002E-5</c:v>
                </c:pt>
                <c:pt idx="20022">
                  <c:v>1.26917491855009E-3</c:v>
                </c:pt>
                <c:pt idx="20023">
                  <c:v>1.5028529604388899E-3</c:v>
                </c:pt>
                <c:pt idx="20024">
                  <c:v>5.3528759270002196E-3</c:v>
                </c:pt>
                <c:pt idx="20025">
                  <c:v>1.96673400934518E-2</c:v>
                </c:pt>
                <c:pt idx="20026">
                  <c:v>7.2820400171779906E-5</c:v>
                </c:pt>
                <c:pt idx="20027">
                  <c:v>1.5982026514135299E-6</c:v>
                </c:pt>
                <c:pt idx="20028">
                  <c:v>4.4427965282216996E-3</c:v>
                </c:pt>
                <c:pt idx="20029">
                  <c:v>2.0314314938781901E-5</c:v>
                </c:pt>
                <c:pt idx="20030">
                  <c:v>5.8339448897238498E-5</c:v>
                </c:pt>
                <c:pt idx="20031">
                  <c:v>2.03226494525157E-4</c:v>
                </c:pt>
                <c:pt idx="20032">
                  <c:v>4.3477897463867401E-3</c:v>
                </c:pt>
                <c:pt idx="20033">
                  <c:v>1.36712795886611E-2</c:v>
                </c:pt>
                <c:pt idx="20034">
                  <c:v>1.08644915190475E-3</c:v>
                </c:pt>
                <c:pt idx="20035">
                  <c:v>0.11203083351047199</c:v>
                </c:pt>
                <c:pt idx="20036">
                  <c:v>1.15978672718317E-4</c:v>
                </c:pt>
                <c:pt idx="20037">
                  <c:v>1.9402339187255702E-2</c:v>
                </c:pt>
                <c:pt idx="20038">
                  <c:v>9.8819817378110694E-4</c:v>
                </c:pt>
                <c:pt idx="20039">
                  <c:v>3.5922344654475201E-3</c:v>
                </c:pt>
                <c:pt idx="20040">
                  <c:v>1.19571742295432E-4</c:v>
                </c:pt>
                <c:pt idx="20041">
                  <c:v>2.1065459723813799E-7</c:v>
                </c:pt>
                <c:pt idx="20042">
                  <c:v>2.0973425996190001E-4</c:v>
                </c:pt>
                <c:pt idx="20043">
                  <c:v>1.74210929861331E-3</c:v>
                </c:pt>
                <c:pt idx="20044">
                  <c:v>5.6215468263362302E-3</c:v>
                </c:pt>
                <c:pt idx="20045">
                  <c:v>8.6601895506210497E-7</c:v>
                </c:pt>
                <c:pt idx="20046">
                  <c:v>1.6980507563959001E-7</c:v>
                </c:pt>
                <c:pt idx="20047">
                  <c:v>1.0746682887055101E-7</c:v>
                </c:pt>
                <c:pt idx="20048">
                  <c:v>8.4948772261857602E-6</c:v>
                </c:pt>
                <c:pt idx="20049">
                  <c:v>1.60491001256826E-2</c:v>
                </c:pt>
                <c:pt idx="20050">
                  <c:v>8.8343701253761796E-5</c:v>
                </c:pt>
                <c:pt idx="20051">
                  <c:v>1.22297230505512E-3</c:v>
                </c:pt>
                <c:pt idx="20052">
                  <c:v>6.4589616681821E-7</c:v>
                </c:pt>
                <c:pt idx="20053">
                  <c:v>4.5949449907330599E-5</c:v>
                </c:pt>
                <c:pt idx="20054">
                  <c:v>2.5457394491605901E-6</c:v>
                </c:pt>
                <c:pt idx="20055">
                  <c:v>9.1392743221214697E-5</c:v>
                </c:pt>
                <c:pt idx="20056">
                  <c:v>2.7305745756548301E-4</c:v>
                </c:pt>
                <c:pt idx="20057">
                  <c:v>8.0148601411189396E-4</c:v>
                </c:pt>
                <c:pt idx="20058">
                  <c:v>2.7788208208200997E-7</c:v>
                </c:pt>
                <c:pt idx="20059">
                  <c:v>4.8371512389308102E-5</c:v>
                </c:pt>
                <c:pt idx="20060">
                  <c:v>8.8037124836659597E-3</c:v>
                </c:pt>
                <c:pt idx="20061">
                  <c:v>1.10896241157319E-3</c:v>
                </c:pt>
                <c:pt idx="20062">
                  <c:v>3.3014311279171697E-2</c:v>
                </c:pt>
                <c:pt idx="20063">
                  <c:v>2.19585094563288E-5</c:v>
                </c:pt>
                <c:pt idx="20064">
                  <c:v>6.8346292857929503E-7</c:v>
                </c:pt>
                <c:pt idx="20065">
                  <c:v>3.6930018125048101E-5</c:v>
                </c:pt>
                <c:pt idx="20066">
                  <c:v>3.9773226018996503E-7</c:v>
                </c:pt>
                <c:pt idx="20067">
                  <c:v>4.1795876075354898E-4</c:v>
                </c:pt>
                <c:pt idx="20068">
                  <c:v>0.47404751500077003</c:v>
                </c:pt>
                <c:pt idx="20069">
                  <c:v>1.4387355016520801E-5</c:v>
                </c:pt>
                <c:pt idx="20070">
                  <c:v>2.52079739419957E-7</c:v>
                </c:pt>
                <c:pt idx="20071">
                  <c:v>5.6545414287427302E-5</c:v>
                </c:pt>
                <c:pt idx="20072">
                  <c:v>4.7499003211414999E-4</c:v>
                </c:pt>
                <c:pt idx="20073">
                  <c:v>1.2991892495035901E-4</c:v>
                </c:pt>
                <c:pt idx="20074">
                  <c:v>7.2956148608425395E-5</c:v>
                </c:pt>
                <c:pt idx="20075">
                  <c:v>6.6290915868384405E-5</c:v>
                </c:pt>
                <c:pt idx="20076">
                  <c:v>5.23621798690555E-5</c:v>
                </c:pt>
                <c:pt idx="20077">
                  <c:v>8.5231776668934292E-6</c:v>
                </c:pt>
                <c:pt idx="20078">
                  <c:v>7.4497282006232604E-5</c:v>
                </c:pt>
                <c:pt idx="20079">
                  <c:v>1.6706235605747102E-2</c:v>
                </c:pt>
                <c:pt idx="20080">
                  <c:v>1.8993059226599599E-3</c:v>
                </c:pt>
                <c:pt idx="20081">
                  <c:v>5.25909525457432E-5</c:v>
                </c:pt>
                <c:pt idx="20082">
                  <c:v>2.9274791963702302E-5</c:v>
                </c:pt>
                <c:pt idx="20083">
                  <c:v>5.2335376969104902E-7</c:v>
                </c:pt>
                <c:pt idx="20084">
                  <c:v>1.6851405187794501E-4</c:v>
                </c:pt>
                <c:pt idx="20085">
                  <c:v>2.0268071097236499E-2</c:v>
                </c:pt>
                <c:pt idx="20086">
                  <c:v>2.0570456103495299E-5</c:v>
                </c:pt>
                <c:pt idx="20087">
                  <c:v>1.3934546949514199E-3</c:v>
                </c:pt>
                <c:pt idx="20088">
                  <c:v>0.94159941848846695</c:v>
                </c:pt>
                <c:pt idx="20089">
                  <c:v>1.23398435317326E-2</c:v>
                </c:pt>
                <c:pt idx="20090">
                  <c:v>1.8366687939722799E-3</c:v>
                </c:pt>
                <c:pt idx="20091">
                  <c:v>1.5983426093246799E-3</c:v>
                </c:pt>
                <c:pt idx="20092">
                  <c:v>3.1929322552407499E-3</c:v>
                </c:pt>
                <c:pt idx="20093">
                  <c:v>7.1275085550192695E-4</c:v>
                </c:pt>
                <c:pt idx="20094">
                  <c:v>3.6754433225889801E-7</c:v>
                </c:pt>
                <c:pt idx="20095">
                  <c:v>2.2393512114626101E-2</c:v>
                </c:pt>
                <c:pt idx="20096">
                  <c:v>7.4374223160544796E-4</c:v>
                </c:pt>
                <c:pt idx="20097">
                  <c:v>4.5936140400627302E-3</c:v>
                </c:pt>
                <c:pt idx="20098">
                  <c:v>2.03200010713117E-4</c:v>
                </c:pt>
                <c:pt idx="20099">
                  <c:v>1.3886581705410299E-3</c:v>
                </c:pt>
                <c:pt idx="20100">
                  <c:v>8.1559965354759904E-4</c:v>
                </c:pt>
                <c:pt idx="20101">
                  <c:v>1.89117444949367E-3</c:v>
                </c:pt>
                <c:pt idx="20102">
                  <c:v>1.20907641673575E-2</c:v>
                </c:pt>
                <c:pt idx="20103">
                  <c:v>6.6003710811945394E-5</c:v>
                </c:pt>
                <c:pt idx="20104">
                  <c:v>1.3107917425419501E-4</c:v>
                </c:pt>
                <c:pt idx="20105">
                  <c:v>2.0980908975001501E-3</c:v>
                </c:pt>
                <c:pt idx="20106">
                  <c:v>9.3929178549752492E-3</c:v>
                </c:pt>
                <c:pt idx="20107">
                  <c:v>1.6343289578736101E-2</c:v>
                </c:pt>
                <c:pt idx="20108">
                  <c:v>2.9740322323886E-7</c:v>
                </c:pt>
                <c:pt idx="20109">
                  <c:v>2.7583226263633701E-3</c:v>
                </c:pt>
                <c:pt idx="20110">
                  <c:v>2.1364700441705599E-4</c:v>
                </c:pt>
                <c:pt idx="20111">
                  <c:v>4.4256964137811998E-5</c:v>
                </c:pt>
                <c:pt idx="20112">
                  <c:v>2.9153587093083001E-5</c:v>
                </c:pt>
                <c:pt idx="20113">
                  <c:v>5.1600070435283199E-4</c:v>
                </c:pt>
                <c:pt idx="20114">
                  <c:v>3.6265172592110498E-2</c:v>
                </c:pt>
                <c:pt idx="20115">
                  <c:v>1.0197768896121701E-4</c:v>
                </c:pt>
                <c:pt idx="20116">
                  <c:v>9.53749093264035E-4</c:v>
                </c:pt>
                <c:pt idx="20117">
                  <c:v>2.1172721375566601E-2</c:v>
                </c:pt>
                <c:pt idx="20118">
                  <c:v>1.2428816077262301E-4</c:v>
                </c:pt>
                <c:pt idx="20119">
                  <c:v>1.18160799827811E-4</c:v>
                </c:pt>
                <c:pt idx="20120">
                  <c:v>7.8045111581610996E-2</c:v>
                </c:pt>
                <c:pt idx="20121">
                  <c:v>9.4440095943144604E-4</c:v>
                </c:pt>
                <c:pt idx="20122">
                  <c:v>1.2068194907109499E-4</c:v>
                </c:pt>
                <c:pt idx="20123">
                  <c:v>2.4257150439912702E-2</c:v>
                </c:pt>
                <c:pt idx="20124">
                  <c:v>1.26476399902699E-3</c:v>
                </c:pt>
                <c:pt idx="20125">
                  <c:v>2.6859725328079501E-3</c:v>
                </c:pt>
                <c:pt idx="20126">
                  <c:v>6.1351786648840203E-4</c:v>
                </c:pt>
                <c:pt idx="20127">
                  <c:v>7.5243987667740399E-3</c:v>
                </c:pt>
                <c:pt idx="20128">
                  <c:v>1.8610134566946799E-2</c:v>
                </c:pt>
                <c:pt idx="20129">
                  <c:v>8.7026248946685901E-5</c:v>
                </c:pt>
                <c:pt idx="20130">
                  <c:v>3.3199732850626603E-4</c:v>
                </c:pt>
                <c:pt idx="20131">
                  <c:v>1.8793333755109599E-7</c:v>
                </c:pt>
                <c:pt idx="20132">
                  <c:v>8.0615538450927903E-7</c:v>
                </c:pt>
                <c:pt idx="20133">
                  <c:v>5.97843350290594E-3</c:v>
                </c:pt>
                <c:pt idx="20134">
                  <c:v>7.29898064516956E-4</c:v>
                </c:pt>
                <c:pt idx="20135">
                  <c:v>2.7991716297611803E-7</c:v>
                </c:pt>
                <c:pt idx="20136">
                  <c:v>1.57945130040573E-5</c:v>
                </c:pt>
                <c:pt idx="20137">
                  <c:v>4.1754064804832598E-4</c:v>
                </c:pt>
                <c:pt idx="20138">
                  <c:v>2.2378021660482899E-2</c:v>
                </c:pt>
                <c:pt idx="20139">
                  <c:v>2.3288523493778201E-2</c:v>
                </c:pt>
                <c:pt idx="20140">
                  <c:v>1.1049646551813299E-3</c:v>
                </c:pt>
                <c:pt idx="20141">
                  <c:v>6.7577637465748894E-2</c:v>
                </c:pt>
                <c:pt idx="20142">
                  <c:v>6.2781044408565803E-4</c:v>
                </c:pt>
                <c:pt idx="20143">
                  <c:v>8.3539192118861497E-7</c:v>
                </c:pt>
                <c:pt idx="20144">
                  <c:v>8.3582892416493202E-5</c:v>
                </c:pt>
                <c:pt idx="20145">
                  <c:v>6.3264722965380104E-5</c:v>
                </c:pt>
                <c:pt idx="20146">
                  <c:v>1.5118101439516899E-6</c:v>
                </c:pt>
                <c:pt idx="20147">
                  <c:v>2.4753941317104799E-3</c:v>
                </c:pt>
                <c:pt idx="20148">
                  <c:v>4.5107974446374299E-4</c:v>
                </c:pt>
                <c:pt idx="20149">
                  <c:v>1.6909826218763599E-5</c:v>
                </c:pt>
                <c:pt idx="20150">
                  <c:v>2.21151957824995E-5</c:v>
                </c:pt>
                <c:pt idx="20151">
                  <c:v>6.3176614483270298E-4</c:v>
                </c:pt>
                <c:pt idx="20152">
                  <c:v>8.9628379712291005E-5</c:v>
                </c:pt>
                <c:pt idx="20153">
                  <c:v>1.16545432341564E-3</c:v>
                </c:pt>
                <c:pt idx="20154">
                  <c:v>6.0386468444442098E-5</c:v>
                </c:pt>
                <c:pt idx="20155">
                  <c:v>4.0222529194086599E-3</c:v>
                </c:pt>
                <c:pt idx="20156">
                  <c:v>1.4348032214920499E-4</c:v>
                </c:pt>
                <c:pt idx="20157">
                  <c:v>6.0492605113382199E-3</c:v>
                </c:pt>
                <c:pt idx="20158">
                  <c:v>2.02227821959222E-6</c:v>
                </c:pt>
                <c:pt idx="20159">
                  <c:v>4.4241704470854E-4</c:v>
                </c:pt>
                <c:pt idx="20160">
                  <c:v>1.1045616950682399E-3</c:v>
                </c:pt>
                <c:pt idx="20161">
                  <c:v>0.60828378528393601</c:v>
                </c:pt>
                <c:pt idx="20162">
                  <c:v>7.5793899737345303E-4</c:v>
                </c:pt>
                <c:pt idx="20163">
                  <c:v>1.69107053157693E-6</c:v>
                </c:pt>
                <c:pt idx="20164">
                  <c:v>2.0092535072740998E-3</c:v>
                </c:pt>
                <c:pt idx="20165">
                  <c:v>9.1482923838912E-4</c:v>
                </c:pt>
                <c:pt idx="20166">
                  <c:v>1.14152585786646E-2</c:v>
                </c:pt>
                <c:pt idx="20167">
                  <c:v>5.9793468308167098E-2</c:v>
                </c:pt>
                <c:pt idx="20168">
                  <c:v>1.66202548994596E-3</c:v>
                </c:pt>
                <c:pt idx="20169">
                  <c:v>3.4643787972341799E-3</c:v>
                </c:pt>
                <c:pt idx="20170">
                  <c:v>4.3544836316211401E-2</c:v>
                </c:pt>
                <c:pt idx="20171">
                  <c:v>6.8498114169810896E-4</c:v>
                </c:pt>
                <c:pt idx="20172">
                  <c:v>1.75101019641192E-3</c:v>
                </c:pt>
                <c:pt idx="20173">
                  <c:v>2.0987417380986802E-3</c:v>
                </c:pt>
                <c:pt idx="20174">
                  <c:v>7.5498466480415898E-3</c:v>
                </c:pt>
                <c:pt idx="20175">
                  <c:v>1.3489307682637199E-2</c:v>
                </c:pt>
                <c:pt idx="20176">
                  <c:v>5.2912566667646899E-5</c:v>
                </c:pt>
                <c:pt idx="20177">
                  <c:v>8.3964318579262297E-7</c:v>
                </c:pt>
                <c:pt idx="20178">
                  <c:v>1.76545986659907E-6</c:v>
                </c:pt>
                <c:pt idx="20179">
                  <c:v>3.2301334845323102E-3</c:v>
                </c:pt>
                <c:pt idx="20180">
                  <c:v>6.3354777645104794E-5</c:v>
                </c:pt>
                <c:pt idx="20181">
                  <c:v>0.16467366664251401</c:v>
                </c:pt>
                <c:pt idx="20182">
                  <c:v>1.6912226091413799E-4</c:v>
                </c:pt>
                <c:pt idx="20183">
                  <c:v>2.42827959480524E-3</c:v>
                </c:pt>
                <c:pt idx="20184">
                  <c:v>6.3356860235625999E-5</c:v>
                </c:pt>
                <c:pt idx="20185">
                  <c:v>1.48554861515871E-2</c:v>
                </c:pt>
                <c:pt idx="20186">
                  <c:v>1.7787122184575999E-5</c:v>
                </c:pt>
                <c:pt idx="20187">
                  <c:v>1.8255755919228101E-3</c:v>
                </c:pt>
                <c:pt idx="20188">
                  <c:v>3.5869669667167901E-5</c:v>
                </c:pt>
                <c:pt idx="20189">
                  <c:v>1.8365819499821599E-4</c:v>
                </c:pt>
                <c:pt idx="20190">
                  <c:v>3.7474945819282701E-4</c:v>
                </c:pt>
                <c:pt idx="20191">
                  <c:v>7.8822383048785995E-3</c:v>
                </c:pt>
                <c:pt idx="20192">
                  <c:v>2.4192484450651398E-2</c:v>
                </c:pt>
                <c:pt idx="20193">
                  <c:v>4.3312719116318403E-4</c:v>
                </c:pt>
                <c:pt idx="20194">
                  <c:v>7.8195720259140706E-6</c:v>
                </c:pt>
                <c:pt idx="20195">
                  <c:v>1.62762125423108E-6</c:v>
                </c:pt>
                <c:pt idx="20196">
                  <c:v>2.7486707742976202E-4</c:v>
                </c:pt>
                <c:pt idx="20197">
                  <c:v>3.34507365754103E-4</c:v>
                </c:pt>
                <c:pt idx="20198">
                  <c:v>1.2590394116404099E-2</c:v>
                </c:pt>
                <c:pt idx="20199">
                  <c:v>4.5177870571894803E-3</c:v>
                </c:pt>
                <c:pt idx="20200">
                  <c:v>2.0848900994475499E-3</c:v>
                </c:pt>
                <c:pt idx="20201">
                  <c:v>2.8059122491351902E-3</c:v>
                </c:pt>
                <c:pt idx="20202">
                  <c:v>5.1456961449556298E-5</c:v>
                </c:pt>
                <c:pt idx="20203">
                  <c:v>4.7494500140387802E-3</c:v>
                </c:pt>
                <c:pt idx="20204">
                  <c:v>1.9115955346521801E-2</c:v>
                </c:pt>
                <c:pt idx="20205">
                  <c:v>7.1363812664954097E-3</c:v>
                </c:pt>
                <c:pt idx="20206">
                  <c:v>3.6066801950407499E-5</c:v>
                </c:pt>
                <c:pt idx="20207">
                  <c:v>3.4259294592394103E-4</c:v>
                </c:pt>
                <c:pt idx="20208">
                  <c:v>2.7381613816749301E-5</c:v>
                </c:pt>
                <c:pt idx="20209">
                  <c:v>4.6987026530714996E-3</c:v>
                </c:pt>
                <c:pt idx="20210">
                  <c:v>1.6913986588123001E-2</c:v>
                </c:pt>
                <c:pt idx="20211">
                  <c:v>1.1017927947621299E-3</c:v>
                </c:pt>
                <c:pt idx="20212">
                  <c:v>2.23496849271254E-6</c:v>
                </c:pt>
                <c:pt idx="20213">
                  <c:v>4.0221283083092599E-3</c:v>
                </c:pt>
                <c:pt idx="20214">
                  <c:v>6.5113688465862898E-4</c:v>
                </c:pt>
                <c:pt idx="20215">
                  <c:v>4.6520637142974898E-3</c:v>
                </c:pt>
                <c:pt idx="20216">
                  <c:v>4.9697603952500804E-4</c:v>
                </c:pt>
                <c:pt idx="20217">
                  <c:v>1.2874418858177399E-2</c:v>
                </c:pt>
                <c:pt idx="20218">
                  <c:v>1.04946447608972E-4</c:v>
                </c:pt>
                <c:pt idx="20219">
                  <c:v>4.9693787438965202E-5</c:v>
                </c:pt>
                <c:pt idx="20220">
                  <c:v>1.4185687062618401E-3</c:v>
                </c:pt>
                <c:pt idx="20221">
                  <c:v>0.69957234208019503</c:v>
                </c:pt>
                <c:pt idx="20222">
                  <c:v>2.2162381365926401E-3</c:v>
                </c:pt>
                <c:pt idx="20223">
                  <c:v>1.02604488906319E-4</c:v>
                </c:pt>
                <c:pt idx="20224">
                  <c:v>5.9731093457995703E-4</c:v>
                </c:pt>
                <c:pt idx="20225">
                  <c:v>1.44810733686721E-2</c:v>
                </c:pt>
                <c:pt idx="20226">
                  <c:v>7.1423433044986396E-3</c:v>
                </c:pt>
                <c:pt idx="20227">
                  <c:v>2.4673002973969998E-3</c:v>
                </c:pt>
                <c:pt idx="20228">
                  <c:v>2.6340603053930502E-4</c:v>
                </c:pt>
                <c:pt idx="20229">
                  <c:v>3.6187266515188801E-3</c:v>
                </c:pt>
                <c:pt idx="20230">
                  <c:v>1.2504535605418199E-5</c:v>
                </c:pt>
                <c:pt idx="20231">
                  <c:v>3.9414245241535303E-6</c:v>
                </c:pt>
                <c:pt idx="20232">
                  <c:v>2.6172227088988902E-7</c:v>
                </c:pt>
                <c:pt idx="20233">
                  <c:v>1.4353627261438101E-4</c:v>
                </c:pt>
                <c:pt idx="20234">
                  <c:v>6.3750695487044194E-5</c:v>
                </c:pt>
                <c:pt idx="20235">
                  <c:v>3.0580267819292102E-5</c:v>
                </c:pt>
                <c:pt idx="20236">
                  <c:v>2.98391751487521E-5</c:v>
                </c:pt>
                <c:pt idx="20237">
                  <c:v>8.3594728996498905E-6</c:v>
                </c:pt>
                <c:pt idx="20238">
                  <c:v>3.9495520069834797E-2</c:v>
                </c:pt>
                <c:pt idx="20239">
                  <c:v>3.1750510517678803E-5</c:v>
                </c:pt>
                <c:pt idx="20240">
                  <c:v>3.6825766349808903E-4</c:v>
                </c:pt>
                <c:pt idx="20241">
                  <c:v>3.8533503634718997E-5</c:v>
                </c:pt>
                <c:pt idx="20242">
                  <c:v>2.4220554234357901E-4</c:v>
                </c:pt>
                <c:pt idx="20243">
                  <c:v>9.0715803762154805E-4</c:v>
                </c:pt>
                <c:pt idx="20244">
                  <c:v>8.9191815176176102E-3</c:v>
                </c:pt>
                <c:pt idx="20245">
                  <c:v>7.8987556744856903E-4</c:v>
                </c:pt>
                <c:pt idx="20246">
                  <c:v>1.32484851283746E-3</c:v>
                </c:pt>
                <c:pt idx="20247">
                  <c:v>4.2552254869848E-4</c:v>
                </c:pt>
                <c:pt idx="20248">
                  <c:v>4.94271383278668E-5</c:v>
                </c:pt>
                <c:pt idx="20249">
                  <c:v>3.465194115988E-3</c:v>
                </c:pt>
                <c:pt idx="20250">
                  <c:v>1.2117438786513399E-5</c:v>
                </c:pt>
                <c:pt idx="20251">
                  <c:v>1.35207655391671E-5</c:v>
                </c:pt>
                <c:pt idx="20252">
                  <c:v>2.3148409826269801E-4</c:v>
                </c:pt>
                <c:pt idx="20253">
                  <c:v>3.8478505999050602E-5</c:v>
                </c:pt>
                <c:pt idx="20254">
                  <c:v>2.6617028112150099E-5</c:v>
                </c:pt>
                <c:pt idx="20255">
                  <c:v>5.2945273266044005E-4</c:v>
                </c:pt>
                <c:pt idx="20256">
                  <c:v>1.9598745427921699E-2</c:v>
                </c:pt>
                <c:pt idx="20257">
                  <c:v>7.3695957074251797E-3</c:v>
                </c:pt>
                <c:pt idx="20258">
                  <c:v>4.4763772558761902E-3</c:v>
                </c:pt>
                <c:pt idx="20259">
                  <c:v>9.4912795825933605E-4</c:v>
                </c:pt>
                <c:pt idx="20260">
                  <c:v>2.63118607680194E-3</c:v>
                </c:pt>
                <c:pt idx="20261">
                  <c:v>8.4601958801877597E-3</c:v>
                </c:pt>
                <c:pt idx="20262">
                  <c:v>6.4268809558748396E-5</c:v>
                </c:pt>
                <c:pt idx="20263">
                  <c:v>3.5996027696996302E-6</c:v>
                </c:pt>
                <c:pt idx="20264">
                  <c:v>2.3913300017850599E-4</c:v>
                </c:pt>
                <c:pt idx="20265">
                  <c:v>1.2041747925513101E-4</c:v>
                </c:pt>
                <c:pt idx="20266">
                  <c:v>1.3503854657140699E-3</c:v>
                </c:pt>
                <c:pt idx="20267">
                  <c:v>4.9911823598829401E-4</c:v>
                </c:pt>
                <c:pt idx="20268">
                  <c:v>2.01684889871244E-5</c:v>
                </c:pt>
                <c:pt idx="20269">
                  <c:v>4.4852659947355097E-3</c:v>
                </c:pt>
                <c:pt idx="20270">
                  <c:v>4.9634024898143402E-5</c:v>
                </c:pt>
                <c:pt idx="20271">
                  <c:v>3.4175388653970001E-3</c:v>
                </c:pt>
                <c:pt idx="20272">
                  <c:v>4.6450666805156399E-4</c:v>
                </c:pt>
                <c:pt idx="20273">
                  <c:v>3.4007685739340897E-2</c:v>
                </c:pt>
                <c:pt idx="20274">
                  <c:v>3.03549657960117E-7</c:v>
                </c:pt>
                <c:pt idx="20275">
                  <c:v>1.36139159405737E-6</c:v>
                </c:pt>
                <c:pt idx="20276">
                  <c:v>3.0322647810176502E-4</c:v>
                </c:pt>
                <c:pt idx="20277">
                  <c:v>5.3368550907278002E-4</c:v>
                </c:pt>
                <c:pt idx="20278">
                  <c:v>3.33706252532206E-4</c:v>
                </c:pt>
                <c:pt idx="20279">
                  <c:v>2.9572102517082798E-7</c:v>
                </c:pt>
                <c:pt idx="20280">
                  <c:v>1.7378654369995599E-3</c:v>
                </c:pt>
                <c:pt idx="20281">
                  <c:v>7.6987211297488197E-7</c:v>
                </c:pt>
                <c:pt idx="20282">
                  <c:v>8.3978883682912206E-5</c:v>
                </c:pt>
                <c:pt idx="20283">
                  <c:v>9.9528008735951704E-2</c:v>
                </c:pt>
                <c:pt idx="20284">
                  <c:v>4.18430738601733E-5</c:v>
                </c:pt>
                <c:pt idx="20285">
                  <c:v>3.5146358622686201E-3</c:v>
                </c:pt>
                <c:pt idx="20286">
                  <c:v>1.4117430752346801E-3</c:v>
                </c:pt>
                <c:pt idx="20287">
                  <c:v>2.19448804494996E-4</c:v>
                </c:pt>
                <c:pt idx="20288">
                  <c:v>2.7762369048785698E-5</c:v>
                </c:pt>
                <c:pt idx="20289">
                  <c:v>1.2282028799841599E-4</c:v>
                </c:pt>
                <c:pt idx="20290">
                  <c:v>1.2114527719012E-4</c:v>
                </c:pt>
                <c:pt idx="20291">
                  <c:v>3.1269518418462397E-4</c:v>
                </c:pt>
                <c:pt idx="20292">
                  <c:v>0.67757043108300097</c:v>
                </c:pt>
                <c:pt idx="20293">
                  <c:v>2.8003835685164099E-4</c:v>
                </c:pt>
                <c:pt idx="20294">
                  <c:v>4.7404900305071402E-4</c:v>
                </c:pt>
                <c:pt idx="20295">
                  <c:v>5.4373205033626604E-3</c:v>
                </c:pt>
                <c:pt idx="20296">
                  <c:v>1.04845194971136E-4</c:v>
                </c:pt>
                <c:pt idx="20297">
                  <c:v>1.14738349381712E-4</c:v>
                </c:pt>
                <c:pt idx="20298">
                  <c:v>1.24840754658468E-6</c:v>
                </c:pt>
                <c:pt idx="20299">
                  <c:v>1.0615675153737001E-4</c:v>
                </c:pt>
                <c:pt idx="20300">
                  <c:v>5.4128484822403601E-2</c:v>
                </c:pt>
                <c:pt idx="20301">
                  <c:v>2.66758386293535E-2</c:v>
                </c:pt>
                <c:pt idx="20302">
                  <c:v>4.7357881946705501E-7</c:v>
                </c:pt>
                <c:pt idx="20303">
                  <c:v>8.0671431179241398E-4</c:v>
                </c:pt>
                <c:pt idx="20304">
                  <c:v>1.62920654496543E-4</c:v>
                </c:pt>
                <c:pt idx="20305">
                  <c:v>1.2997964340205999E-4</c:v>
                </c:pt>
                <c:pt idx="20306">
                  <c:v>5.5928699336028399E-4</c:v>
                </c:pt>
                <c:pt idx="20307">
                  <c:v>4.8153701537477999E-4</c:v>
                </c:pt>
                <c:pt idx="20308">
                  <c:v>4.52695802602262E-3</c:v>
                </c:pt>
                <c:pt idx="20309">
                  <c:v>1.02418549586306E-4</c:v>
                </c:pt>
                <c:pt idx="20310">
                  <c:v>3.9456347967478998E-5</c:v>
                </c:pt>
                <c:pt idx="20311">
                  <c:v>2.2205144105092601E-3</c:v>
                </c:pt>
                <c:pt idx="20312">
                  <c:v>2.1272255606238498E-3</c:v>
                </c:pt>
                <c:pt idx="20313">
                  <c:v>1.23369386850888E-2</c:v>
                </c:pt>
                <c:pt idx="20314">
                  <c:v>1.0941583540702399E-3</c:v>
                </c:pt>
                <c:pt idx="20315">
                  <c:v>1.12611017055168E-2</c:v>
                </c:pt>
                <c:pt idx="20316">
                  <c:v>1.7116202312918101E-4</c:v>
                </c:pt>
                <c:pt idx="20317">
                  <c:v>5.5678777061155698E-4</c:v>
                </c:pt>
                <c:pt idx="20318">
                  <c:v>1.7866258138611701E-3</c:v>
                </c:pt>
                <c:pt idx="20319">
                  <c:v>7.63383734032065E-7</c:v>
                </c:pt>
                <c:pt idx="20320">
                  <c:v>6.6271367943778099E-4</c:v>
                </c:pt>
                <c:pt idx="20321">
                  <c:v>1.39956076679258E-2</c:v>
                </c:pt>
                <c:pt idx="20322">
                  <c:v>1.4746092027506099E-4</c:v>
                </c:pt>
                <c:pt idx="20323">
                  <c:v>3.8309008750670301E-3</c:v>
                </c:pt>
                <c:pt idx="20324">
                  <c:v>4.6018706347676798E-4</c:v>
                </c:pt>
                <c:pt idx="20325">
                  <c:v>1.2068169592094899E-2</c:v>
                </c:pt>
                <c:pt idx="20326">
                  <c:v>9.0818610703548395E-4</c:v>
                </c:pt>
                <c:pt idx="20327">
                  <c:v>5.4990903138120601E-6</c:v>
                </c:pt>
                <c:pt idx="20328">
                  <c:v>0.13932214227422399</c:v>
                </c:pt>
                <c:pt idx="20329">
                  <c:v>5.0400491826856396E-3</c:v>
                </c:pt>
                <c:pt idx="20330">
                  <c:v>1.6317876138142302E-2</c:v>
                </c:pt>
                <c:pt idx="20331">
                  <c:v>2.7608083210363299E-3</c:v>
                </c:pt>
                <c:pt idx="20332">
                  <c:v>8.42153958061489E-7</c:v>
                </c:pt>
                <c:pt idx="20333">
                  <c:v>7.3925788369431803E-4</c:v>
                </c:pt>
                <c:pt idx="20334">
                  <c:v>7.1639926243164398E-2</c:v>
                </c:pt>
                <c:pt idx="20335">
                  <c:v>2.9340324705817901E-4</c:v>
                </c:pt>
                <c:pt idx="20336">
                  <c:v>4.7249395170047897E-3</c:v>
                </c:pt>
                <c:pt idx="20337">
                  <c:v>4.9483924975511001E-5</c:v>
                </c:pt>
                <c:pt idx="20338">
                  <c:v>3.12984732972701E-5</c:v>
                </c:pt>
                <c:pt idx="20339">
                  <c:v>1.0715323955177099E-2</c:v>
                </c:pt>
                <c:pt idx="20340">
                  <c:v>8.9512362483566E-7</c:v>
                </c:pt>
                <c:pt idx="20341">
                  <c:v>2.1579434457235199E-4</c:v>
                </c:pt>
                <c:pt idx="20342">
                  <c:v>1.52931350312E-2</c:v>
                </c:pt>
                <c:pt idx="20343">
                  <c:v>7.8515905338927901E-4</c:v>
                </c:pt>
                <c:pt idx="20344">
                  <c:v>6.0330112990620004E-4</c:v>
                </c:pt>
                <c:pt idx="20345">
                  <c:v>1.77185985762178E-4</c:v>
                </c:pt>
                <c:pt idx="20346">
                  <c:v>8.0860788926904499E-5</c:v>
                </c:pt>
                <c:pt idx="20347">
                  <c:v>2.70387005312096E-3</c:v>
                </c:pt>
                <c:pt idx="20348">
                  <c:v>5.1105430157903397E-6</c:v>
                </c:pt>
                <c:pt idx="20349">
                  <c:v>1.6775099587727198E-2</c:v>
                </c:pt>
                <c:pt idx="20350">
                  <c:v>1.1075121363472699E-5</c:v>
                </c:pt>
                <c:pt idx="20351">
                  <c:v>1.7681923904118501E-2</c:v>
                </c:pt>
                <c:pt idx="20352">
                  <c:v>6.8228772109178697E-3</c:v>
                </c:pt>
                <c:pt idx="20353">
                  <c:v>6.3325297518862999E-4</c:v>
                </c:pt>
                <c:pt idx="20354">
                  <c:v>4.3220152561426101E-5</c:v>
                </c:pt>
                <c:pt idx="20355">
                  <c:v>3.8124417708882401E-3</c:v>
                </c:pt>
                <c:pt idx="20356">
                  <c:v>1.1310815496603801E-3</c:v>
                </c:pt>
                <c:pt idx="20357">
                  <c:v>7.9989393775270496E-3</c:v>
                </c:pt>
                <c:pt idx="20358">
                  <c:v>5.9514526896572799E-5</c:v>
                </c:pt>
                <c:pt idx="20359">
                  <c:v>4.6508225629245297E-3</c:v>
                </c:pt>
                <c:pt idx="20360">
                  <c:v>5.9295163031137504E-3</c:v>
                </c:pt>
                <c:pt idx="20361">
                  <c:v>1.05355493172145E-6</c:v>
                </c:pt>
                <c:pt idx="20362">
                  <c:v>1.2721486604932899E-3</c:v>
                </c:pt>
                <c:pt idx="20363">
                  <c:v>4.2366506998661402E-2</c:v>
                </c:pt>
                <c:pt idx="20364">
                  <c:v>1.8913714999212398E-2</c:v>
                </c:pt>
                <c:pt idx="20365">
                  <c:v>1.72549247795383E-6</c:v>
                </c:pt>
                <c:pt idx="20366">
                  <c:v>1.32035492887263E-3</c:v>
                </c:pt>
                <c:pt idx="20367">
                  <c:v>4.58344133762245E-4</c:v>
                </c:pt>
                <c:pt idx="20368">
                  <c:v>8.5739117701788203E-5</c:v>
                </c:pt>
                <c:pt idx="20369">
                  <c:v>1.20003600253206E-2</c:v>
                </c:pt>
                <c:pt idx="20370">
                  <c:v>1.5028125441236901E-4</c:v>
                </c:pt>
                <c:pt idx="20371">
                  <c:v>8.7731040976071206E-3</c:v>
                </c:pt>
                <c:pt idx="20372">
                  <c:v>2.3280739153623202E-3</c:v>
                </c:pt>
                <c:pt idx="20373">
                  <c:v>4.0416215098529102E-7</c:v>
                </c:pt>
                <c:pt idx="20374">
                  <c:v>2.44924872480248E-3</c:v>
                </c:pt>
                <c:pt idx="20375">
                  <c:v>6.4323479364498698E-4</c:v>
                </c:pt>
                <c:pt idx="20376">
                  <c:v>1.04341766246441E-3</c:v>
                </c:pt>
                <c:pt idx="20377">
                  <c:v>1.69217464494511E-3</c:v>
                </c:pt>
                <c:pt idx="20378">
                  <c:v>5.5116612494299103E-4</c:v>
                </c:pt>
                <c:pt idx="20379">
                  <c:v>7.9579031820489702E-5</c:v>
                </c:pt>
                <c:pt idx="20380">
                  <c:v>8.4479460232105702E-4</c:v>
                </c:pt>
                <c:pt idx="20381">
                  <c:v>4.22129858450391E-4</c:v>
                </c:pt>
                <c:pt idx="20382">
                  <c:v>2.9190337937805598E-4</c:v>
                </c:pt>
                <c:pt idx="20383">
                  <c:v>1.3962349625370801E-4</c:v>
                </c:pt>
                <c:pt idx="20384">
                  <c:v>5.8126746580725795E-7</c:v>
                </c:pt>
                <c:pt idx="20385">
                  <c:v>1.0376711098976801E-4</c:v>
                </c:pt>
                <c:pt idx="20386">
                  <c:v>6.2871238541224398E-3</c:v>
                </c:pt>
                <c:pt idx="20387">
                  <c:v>1.05946951275371E-2</c:v>
                </c:pt>
                <c:pt idx="20388">
                  <c:v>0.47964794372701403</c:v>
                </c:pt>
                <c:pt idx="20389">
                  <c:v>2.4071264721605399E-4</c:v>
                </c:pt>
                <c:pt idx="20390">
                  <c:v>7.1473137718946001E-3</c:v>
                </c:pt>
                <c:pt idx="20391">
                  <c:v>6.8910531246270104E-3</c:v>
                </c:pt>
                <c:pt idx="20392">
                  <c:v>2.9228017696433999E-2</c:v>
                </c:pt>
                <c:pt idx="20393">
                  <c:v>9.1354690495670001E-7</c:v>
                </c:pt>
                <c:pt idx="20394">
                  <c:v>7.1326110443080303E-7</c:v>
                </c:pt>
                <c:pt idx="20395">
                  <c:v>1.0548966894568E-4</c:v>
                </c:pt>
                <c:pt idx="20396">
                  <c:v>7.67214182806444E-5</c:v>
                </c:pt>
                <c:pt idx="20397">
                  <c:v>1.83872206877306E-3</c:v>
                </c:pt>
                <c:pt idx="20398">
                  <c:v>1.3167519417648499E-4</c:v>
                </c:pt>
                <c:pt idx="20399">
                  <c:v>1.3284019705853999E-3</c:v>
                </c:pt>
                <c:pt idx="20400">
                  <c:v>1.3664065461456601E-3</c:v>
                </c:pt>
                <c:pt idx="20401">
                  <c:v>3.0406094320776801E-4</c:v>
                </c:pt>
                <c:pt idx="20402">
                  <c:v>1.60801278789136E-3</c:v>
                </c:pt>
                <c:pt idx="20403">
                  <c:v>4.7047645995337302E-4</c:v>
                </c:pt>
                <c:pt idx="20404">
                  <c:v>1.9252662165173399E-4</c:v>
                </c:pt>
                <c:pt idx="20405">
                  <c:v>1.84262853626392E-2</c:v>
                </c:pt>
                <c:pt idx="20406">
                  <c:v>6.5847125808768002E-3</c:v>
                </c:pt>
                <c:pt idx="20407">
                  <c:v>5.4272990661275999E-3</c:v>
                </c:pt>
                <c:pt idx="20408">
                  <c:v>1.72286544771953E-2</c:v>
                </c:pt>
                <c:pt idx="20409">
                  <c:v>8.5961009187145097E-7</c:v>
                </c:pt>
                <c:pt idx="20410">
                  <c:v>9.2177460339455298E-5</c:v>
                </c:pt>
                <c:pt idx="20411">
                  <c:v>1.37935208682654E-3</c:v>
                </c:pt>
                <c:pt idx="20412">
                  <c:v>7.0991670927473896E-2</c:v>
                </c:pt>
                <c:pt idx="20413">
                  <c:v>1.7967109018835301E-3</c:v>
                </c:pt>
                <c:pt idx="20414">
                  <c:v>1.34869599909968E-4</c:v>
                </c:pt>
                <c:pt idx="20415">
                  <c:v>4.7482523852318098E-4</c:v>
                </c:pt>
                <c:pt idx="20416">
                  <c:v>7.7871350558005004E-4</c:v>
                </c:pt>
                <c:pt idx="20417">
                  <c:v>2.15338046422333E-4</c:v>
                </c:pt>
                <c:pt idx="20418">
                  <c:v>1.4202980602565101E-2</c:v>
                </c:pt>
                <c:pt idx="20419">
                  <c:v>1.8735126307411198E-2</c:v>
                </c:pt>
                <c:pt idx="20420">
                  <c:v>4.5766869207954902E-3</c:v>
                </c:pt>
                <c:pt idx="20421">
                  <c:v>2.5163858889888999E-4</c:v>
                </c:pt>
                <c:pt idx="20422">
                  <c:v>1.8698419846775E-4</c:v>
                </c:pt>
                <c:pt idx="20423">
                  <c:v>2.24521489837446E-3</c:v>
                </c:pt>
                <c:pt idx="20424">
                  <c:v>3.4605616346867698E-4</c:v>
                </c:pt>
                <c:pt idx="20425">
                  <c:v>1.6405820859354301E-4</c:v>
                </c:pt>
                <c:pt idx="20426">
                  <c:v>1.80035561483302E-3</c:v>
                </c:pt>
                <c:pt idx="20427">
                  <c:v>6.4162984139017404E-7</c:v>
                </c:pt>
                <c:pt idx="20428">
                  <c:v>8.1942494518519305E-4</c:v>
                </c:pt>
                <c:pt idx="20429">
                  <c:v>3.4003989777262699E-5</c:v>
                </c:pt>
                <c:pt idx="20430">
                  <c:v>3.1098406684225001E-3</c:v>
                </c:pt>
                <c:pt idx="20431">
                  <c:v>1.0472789955958E-4</c:v>
                </c:pt>
                <c:pt idx="20432">
                  <c:v>8.0756078384756598E-4</c:v>
                </c:pt>
                <c:pt idx="20433">
                  <c:v>2.2153022010011099E-4</c:v>
                </c:pt>
                <c:pt idx="20434">
                  <c:v>2.2384532260141599E-5</c:v>
                </c:pt>
                <c:pt idx="20435">
                  <c:v>1.44077599510378E-4</c:v>
                </c:pt>
                <c:pt idx="20436">
                  <c:v>4.2631551653784898E-3</c:v>
                </c:pt>
                <c:pt idx="20437">
                  <c:v>3.33468831089173E-3</c:v>
                </c:pt>
                <c:pt idx="20438">
                  <c:v>1.01310348220636E-5</c:v>
                </c:pt>
                <c:pt idx="20439">
                  <c:v>2.2882275827676999E-3</c:v>
                </c:pt>
                <c:pt idx="20440">
                  <c:v>1.8545591007534899E-4</c:v>
                </c:pt>
                <c:pt idx="20441">
                  <c:v>1.5518008995499999E-3</c:v>
                </c:pt>
                <c:pt idx="20442">
                  <c:v>3.1569791963154798E-3</c:v>
                </c:pt>
                <c:pt idx="20443">
                  <c:v>4.6564450043924799E-7</c:v>
                </c:pt>
                <c:pt idx="20444">
                  <c:v>1.99994852375498E-5</c:v>
                </c:pt>
                <c:pt idx="20445">
                  <c:v>1.6076629802558399E-4</c:v>
                </c:pt>
                <c:pt idx="20446">
                  <c:v>1.20993870698107E-4</c:v>
                </c:pt>
                <c:pt idx="20447">
                  <c:v>5.6543326188106098E-5</c:v>
                </c:pt>
                <c:pt idx="20448">
                  <c:v>3.10416485127084E-4</c:v>
                </c:pt>
                <c:pt idx="20449">
                  <c:v>1.34477724629024E-4</c:v>
                </c:pt>
                <c:pt idx="20450">
                  <c:v>3.13320119169219E-4</c:v>
                </c:pt>
                <c:pt idx="20451">
                  <c:v>1.68003825091885E-3</c:v>
                </c:pt>
                <c:pt idx="20452">
                  <c:v>1.1167106201487699E-4</c:v>
                </c:pt>
                <c:pt idx="20453">
                  <c:v>8.1012730300950204E-4</c:v>
                </c:pt>
                <c:pt idx="20454">
                  <c:v>3.9617538120499202E-4</c:v>
                </c:pt>
                <c:pt idx="20455">
                  <c:v>9.1396452120207398E-4</c:v>
                </c:pt>
                <c:pt idx="20456">
                  <c:v>8.1370921120915202E-7</c:v>
                </c:pt>
                <c:pt idx="20457">
                  <c:v>6.9393630272812699E-4</c:v>
                </c:pt>
                <c:pt idx="20458">
                  <c:v>1.3943470974374099E-3</c:v>
                </c:pt>
                <c:pt idx="20459">
                  <c:v>2.7121137558808298E-6</c:v>
                </c:pt>
                <c:pt idx="20460">
                  <c:v>4.1739580789045401E-4</c:v>
                </c:pt>
                <c:pt idx="20461">
                  <c:v>1.9622805120925598E-6</c:v>
                </c:pt>
                <c:pt idx="20462">
                  <c:v>1.8756510516046901E-5</c:v>
                </c:pt>
                <c:pt idx="20463">
                  <c:v>1.19999121194427E-2</c:v>
                </c:pt>
                <c:pt idx="20464">
                  <c:v>1.0287095997001099E-3</c:v>
                </c:pt>
                <c:pt idx="20465">
                  <c:v>7.6829499848858097E-7</c:v>
                </c:pt>
                <c:pt idx="20466">
                  <c:v>1.4471632857221801E-3</c:v>
                </c:pt>
                <c:pt idx="20467">
                  <c:v>7.4432681757806399E-5</c:v>
                </c:pt>
                <c:pt idx="20468">
                  <c:v>7.9471042239348706E-3</c:v>
                </c:pt>
                <c:pt idx="20469">
                  <c:v>1.9469808840040799E-4</c:v>
                </c:pt>
                <c:pt idx="20470">
                  <c:v>9.7211695950953398E-4</c:v>
                </c:pt>
                <c:pt idx="20471">
                  <c:v>6.8119365066798797E-3</c:v>
                </c:pt>
                <c:pt idx="20472">
                  <c:v>2.4260788248717701E-2</c:v>
                </c:pt>
                <c:pt idx="20473">
                  <c:v>1.44947059906083E-3</c:v>
                </c:pt>
                <c:pt idx="20474">
                  <c:v>5.4760546478957995E-7</c:v>
                </c:pt>
                <c:pt idx="20475">
                  <c:v>5.6840404170584704E-7</c:v>
                </c:pt>
                <c:pt idx="20476">
                  <c:v>4.88026072671148E-2</c:v>
                </c:pt>
                <c:pt idx="20477">
                  <c:v>1.11052889994474E-4</c:v>
                </c:pt>
                <c:pt idx="20478">
                  <c:v>5.7495749022136201E-3</c:v>
                </c:pt>
                <c:pt idx="20479">
                  <c:v>1.17164834985609E-3</c:v>
                </c:pt>
                <c:pt idx="20480">
                  <c:v>1.54332077938425E-3</c:v>
                </c:pt>
                <c:pt idx="20481">
                  <c:v>1.0738890085505499E-2</c:v>
                </c:pt>
                <c:pt idx="20482">
                  <c:v>0.28602170341803301</c:v>
                </c:pt>
                <c:pt idx="20483">
                  <c:v>3.0074518022006301E-3</c:v>
                </c:pt>
                <c:pt idx="20484">
                  <c:v>5.1836909345093098E-5</c:v>
                </c:pt>
                <c:pt idx="20485">
                  <c:v>1.48844020362435E-3</c:v>
                </c:pt>
                <c:pt idx="20486">
                  <c:v>2.1230266025942801E-3</c:v>
                </c:pt>
                <c:pt idx="20487">
                  <c:v>4.3822146568167604E-3</c:v>
                </c:pt>
                <c:pt idx="20488">
                  <c:v>5.6301637971210795E-4</c:v>
                </c:pt>
                <c:pt idx="20489">
                  <c:v>8.1361658447946501E-4</c:v>
                </c:pt>
                <c:pt idx="20490">
                  <c:v>6.9941265521475903E-4</c:v>
                </c:pt>
                <c:pt idx="20491">
                  <c:v>1.61685300697142E-2</c:v>
                </c:pt>
                <c:pt idx="20492">
                  <c:v>5.2257256737222603E-4</c:v>
                </c:pt>
                <c:pt idx="20493">
                  <c:v>3.5878187029879702E-4</c:v>
                </c:pt>
                <c:pt idx="20494">
                  <c:v>8.0096523303997303E-5</c:v>
                </c:pt>
                <c:pt idx="20495">
                  <c:v>1.5453907034661801E-3</c:v>
                </c:pt>
                <c:pt idx="20496">
                  <c:v>1.1510890637688201E-4</c:v>
                </c:pt>
                <c:pt idx="20497">
                  <c:v>1.56374948658108E-3</c:v>
                </c:pt>
                <c:pt idx="20498">
                  <c:v>4.5756971606012201E-4</c:v>
                </c:pt>
                <c:pt idx="20499">
                  <c:v>3.692289434509E-3</c:v>
                </c:pt>
                <c:pt idx="20500">
                  <c:v>2.5053213670462901E-3</c:v>
                </c:pt>
                <c:pt idx="20501">
                  <c:v>9.6509345864836195E-5</c:v>
                </c:pt>
                <c:pt idx="20502">
                  <c:v>2.7178825127430001E-5</c:v>
                </c:pt>
                <c:pt idx="20503">
                  <c:v>1.2951991620511501E-4</c:v>
                </c:pt>
                <c:pt idx="20504">
                  <c:v>1.2366202873958199E-3</c:v>
                </c:pt>
                <c:pt idx="20505">
                  <c:v>4.2595242607424799E-4</c:v>
                </c:pt>
                <c:pt idx="20506">
                  <c:v>1.17444360031117E-6</c:v>
                </c:pt>
                <c:pt idx="20507">
                  <c:v>2.34074897438196E-2</c:v>
                </c:pt>
                <c:pt idx="20508">
                  <c:v>8.8266105387347203E-5</c:v>
                </c:pt>
                <c:pt idx="20509">
                  <c:v>1.2412619835076101E-4</c:v>
                </c:pt>
                <c:pt idx="20510">
                  <c:v>1.59105531196591E-3</c:v>
                </c:pt>
                <c:pt idx="20511">
                  <c:v>2.61550120382976E-2</c:v>
                </c:pt>
                <c:pt idx="20512">
                  <c:v>9.1169125263317603E-5</c:v>
                </c:pt>
                <c:pt idx="20513">
                  <c:v>6.54560469464063E-4</c:v>
                </c:pt>
                <c:pt idx="20514">
                  <c:v>1.11933989820434E-4</c:v>
                </c:pt>
                <c:pt idx="20515">
                  <c:v>1.3090382974042399E-3</c:v>
                </c:pt>
                <c:pt idx="20516">
                  <c:v>2.29129471049789E-2</c:v>
                </c:pt>
                <c:pt idx="20517">
                  <c:v>1.4660583602039601E-3</c:v>
                </c:pt>
                <c:pt idx="20518">
                  <c:v>6.3569693973972201E-5</c:v>
                </c:pt>
                <c:pt idx="20519">
                  <c:v>1.1286153107482001E-3</c:v>
                </c:pt>
                <c:pt idx="20520">
                  <c:v>1.2700968534401301E-3</c:v>
                </c:pt>
                <c:pt idx="20521">
                  <c:v>1.7933253507079701E-2</c:v>
                </c:pt>
                <c:pt idx="20522">
                  <c:v>3.9105426539819601E-3</c:v>
                </c:pt>
                <c:pt idx="20523">
                  <c:v>1.13698392904024E-3</c:v>
                </c:pt>
                <c:pt idx="20524">
                  <c:v>1.32621686108138E-2</c:v>
                </c:pt>
                <c:pt idx="20525">
                  <c:v>1.7347467618202499E-4</c:v>
                </c:pt>
                <c:pt idx="20526">
                  <c:v>3.9987529649363E-4</c:v>
                </c:pt>
                <c:pt idx="20527">
                  <c:v>3.2888494162166002E-5</c:v>
                </c:pt>
                <c:pt idx="20528">
                  <c:v>3.7343080609207803E-2</c:v>
                </c:pt>
                <c:pt idx="20529">
                  <c:v>1.1065776017504601E-4</c:v>
                </c:pt>
                <c:pt idx="20530">
                  <c:v>3.6376510000396098E-3</c:v>
                </c:pt>
                <c:pt idx="20531">
                  <c:v>2.3727954911999501E-3</c:v>
                </c:pt>
                <c:pt idx="20532">
                  <c:v>3.2330961804366001E-4</c:v>
                </c:pt>
                <c:pt idx="20533">
                  <c:v>4.0971774278208998E-3</c:v>
                </c:pt>
                <c:pt idx="20534">
                  <c:v>1.33280972574636E-2</c:v>
                </c:pt>
                <c:pt idx="20535">
                  <c:v>1.83169225322952E-2</c:v>
                </c:pt>
                <c:pt idx="20536">
                  <c:v>7.6891309806990895E-7</c:v>
                </c:pt>
                <c:pt idx="20537">
                  <c:v>3.9981858917672603E-3</c:v>
                </c:pt>
                <c:pt idx="20538">
                  <c:v>3.9869238233102402E-5</c:v>
                </c:pt>
                <c:pt idx="20539">
                  <c:v>1.7791420176379299E-2</c:v>
                </c:pt>
                <c:pt idx="20540">
                  <c:v>1.43646784910882E-3</c:v>
                </c:pt>
                <c:pt idx="20541">
                  <c:v>6.1148743735511704E-4</c:v>
                </c:pt>
                <c:pt idx="20542">
                  <c:v>4.3618110290824199E-4</c:v>
                </c:pt>
                <c:pt idx="20543">
                  <c:v>2.5320034052303601E-4</c:v>
                </c:pt>
                <c:pt idx="20544">
                  <c:v>5.2935366051612299E-3</c:v>
                </c:pt>
                <c:pt idx="20545">
                  <c:v>1.2333945466707E-2</c:v>
                </c:pt>
                <c:pt idx="20546">
                  <c:v>1.81811663373389E-4</c:v>
                </c:pt>
                <c:pt idx="20547">
                  <c:v>3.1045102147195101E-2</c:v>
                </c:pt>
                <c:pt idx="20548">
                  <c:v>9.0428228279547204E-2</c:v>
                </c:pt>
                <c:pt idx="20549">
                  <c:v>4.6172725644590498E-4</c:v>
                </c:pt>
                <c:pt idx="20550">
                  <c:v>6.4881553847771401E-5</c:v>
                </c:pt>
                <c:pt idx="20551">
                  <c:v>6.0247642998680897E-3</c:v>
                </c:pt>
                <c:pt idx="20552">
                  <c:v>4.46320734427938E-5</c:v>
                </c:pt>
                <c:pt idx="20553">
                  <c:v>2.62348884285209E-3</c:v>
                </c:pt>
                <c:pt idx="20554">
                  <c:v>2.5792921837560802E-4</c:v>
                </c:pt>
                <c:pt idx="20555">
                  <c:v>4.6367284194276002E-4</c:v>
                </c:pt>
                <c:pt idx="20556">
                  <c:v>5.4768695137520897E-7</c:v>
                </c:pt>
                <c:pt idx="20557">
                  <c:v>2.29594479631067E-4</c:v>
                </c:pt>
                <c:pt idx="20558">
                  <c:v>4.5228556386241701E-4</c:v>
                </c:pt>
                <c:pt idx="20559">
                  <c:v>9.1314458780358994E-3</c:v>
                </c:pt>
                <c:pt idx="20560">
                  <c:v>5.409308176764E-3</c:v>
                </c:pt>
                <c:pt idx="20561">
                  <c:v>2.1488145715798401E-3</c:v>
                </c:pt>
                <c:pt idx="20562">
                  <c:v>6.1095053673636496E-4</c:v>
                </c:pt>
                <c:pt idx="20563">
                  <c:v>5.40177059235052E-7</c:v>
                </c:pt>
                <c:pt idx="20564">
                  <c:v>1.4600720193323599E-3</c:v>
                </c:pt>
                <c:pt idx="20565">
                  <c:v>1.86415885735913E-3</c:v>
                </c:pt>
                <c:pt idx="20566">
                  <c:v>5.3926290876249298E-4</c:v>
                </c:pt>
                <c:pt idx="20567">
                  <c:v>2.7711104293969601E-3</c:v>
                </c:pt>
                <c:pt idx="20568">
                  <c:v>4.0922644195681902E-4</c:v>
                </c:pt>
                <c:pt idx="20569">
                  <c:v>5.4187274002585002E-2</c:v>
                </c:pt>
                <c:pt idx="20570">
                  <c:v>2.12328546654055E-3</c:v>
                </c:pt>
                <c:pt idx="20571">
                  <c:v>2.4599114436050702E-3</c:v>
                </c:pt>
                <c:pt idx="20572">
                  <c:v>7.6398138797514398E-5</c:v>
                </c:pt>
                <c:pt idx="20573">
                  <c:v>5.4622356411666304E-3</c:v>
                </c:pt>
                <c:pt idx="20574">
                  <c:v>8.6376181936424897E-4</c:v>
                </c:pt>
                <c:pt idx="20575">
                  <c:v>1.7904416423256901E-3</c:v>
                </c:pt>
                <c:pt idx="20576">
                  <c:v>2.7019346074977899E-4</c:v>
                </c:pt>
                <c:pt idx="20577">
                  <c:v>7.5997756874603998E-3</c:v>
                </c:pt>
                <c:pt idx="20578">
                  <c:v>4.5278257771339198E-3</c:v>
                </c:pt>
                <c:pt idx="20579">
                  <c:v>2.2078692996908199E-4</c:v>
                </c:pt>
                <c:pt idx="20580">
                  <c:v>3.7225087199794999E-3</c:v>
                </c:pt>
                <c:pt idx="20581">
                  <c:v>4.2622923655815601E-4</c:v>
                </c:pt>
                <c:pt idx="20582">
                  <c:v>1.18808428007588E-2</c:v>
                </c:pt>
                <c:pt idx="20583">
                  <c:v>1.2873508641906E-4</c:v>
                </c:pt>
                <c:pt idx="20584">
                  <c:v>1.4335995129828E-2</c:v>
                </c:pt>
                <c:pt idx="20585">
                  <c:v>6.2594465618805398E-5</c:v>
                </c:pt>
                <c:pt idx="20586">
                  <c:v>3.8913489216638201E-3</c:v>
                </c:pt>
                <c:pt idx="20587">
                  <c:v>2.4630443689009E-3</c:v>
                </c:pt>
                <c:pt idx="20588">
                  <c:v>2.4910982101256302E-4</c:v>
                </c:pt>
                <c:pt idx="20589">
                  <c:v>1.20455008091284E-6</c:v>
                </c:pt>
                <c:pt idx="20590">
                  <c:v>6.05674361557811E-3</c:v>
                </c:pt>
                <c:pt idx="20591">
                  <c:v>1.9345898514152599E-3</c:v>
                </c:pt>
                <c:pt idx="20592">
                  <c:v>3.3955871468144702E-2</c:v>
                </c:pt>
                <c:pt idx="20593">
                  <c:v>7.5061869106731095E-7</c:v>
                </c:pt>
                <c:pt idx="20594">
                  <c:v>2.0133620719066001E-4</c:v>
                </c:pt>
                <c:pt idx="20595">
                  <c:v>2.4538510435513698E-4</c:v>
                </c:pt>
                <c:pt idx="20596">
                  <c:v>5.8867572310829598E-5</c:v>
                </c:pt>
                <c:pt idx="20597">
                  <c:v>1.55156518979295E-3</c:v>
                </c:pt>
                <c:pt idx="20598">
                  <c:v>1.3153679000100799E-3</c:v>
                </c:pt>
                <c:pt idx="20599">
                  <c:v>8.6968282866387997E-3</c:v>
                </c:pt>
                <c:pt idx="20600">
                  <c:v>7.0433405955625103E-3</c:v>
                </c:pt>
                <c:pt idx="20601">
                  <c:v>7.1507712521452402E-4</c:v>
                </c:pt>
                <c:pt idx="20602">
                  <c:v>4.8028482193186502E-3</c:v>
                </c:pt>
                <c:pt idx="20603">
                  <c:v>2.9473503926494E-4</c:v>
                </c:pt>
                <c:pt idx="20604">
                  <c:v>3.5627852600561499E-7</c:v>
                </c:pt>
                <c:pt idx="20605">
                  <c:v>2.0703340206999399E-4</c:v>
                </c:pt>
                <c:pt idx="20606">
                  <c:v>1.1394590932707E-4</c:v>
                </c:pt>
                <c:pt idx="20607">
                  <c:v>1.7923210606483501E-2</c:v>
                </c:pt>
                <c:pt idx="20608">
                  <c:v>2.73809717629966E-2</c:v>
                </c:pt>
                <c:pt idx="20609">
                  <c:v>5.8893071686556596E-3</c:v>
                </c:pt>
                <c:pt idx="20610">
                  <c:v>1.39691329922213E-3</c:v>
                </c:pt>
                <c:pt idx="20611">
                  <c:v>6.9266896173235296E-7</c:v>
                </c:pt>
                <c:pt idx="20612">
                  <c:v>1.45435515429509E-3</c:v>
                </c:pt>
                <c:pt idx="20613">
                  <c:v>2.9404475421369798E-4</c:v>
                </c:pt>
                <c:pt idx="20614">
                  <c:v>2.3397790948480299E-2</c:v>
                </c:pt>
                <c:pt idx="20615">
                  <c:v>1.2774510368964401E-3</c:v>
                </c:pt>
                <c:pt idx="20616">
                  <c:v>1.4156667289915801E-3</c:v>
                </c:pt>
                <c:pt idx="20617">
                  <c:v>1.13416918982261E-4</c:v>
                </c:pt>
                <c:pt idx="20618">
                  <c:v>5.1432536256551002E-3</c:v>
                </c:pt>
                <c:pt idx="20619">
                  <c:v>3.0341138617740002E-4</c:v>
                </c:pt>
                <c:pt idx="20620">
                  <c:v>1.2197729369478599E-4</c:v>
                </c:pt>
                <c:pt idx="20621">
                  <c:v>3.3909762551466299E-2</c:v>
                </c:pt>
                <c:pt idx="20622">
                  <c:v>5.48647403272862E-3</c:v>
                </c:pt>
                <c:pt idx="20623">
                  <c:v>4.1796658155647998E-4</c:v>
                </c:pt>
                <c:pt idx="20624">
                  <c:v>2.3744216978636599E-3</c:v>
                </c:pt>
                <c:pt idx="20625">
                  <c:v>3.8369146922767601E-3</c:v>
                </c:pt>
                <c:pt idx="20626">
                  <c:v>1.3940327141005501E-3</c:v>
                </c:pt>
                <c:pt idx="20627">
                  <c:v>2.6008476778431101E-6</c:v>
                </c:pt>
                <c:pt idx="20628">
                  <c:v>2.3352038645417801E-2</c:v>
                </c:pt>
                <c:pt idx="20629">
                  <c:v>9.4698415333106104E-5</c:v>
                </c:pt>
                <c:pt idx="20630">
                  <c:v>6.8700689839316695E-5</c:v>
                </c:pt>
                <c:pt idx="20631">
                  <c:v>1.7064213587254201E-3</c:v>
                </c:pt>
                <c:pt idx="20632">
                  <c:v>1.2279477887490399E-2</c:v>
                </c:pt>
                <c:pt idx="20633">
                  <c:v>3.9728513595829301E-4</c:v>
                </c:pt>
                <c:pt idx="20634">
                  <c:v>1.17671152459327E-4</c:v>
                </c:pt>
                <c:pt idx="20635">
                  <c:v>2.1537331143677799E-2</c:v>
                </c:pt>
                <c:pt idx="20636">
                  <c:v>1.18544984409157E-4</c:v>
                </c:pt>
                <c:pt idx="20637">
                  <c:v>7.5222441119000694E-5</c:v>
                </c:pt>
                <c:pt idx="20638">
                  <c:v>6.7676025844522496E-4</c:v>
                </c:pt>
                <c:pt idx="20639">
                  <c:v>1.2826990563152001E-2</c:v>
                </c:pt>
                <c:pt idx="20640">
                  <c:v>2.08611891820626E-2</c:v>
                </c:pt>
                <c:pt idx="20641">
                  <c:v>0.40301357856376202</c:v>
                </c:pt>
                <c:pt idx="20642">
                  <c:v>7.0820980738366193E-2</c:v>
                </c:pt>
                <c:pt idx="20643">
                  <c:v>1.35949255606103E-6</c:v>
                </c:pt>
                <c:pt idx="20644">
                  <c:v>1.32408258362575E-4</c:v>
                </c:pt>
                <c:pt idx="20645">
                  <c:v>5.8558466712297398E-3</c:v>
                </c:pt>
                <c:pt idx="20646">
                  <c:v>2.0619345678038301E-3</c:v>
                </c:pt>
                <c:pt idx="20647">
                  <c:v>2.2765994153833299E-4</c:v>
                </c:pt>
                <c:pt idx="20648">
                  <c:v>9.6010271225594503E-3</c:v>
                </c:pt>
                <c:pt idx="20649">
                  <c:v>2.0132526270458398E-3</c:v>
                </c:pt>
                <c:pt idx="20650">
                  <c:v>1.2892029655890799E-2</c:v>
                </c:pt>
                <c:pt idx="20651">
                  <c:v>1.1852967867758701E-4</c:v>
                </c:pt>
                <c:pt idx="20652">
                  <c:v>5.3546976472585404E-4</c:v>
                </c:pt>
                <c:pt idx="20653">
                  <c:v>7.52847777365999E-5</c:v>
                </c:pt>
                <c:pt idx="20654">
                  <c:v>6.3050100285044E-7</c:v>
                </c:pt>
                <c:pt idx="20655">
                  <c:v>2.15028772866981E-4</c:v>
                </c:pt>
                <c:pt idx="20656">
                  <c:v>2.0698986439196201E-4</c:v>
                </c:pt>
                <c:pt idx="20657">
                  <c:v>6.4749316372713804E-3</c:v>
                </c:pt>
                <c:pt idx="20658">
                  <c:v>3.9562656548968997E-2</c:v>
                </c:pt>
                <c:pt idx="20659">
                  <c:v>7.9578544730110902E-6</c:v>
                </c:pt>
                <c:pt idx="20660">
                  <c:v>7.5491351929834799E-4</c:v>
                </c:pt>
                <c:pt idx="20661">
                  <c:v>1.6358686314104001E-2</c:v>
                </c:pt>
                <c:pt idx="20662">
                  <c:v>3.9783824853862901E-3</c:v>
                </c:pt>
                <c:pt idx="20663">
                  <c:v>4.5789166094065603E-5</c:v>
                </c:pt>
                <c:pt idx="20664">
                  <c:v>2.8560976587868698E-3</c:v>
                </c:pt>
                <c:pt idx="20665">
                  <c:v>1.6679904622580701E-4</c:v>
                </c:pt>
                <c:pt idx="20666">
                  <c:v>4.21128090703877E-3</c:v>
                </c:pt>
                <c:pt idx="20667">
                  <c:v>2.8730193162236601E-4</c:v>
                </c:pt>
                <c:pt idx="20668">
                  <c:v>4.1013876478273297E-3</c:v>
                </c:pt>
                <c:pt idx="20669">
                  <c:v>1.7675943665239701E-4</c:v>
                </c:pt>
                <c:pt idx="20670">
                  <c:v>7.5351144434342198E-3</c:v>
                </c:pt>
                <c:pt idx="20671">
                  <c:v>1.7230100347243499E-4</c:v>
                </c:pt>
                <c:pt idx="20672">
                  <c:v>1.11102109184697E-4</c:v>
                </c:pt>
                <c:pt idx="20673">
                  <c:v>3.37407581713111E-3</c:v>
                </c:pt>
                <c:pt idx="20674">
                  <c:v>5.9072808073363304E-7</c:v>
                </c:pt>
                <c:pt idx="20675">
                  <c:v>2.4196650144491399E-3</c:v>
                </c:pt>
                <c:pt idx="20676">
                  <c:v>1.1226872850719799E-3</c:v>
                </c:pt>
                <c:pt idx="20677">
                  <c:v>7.9663093717487397E-5</c:v>
                </c:pt>
                <c:pt idx="20678">
                  <c:v>2.0795451176270299E-7</c:v>
                </c:pt>
                <c:pt idx="20679">
                  <c:v>1.3614318661513101E-4</c:v>
                </c:pt>
                <c:pt idx="20680">
                  <c:v>1.5358007277627398E-5</c:v>
                </c:pt>
                <c:pt idx="20681">
                  <c:v>0.12957197218962399</c:v>
                </c:pt>
                <c:pt idx="20682">
                  <c:v>7.8637157385615797E-5</c:v>
                </c:pt>
                <c:pt idx="20683">
                  <c:v>2.1120361032066199E-4</c:v>
                </c:pt>
                <c:pt idx="20684">
                  <c:v>1.21989428098933E-4</c:v>
                </c:pt>
                <c:pt idx="20685">
                  <c:v>1.2044545778313301E-3</c:v>
                </c:pt>
                <c:pt idx="20686">
                  <c:v>1.09575246895838E-6</c:v>
                </c:pt>
                <c:pt idx="20687">
                  <c:v>2.0193567564316798E-3</c:v>
                </c:pt>
                <c:pt idx="20688">
                  <c:v>0.33437143182399998</c:v>
                </c:pt>
                <c:pt idx="20689">
                  <c:v>1.2857696836032E-4</c:v>
                </c:pt>
                <c:pt idx="20690">
                  <c:v>1.12296454334509E-3</c:v>
                </c:pt>
                <c:pt idx="20691">
                  <c:v>1.82979250767481E-6</c:v>
                </c:pt>
                <c:pt idx="20692">
                  <c:v>2.04125603264961E-4</c:v>
                </c:pt>
                <c:pt idx="20693">
                  <c:v>2.4761323274514E-3</c:v>
                </c:pt>
                <c:pt idx="20694">
                  <c:v>5.0066402844629E-3</c:v>
                </c:pt>
                <c:pt idx="20695">
                  <c:v>2.6696270589865402E-4</c:v>
                </c:pt>
                <c:pt idx="20696">
                  <c:v>2.0646513376332401E-4</c:v>
                </c:pt>
                <c:pt idx="20697">
                  <c:v>1.1981665166907499E-3</c:v>
                </c:pt>
                <c:pt idx="20698">
                  <c:v>1.8298507331010401E-4</c:v>
                </c:pt>
                <c:pt idx="20699">
                  <c:v>1.2702040453946899E-6</c:v>
                </c:pt>
                <c:pt idx="20700">
                  <c:v>3.3648595057973502E-4</c:v>
                </c:pt>
                <c:pt idx="20701">
                  <c:v>8.5996304000942402E-5</c:v>
                </c:pt>
                <c:pt idx="20702">
                  <c:v>3.0290176133528101E-5</c:v>
                </c:pt>
                <c:pt idx="20703">
                  <c:v>6.9841754432875097E-5</c:v>
                </c:pt>
                <c:pt idx="20704">
                  <c:v>4.1717905990009598E-5</c:v>
                </c:pt>
                <c:pt idx="20705">
                  <c:v>5.8521400736570497E-4</c:v>
                </c:pt>
                <c:pt idx="20706">
                  <c:v>4.6549991176087998E-7</c:v>
                </c:pt>
                <c:pt idx="20707">
                  <c:v>3.5781192141072998E-4</c:v>
                </c:pt>
                <c:pt idx="20708">
                  <c:v>3.3538145723071601E-4</c:v>
                </c:pt>
                <c:pt idx="20709">
                  <c:v>4.2571493544940903E-3</c:v>
                </c:pt>
                <c:pt idx="20710">
                  <c:v>3.1290564469342897E-5</c:v>
                </c:pt>
                <c:pt idx="20711">
                  <c:v>3.8237292566451202E-5</c:v>
                </c:pt>
                <c:pt idx="20712">
                  <c:v>8.8686603390230895E-3</c:v>
                </c:pt>
                <c:pt idx="20713">
                  <c:v>1.31012985815933E-2</c:v>
                </c:pt>
                <c:pt idx="20714">
                  <c:v>2.3972423677608601E-4</c:v>
                </c:pt>
                <c:pt idx="20715">
                  <c:v>1.1065044350255299E-4</c:v>
                </c:pt>
                <c:pt idx="20716">
                  <c:v>1.3978866872012101E-3</c:v>
                </c:pt>
                <c:pt idx="20717">
                  <c:v>8.9660386395695204E-5</c:v>
                </c:pt>
                <c:pt idx="20718">
                  <c:v>1.9439916244704699E-2</c:v>
                </c:pt>
                <c:pt idx="20719">
                  <c:v>3.6602097754726899E-2</c:v>
                </c:pt>
                <c:pt idx="20720">
                  <c:v>1.47905090694935E-5</c:v>
                </c:pt>
                <c:pt idx="20721">
                  <c:v>1.4522125439433401E-3</c:v>
                </c:pt>
                <c:pt idx="20722">
                  <c:v>4.5754317871535798E-3</c:v>
                </c:pt>
                <c:pt idx="20723">
                  <c:v>1.93788697912169E-4</c:v>
                </c:pt>
                <c:pt idx="20724">
                  <c:v>1.6329690435580899E-2</c:v>
                </c:pt>
                <c:pt idx="20725">
                  <c:v>4.8560358839780902E-3</c:v>
                </c:pt>
                <c:pt idx="20726">
                  <c:v>1.30128598772891E-4</c:v>
                </c:pt>
                <c:pt idx="20727">
                  <c:v>4.66501505540717E-3</c:v>
                </c:pt>
                <c:pt idx="20728">
                  <c:v>5.50887937212321E-4</c:v>
                </c:pt>
                <c:pt idx="20729">
                  <c:v>1.94141842395217E-4</c:v>
                </c:pt>
                <c:pt idx="20730">
                  <c:v>1.3950976516881699E-4</c:v>
                </c:pt>
                <c:pt idx="20731">
                  <c:v>4.4623832979957499E-3</c:v>
                </c:pt>
                <c:pt idx="20732">
                  <c:v>8.1761689442942393E-3</c:v>
                </c:pt>
                <c:pt idx="20733">
                  <c:v>5.4071287339358102E-5</c:v>
                </c:pt>
                <c:pt idx="20734">
                  <c:v>2.7565998840778101E-4</c:v>
                </c:pt>
                <c:pt idx="20735">
                  <c:v>0.96817911114528699</c:v>
                </c:pt>
                <c:pt idx="20736">
                  <c:v>1.45285571993529E-4</c:v>
                </c:pt>
                <c:pt idx="20737">
                  <c:v>4.7062633675266597E-3</c:v>
                </c:pt>
                <c:pt idx="20738">
                  <c:v>8.4616452494329505E-4</c:v>
                </c:pt>
                <c:pt idx="20739">
                  <c:v>9.1322514788573603E-5</c:v>
                </c:pt>
                <c:pt idx="20740">
                  <c:v>8.2388263901759194E-5</c:v>
                </c:pt>
                <c:pt idx="20741">
                  <c:v>6.9917347952139501E-5</c:v>
                </c:pt>
                <c:pt idx="20742">
                  <c:v>9.4355496828752605E-5</c:v>
                </c:pt>
                <c:pt idx="20743">
                  <c:v>2.7721491057305099E-2</c:v>
                </c:pt>
                <c:pt idx="20744">
                  <c:v>1.17760930804964E-4</c:v>
                </c:pt>
                <c:pt idx="20745">
                  <c:v>1.2793177669112601E-4</c:v>
                </c:pt>
                <c:pt idx="20746">
                  <c:v>7.8293273584428103E-6</c:v>
                </c:pt>
                <c:pt idx="20747">
                  <c:v>1.1721482245466701E-2</c:v>
                </c:pt>
                <c:pt idx="20748">
                  <c:v>1.4343290361256501E-4</c:v>
                </c:pt>
                <c:pt idx="20749">
                  <c:v>8.1064932978083798E-7</c:v>
                </c:pt>
                <c:pt idx="20750">
                  <c:v>1.73049256833259E-5</c:v>
                </c:pt>
                <c:pt idx="20751">
                  <c:v>0.24747898805756099</c:v>
                </c:pt>
                <c:pt idx="20752">
                  <c:v>7.8372452828249801E-4</c:v>
                </c:pt>
                <c:pt idx="20753">
                  <c:v>2.87095306693721E-2</c:v>
                </c:pt>
                <c:pt idx="20754">
                  <c:v>8.49763001452092E-3</c:v>
                </c:pt>
                <c:pt idx="20755">
                  <c:v>1.2833764596048799E-6</c:v>
                </c:pt>
                <c:pt idx="20756">
                  <c:v>1.3022101562285799E-4</c:v>
                </c:pt>
                <c:pt idx="20757">
                  <c:v>2.33482709533008E-4</c:v>
                </c:pt>
                <c:pt idx="20758">
                  <c:v>1.0574713974892E-2</c:v>
                </c:pt>
                <c:pt idx="20759">
                  <c:v>6.2934201780886199E-4</c:v>
                </c:pt>
                <c:pt idx="20760">
                  <c:v>7.6978546871004796E-7</c:v>
                </c:pt>
                <c:pt idx="20761">
                  <c:v>3.4394499784497402E-4</c:v>
                </c:pt>
                <c:pt idx="20762">
                  <c:v>3.1719697985905801E-3</c:v>
                </c:pt>
                <c:pt idx="20763">
                  <c:v>1.8096307790296001E-4</c:v>
                </c:pt>
                <c:pt idx="20764">
                  <c:v>3.2949810667724902E-4</c:v>
                </c:pt>
                <c:pt idx="20765">
                  <c:v>4.8601295981432402E-4</c:v>
                </c:pt>
                <c:pt idx="20766">
                  <c:v>7.5939584481639702E-4</c:v>
                </c:pt>
                <c:pt idx="20767">
                  <c:v>4.3737634146036E-4</c:v>
                </c:pt>
                <c:pt idx="20768">
                  <c:v>8.6000039869713E-6</c:v>
                </c:pt>
                <c:pt idx="20769">
                  <c:v>1.6987988503287801E-3</c:v>
                </c:pt>
                <c:pt idx="20770">
                  <c:v>2.36820676045622E-3</c:v>
                </c:pt>
                <c:pt idx="20771">
                  <c:v>2.3044134900613699E-2</c:v>
                </c:pt>
                <c:pt idx="20772">
                  <c:v>3.1979432588442402E-6</c:v>
                </c:pt>
                <c:pt idx="20773">
                  <c:v>1.4418576027782501E-4</c:v>
                </c:pt>
                <c:pt idx="20774">
                  <c:v>9.6239088805302707E-3</c:v>
                </c:pt>
                <c:pt idx="20775">
                  <c:v>1.2885790491758099E-4</c:v>
                </c:pt>
                <c:pt idx="20776">
                  <c:v>8.3738700809723597E-5</c:v>
                </c:pt>
                <c:pt idx="20777">
                  <c:v>2.31765659995677E-3</c:v>
                </c:pt>
                <c:pt idx="20778">
                  <c:v>6.3179833456404502E-4</c:v>
                </c:pt>
                <c:pt idx="20779">
                  <c:v>4.0073871845306401E-4</c:v>
                </c:pt>
                <c:pt idx="20780">
                  <c:v>9.4890530650991402E-4</c:v>
                </c:pt>
                <c:pt idx="20781">
                  <c:v>1.2371253253895699E-4</c:v>
                </c:pt>
                <c:pt idx="20782">
                  <c:v>4.5459517147832098E-4</c:v>
                </c:pt>
                <c:pt idx="20783">
                  <c:v>7.4814774699657604E-4</c:v>
                </c:pt>
                <c:pt idx="20784">
                  <c:v>0.88687077947315895</c:v>
                </c:pt>
                <c:pt idx="20785">
                  <c:v>1.23853969373303E-2</c:v>
                </c:pt>
                <c:pt idx="20786">
                  <c:v>4.7043163152672203E-4</c:v>
                </c:pt>
                <c:pt idx="20787">
                  <c:v>1.8317441478592401E-6</c:v>
                </c:pt>
                <c:pt idx="20788">
                  <c:v>2.3978868830399299E-4</c:v>
                </c:pt>
                <c:pt idx="20789">
                  <c:v>2.4106233020090501E-4</c:v>
                </c:pt>
                <c:pt idx="20790">
                  <c:v>1.3376996603212501E-3</c:v>
                </c:pt>
                <c:pt idx="20791">
                  <c:v>1.94975873444312E-3</c:v>
                </c:pt>
                <c:pt idx="20792">
                  <c:v>0.103832067383754</c:v>
                </c:pt>
                <c:pt idx="20793">
                  <c:v>1.6491177021206601E-3</c:v>
                </c:pt>
                <c:pt idx="20794">
                  <c:v>5.9797677415170298E-4</c:v>
                </c:pt>
                <c:pt idx="20795">
                  <c:v>1.67894735740087E-3</c:v>
                </c:pt>
                <c:pt idx="20796">
                  <c:v>2.3937516561645301E-4</c:v>
                </c:pt>
                <c:pt idx="20797">
                  <c:v>2.6841359489147699E-3</c:v>
                </c:pt>
                <c:pt idx="20798">
                  <c:v>4.9990562661511303E-5</c:v>
                </c:pt>
                <c:pt idx="20799">
                  <c:v>2.4969182548476099E-3</c:v>
                </c:pt>
                <c:pt idx="20800">
                  <c:v>1.27453679660595E-3</c:v>
                </c:pt>
                <c:pt idx="20801">
                  <c:v>2.3414415581854999E-2</c:v>
                </c:pt>
                <c:pt idx="20802">
                  <c:v>3.6377204131181599E-7</c:v>
                </c:pt>
                <c:pt idx="20803">
                  <c:v>2.2987499643366402E-6</c:v>
                </c:pt>
                <c:pt idx="20804">
                  <c:v>8.0400063887108006E-2</c:v>
                </c:pt>
                <c:pt idx="20805">
                  <c:v>2.5605112803924199E-3</c:v>
                </c:pt>
                <c:pt idx="20806">
                  <c:v>1.20088488469772E-4</c:v>
                </c:pt>
                <c:pt idx="20807">
                  <c:v>2.41264099350313E-2</c:v>
                </c:pt>
                <c:pt idx="20808">
                  <c:v>1.7809617127928601E-3</c:v>
                </c:pt>
                <c:pt idx="20809">
                  <c:v>3.9788174112585599E-4</c:v>
                </c:pt>
                <c:pt idx="20810">
                  <c:v>6.6180545672868196E-7</c:v>
                </c:pt>
                <c:pt idx="20811">
                  <c:v>3.8854412063445501E-4</c:v>
                </c:pt>
                <c:pt idx="20812">
                  <c:v>5.5123707066763597E-3</c:v>
                </c:pt>
                <c:pt idx="20813">
                  <c:v>1.5089269424381201E-4</c:v>
                </c:pt>
                <c:pt idx="20814">
                  <c:v>5.5878039939444603E-2</c:v>
                </c:pt>
                <c:pt idx="20815">
                  <c:v>7.6863354803910896E-3</c:v>
                </c:pt>
                <c:pt idx="20816">
                  <c:v>5.1371864890487097E-3</c:v>
                </c:pt>
                <c:pt idx="20817">
                  <c:v>2.4286351644492299E-6</c:v>
                </c:pt>
                <c:pt idx="20818">
                  <c:v>1.5392225866393399E-4</c:v>
                </c:pt>
                <c:pt idx="20819">
                  <c:v>6.5812065008240403E-3</c:v>
                </c:pt>
                <c:pt idx="20820">
                  <c:v>4.9757324613278697E-2</c:v>
                </c:pt>
                <c:pt idx="20821">
                  <c:v>8.3633385602151206E-5</c:v>
                </c:pt>
                <c:pt idx="20822">
                  <c:v>8.8236422492603294E-5</c:v>
                </c:pt>
                <c:pt idx="20823">
                  <c:v>1.1445800307803001E-2</c:v>
                </c:pt>
                <c:pt idx="20824">
                  <c:v>1.5274148870108101E-5</c:v>
                </c:pt>
                <c:pt idx="20825">
                  <c:v>2.1660094916946501E-4</c:v>
                </c:pt>
                <c:pt idx="20826">
                  <c:v>1.4975256497666E-4</c:v>
                </c:pt>
                <c:pt idx="20827">
                  <c:v>9.7127438829901509E-3</c:v>
                </c:pt>
                <c:pt idx="20828">
                  <c:v>6.6671499791118403E-7</c:v>
                </c:pt>
                <c:pt idx="20829">
                  <c:v>1.2339569103912201E-6</c:v>
                </c:pt>
                <c:pt idx="20830">
                  <c:v>2.2591692906828899E-4</c:v>
                </c:pt>
                <c:pt idx="20831">
                  <c:v>8.7554873068010396E-4</c:v>
                </c:pt>
                <c:pt idx="20832">
                  <c:v>1.9905877481811499E-5</c:v>
                </c:pt>
                <c:pt idx="20833">
                  <c:v>4.9900680310230004E-3</c:v>
                </c:pt>
                <c:pt idx="20834">
                  <c:v>1.7899412923156501E-4</c:v>
                </c:pt>
                <c:pt idx="20835">
                  <c:v>1.495170952207E-4</c:v>
                </c:pt>
                <c:pt idx="20836">
                  <c:v>1.6595926524037299E-4</c:v>
                </c:pt>
                <c:pt idx="20837">
                  <c:v>1.6274163552272499E-4</c:v>
                </c:pt>
                <c:pt idx="20838">
                  <c:v>2.6742922116447801E-7</c:v>
                </c:pt>
                <c:pt idx="20839">
                  <c:v>1.9810556698344101E-4</c:v>
                </c:pt>
                <c:pt idx="20840">
                  <c:v>4.65950842307166E-2</c:v>
                </c:pt>
                <c:pt idx="20841">
                  <c:v>1.8190260878538599E-4</c:v>
                </c:pt>
                <c:pt idx="20842">
                  <c:v>5.6046870386887602E-3</c:v>
                </c:pt>
                <c:pt idx="20843">
                  <c:v>3.8810309151538999E-3</c:v>
                </c:pt>
                <c:pt idx="20844">
                  <c:v>6.2344830334142595E-4</c:v>
                </c:pt>
                <c:pt idx="20845">
                  <c:v>1.2799791115273301E-6</c:v>
                </c:pt>
                <c:pt idx="20846">
                  <c:v>1.48530868117256E-2</c:v>
                </c:pt>
                <c:pt idx="20847">
                  <c:v>4.1009045090918701E-3</c:v>
                </c:pt>
                <c:pt idx="20848">
                  <c:v>5.7878221113769E-7</c:v>
                </c:pt>
                <c:pt idx="20849">
                  <c:v>0.34421901008945699</c:v>
                </c:pt>
                <c:pt idx="20850">
                  <c:v>6.8579125470932399E-4</c:v>
                </c:pt>
                <c:pt idx="20851">
                  <c:v>4.6866445434232401E-5</c:v>
                </c:pt>
                <c:pt idx="20852">
                  <c:v>2.1344242743981601E-6</c:v>
                </c:pt>
                <c:pt idx="20853">
                  <c:v>3.2057927695003899E-3</c:v>
                </c:pt>
                <c:pt idx="20854">
                  <c:v>4.63438880727364E-2</c:v>
                </c:pt>
                <c:pt idx="20855">
                  <c:v>1.52860226534657E-3</c:v>
                </c:pt>
                <c:pt idx="20856">
                  <c:v>4.7569247279712101E-4</c:v>
                </c:pt>
                <c:pt idx="20857">
                  <c:v>1.8336708752715501E-2</c:v>
                </c:pt>
                <c:pt idx="20858">
                  <c:v>6.0105107528691799E-4</c:v>
                </c:pt>
                <c:pt idx="20859">
                  <c:v>1.2407281010232199E-3</c:v>
                </c:pt>
                <c:pt idx="20860">
                  <c:v>2.47677579500989E-3</c:v>
                </c:pt>
                <c:pt idx="20861">
                  <c:v>1.6352911015641401E-4</c:v>
                </c:pt>
                <c:pt idx="20862">
                  <c:v>1.07557881989814E-3</c:v>
                </c:pt>
                <c:pt idx="20863">
                  <c:v>9.20795383919293E-3</c:v>
                </c:pt>
                <c:pt idx="20864">
                  <c:v>1.4989134446807999E-4</c:v>
                </c:pt>
                <c:pt idx="20865">
                  <c:v>1.3119281025859799E-6</c:v>
                </c:pt>
                <c:pt idx="20866">
                  <c:v>7.5863640314911094E-5</c:v>
                </c:pt>
                <c:pt idx="20867">
                  <c:v>2.0008474836737399E-4</c:v>
                </c:pt>
                <c:pt idx="20868">
                  <c:v>1.3397772215791299E-3</c:v>
                </c:pt>
                <c:pt idx="20869">
                  <c:v>0.89175281397851103</c:v>
                </c:pt>
                <c:pt idx="20870">
                  <c:v>5.1544443437987798E-7</c:v>
                </c:pt>
                <c:pt idx="20871">
                  <c:v>1.54999841120669E-4</c:v>
                </c:pt>
                <c:pt idx="20872">
                  <c:v>9.2245328187758404E-5</c:v>
                </c:pt>
                <c:pt idx="20873">
                  <c:v>2.11497108079614E-3</c:v>
                </c:pt>
                <c:pt idx="20874">
                  <c:v>7.8977147998097303E-4</c:v>
                </c:pt>
                <c:pt idx="20875">
                  <c:v>6.5124108308727601E-7</c:v>
                </c:pt>
                <c:pt idx="20876">
                  <c:v>3.6627359790184898E-3</c:v>
                </c:pt>
                <c:pt idx="20877">
                  <c:v>9.0154579693686506E-3</c:v>
                </c:pt>
                <c:pt idx="20878">
                  <c:v>9.5754308992730404E-4</c:v>
                </c:pt>
                <c:pt idx="20879">
                  <c:v>1.00546241626819E-4</c:v>
                </c:pt>
                <c:pt idx="20880">
                  <c:v>1.06650930764278E-2</c:v>
                </c:pt>
                <c:pt idx="20881">
                  <c:v>1.28162511141849E-4</c:v>
                </c:pt>
                <c:pt idx="20882">
                  <c:v>2.7452249984579001E-5</c:v>
                </c:pt>
                <c:pt idx="20883">
                  <c:v>1.6823763632968099E-4</c:v>
                </c:pt>
                <c:pt idx="20884">
                  <c:v>7.1589924943273402E-7</c:v>
                </c:pt>
                <c:pt idx="20885">
                  <c:v>3.8423522000801602E-3</c:v>
                </c:pt>
                <c:pt idx="20886">
                  <c:v>0.116866756685614</c:v>
                </c:pt>
                <c:pt idx="20887">
                  <c:v>1.1390348622092801E-6</c:v>
                </c:pt>
                <c:pt idx="20888">
                  <c:v>1.59856928974844E-7</c:v>
                </c:pt>
                <c:pt idx="20889">
                  <c:v>1.99340066442313E-3</c:v>
                </c:pt>
                <c:pt idx="20890">
                  <c:v>1.9261168701278401E-3</c:v>
                </c:pt>
                <c:pt idx="20891">
                  <c:v>6.2238526165797899E-5</c:v>
                </c:pt>
                <c:pt idx="20892">
                  <c:v>2.3409122362611202E-3</c:v>
                </c:pt>
                <c:pt idx="20893">
                  <c:v>2.5001984846262999E-4</c:v>
                </c:pt>
                <c:pt idx="20894">
                  <c:v>3.1941140178175898E-4</c:v>
                </c:pt>
                <c:pt idx="20895">
                  <c:v>1.9260574654356599E-2</c:v>
                </c:pt>
                <c:pt idx="20896">
                  <c:v>1.07428503389834E-4</c:v>
                </c:pt>
                <c:pt idx="20897">
                  <c:v>2.41034437571339E-5</c:v>
                </c:pt>
                <c:pt idx="20898">
                  <c:v>2.56589975624937E-7</c:v>
                </c:pt>
                <c:pt idx="20899">
                  <c:v>2.5695031596988401E-6</c:v>
                </c:pt>
                <c:pt idx="20900">
                  <c:v>6.0782140543687699E-5</c:v>
                </c:pt>
                <c:pt idx="20901">
                  <c:v>9.0941631084568401E-5</c:v>
                </c:pt>
                <c:pt idx="20902">
                  <c:v>1.90900197094325E-4</c:v>
                </c:pt>
                <c:pt idx="20903">
                  <c:v>0.21938395737261501</c:v>
                </c:pt>
                <c:pt idx="20904">
                  <c:v>2.8150281915716301E-2</c:v>
                </c:pt>
                <c:pt idx="20905">
                  <c:v>3.9472946515873896E-3</c:v>
                </c:pt>
                <c:pt idx="20906">
                  <c:v>8.0343111392246896E-3</c:v>
                </c:pt>
                <c:pt idx="20907">
                  <c:v>2.4783870964090501E-5</c:v>
                </c:pt>
                <c:pt idx="20908">
                  <c:v>7.2764689968272495E-5</c:v>
                </c:pt>
                <c:pt idx="20909">
                  <c:v>4.50668143039126E-4</c:v>
                </c:pt>
                <c:pt idx="20910">
                  <c:v>1.82207788311612E-5</c:v>
                </c:pt>
                <c:pt idx="20911">
                  <c:v>9.4051804966815006E-2</c:v>
                </c:pt>
                <c:pt idx="20912">
                  <c:v>3.1813169937697798E-6</c:v>
                </c:pt>
                <c:pt idx="20913">
                  <c:v>1.4587330580044501E-6</c:v>
                </c:pt>
                <c:pt idx="20914">
                  <c:v>8.1170254738206597E-3</c:v>
                </c:pt>
                <c:pt idx="20915">
                  <c:v>5.4753227820838503E-4</c:v>
                </c:pt>
                <c:pt idx="20916">
                  <c:v>1.3147262779534E-2</c:v>
                </c:pt>
                <c:pt idx="20917">
                  <c:v>5.4492931910625497E-4</c:v>
                </c:pt>
                <c:pt idx="20918">
                  <c:v>9.8088636123177296E-6</c:v>
                </c:pt>
                <c:pt idx="20919">
                  <c:v>2.3273916042835199E-2</c:v>
                </c:pt>
                <c:pt idx="20920">
                  <c:v>1.43350737890523E-4</c:v>
                </c:pt>
                <c:pt idx="20921">
                  <c:v>5.1653754842527402E-4</c:v>
                </c:pt>
                <c:pt idx="20922">
                  <c:v>5.7428001907639296E-4</c:v>
                </c:pt>
                <c:pt idx="20923">
                  <c:v>8.9583422804979402E-3</c:v>
                </c:pt>
                <c:pt idx="20924">
                  <c:v>8.0498874489069803E-4</c:v>
                </c:pt>
                <c:pt idx="20925">
                  <c:v>1.1210106726185899E-3</c:v>
                </c:pt>
                <c:pt idx="20926">
                  <c:v>1.40869151359443E-4</c:v>
                </c:pt>
                <c:pt idx="20927">
                  <c:v>1.4968509198980099E-4</c:v>
                </c:pt>
                <c:pt idx="20928">
                  <c:v>1.21335132331113E-2</c:v>
                </c:pt>
                <c:pt idx="20929">
                  <c:v>6.9844022241060096E-3</c:v>
                </c:pt>
                <c:pt idx="20930">
                  <c:v>1.8717814335947101E-5</c:v>
                </c:pt>
                <c:pt idx="20931">
                  <c:v>7.9161636240618598E-4</c:v>
                </c:pt>
                <c:pt idx="20932">
                  <c:v>1.28842905147678E-4</c:v>
                </c:pt>
                <c:pt idx="20933">
                  <c:v>3.4183395788786001E-4</c:v>
                </c:pt>
                <c:pt idx="20934">
                  <c:v>5.4542050248917E-2</c:v>
                </c:pt>
                <c:pt idx="20935">
                  <c:v>1.1867253725418501E-2</c:v>
                </c:pt>
                <c:pt idx="20936">
                  <c:v>0.124725468484728</c:v>
                </c:pt>
                <c:pt idx="20937">
                  <c:v>1.5905274727786099E-2</c:v>
                </c:pt>
                <c:pt idx="20938">
                  <c:v>3.45002845537169E-3</c:v>
                </c:pt>
                <c:pt idx="20939">
                  <c:v>2.1902556182584201E-2</c:v>
                </c:pt>
                <c:pt idx="20940">
                  <c:v>1.5597780500811999E-4</c:v>
                </c:pt>
                <c:pt idx="20941">
                  <c:v>1.80393964469205E-3</c:v>
                </c:pt>
                <c:pt idx="20942">
                  <c:v>2.7952440106445098E-4</c:v>
                </c:pt>
                <c:pt idx="20943">
                  <c:v>1.4645184706044701E-4</c:v>
                </c:pt>
                <c:pt idx="20944">
                  <c:v>9.4108519221763095E-4</c:v>
                </c:pt>
                <c:pt idx="20945">
                  <c:v>8.0145626015035408E-3</c:v>
                </c:pt>
                <c:pt idx="20946">
                  <c:v>1.4481021999332201E-3</c:v>
                </c:pt>
                <c:pt idx="20947">
                  <c:v>0.151502868854137</c:v>
                </c:pt>
                <c:pt idx="20948">
                  <c:v>4.4393261895880696E-3</c:v>
                </c:pt>
                <c:pt idx="20949">
                  <c:v>4.7731581762556899E-4</c:v>
                </c:pt>
                <c:pt idx="20950">
                  <c:v>9.3814063420855895E-5</c:v>
                </c:pt>
                <c:pt idx="20951">
                  <c:v>5.6370980174460201E-6</c:v>
                </c:pt>
                <c:pt idx="20952">
                  <c:v>1.5459604147520401E-3</c:v>
                </c:pt>
                <c:pt idx="20953">
                  <c:v>5.6034751085822796E-3</c:v>
                </c:pt>
                <c:pt idx="20954">
                  <c:v>5.5062009603282897E-4</c:v>
                </c:pt>
                <c:pt idx="20955">
                  <c:v>8.9823027842732602E-3</c:v>
                </c:pt>
                <c:pt idx="20956">
                  <c:v>3.7397636649134198E-4</c:v>
                </c:pt>
                <c:pt idx="20957">
                  <c:v>2.3447136909976899E-4</c:v>
                </c:pt>
                <c:pt idx="20958">
                  <c:v>9.84470797244885E-3</c:v>
                </c:pt>
                <c:pt idx="20959">
                  <c:v>1.5583989838922E-3</c:v>
                </c:pt>
                <c:pt idx="20960">
                  <c:v>5.12312792070183E-4</c:v>
                </c:pt>
                <c:pt idx="20961">
                  <c:v>2.3156207430595399E-6</c:v>
                </c:pt>
                <c:pt idx="20962">
                  <c:v>8.3997916320530906E-3</c:v>
                </c:pt>
                <c:pt idx="20963">
                  <c:v>3.5505389980722002E-6</c:v>
                </c:pt>
                <c:pt idx="20964">
                  <c:v>6.8768011019636798E-5</c:v>
                </c:pt>
                <c:pt idx="20965">
                  <c:v>2.9595778287845099E-3</c:v>
                </c:pt>
                <c:pt idx="20966">
                  <c:v>3.8981794849378797E-2</c:v>
                </c:pt>
                <c:pt idx="20967">
                  <c:v>5.3742283333969603E-5</c:v>
                </c:pt>
                <c:pt idx="20968">
                  <c:v>2.0802269774058599E-3</c:v>
                </c:pt>
                <c:pt idx="20969">
                  <c:v>6.0401274356638296E-4</c:v>
                </c:pt>
                <c:pt idx="20970">
                  <c:v>3.9641438804259802E-3</c:v>
                </c:pt>
                <c:pt idx="20971">
                  <c:v>7.5331592650915798E-4</c:v>
                </c:pt>
                <c:pt idx="20972">
                  <c:v>8.7862354404549795E-5</c:v>
                </c:pt>
                <c:pt idx="20973">
                  <c:v>1.8449651471501401E-2</c:v>
                </c:pt>
                <c:pt idx="20974">
                  <c:v>1.4866893372965499E-6</c:v>
                </c:pt>
                <c:pt idx="20975">
                  <c:v>4.45468448287634E-3</c:v>
                </c:pt>
                <c:pt idx="20976">
                  <c:v>2.3665890135318199E-3</c:v>
                </c:pt>
                <c:pt idx="20977">
                  <c:v>2.90862303898829E-3</c:v>
                </c:pt>
                <c:pt idx="20978">
                  <c:v>1.7474444106862299E-2</c:v>
                </c:pt>
                <c:pt idx="20979">
                  <c:v>8.5482622971044808E-3</c:v>
                </c:pt>
                <c:pt idx="20980">
                  <c:v>2.6019754643266599E-3</c:v>
                </c:pt>
                <c:pt idx="20981">
                  <c:v>3.5552619697699298E-4</c:v>
                </c:pt>
                <c:pt idx="20982">
                  <c:v>4.0897475951762697E-3</c:v>
                </c:pt>
                <c:pt idx="20983">
                  <c:v>1.0968363690734799E-2</c:v>
                </c:pt>
                <c:pt idx="20984">
                  <c:v>9.3752051790405995E-5</c:v>
                </c:pt>
                <c:pt idx="20985">
                  <c:v>0.27315751118998699</c:v>
                </c:pt>
                <c:pt idx="20986">
                  <c:v>5.2409916738746596E-4</c:v>
                </c:pt>
                <c:pt idx="20987">
                  <c:v>9.2479854628915007E-6</c:v>
                </c:pt>
                <c:pt idx="20988">
                  <c:v>4.0624815336074402E-7</c:v>
                </c:pt>
                <c:pt idx="20989">
                  <c:v>5.6049158352254299E-3</c:v>
                </c:pt>
                <c:pt idx="20990">
                  <c:v>2.69067426973455E-6</c:v>
                </c:pt>
                <c:pt idx="20991">
                  <c:v>1.15021529024233E-3</c:v>
                </c:pt>
                <c:pt idx="20992">
                  <c:v>4.6349611482958899E-5</c:v>
                </c:pt>
                <c:pt idx="20993">
                  <c:v>5.1741462982412602E-4</c:v>
                </c:pt>
                <c:pt idx="20994">
                  <c:v>2.3522653222700701E-3</c:v>
                </c:pt>
                <c:pt idx="20995">
                  <c:v>4.7244773418211098E-5</c:v>
                </c:pt>
                <c:pt idx="20996">
                  <c:v>3.36289307767003E-5</c:v>
                </c:pt>
                <c:pt idx="20997">
                  <c:v>8.57378883607876E-4</c:v>
                </c:pt>
                <c:pt idx="20998">
                  <c:v>2.98145616238208E-5</c:v>
                </c:pt>
                <c:pt idx="20999">
                  <c:v>4.4542593200277901E-5</c:v>
                </c:pt>
                <c:pt idx="21000">
                  <c:v>1.4992226907319399E-4</c:v>
                </c:pt>
                <c:pt idx="21001">
                  <c:v>9.6903211417387995E-3</c:v>
                </c:pt>
                <c:pt idx="21002">
                  <c:v>3.0483596411335402E-7</c:v>
                </c:pt>
                <c:pt idx="21003">
                  <c:v>4.8439703725919298E-4</c:v>
                </c:pt>
                <c:pt idx="21004">
                  <c:v>4.7501349512558697E-5</c:v>
                </c:pt>
                <c:pt idx="21005">
                  <c:v>4.3327472296364796E-3</c:v>
                </c:pt>
                <c:pt idx="21006">
                  <c:v>9.0284632583708294E-5</c:v>
                </c:pt>
                <c:pt idx="21007">
                  <c:v>8.1042083017253394E-2</c:v>
                </c:pt>
                <c:pt idx="21008">
                  <c:v>2.4772061002659201E-4</c:v>
                </c:pt>
                <c:pt idx="21009">
                  <c:v>2.6091264460911698E-4</c:v>
                </c:pt>
                <c:pt idx="21010">
                  <c:v>5.1372492623546102E-7</c:v>
                </c:pt>
                <c:pt idx="21011">
                  <c:v>5.0016069255640599E-3</c:v>
                </c:pt>
                <c:pt idx="21012">
                  <c:v>7.3211043756658597E-3</c:v>
                </c:pt>
                <c:pt idx="21013">
                  <c:v>7.4206331241643197E-3</c:v>
                </c:pt>
                <c:pt idx="21014">
                  <c:v>4.1286665724645698E-4</c:v>
                </c:pt>
                <c:pt idx="21015">
                  <c:v>4.76245108859863E-4</c:v>
                </c:pt>
                <c:pt idx="21016">
                  <c:v>2.0959340555832201E-3</c:v>
                </c:pt>
                <c:pt idx="21017">
                  <c:v>2.1014360883488199E-5</c:v>
                </c:pt>
                <c:pt idx="21018">
                  <c:v>4.1251805069216098E-4</c:v>
                </c:pt>
                <c:pt idx="21019">
                  <c:v>4.9082408095946897E-7</c:v>
                </c:pt>
                <c:pt idx="21020">
                  <c:v>3.4700410357058998E-5</c:v>
                </c:pt>
                <c:pt idx="21021">
                  <c:v>4.6875656169022398E-4</c:v>
                </c:pt>
                <c:pt idx="21022">
                  <c:v>5.3607684872295598E-4</c:v>
                </c:pt>
                <c:pt idx="21023">
                  <c:v>3.04976899252473E-5</c:v>
                </c:pt>
                <c:pt idx="21024">
                  <c:v>3.94823812757055E-4</c:v>
                </c:pt>
                <c:pt idx="21025">
                  <c:v>5.04811300135264E-5</c:v>
                </c:pt>
                <c:pt idx="21026">
                  <c:v>2.8910316412059301E-4</c:v>
                </c:pt>
                <c:pt idx="21027">
                  <c:v>1.0617600117155099E-2</c:v>
                </c:pt>
                <c:pt idx="21028">
                  <c:v>1.16959387096811E-2</c:v>
                </c:pt>
                <c:pt idx="21029">
                  <c:v>0.22762732379751</c:v>
                </c:pt>
                <c:pt idx="21030">
                  <c:v>3.0060250572917199E-5</c:v>
                </c:pt>
                <c:pt idx="21031">
                  <c:v>5.7055796636670902E-7</c:v>
                </c:pt>
                <c:pt idx="21032">
                  <c:v>4.2543674502060998E-5</c:v>
                </c:pt>
                <c:pt idx="21033">
                  <c:v>1.5893970297275499E-4</c:v>
                </c:pt>
                <c:pt idx="21034">
                  <c:v>2.1803264181561098E-3</c:v>
                </c:pt>
                <c:pt idx="21035">
                  <c:v>1.1633968304270599E-3</c:v>
                </c:pt>
                <c:pt idx="21036">
                  <c:v>3.3870268783383999E-3</c:v>
                </c:pt>
                <c:pt idx="21037">
                  <c:v>3.5158027631768002E-6</c:v>
                </c:pt>
                <c:pt idx="21038">
                  <c:v>1.2867818071106501E-3</c:v>
                </c:pt>
                <c:pt idx="21039">
                  <c:v>4.4176260643510499E-4</c:v>
                </c:pt>
                <c:pt idx="21040">
                  <c:v>6.7172799724427995E-2</c:v>
                </c:pt>
                <c:pt idx="21041">
                  <c:v>1.25294701991528E-4</c:v>
                </c:pt>
                <c:pt idx="21042">
                  <c:v>6.7349230530965596E-4</c:v>
                </c:pt>
                <c:pt idx="21043">
                  <c:v>9.5672121727372202E-4</c:v>
                </c:pt>
                <c:pt idx="21044">
                  <c:v>3.4573744388126702E-4</c:v>
                </c:pt>
                <c:pt idx="21045">
                  <c:v>3.71532698020561E-3</c:v>
                </c:pt>
                <c:pt idx="21046">
                  <c:v>1.94902448829932E-6</c:v>
                </c:pt>
                <c:pt idx="21047">
                  <c:v>6.0581849542874797E-5</c:v>
                </c:pt>
                <c:pt idx="21048">
                  <c:v>6.1036166508401501E-3</c:v>
                </c:pt>
                <c:pt idx="21049">
                  <c:v>1.1704548047175E-2</c:v>
                </c:pt>
                <c:pt idx="21050">
                  <c:v>1.9465245264901499E-3</c:v>
                </c:pt>
                <c:pt idx="21051">
                  <c:v>4.2943849548436299E-7</c:v>
                </c:pt>
                <c:pt idx="21052">
                  <c:v>2.2201573170676601E-7</c:v>
                </c:pt>
                <c:pt idx="21053">
                  <c:v>3.6027163496079201E-4</c:v>
                </c:pt>
                <c:pt idx="21054">
                  <c:v>5.4300472286643605E-7</c:v>
                </c:pt>
                <c:pt idx="21055">
                  <c:v>1.25600252724158E-3</c:v>
                </c:pt>
                <c:pt idx="21056">
                  <c:v>7.2124730968268298E-4</c:v>
                </c:pt>
                <c:pt idx="21057">
                  <c:v>2.3643218352153199E-5</c:v>
                </c:pt>
                <c:pt idx="21058">
                  <c:v>4.7623462244314298E-3</c:v>
                </c:pt>
                <c:pt idx="21059">
                  <c:v>4.8683307185461103E-3</c:v>
                </c:pt>
                <c:pt idx="21060">
                  <c:v>8.9400923018235302E-7</c:v>
                </c:pt>
                <c:pt idx="21061">
                  <c:v>5.1100394125607504E-4</c:v>
                </c:pt>
                <c:pt idx="21062">
                  <c:v>8.9348159321721695E-5</c:v>
                </c:pt>
                <c:pt idx="21063">
                  <c:v>1.7620795101918399E-3</c:v>
                </c:pt>
                <c:pt idx="21064">
                  <c:v>9.1958232998716999E-2</c:v>
                </c:pt>
                <c:pt idx="21065">
                  <c:v>4.5068043690194596E-3</c:v>
                </c:pt>
                <c:pt idx="21066">
                  <c:v>0.99899207539757495</c:v>
                </c:pt>
                <c:pt idx="21067">
                  <c:v>1.4159981677010301E-4</c:v>
                </c:pt>
                <c:pt idx="21068">
                  <c:v>8.7003940466304303E-7</c:v>
                </c:pt>
                <c:pt idx="21069">
                  <c:v>3.1813567746449403E-2</c:v>
                </c:pt>
                <c:pt idx="21070">
                  <c:v>4.0152644742563199E-7</c:v>
                </c:pt>
                <c:pt idx="21071">
                  <c:v>7.9706203614377102E-7</c:v>
                </c:pt>
                <c:pt idx="21072">
                  <c:v>1.09226521525263E-4</c:v>
                </c:pt>
                <c:pt idx="21073">
                  <c:v>6.0887780152569399E-5</c:v>
                </c:pt>
                <c:pt idx="21074">
                  <c:v>1.2994583748186001E-3</c:v>
                </c:pt>
                <c:pt idx="21075">
                  <c:v>1.9880888808750702E-3</c:v>
                </c:pt>
                <c:pt idx="21076">
                  <c:v>6.5338283297595103E-5</c:v>
                </c:pt>
                <c:pt idx="21077">
                  <c:v>7.8996755192083104E-5</c:v>
                </c:pt>
                <c:pt idx="21078">
                  <c:v>2.1624550386283099E-2</c:v>
                </c:pt>
                <c:pt idx="21079">
                  <c:v>1.1893029406132101E-3</c:v>
                </c:pt>
                <c:pt idx="21080">
                  <c:v>7.1440857275749002E-4</c:v>
                </c:pt>
                <c:pt idx="21081">
                  <c:v>6.59619485350887E-3</c:v>
                </c:pt>
                <c:pt idx="21082">
                  <c:v>9.1028517304636604E-3</c:v>
                </c:pt>
                <c:pt idx="21083">
                  <c:v>3.26145841296103E-4</c:v>
                </c:pt>
                <c:pt idx="21084">
                  <c:v>6.0405116450456295E-4</c:v>
                </c:pt>
                <c:pt idx="21085">
                  <c:v>3.5562517558268198E-3</c:v>
                </c:pt>
                <c:pt idx="21086">
                  <c:v>1.34519471695674E-5</c:v>
                </c:pt>
                <c:pt idx="21087">
                  <c:v>9.2083625032289305E-5</c:v>
                </c:pt>
                <c:pt idx="21088">
                  <c:v>1.09557397797753E-5</c:v>
                </c:pt>
                <c:pt idx="21089">
                  <c:v>2.7938776700779599E-3</c:v>
                </c:pt>
                <c:pt idx="21090">
                  <c:v>3.46139679064487E-7</c:v>
                </c:pt>
                <c:pt idx="21091">
                  <c:v>8.9999948772720697E-5</c:v>
                </c:pt>
                <c:pt idx="21092">
                  <c:v>1.25995848418753E-3</c:v>
                </c:pt>
                <c:pt idx="21093">
                  <c:v>6.5530945606378701E-3</c:v>
                </c:pt>
                <c:pt idx="21094">
                  <c:v>7.2385155438912396E-7</c:v>
                </c:pt>
                <c:pt idx="21095">
                  <c:v>7.8250524803976697E-4</c:v>
                </c:pt>
                <c:pt idx="21096">
                  <c:v>7.6581154439392296E-5</c:v>
                </c:pt>
                <c:pt idx="21097">
                  <c:v>1.1296546061649799E-2</c:v>
                </c:pt>
                <c:pt idx="21098">
                  <c:v>9.6578625803050403E-4</c:v>
                </c:pt>
                <c:pt idx="21099">
                  <c:v>1.2263740879799999E-3</c:v>
                </c:pt>
                <c:pt idx="21100">
                  <c:v>1.14363681874812E-3</c:v>
                </c:pt>
                <c:pt idx="21101">
                  <c:v>2.2985767037589201E-7</c:v>
                </c:pt>
                <c:pt idx="21102">
                  <c:v>6.6238057828597202E-5</c:v>
                </c:pt>
                <c:pt idx="21103">
                  <c:v>1.20563928232152E-3</c:v>
                </c:pt>
                <c:pt idx="21104">
                  <c:v>1.05766551622518E-3</c:v>
                </c:pt>
                <c:pt idx="21105">
                  <c:v>3.5620223991365998E-3</c:v>
                </c:pt>
                <c:pt idx="21106">
                  <c:v>8.9979328078693896E-3</c:v>
                </c:pt>
                <c:pt idx="21107">
                  <c:v>8.4670208779227902E-5</c:v>
                </c:pt>
                <c:pt idx="21108">
                  <c:v>6.1185789718112699E-5</c:v>
                </c:pt>
                <c:pt idx="21109">
                  <c:v>1.1241367476543399E-6</c:v>
                </c:pt>
                <c:pt idx="21110">
                  <c:v>2.2700545699972598E-5</c:v>
                </c:pt>
                <c:pt idx="21111">
                  <c:v>6.9155476550881897E-5</c:v>
                </c:pt>
                <c:pt idx="21112">
                  <c:v>2.5710983320661701E-3</c:v>
                </c:pt>
                <c:pt idx="21113">
                  <c:v>1.9345809016986699E-3</c:v>
                </c:pt>
                <c:pt idx="21114">
                  <c:v>1.6956838056854499E-3</c:v>
                </c:pt>
                <c:pt idx="21115">
                  <c:v>5.35064933917097E-4</c:v>
                </c:pt>
                <c:pt idx="21116">
                  <c:v>5.9440904840718197E-4</c:v>
                </c:pt>
                <c:pt idx="21117">
                  <c:v>9.5305692965255001E-4</c:v>
                </c:pt>
                <c:pt idx="21118">
                  <c:v>1.14379832585966E-2</c:v>
                </c:pt>
                <c:pt idx="21119">
                  <c:v>6.8835364006988194E-5</c:v>
                </c:pt>
                <c:pt idx="21120">
                  <c:v>1.0436046196290001E-2</c:v>
                </c:pt>
                <c:pt idx="21121">
                  <c:v>9.8138327640979195E-5</c:v>
                </c:pt>
                <c:pt idx="21122">
                  <c:v>6.3823951919716505E-4</c:v>
                </c:pt>
                <c:pt idx="21123">
                  <c:v>1.0909238865993801E-4</c:v>
                </c:pt>
                <c:pt idx="21124">
                  <c:v>9.1599663943909204E-4</c:v>
                </c:pt>
                <c:pt idx="21125">
                  <c:v>6.5980112845587203E-3</c:v>
                </c:pt>
                <c:pt idx="21126">
                  <c:v>4.3026959659458099E-3</c:v>
                </c:pt>
                <c:pt idx="21127">
                  <c:v>5.6769129403771801E-7</c:v>
                </c:pt>
                <c:pt idx="21128">
                  <c:v>6.7221917943467104E-6</c:v>
                </c:pt>
                <c:pt idx="21129">
                  <c:v>1.3033971402601899E-3</c:v>
                </c:pt>
                <c:pt idx="21130">
                  <c:v>1.6344982009367999E-5</c:v>
                </c:pt>
                <c:pt idx="21131">
                  <c:v>2.37411528290685E-4</c:v>
                </c:pt>
                <c:pt idx="21132">
                  <c:v>8.3930783816342797E-3</c:v>
                </c:pt>
                <c:pt idx="21133">
                  <c:v>1.7770570259373599E-4</c:v>
                </c:pt>
                <c:pt idx="21134">
                  <c:v>4.8074581174034999E-4</c:v>
                </c:pt>
                <c:pt idx="21135">
                  <c:v>8.3063371554013301E-4</c:v>
                </c:pt>
                <c:pt idx="21136">
                  <c:v>2.1219535469402601E-4</c:v>
                </c:pt>
                <c:pt idx="21137">
                  <c:v>7.1014773178236595E-2</c:v>
                </c:pt>
                <c:pt idx="21138">
                  <c:v>1.1314425939002201E-3</c:v>
                </c:pt>
                <c:pt idx="21139">
                  <c:v>2.8546100160817298E-2</c:v>
                </c:pt>
                <c:pt idx="21140">
                  <c:v>1.96724884050361E-4</c:v>
                </c:pt>
                <c:pt idx="21141">
                  <c:v>1.33747221878492E-2</c:v>
                </c:pt>
                <c:pt idx="21142">
                  <c:v>1.0561299317760699E-2</c:v>
                </c:pt>
                <c:pt idx="21143">
                  <c:v>2.61362267728757E-7</c:v>
                </c:pt>
                <c:pt idx="21144">
                  <c:v>1.2423159366240801E-3</c:v>
                </c:pt>
                <c:pt idx="21145">
                  <c:v>8.9560865774996798E-4</c:v>
                </c:pt>
                <c:pt idx="21146">
                  <c:v>3.3927392739865501E-3</c:v>
                </c:pt>
                <c:pt idx="21147">
                  <c:v>8.3645898015533601E-5</c:v>
                </c:pt>
                <c:pt idx="21148">
                  <c:v>7.83493663651159E-4</c:v>
                </c:pt>
                <c:pt idx="21149">
                  <c:v>1.52390482886236E-3</c:v>
                </c:pt>
                <c:pt idx="21150">
                  <c:v>2.8075291104043402E-3</c:v>
                </c:pt>
                <c:pt idx="21151">
                  <c:v>4.4377560588317202E-4</c:v>
                </c:pt>
                <c:pt idx="21152">
                  <c:v>1.6337808806706001E-4</c:v>
                </c:pt>
                <c:pt idx="21153">
                  <c:v>2.90602976222903E-3</c:v>
                </c:pt>
                <c:pt idx="21154">
                  <c:v>2.9480987466272299E-4</c:v>
                </c:pt>
                <c:pt idx="21155">
                  <c:v>1.5701968725480402E-2</c:v>
                </c:pt>
                <c:pt idx="21156">
                  <c:v>2.9057033754466702E-3</c:v>
                </c:pt>
                <c:pt idx="21157">
                  <c:v>1.74740703198525E-3</c:v>
                </c:pt>
                <c:pt idx="21158">
                  <c:v>3.3489820197176999E-5</c:v>
                </c:pt>
                <c:pt idx="21159">
                  <c:v>9.8882134288616193E-4</c:v>
                </c:pt>
                <c:pt idx="21160">
                  <c:v>3.3304646631087401E-4</c:v>
                </c:pt>
                <c:pt idx="21161">
                  <c:v>8.3828503302411806E-3</c:v>
                </c:pt>
                <c:pt idx="21162">
                  <c:v>1.39507414005678E-4</c:v>
                </c:pt>
                <c:pt idx="21163">
                  <c:v>3.9248926277389799E-5</c:v>
                </c:pt>
                <c:pt idx="21164">
                  <c:v>5.2936277944494597E-3</c:v>
                </c:pt>
                <c:pt idx="21165">
                  <c:v>7.1064580616843104E-4</c:v>
                </c:pt>
                <c:pt idx="21166">
                  <c:v>5.9912901598180703E-7</c:v>
                </c:pt>
                <c:pt idx="21167">
                  <c:v>5.4532849759218304E-4</c:v>
                </c:pt>
                <c:pt idx="21168">
                  <c:v>5.8534911386873604E-7</c:v>
                </c:pt>
                <c:pt idx="21169">
                  <c:v>1.61431185866556E-4</c:v>
                </c:pt>
                <c:pt idx="21170">
                  <c:v>5.5826523708119198E-4</c:v>
                </c:pt>
                <c:pt idx="21171">
                  <c:v>3.5033591920706098E-7</c:v>
                </c:pt>
                <c:pt idx="21172">
                  <c:v>1.08802928213216E-4</c:v>
                </c:pt>
                <c:pt idx="21173">
                  <c:v>9.6229692867417402E-7</c:v>
                </c:pt>
                <c:pt idx="21174">
                  <c:v>9.7138898847925104E-5</c:v>
                </c:pt>
                <c:pt idx="21175">
                  <c:v>9.6601245748078495E-5</c:v>
                </c:pt>
                <c:pt idx="21176">
                  <c:v>1.3897047605966699E-3</c:v>
                </c:pt>
                <c:pt idx="21177">
                  <c:v>6.4364129899166598E-3</c:v>
                </c:pt>
                <c:pt idx="21178">
                  <c:v>7.9729108229956095E-7</c:v>
                </c:pt>
                <c:pt idx="21179">
                  <c:v>1.7089009233330101E-3</c:v>
                </c:pt>
                <c:pt idx="21180">
                  <c:v>3.6559096562932902E-5</c:v>
                </c:pt>
                <c:pt idx="21181">
                  <c:v>1.0747596048496E-4</c:v>
                </c:pt>
                <c:pt idx="21182">
                  <c:v>1.0671359103705501E-3</c:v>
                </c:pt>
                <c:pt idx="21183">
                  <c:v>4.0937135097695102E-3</c:v>
                </c:pt>
                <c:pt idx="21184">
                  <c:v>8.4482267530816193E-3</c:v>
                </c:pt>
                <c:pt idx="21185">
                  <c:v>6.6497967175976902E-4</c:v>
                </c:pt>
                <c:pt idx="21186">
                  <c:v>7.0611134265585594E-5</c:v>
                </c:pt>
                <c:pt idx="21187">
                  <c:v>2.4434192397067098E-3</c:v>
                </c:pt>
                <c:pt idx="21188">
                  <c:v>2.3920637544111799E-2</c:v>
                </c:pt>
                <c:pt idx="21189">
                  <c:v>4.4108185549047601E-5</c:v>
                </c:pt>
                <c:pt idx="21190">
                  <c:v>2.5107807191964001E-4</c:v>
                </c:pt>
                <c:pt idx="21191">
                  <c:v>1.7749619627390901E-2</c:v>
                </c:pt>
                <c:pt idx="21192">
                  <c:v>4.0242832242600802E-4</c:v>
                </c:pt>
                <c:pt idx="21193">
                  <c:v>3.0914282345938498E-4</c:v>
                </c:pt>
                <c:pt idx="21194">
                  <c:v>2.5191788897139898E-4</c:v>
                </c:pt>
                <c:pt idx="21195">
                  <c:v>1.8144871646184799E-3</c:v>
                </c:pt>
                <c:pt idx="21196">
                  <c:v>3.3743929453014698E-7</c:v>
                </c:pt>
                <c:pt idx="21197">
                  <c:v>3.1028301695104198E-4</c:v>
                </c:pt>
                <c:pt idx="21198">
                  <c:v>0.23317134088196401</c:v>
                </c:pt>
                <c:pt idx="21199">
                  <c:v>6.9889001647287494E-2</c:v>
                </c:pt>
                <c:pt idx="21200">
                  <c:v>3.6264972631136099E-7</c:v>
                </c:pt>
                <c:pt idx="21201">
                  <c:v>5.71488009243532E-7</c:v>
                </c:pt>
                <c:pt idx="21202">
                  <c:v>1.1662303568440699E-7</c:v>
                </c:pt>
                <c:pt idx="21203">
                  <c:v>9.3810367527787895E-3</c:v>
                </c:pt>
                <c:pt idx="21204">
                  <c:v>1.8482262808933899E-4</c:v>
                </c:pt>
                <c:pt idx="21205">
                  <c:v>2.6978204754759101E-4</c:v>
                </c:pt>
                <c:pt idx="21206">
                  <c:v>9.2601972775988896E-4</c:v>
                </c:pt>
                <c:pt idx="21207">
                  <c:v>2.7508557590426801E-4</c:v>
                </c:pt>
                <c:pt idx="21208">
                  <c:v>1.0109453874717999E-3</c:v>
                </c:pt>
                <c:pt idx="21209">
                  <c:v>5.2804964748179696E-4</c:v>
                </c:pt>
                <c:pt idx="21210">
                  <c:v>3.7870412996784302E-5</c:v>
                </c:pt>
                <c:pt idx="21211">
                  <c:v>3.3793809137560998E-3</c:v>
                </c:pt>
                <c:pt idx="21212">
                  <c:v>1.1763534003936701E-2</c:v>
                </c:pt>
                <c:pt idx="21213">
                  <c:v>3.65362604624188E-4</c:v>
                </c:pt>
                <c:pt idx="21214">
                  <c:v>1.84717600080733E-4</c:v>
                </c:pt>
                <c:pt idx="21215">
                  <c:v>1.9829120947447501E-2</c:v>
                </c:pt>
                <c:pt idx="21216">
                  <c:v>3.7204505164955499E-2</c:v>
                </c:pt>
                <c:pt idx="21217">
                  <c:v>1.21790593433394E-4</c:v>
                </c:pt>
                <c:pt idx="21218">
                  <c:v>1.1135424620648999E-3</c:v>
                </c:pt>
                <c:pt idx="21219">
                  <c:v>2.5396739524990601E-4</c:v>
                </c:pt>
                <c:pt idx="21220">
                  <c:v>6.4762243232085704E-7</c:v>
                </c:pt>
                <c:pt idx="21221">
                  <c:v>1.48409487435403E-3</c:v>
                </c:pt>
                <c:pt idx="21222">
                  <c:v>2.0868543001656301E-4</c:v>
                </c:pt>
                <c:pt idx="21223">
                  <c:v>2.6353563745333201E-5</c:v>
                </c:pt>
                <c:pt idx="21224">
                  <c:v>2.58108269165422E-4</c:v>
                </c:pt>
                <c:pt idx="21225">
                  <c:v>1.7439973746339E-3</c:v>
                </c:pt>
                <c:pt idx="21226">
                  <c:v>4.4024956445449998E-5</c:v>
                </c:pt>
                <c:pt idx="21227">
                  <c:v>1.6336896507196301E-3</c:v>
                </c:pt>
                <c:pt idx="21228">
                  <c:v>4.78493153562036E-4</c:v>
                </c:pt>
                <c:pt idx="21229">
                  <c:v>1.04416416610491E-4</c:v>
                </c:pt>
                <c:pt idx="21230">
                  <c:v>2.7276098432923201E-6</c:v>
                </c:pt>
                <c:pt idx="21231">
                  <c:v>1.07515698615678E-3</c:v>
                </c:pt>
                <c:pt idx="21232">
                  <c:v>4.39184767362174E-5</c:v>
                </c:pt>
                <c:pt idx="21233">
                  <c:v>2.7669852902118298E-3</c:v>
                </c:pt>
                <c:pt idx="21234">
                  <c:v>5.8018886455420203E-4</c:v>
                </c:pt>
                <c:pt idx="21235">
                  <c:v>5.9127502265136401E-5</c:v>
                </c:pt>
                <c:pt idx="21236">
                  <c:v>1.11557738280782E-4</c:v>
                </c:pt>
                <c:pt idx="21237">
                  <c:v>1.0327770645374E-4</c:v>
                </c:pt>
                <c:pt idx="21238">
                  <c:v>1.26986529351587E-3</c:v>
                </c:pt>
                <c:pt idx="21239">
                  <c:v>2.9587205047646202E-4</c:v>
                </c:pt>
                <c:pt idx="21240">
                  <c:v>7.2488367656504702E-5</c:v>
                </c:pt>
                <c:pt idx="21241">
                  <c:v>2.33865647743439E-4</c:v>
                </c:pt>
                <c:pt idx="21242">
                  <c:v>0.28740180432368301</c:v>
                </c:pt>
                <c:pt idx="21243">
                  <c:v>9.8989197383663602E-4</c:v>
                </c:pt>
                <c:pt idx="21244">
                  <c:v>1.5632807235632399E-3</c:v>
                </c:pt>
                <c:pt idx="21245">
                  <c:v>6.7631720416425197E-4</c:v>
                </c:pt>
                <c:pt idx="21246">
                  <c:v>6.9364073578965697E-5</c:v>
                </c:pt>
                <c:pt idx="21247">
                  <c:v>6.9574199312730295E-7</c:v>
                </c:pt>
                <c:pt idx="21248">
                  <c:v>3.3457751233803099E-7</c:v>
                </c:pt>
                <c:pt idx="21249">
                  <c:v>4.7887128315803103E-3</c:v>
                </c:pt>
                <c:pt idx="21250">
                  <c:v>2.6271708296311002E-3</c:v>
                </c:pt>
                <c:pt idx="21251">
                  <c:v>4.6601970349366298E-4</c:v>
                </c:pt>
                <c:pt idx="21252">
                  <c:v>3.59662173669861E-3</c:v>
                </c:pt>
                <c:pt idx="21253">
                  <c:v>7.3940019813953496E-7</c:v>
                </c:pt>
                <c:pt idx="21254">
                  <c:v>1.76760449742711E-2</c:v>
                </c:pt>
                <c:pt idx="21255">
                  <c:v>2.4959386878079899E-3</c:v>
                </c:pt>
                <c:pt idx="21256">
                  <c:v>0.14039825916477899</c:v>
                </c:pt>
                <c:pt idx="21257">
                  <c:v>1.42603992784324E-4</c:v>
                </c:pt>
                <c:pt idx="21258">
                  <c:v>2.3468359090630199E-4</c:v>
                </c:pt>
                <c:pt idx="21259">
                  <c:v>3.8698143045318798E-3</c:v>
                </c:pt>
                <c:pt idx="21260">
                  <c:v>6.5050093641090302E-3</c:v>
                </c:pt>
                <c:pt idx="21261">
                  <c:v>3.0852473460079299E-3</c:v>
                </c:pt>
                <c:pt idx="21262">
                  <c:v>2.19475007030829E-4</c:v>
                </c:pt>
                <c:pt idx="21263">
                  <c:v>5.9470588298440099E-5</c:v>
                </c:pt>
                <c:pt idx="21264">
                  <c:v>7.52965364421858E-4</c:v>
                </c:pt>
                <c:pt idx="21265">
                  <c:v>2.7278657351137501E-4</c:v>
                </c:pt>
                <c:pt idx="21266">
                  <c:v>2.18815131959724E-2</c:v>
                </c:pt>
                <c:pt idx="21267">
                  <c:v>1.8736034878029999E-4</c:v>
                </c:pt>
                <c:pt idx="21268">
                  <c:v>1.1669222274983E-4</c:v>
                </c:pt>
                <c:pt idx="21269">
                  <c:v>3.5693462547953998E-5</c:v>
                </c:pt>
                <c:pt idx="21270">
                  <c:v>5.62466636453808E-5</c:v>
                </c:pt>
                <c:pt idx="21271">
                  <c:v>2.5220481585265998E-2</c:v>
                </c:pt>
                <c:pt idx="21272">
                  <c:v>1.3613499465834301E-6</c:v>
                </c:pt>
                <c:pt idx="21273">
                  <c:v>7.2527572674635499E-3</c:v>
                </c:pt>
                <c:pt idx="21274">
                  <c:v>3.3890129005757899E-4</c:v>
                </c:pt>
                <c:pt idx="21275">
                  <c:v>4.2405234968839398E-3</c:v>
                </c:pt>
                <c:pt idx="21276">
                  <c:v>5.0420460104137997E-3</c:v>
                </c:pt>
                <c:pt idx="21277">
                  <c:v>2.7787984254258E-4</c:v>
                </c:pt>
                <c:pt idx="21278">
                  <c:v>1.01619045348351E-4</c:v>
                </c:pt>
                <c:pt idx="21279">
                  <c:v>2.2016567563368901E-2</c:v>
                </c:pt>
                <c:pt idx="21280">
                  <c:v>1.05605718146083E-2</c:v>
                </c:pt>
                <c:pt idx="21281">
                  <c:v>1.01887061429787E-6</c:v>
                </c:pt>
                <c:pt idx="21282">
                  <c:v>9.2756695843947204E-3</c:v>
                </c:pt>
                <c:pt idx="21283">
                  <c:v>2.7264632828691402E-4</c:v>
                </c:pt>
                <c:pt idx="21284">
                  <c:v>9.3429687034496996E-4</c:v>
                </c:pt>
                <c:pt idx="21285">
                  <c:v>1.20580715063116E-3</c:v>
                </c:pt>
                <c:pt idx="21286">
                  <c:v>4.3193081190933498E-3</c:v>
                </c:pt>
                <c:pt idx="21287">
                  <c:v>4.0158752904223999E-4</c:v>
                </c:pt>
                <c:pt idx="21288">
                  <c:v>1.8623849383798199E-7</c:v>
                </c:pt>
                <c:pt idx="21289">
                  <c:v>6.4032465092350596E-2</c:v>
                </c:pt>
                <c:pt idx="21290">
                  <c:v>7.9920762071931297E-5</c:v>
                </c:pt>
                <c:pt idx="21291">
                  <c:v>2.6638684578923202E-4</c:v>
                </c:pt>
                <c:pt idx="21292">
                  <c:v>5.3116595773229604E-7</c:v>
                </c:pt>
                <c:pt idx="21293">
                  <c:v>1.03625320846792E-2</c:v>
                </c:pt>
                <c:pt idx="21294">
                  <c:v>1.2179126574944501E-4</c:v>
                </c:pt>
                <c:pt idx="21295">
                  <c:v>2.1009791812610201E-2</c:v>
                </c:pt>
                <c:pt idx="21296">
                  <c:v>1.0663135778259601E-4</c:v>
                </c:pt>
                <c:pt idx="21297">
                  <c:v>7.3076098640322104E-4</c:v>
                </c:pt>
                <c:pt idx="21298">
                  <c:v>8.3042314978143904E-5</c:v>
                </c:pt>
                <c:pt idx="21299">
                  <c:v>8.3458431169213306E-3</c:v>
                </c:pt>
                <c:pt idx="21300">
                  <c:v>4.0527974489156101E-4</c:v>
                </c:pt>
                <c:pt idx="21301">
                  <c:v>1.32597647869731E-5</c:v>
                </c:pt>
                <c:pt idx="21302">
                  <c:v>2.9334810706213602E-6</c:v>
                </c:pt>
                <c:pt idx="21303">
                  <c:v>4.5500798976932699E-4</c:v>
                </c:pt>
                <c:pt idx="21304">
                  <c:v>1.8133867548142499E-3</c:v>
                </c:pt>
                <c:pt idx="21305">
                  <c:v>4.12430481765698E-3</c:v>
                </c:pt>
                <c:pt idx="21306">
                  <c:v>1.2466123854658201E-5</c:v>
                </c:pt>
                <c:pt idx="21307">
                  <c:v>1.46707669852907E-3</c:v>
                </c:pt>
                <c:pt idx="21308">
                  <c:v>1.2502766232874401E-2</c:v>
                </c:pt>
                <c:pt idx="21309">
                  <c:v>3.17642910318423E-2</c:v>
                </c:pt>
                <c:pt idx="21310">
                  <c:v>7.0952782304134297E-3</c:v>
                </c:pt>
                <c:pt idx="21311">
                  <c:v>1.9774715118014801E-4</c:v>
                </c:pt>
                <c:pt idx="21312">
                  <c:v>5.4541253202856398E-3</c:v>
                </c:pt>
                <c:pt idx="21313">
                  <c:v>1.4331090399525201E-2</c:v>
                </c:pt>
                <c:pt idx="21314">
                  <c:v>5.2539175324818298E-3</c:v>
                </c:pt>
                <c:pt idx="21315">
                  <c:v>8.6578665177360695E-3</c:v>
                </c:pt>
                <c:pt idx="21316">
                  <c:v>2.49367684555705E-4</c:v>
                </c:pt>
                <c:pt idx="21317">
                  <c:v>8.5870301191939098E-4</c:v>
                </c:pt>
                <c:pt idx="21318">
                  <c:v>4.6123345213677498E-4</c:v>
                </c:pt>
                <c:pt idx="21319">
                  <c:v>1.17990637754537E-2</c:v>
                </c:pt>
                <c:pt idx="21320">
                  <c:v>4.86938072496222E-3</c:v>
                </c:pt>
                <c:pt idx="21321">
                  <c:v>2.9590126327218199E-6</c:v>
                </c:pt>
                <c:pt idx="21322">
                  <c:v>2.5880571110527398E-4</c:v>
                </c:pt>
                <c:pt idx="21323">
                  <c:v>2.6276129461735002E-4</c:v>
                </c:pt>
                <c:pt idx="21324">
                  <c:v>2.46876498811094E-2</c:v>
                </c:pt>
                <c:pt idx="21325">
                  <c:v>9.904247479399211E-4</c:v>
                </c:pt>
                <c:pt idx="21326">
                  <c:v>1.4787725341442001E-5</c:v>
                </c:pt>
                <c:pt idx="21327">
                  <c:v>7.4650337442463998E-5</c:v>
                </c:pt>
                <c:pt idx="21328">
                  <c:v>7.9204705104150505E-4</c:v>
                </c:pt>
                <c:pt idx="21329">
                  <c:v>3.8119209155181001E-2</c:v>
                </c:pt>
                <c:pt idx="21330">
                  <c:v>2.6804068277786603E-4</c:v>
                </c:pt>
                <c:pt idx="21331">
                  <c:v>2.23161085454259E-4</c:v>
                </c:pt>
                <c:pt idx="21332">
                  <c:v>1.82304375501799E-4</c:v>
                </c:pt>
                <c:pt idx="21333">
                  <c:v>5.3271714855532198E-2</c:v>
                </c:pt>
                <c:pt idx="21334">
                  <c:v>2.3145549212804502E-6</c:v>
                </c:pt>
                <c:pt idx="21335">
                  <c:v>5.5452692756251303E-2</c:v>
                </c:pt>
                <c:pt idx="21336">
                  <c:v>1.9267643351752101E-5</c:v>
                </c:pt>
                <c:pt idx="21337">
                  <c:v>2.8523020911693902E-4</c:v>
                </c:pt>
                <c:pt idx="21338">
                  <c:v>6.0600647757716704E-3</c:v>
                </c:pt>
                <c:pt idx="21339">
                  <c:v>1.2582386679196201E-3</c:v>
                </c:pt>
                <c:pt idx="21340">
                  <c:v>7.7689182793794405E-5</c:v>
                </c:pt>
                <c:pt idx="21341">
                  <c:v>1.6495295351246799E-2</c:v>
                </c:pt>
                <c:pt idx="21342">
                  <c:v>5.1040871723241502E-7</c:v>
                </c:pt>
                <c:pt idx="21343">
                  <c:v>6.1630242954587898E-3</c:v>
                </c:pt>
                <c:pt idx="21344">
                  <c:v>9.1737482969093395E-5</c:v>
                </c:pt>
                <c:pt idx="21345">
                  <c:v>2.27251338259796E-4</c:v>
                </c:pt>
                <c:pt idx="21346">
                  <c:v>3.5825462170535598E-3</c:v>
                </c:pt>
                <c:pt idx="21347">
                  <c:v>6.2981469148889904E-4</c:v>
                </c:pt>
                <c:pt idx="21348">
                  <c:v>1.4485950372651499E-7</c:v>
                </c:pt>
                <c:pt idx="21349">
                  <c:v>1.22425614256447E-3</c:v>
                </c:pt>
                <c:pt idx="21350">
                  <c:v>1.29724373319751E-2</c:v>
                </c:pt>
                <c:pt idx="21351">
                  <c:v>2.4316354912018001E-4</c:v>
                </c:pt>
                <c:pt idx="21352">
                  <c:v>5.9497525438129899E-4</c:v>
                </c:pt>
                <c:pt idx="21353">
                  <c:v>2.7692881503476902E-2</c:v>
                </c:pt>
                <c:pt idx="21354">
                  <c:v>1.5064103855519999E-2</c:v>
                </c:pt>
                <c:pt idx="21355">
                  <c:v>1.4029625829657401E-2</c:v>
                </c:pt>
                <c:pt idx="21356">
                  <c:v>6.9287758701132296E-4</c:v>
                </c:pt>
                <c:pt idx="21357">
                  <c:v>1.9582729733992101E-6</c:v>
                </c:pt>
                <c:pt idx="21358">
                  <c:v>0.33646602789315599</c:v>
                </c:pt>
                <c:pt idx="21359">
                  <c:v>1.7763100592468001E-3</c:v>
                </c:pt>
                <c:pt idx="21360">
                  <c:v>4.2570959809021796E-3</c:v>
                </c:pt>
                <c:pt idx="21361">
                  <c:v>2.16098405128946E-3</c:v>
                </c:pt>
                <c:pt idx="21362">
                  <c:v>5.6457249670697704E-7</c:v>
                </c:pt>
                <c:pt idx="21363">
                  <c:v>4.4470517178206898E-4</c:v>
                </c:pt>
                <c:pt idx="21364">
                  <c:v>7.1173816144560004E-7</c:v>
                </c:pt>
                <c:pt idx="21365">
                  <c:v>2.5339023778230999E-2</c:v>
                </c:pt>
                <c:pt idx="21366">
                  <c:v>1.5540081051353999E-3</c:v>
                </c:pt>
                <c:pt idx="21367">
                  <c:v>3.9660043776489802E-3</c:v>
                </c:pt>
                <c:pt idx="21368">
                  <c:v>3.8662052093110702E-4</c:v>
                </c:pt>
                <c:pt idx="21369">
                  <c:v>1.0930991157971201E-3</c:v>
                </c:pt>
                <c:pt idx="21370">
                  <c:v>9.4144316134945297E-2</c:v>
                </c:pt>
                <c:pt idx="21371">
                  <c:v>4.7651680160113598E-2</c:v>
                </c:pt>
                <c:pt idx="21372">
                  <c:v>5.5225484021069297E-2</c:v>
                </c:pt>
                <c:pt idx="21373">
                  <c:v>4.7275788258706802E-4</c:v>
                </c:pt>
                <c:pt idx="21374">
                  <c:v>7.5705596152926503E-4</c:v>
                </c:pt>
                <c:pt idx="21375">
                  <c:v>2.42888473898509E-2</c:v>
                </c:pt>
                <c:pt idx="21376">
                  <c:v>4.9830412872886603E-7</c:v>
                </c:pt>
                <c:pt idx="21377">
                  <c:v>5.1151659657922802E-4</c:v>
                </c:pt>
                <c:pt idx="21378">
                  <c:v>3.3422345709352701E-4</c:v>
                </c:pt>
                <c:pt idx="21379">
                  <c:v>4.09817044370751E-7</c:v>
                </c:pt>
                <c:pt idx="21380">
                  <c:v>1.44262960456165E-2</c:v>
                </c:pt>
                <c:pt idx="21381">
                  <c:v>1.9594813951100201E-3</c:v>
                </c:pt>
                <c:pt idx="21382">
                  <c:v>0.896031161900124</c:v>
                </c:pt>
                <c:pt idx="21383">
                  <c:v>1.5016475712820301E-2</c:v>
                </c:pt>
                <c:pt idx="21384">
                  <c:v>3.8616651226199999E-3</c:v>
                </c:pt>
                <c:pt idx="21385">
                  <c:v>3.7566665987613601E-2</c:v>
                </c:pt>
                <c:pt idx="21386">
                  <c:v>6.4850221359084902E-5</c:v>
                </c:pt>
                <c:pt idx="21387">
                  <c:v>2.3228114004031899E-3</c:v>
                </c:pt>
                <c:pt idx="21388">
                  <c:v>8.4859410338753501E-4</c:v>
                </c:pt>
                <c:pt idx="21389">
                  <c:v>4.6301842325469703E-3</c:v>
                </c:pt>
                <c:pt idx="21390">
                  <c:v>1.13725994916699E-2</c:v>
                </c:pt>
                <c:pt idx="21391">
                  <c:v>1.4502205937251801E-7</c:v>
                </c:pt>
                <c:pt idx="21392">
                  <c:v>3.3760733139936099E-4</c:v>
                </c:pt>
                <c:pt idx="21393">
                  <c:v>3.5800385202218498E-4</c:v>
                </c:pt>
                <c:pt idx="21394">
                  <c:v>1.4331367797045201E-6</c:v>
                </c:pt>
                <c:pt idx="21395">
                  <c:v>0.121940033427115</c:v>
                </c:pt>
                <c:pt idx="21396">
                  <c:v>3.52917708621743E-3</c:v>
                </c:pt>
                <c:pt idx="21397">
                  <c:v>8.8760953916096103E-4</c:v>
                </c:pt>
                <c:pt idx="21398">
                  <c:v>5.3211364756657495E-7</c:v>
                </c:pt>
                <c:pt idx="21399">
                  <c:v>6.0839853389184602E-3</c:v>
                </c:pt>
                <c:pt idx="21400">
                  <c:v>1.19229740622146E-3</c:v>
                </c:pt>
                <c:pt idx="21401">
                  <c:v>1.12206684913873E-6</c:v>
                </c:pt>
                <c:pt idx="21402">
                  <c:v>7.1580666090422801E-6</c:v>
                </c:pt>
                <c:pt idx="21403">
                  <c:v>9.6678767091478192E-3</c:v>
                </c:pt>
                <c:pt idx="21404">
                  <c:v>9.3392201582146201E-5</c:v>
                </c:pt>
                <c:pt idx="21405">
                  <c:v>7.8107845340394302E-4</c:v>
                </c:pt>
                <c:pt idx="21406">
                  <c:v>5.6180200831075196E-3</c:v>
                </c:pt>
                <c:pt idx="21407">
                  <c:v>2.0958529971877799E-4</c:v>
                </c:pt>
                <c:pt idx="21408">
                  <c:v>2.3069373636246601E-3</c:v>
                </c:pt>
                <c:pt idx="21409">
                  <c:v>8.4963240863396998E-7</c:v>
                </c:pt>
                <c:pt idx="21410">
                  <c:v>5.4622732878164798E-5</c:v>
                </c:pt>
                <c:pt idx="21411">
                  <c:v>1.2789253888793601E-4</c:v>
                </c:pt>
                <c:pt idx="21412">
                  <c:v>7.3137852541698006E-5</c:v>
                </c:pt>
                <c:pt idx="21413">
                  <c:v>1.3450144616347699E-2</c:v>
                </c:pt>
                <c:pt idx="21414">
                  <c:v>7.7124801996084603E-6</c:v>
                </c:pt>
                <c:pt idx="21415">
                  <c:v>8.9759762348502704E-4</c:v>
                </c:pt>
                <c:pt idx="21416">
                  <c:v>4.7774764027711799E-4</c:v>
                </c:pt>
                <c:pt idx="21417">
                  <c:v>6.4549592994240298E-4</c:v>
                </c:pt>
                <c:pt idx="21418">
                  <c:v>4.1569394963452102E-5</c:v>
                </c:pt>
                <c:pt idx="21419">
                  <c:v>4.6643026080950002E-4</c:v>
                </c:pt>
                <c:pt idx="21420">
                  <c:v>2.1757735462363099E-4</c:v>
                </c:pt>
                <c:pt idx="21421">
                  <c:v>9.0762440082306304E-3</c:v>
                </c:pt>
                <c:pt idx="21422">
                  <c:v>3.3864186139871103E-4</c:v>
                </c:pt>
                <c:pt idx="21423">
                  <c:v>4.7649140146007603E-5</c:v>
                </c:pt>
                <c:pt idx="21424">
                  <c:v>3.5765893050749398E-6</c:v>
                </c:pt>
                <c:pt idx="21425">
                  <c:v>2.72501003949672E-4</c:v>
                </c:pt>
                <c:pt idx="21426">
                  <c:v>4.25515881542119E-3</c:v>
                </c:pt>
                <c:pt idx="21427">
                  <c:v>1.65375719965513E-6</c:v>
                </c:pt>
                <c:pt idx="21428">
                  <c:v>6.7907936987511601E-3</c:v>
                </c:pt>
                <c:pt idx="21429">
                  <c:v>1.49569917631558E-3</c:v>
                </c:pt>
                <c:pt idx="21430">
                  <c:v>2.12808283518422E-5</c:v>
                </c:pt>
                <c:pt idx="21431">
                  <c:v>1.4344895694284199E-3</c:v>
                </c:pt>
                <c:pt idx="21432">
                  <c:v>9.4901712723060808E-3</c:v>
                </c:pt>
                <c:pt idx="21433">
                  <c:v>2.4901368047552701E-2</c:v>
                </c:pt>
                <c:pt idx="21434">
                  <c:v>1.82847035409169E-3</c:v>
                </c:pt>
                <c:pt idx="21435">
                  <c:v>2.8910342992451301E-5</c:v>
                </c:pt>
                <c:pt idx="21436">
                  <c:v>9.5631049676379292E-3</c:v>
                </c:pt>
                <c:pt idx="21437">
                  <c:v>3.3410178916154702E-3</c:v>
                </c:pt>
                <c:pt idx="21438">
                  <c:v>5.4600750902730003E-5</c:v>
                </c:pt>
                <c:pt idx="21439">
                  <c:v>3.19510025003374E-3</c:v>
                </c:pt>
                <c:pt idx="21440">
                  <c:v>2.4188700167186699E-2</c:v>
                </c:pt>
                <c:pt idx="21441">
                  <c:v>1.23236286735737E-4</c:v>
                </c:pt>
                <c:pt idx="21442">
                  <c:v>7.2608382165236999E-6</c:v>
                </c:pt>
                <c:pt idx="21443">
                  <c:v>2.3008118569761601E-4</c:v>
                </c:pt>
                <c:pt idx="21444">
                  <c:v>3.0257286663766401E-4</c:v>
                </c:pt>
                <c:pt idx="21445">
                  <c:v>1.4122858433777001E-2</c:v>
                </c:pt>
                <c:pt idx="21446">
                  <c:v>1.0168338630102201E-7</c:v>
                </c:pt>
                <c:pt idx="21447">
                  <c:v>1.4028746849202799E-3</c:v>
                </c:pt>
                <c:pt idx="21448">
                  <c:v>5.9536793450599203E-5</c:v>
                </c:pt>
                <c:pt idx="21449">
                  <c:v>2.2163849157376099E-3</c:v>
                </c:pt>
                <c:pt idx="21450">
                  <c:v>3.7591779878334001E-4</c:v>
                </c:pt>
                <c:pt idx="21451">
                  <c:v>1.4053078220970499E-3</c:v>
                </c:pt>
                <c:pt idx="21452">
                  <c:v>6.33824195709325E-4</c:v>
                </c:pt>
                <c:pt idx="21453">
                  <c:v>2.2082613091079E-4</c:v>
                </c:pt>
                <c:pt idx="21454">
                  <c:v>2.2055976281627698E-2</c:v>
                </c:pt>
                <c:pt idx="21455">
                  <c:v>6.3262981971325596E-3</c:v>
                </c:pt>
                <c:pt idx="21456">
                  <c:v>2.0874972349751899E-4</c:v>
                </c:pt>
                <c:pt idx="21457">
                  <c:v>1.85807103106597E-2</c:v>
                </c:pt>
                <c:pt idx="21458">
                  <c:v>1.2002011240950499E-3</c:v>
                </c:pt>
                <c:pt idx="21459">
                  <c:v>8.7652064240447195E-4</c:v>
                </c:pt>
                <c:pt idx="21460">
                  <c:v>4.96684531532705E-7</c:v>
                </c:pt>
                <c:pt idx="21461">
                  <c:v>1.1173324605013E-3</c:v>
                </c:pt>
                <c:pt idx="21462">
                  <c:v>1.0035413050386599E-2</c:v>
                </c:pt>
                <c:pt idx="21463">
                  <c:v>2.6267328799397198E-4</c:v>
                </c:pt>
                <c:pt idx="21464">
                  <c:v>1.17060874993111E-4</c:v>
                </c:pt>
                <c:pt idx="21465">
                  <c:v>4.7098488626261398E-7</c:v>
                </c:pt>
                <c:pt idx="21466">
                  <c:v>7.9726820822707595E-4</c:v>
                </c:pt>
                <c:pt idx="21467">
                  <c:v>3.20522178597029E-2</c:v>
                </c:pt>
                <c:pt idx="21468">
                  <c:v>1.7269299947939701E-4</c:v>
                </c:pt>
                <c:pt idx="21469">
                  <c:v>7.95023896938463E-3</c:v>
                </c:pt>
                <c:pt idx="21470">
                  <c:v>3.5762422935964998E-5</c:v>
                </c:pt>
                <c:pt idx="21471">
                  <c:v>4.9445911611909104E-3</c:v>
                </c:pt>
                <c:pt idx="21472">
                  <c:v>4.49398142401739E-4</c:v>
                </c:pt>
                <c:pt idx="21473">
                  <c:v>4.6233003880812501E-4</c:v>
                </c:pt>
                <c:pt idx="21474">
                  <c:v>9.3243158132264804E-7</c:v>
                </c:pt>
                <c:pt idx="21475">
                  <c:v>8.8415401535420195E-3</c:v>
                </c:pt>
                <c:pt idx="21476">
                  <c:v>2.4563134648775399E-7</c:v>
                </c:pt>
                <c:pt idx="21477">
                  <c:v>2.64112676446094E-7</c:v>
                </c:pt>
                <c:pt idx="21478">
                  <c:v>6.3259920384094398E-4</c:v>
                </c:pt>
                <c:pt idx="21479">
                  <c:v>1.3671893107621E-7</c:v>
                </c:pt>
                <c:pt idx="21480">
                  <c:v>3.48586166280247E-5</c:v>
                </c:pt>
                <c:pt idx="21481">
                  <c:v>5.8014846896928499E-2</c:v>
                </c:pt>
                <c:pt idx="21482">
                  <c:v>1.8390566493416401E-4</c:v>
                </c:pt>
                <c:pt idx="21483">
                  <c:v>1.7432636206252E-4</c:v>
                </c:pt>
                <c:pt idx="21484">
                  <c:v>1.28683857962996E-2</c:v>
                </c:pt>
                <c:pt idx="21485">
                  <c:v>1.4087538108194399E-4</c:v>
                </c:pt>
                <c:pt idx="21486">
                  <c:v>6.9373775937158801E-3</c:v>
                </c:pt>
                <c:pt idx="21487">
                  <c:v>3.9739717499628598E-3</c:v>
                </c:pt>
                <c:pt idx="21488">
                  <c:v>2.8297744370442699E-3</c:v>
                </c:pt>
                <c:pt idx="21489">
                  <c:v>8.0336166174114403E-4</c:v>
                </c:pt>
                <c:pt idx="21490">
                  <c:v>9.1533664469046401E-5</c:v>
                </c:pt>
                <c:pt idx="21491">
                  <c:v>9.4404214434143903E-5</c:v>
                </c:pt>
                <c:pt idx="21492">
                  <c:v>1.09730614062578E-6</c:v>
                </c:pt>
                <c:pt idx="21493">
                  <c:v>7.7086957976433003E-5</c:v>
                </c:pt>
                <c:pt idx="21494">
                  <c:v>2.7896621266973202E-3</c:v>
                </c:pt>
                <c:pt idx="21495">
                  <c:v>1.7145162786418599E-3</c:v>
                </c:pt>
                <c:pt idx="21496">
                  <c:v>6.9623052250129098E-4</c:v>
                </c:pt>
                <c:pt idx="21497">
                  <c:v>1.8098290891505199E-2</c:v>
                </c:pt>
                <c:pt idx="21498">
                  <c:v>2.7979487636522102E-7</c:v>
                </c:pt>
                <c:pt idx="21499">
                  <c:v>1.4229090462512201E-4</c:v>
                </c:pt>
                <c:pt idx="21500">
                  <c:v>3.0496238036474501E-5</c:v>
                </c:pt>
                <c:pt idx="21501">
                  <c:v>1.6862922233578401E-3</c:v>
                </c:pt>
                <c:pt idx="21502">
                  <c:v>6.79130922007345E-5</c:v>
                </c:pt>
                <c:pt idx="21503">
                  <c:v>8.2277491449006697E-4</c:v>
                </c:pt>
                <c:pt idx="21504">
                  <c:v>2.3275137819631599E-4</c:v>
                </c:pt>
                <c:pt idx="21505">
                  <c:v>4.4064982505907498E-4</c:v>
                </c:pt>
                <c:pt idx="21506">
                  <c:v>1.50586418702302E-2</c:v>
                </c:pt>
                <c:pt idx="21507">
                  <c:v>2.7607379007864199E-4</c:v>
                </c:pt>
                <c:pt idx="21508">
                  <c:v>1.79820974142707E-2</c:v>
                </c:pt>
                <c:pt idx="21509">
                  <c:v>4.2319048284788602E-4</c:v>
                </c:pt>
                <c:pt idx="21510">
                  <c:v>1.4488356628378801E-4</c:v>
                </c:pt>
                <c:pt idx="21511">
                  <c:v>3.2031411225528399E-4</c:v>
                </c:pt>
                <c:pt idx="21512">
                  <c:v>2.49988126870121E-3</c:v>
                </c:pt>
                <c:pt idx="21513">
                  <c:v>1.1886985528260299E-2</c:v>
                </c:pt>
                <c:pt idx="21514">
                  <c:v>1.5313398404222E-3</c:v>
                </c:pt>
                <c:pt idx="21515">
                  <c:v>6.7820076729224895E-4</c:v>
                </c:pt>
                <c:pt idx="21516">
                  <c:v>6.6653053360463197E-5</c:v>
                </c:pt>
                <c:pt idx="21517">
                  <c:v>7.7174378029385197E-4</c:v>
                </c:pt>
                <c:pt idx="21518">
                  <c:v>3.1594626534617E-4</c:v>
                </c:pt>
                <c:pt idx="21519">
                  <c:v>1.12230519075858E-3</c:v>
                </c:pt>
                <c:pt idx="21520">
                  <c:v>6.5171551907702296E-3</c:v>
                </c:pt>
                <c:pt idx="21521">
                  <c:v>8.6968210948904501E-3</c:v>
                </c:pt>
                <c:pt idx="21522">
                  <c:v>2.6766251515477901E-3</c:v>
                </c:pt>
                <c:pt idx="21523">
                  <c:v>9.7551320305689897E-3</c:v>
                </c:pt>
                <c:pt idx="21524">
                  <c:v>5.4463275909970505E-4</c:v>
                </c:pt>
                <c:pt idx="21525">
                  <c:v>3.0505900739289601E-2</c:v>
                </c:pt>
                <c:pt idx="21526">
                  <c:v>6.6291357684593599E-3</c:v>
                </c:pt>
                <c:pt idx="21527">
                  <c:v>2.06163384449919E-3</c:v>
                </c:pt>
                <c:pt idx="21528">
                  <c:v>7.6896283237198903E-4</c:v>
                </c:pt>
                <c:pt idx="21529">
                  <c:v>1.11851820893396E-2</c:v>
                </c:pt>
                <c:pt idx="21530">
                  <c:v>2.1378730747501601E-2</c:v>
                </c:pt>
                <c:pt idx="21531">
                  <c:v>1.11514178863268E-3</c:v>
                </c:pt>
                <c:pt idx="21532">
                  <c:v>3.5515760822847402E-2</c:v>
                </c:pt>
                <c:pt idx="21533">
                  <c:v>1.5726100617607298E-2</c:v>
                </c:pt>
                <c:pt idx="21534">
                  <c:v>9.3787118126829102E-3</c:v>
                </c:pt>
                <c:pt idx="21535">
                  <c:v>6.8224098655441899E-7</c:v>
                </c:pt>
                <c:pt idx="21536">
                  <c:v>1.2734096243956599E-4</c:v>
                </c:pt>
                <c:pt idx="21537">
                  <c:v>1.7323921872512899E-4</c:v>
                </c:pt>
                <c:pt idx="21538">
                  <c:v>4.8536448575959002E-5</c:v>
                </c:pt>
                <c:pt idx="21539">
                  <c:v>2.5914918576843099E-4</c:v>
                </c:pt>
                <c:pt idx="21540">
                  <c:v>5.2901462989706002E-5</c:v>
                </c:pt>
                <c:pt idx="21541">
                  <c:v>1.3724772804958599E-4</c:v>
                </c:pt>
                <c:pt idx="21542">
                  <c:v>3.03838329014476E-2</c:v>
                </c:pt>
                <c:pt idx="21543">
                  <c:v>1.1512927161104901E-3</c:v>
                </c:pt>
                <c:pt idx="21544">
                  <c:v>1.4757347059772601E-4</c:v>
                </c:pt>
                <c:pt idx="21545">
                  <c:v>1.4399406037512701E-4</c:v>
                </c:pt>
                <c:pt idx="21546">
                  <c:v>3.1902199645044503E-2</c:v>
                </c:pt>
                <c:pt idx="21547">
                  <c:v>7.9825107363455802E-4</c:v>
                </c:pt>
                <c:pt idx="21548">
                  <c:v>3.3111698147454297E-4</c:v>
                </c:pt>
                <c:pt idx="21549">
                  <c:v>1.1966048371483301E-2</c:v>
                </c:pt>
                <c:pt idx="21550">
                  <c:v>9.9083188495748906E-3</c:v>
                </c:pt>
                <c:pt idx="21551">
                  <c:v>8.8489885430048494E-5</c:v>
                </c:pt>
                <c:pt idx="21552">
                  <c:v>4.3559829139135601E-7</c:v>
                </c:pt>
                <c:pt idx="21553">
                  <c:v>6.0597625277308199E-2</c:v>
                </c:pt>
                <c:pt idx="21554">
                  <c:v>1.3769379637296999E-6</c:v>
                </c:pt>
                <c:pt idx="21555">
                  <c:v>3.77618519977212E-7</c:v>
                </c:pt>
                <c:pt idx="21556">
                  <c:v>4.6170580889087001E-3</c:v>
                </c:pt>
                <c:pt idx="21557">
                  <c:v>1.4718476055233299E-3</c:v>
                </c:pt>
                <c:pt idx="21558">
                  <c:v>7.0047796931839795E-2</c:v>
                </c:pt>
                <c:pt idx="21559">
                  <c:v>5.8658837485312204E-4</c:v>
                </c:pt>
                <c:pt idx="21560">
                  <c:v>2.8645371193999802E-2</c:v>
                </c:pt>
                <c:pt idx="21561">
                  <c:v>4.0175572468120299E-5</c:v>
                </c:pt>
                <c:pt idx="21562">
                  <c:v>1.71012947928377E-4</c:v>
                </c:pt>
                <c:pt idx="21563">
                  <c:v>1.3694219400204701E-3</c:v>
                </c:pt>
                <c:pt idx="21564">
                  <c:v>2.48867516396735E-4</c:v>
                </c:pt>
                <c:pt idx="21565">
                  <c:v>4.4002328844549102E-4</c:v>
                </c:pt>
                <c:pt idx="21566">
                  <c:v>2.9490090213486399E-2</c:v>
                </c:pt>
                <c:pt idx="21567">
                  <c:v>6.1328386450658197E-5</c:v>
                </c:pt>
                <c:pt idx="21568">
                  <c:v>1.84845790686591E-7</c:v>
                </c:pt>
                <c:pt idx="21569">
                  <c:v>9.3767786115023198E-3</c:v>
                </c:pt>
                <c:pt idx="21570">
                  <c:v>4.1211046879116798E-4</c:v>
                </c:pt>
                <c:pt idx="21571">
                  <c:v>4.9075294766702698E-5</c:v>
                </c:pt>
                <c:pt idx="21572">
                  <c:v>1.45363541898171E-5</c:v>
                </c:pt>
                <c:pt idx="21573">
                  <c:v>0.17428785758613</c:v>
                </c:pt>
                <c:pt idx="21574">
                  <c:v>1.41564487686597E-7</c:v>
                </c:pt>
                <c:pt idx="21575">
                  <c:v>5.0760956150531304E-7</c:v>
                </c:pt>
                <c:pt idx="21576">
                  <c:v>0.99278420267156398</c:v>
                </c:pt>
                <c:pt idx="21577">
                  <c:v>8.9825290923897002E-4</c:v>
                </c:pt>
                <c:pt idx="21578">
                  <c:v>4.8899814899270996E-3</c:v>
                </c:pt>
                <c:pt idx="21579">
                  <c:v>8.5712746864991798E-4</c:v>
                </c:pt>
                <c:pt idx="21580">
                  <c:v>2.3506747097915802E-3</c:v>
                </c:pt>
                <c:pt idx="21581">
                  <c:v>1.01296790414523E-4</c:v>
                </c:pt>
                <c:pt idx="21582">
                  <c:v>5.19436756786239E-3</c:v>
                </c:pt>
                <c:pt idx="21583">
                  <c:v>8.2266090018044604E-4</c:v>
                </c:pt>
                <c:pt idx="21584">
                  <c:v>2.3530864291188502E-3</c:v>
                </c:pt>
                <c:pt idx="21585">
                  <c:v>2.6050443030979002E-4</c:v>
                </c:pt>
                <c:pt idx="21586">
                  <c:v>0.219363062754455</c:v>
                </c:pt>
                <c:pt idx="21587">
                  <c:v>4.5149404265221001E-5</c:v>
                </c:pt>
                <c:pt idx="21588">
                  <c:v>5.4985696468697704E-4</c:v>
                </c:pt>
                <c:pt idx="21589">
                  <c:v>1.4087338915802399E-4</c:v>
                </c:pt>
                <c:pt idx="21590">
                  <c:v>6.2365110686642502E-4</c:v>
                </c:pt>
                <c:pt idx="21591">
                  <c:v>1.51922543680386E-4</c:v>
                </c:pt>
                <c:pt idx="21592">
                  <c:v>2.8385459892265298E-5</c:v>
                </c:pt>
                <c:pt idx="21593">
                  <c:v>7.9086362934370005E-3</c:v>
                </c:pt>
                <c:pt idx="21594">
                  <c:v>4.5967841319968898E-7</c:v>
                </c:pt>
                <c:pt idx="21595">
                  <c:v>1.5306657106893201E-4</c:v>
                </c:pt>
                <c:pt idx="21596">
                  <c:v>4.5175003654136802E-4</c:v>
                </c:pt>
                <c:pt idx="21597">
                  <c:v>2.8237054341555801E-3</c:v>
                </c:pt>
                <c:pt idx="21598">
                  <c:v>6.2636621714788797E-5</c:v>
                </c:pt>
                <c:pt idx="21599">
                  <c:v>5.48187132724349E-5</c:v>
                </c:pt>
                <c:pt idx="21600">
                  <c:v>6.9569693232026698E-3</c:v>
                </c:pt>
                <c:pt idx="21601">
                  <c:v>0.51392444298454598</c:v>
                </c:pt>
                <c:pt idx="21602">
                  <c:v>0.33863467092792798</c:v>
                </c:pt>
                <c:pt idx="21603">
                  <c:v>8.3787324484352105E-4</c:v>
                </c:pt>
                <c:pt idx="21604">
                  <c:v>7.8609130663512793E-3</c:v>
                </c:pt>
                <c:pt idx="21605">
                  <c:v>7.3260618775638204E-5</c:v>
                </c:pt>
                <c:pt idx="21606">
                  <c:v>1.40288326089131E-5</c:v>
                </c:pt>
                <c:pt idx="21607">
                  <c:v>5.8995164458987997E-4</c:v>
                </c:pt>
                <c:pt idx="21608">
                  <c:v>0.94238568095361797</c:v>
                </c:pt>
                <c:pt idx="21609">
                  <c:v>1.5284260788252201E-3</c:v>
                </c:pt>
                <c:pt idx="21610">
                  <c:v>6.1365372982734897E-4</c:v>
                </c:pt>
                <c:pt idx="21611">
                  <c:v>1.5223472711312701E-4</c:v>
                </c:pt>
                <c:pt idx="21612">
                  <c:v>8.5471174938081002E-3</c:v>
                </c:pt>
                <c:pt idx="21613">
                  <c:v>1.10020073047228E-2</c:v>
                </c:pt>
                <c:pt idx="21614">
                  <c:v>1.54304667275068E-2</c:v>
                </c:pt>
                <c:pt idx="21615">
                  <c:v>2.7131898531924801E-4</c:v>
                </c:pt>
                <c:pt idx="21616">
                  <c:v>8.8769339594056397E-5</c:v>
                </c:pt>
                <c:pt idx="21617">
                  <c:v>1.5112305905322601E-4</c:v>
                </c:pt>
                <c:pt idx="21618">
                  <c:v>9.3057209542322999E-7</c:v>
                </c:pt>
                <c:pt idx="21619">
                  <c:v>7.1912075100766004E-5</c:v>
                </c:pt>
                <c:pt idx="21620">
                  <c:v>7.8419199621084807E-3</c:v>
                </c:pt>
                <c:pt idx="21621">
                  <c:v>1.0223879536232199E-3</c:v>
                </c:pt>
                <c:pt idx="21622">
                  <c:v>9.6866500900943497E-4</c:v>
                </c:pt>
                <c:pt idx="21623">
                  <c:v>4.1325954908079198E-4</c:v>
                </c:pt>
                <c:pt idx="21624">
                  <c:v>3.1121533687365402E-4</c:v>
                </c:pt>
                <c:pt idx="21625">
                  <c:v>6.73786401769153E-4</c:v>
                </c:pt>
                <c:pt idx="21626">
                  <c:v>3.3959233896848598E-3</c:v>
                </c:pt>
                <c:pt idx="21627">
                  <c:v>1.9320484587776801E-5</c:v>
                </c:pt>
                <c:pt idx="21628">
                  <c:v>2.0220885520346999E-2</c:v>
                </c:pt>
                <c:pt idx="21629">
                  <c:v>8.7538878577748101E-4</c:v>
                </c:pt>
                <c:pt idx="21630">
                  <c:v>2.0108309580705401E-4</c:v>
                </c:pt>
                <c:pt idx="21631">
                  <c:v>5.8589606691882202E-5</c:v>
                </c:pt>
                <c:pt idx="21632">
                  <c:v>1.6153910468102599E-2</c:v>
                </c:pt>
                <c:pt idx="21633">
                  <c:v>1.12548844316197E-4</c:v>
                </c:pt>
                <c:pt idx="21634">
                  <c:v>2.9598189970237502E-6</c:v>
                </c:pt>
                <c:pt idx="21635">
                  <c:v>9.7781537516781203E-3</c:v>
                </c:pt>
                <c:pt idx="21636">
                  <c:v>9.5789159680582502E-3</c:v>
                </c:pt>
                <c:pt idx="21637">
                  <c:v>8.4446386823859305E-4</c:v>
                </c:pt>
                <c:pt idx="21638">
                  <c:v>1.05268435299548E-4</c:v>
                </c:pt>
                <c:pt idx="21639">
                  <c:v>4.21546243755683E-5</c:v>
                </c:pt>
                <c:pt idx="21640">
                  <c:v>3.7264720250467599E-2</c:v>
                </c:pt>
                <c:pt idx="21641">
                  <c:v>2.0676283395324E-4</c:v>
                </c:pt>
                <c:pt idx="21642">
                  <c:v>1.2274916283177901E-5</c:v>
                </c:pt>
                <c:pt idx="21643">
                  <c:v>3.0376092340787999E-3</c:v>
                </c:pt>
                <c:pt idx="21644">
                  <c:v>1.4065247004536199E-4</c:v>
                </c:pt>
                <c:pt idx="21645">
                  <c:v>2.0254170440769902E-3</c:v>
                </c:pt>
                <c:pt idx="21646">
                  <c:v>4.8262358858991699E-4</c:v>
                </c:pt>
                <c:pt idx="21647">
                  <c:v>6.7782998215127298E-4</c:v>
                </c:pt>
                <c:pt idx="21648">
                  <c:v>2.2292535745163501E-4</c:v>
                </c:pt>
                <c:pt idx="21649">
                  <c:v>1.20686784291772E-2</c:v>
                </c:pt>
                <c:pt idx="21650">
                  <c:v>3.7778003213221499E-3</c:v>
                </c:pt>
                <c:pt idx="21651">
                  <c:v>2.3876920543659E-4</c:v>
                </c:pt>
                <c:pt idx="21652">
                  <c:v>6.00188748281468E-5</c:v>
                </c:pt>
                <c:pt idx="21653">
                  <c:v>1.29982312025215E-4</c:v>
                </c:pt>
                <c:pt idx="21654">
                  <c:v>6.2378221409366405E-4</c:v>
                </c:pt>
                <c:pt idx="21655">
                  <c:v>8.7422498508152907E-5</c:v>
                </c:pt>
                <c:pt idx="21656">
                  <c:v>3.8404977749161798E-3</c:v>
                </c:pt>
                <c:pt idx="21657">
                  <c:v>1.50474079385241E-4</c:v>
                </c:pt>
                <c:pt idx="21658">
                  <c:v>0.53163789440130804</c:v>
                </c:pt>
                <c:pt idx="21659">
                  <c:v>1.7855537856700798E-2</c:v>
                </c:pt>
                <c:pt idx="21660">
                  <c:v>3.5652489820025299E-4</c:v>
                </c:pt>
                <c:pt idx="21661">
                  <c:v>3.0178540369291398E-3</c:v>
                </c:pt>
                <c:pt idx="21662">
                  <c:v>2.4470801228469799E-3</c:v>
                </c:pt>
                <c:pt idx="21663">
                  <c:v>4.6059284436592497E-2</c:v>
                </c:pt>
                <c:pt idx="21664">
                  <c:v>7.7770226486919194E-5</c:v>
                </c:pt>
                <c:pt idx="21665">
                  <c:v>3.4338153481325398E-4</c:v>
                </c:pt>
                <c:pt idx="21666">
                  <c:v>1.75526518878801E-3</c:v>
                </c:pt>
                <c:pt idx="21667">
                  <c:v>2.9594031112391902E-4</c:v>
                </c:pt>
                <c:pt idx="21668">
                  <c:v>1.12559436017375E-4</c:v>
                </c:pt>
                <c:pt idx="21669">
                  <c:v>6.5594718904793501E-4</c:v>
                </c:pt>
                <c:pt idx="21670">
                  <c:v>1.24557941393281E-4</c:v>
                </c:pt>
                <c:pt idx="21671">
                  <c:v>5.8725431696128403E-3</c:v>
                </c:pt>
                <c:pt idx="21672">
                  <c:v>2.2048819074156501E-3</c:v>
                </c:pt>
                <c:pt idx="21673">
                  <c:v>1.0840164412876099E-3</c:v>
                </c:pt>
                <c:pt idx="21674">
                  <c:v>8.9621437654816602E-4</c:v>
                </c:pt>
                <c:pt idx="21675">
                  <c:v>3.1465076099406998E-4</c:v>
                </c:pt>
                <c:pt idx="21676">
                  <c:v>6.5029084952725495E-5</c:v>
                </c:pt>
                <c:pt idx="21677">
                  <c:v>3.5848577170895001E-3</c:v>
                </c:pt>
                <c:pt idx="21678">
                  <c:v>7.8230541497511602E-2</c:v>
                </c:pt>
                <c:pt idx="21679">
                  <c:v>2.7819097412023602E-4</c:v>
                </c:pt>
                <c:pt idx="21680">
                  <c:v>1.1503750868460001E-6</c:v>
                </c:pt>
                <c:pt idx="21681">
                  <c:v>4.5027079408512796E-3</c:v>
                </c:pt>
                <c:pt idx="21682">
                  <c:v>2.2819531432525301E-6</c:v>
                </c:pt>
                <c:pt idx="21683">
                  <c:v>2.14666497862012E-4</c:v>
                </c:pt>
                <c:pt idx="21684">
                  <c:v>2.0255793273456799E-5</c:v>
                </c:pt>
                <c:pt idx="21685">
                  <c:v>1.1031880664063201E-3</c:v>
                </c:pt>
                <c:pt idx="21686">
                  <c:v>0.63416866982921305</c:v>
                </c:pt>
                <c:pt idx="21687">
                  <c:v>1.6906166707874999E-6</c:v>
                </c:pt>
                <c:pt idx="21688">
                  <c:v>1.3472663595117E-2</c:v>
                </c:pt>
                <c:pt idx="21689">
                  <c:v>2.1040965690056201E-3</c:v>
                </c:pt>
                <c:pt idx="21690">
                  <c:v>7.3317893511427E-3</c:v>
                </c:pt>
                <c:pt idx="21691">
                  <c:v>4.2785607658963899E-4</c:v>
                </c:pt>
                <c:pt idx="21692">
                  <c:v>7.9997130155206003E-4</c:v>
                </c:pt>
                <c:pt idx="21693">
                  <c:v>9.55243503623709E-5</c:v>
                </c:pt>
                <c:pt idx="21694">
                  <c:v>2.2012695171163702E-3</c:v>
                </c:pt>
                <c:pt idx="21695">
                  <c:v>1.0996111515368999E-3</c:v>
                </c:pt>
                <c:pt idx="21696">
                  <c:v>1.2268371346837699E-4</c:v>
                </c:pt>
                <c:pt idx="21697">
                  <c:v>1.42137984691414E-6</c:v>
                </c:pt>
                <c:pt idx="21698">
                  <c:v>6.6102273049234902E-6</c:v>
                </c:pt>
                <c:pt idx="21699">
                  <c:v>2.42438490683211E-6</c:v>
                </c:pt>
                <c:pt idx="21700">
                  <c:v>2.47717585826134E-2</c:v>
                </c:pt>
                <c:pt idx="21701">
                  <c:v>7.5335575804606097E-4</c:v>
                </c:pt>
                <c:pt idx="21702">
                  <c:v>1.7631433551095501E-5</c:v>
                </c:pt>
                <c:pt idx="21703">
                  <c:v>8.7244178859775499E-3</c:v>
                </c:pt>
                <c:pt idx="21704">
                  <c:v>1.9773636653073301E-2</c:v>
                </c:pt>
                <c:pt idx="21705">
                  <c:v>5.6805000687695202E-3</c:v>
                </c:pt>
                <c:pt idx="21706">
                  <c:v>5.2860458890994902E-2</c:v>
                </c:pt>
                <c:pt idx="21707">
                  <c:v>4.3061557398358999E-3</c:v>
                </c:pt>
                <c:pt idx="21708">
                  <c:v>3.0345610711645398E-3</c:v>
                </c:pt>
                <c:pt idx="21709">
                  <c:v>5.1153980242908904E-6</c:v>
                </c:pt>
                <c:pt idx="21710">
                  <c:v>5.8522719613696397E-5</c:v>
                </c:pt>
                <c:pt idx="21711">
                  <c:v>8.2437381108004595E-3</c:v>
                </c:pt>
                <c:pt idx="21712">
                  <c:v>0.30706987727468299</c:v>
                </c:pt>
                <c:pt idx="21713">
                  <c:v>5.8207131982226099E-5</c:v>
                </c:pt>
                <c:pt idx="21714">
                  <c:v>6.0218093960889699E-5</c:v>
                </c:pt>
                <c:pt idx="21715">
                  <c:v>4.8264762115805105E-7</c:v>
                </c:pt>
                <c:pt idx="21716">
                  <c:v>4.1167411042498101E-7</c:v>
                </c:pt>
                <c:pt idx="21717">
                  <c:v>8.9293838769676902E-4</c:v>
                </c:pt>
                <c:pt idx="21718">
                  <c:v>8.1830794390034894E-5</c:v>
                </c:pt>
                <c:pt idx="21719">
                  <c:v>1.42468774947057E-3</c:v>
                </c:pt>
                <c:pt idx="21720">
                  <c:v>7.1239919170565998E-4</c:v>
                </c:pt>
                <c:pt idx="21721">
                  <c:v>1.7872305223388799E-2</c:v>
                </c:pt>
                <c:pt idx="21722">
                  <c:v>1.1982720764995299E-4</c:v>
                </c:pt>
                <c:pt idx="21723">
                  <c:v>5.4638562828102496E-3</c:v>
                </c:pt>
                <c:pt idx="21724">
                  <c:v>8.5284820631498795E-5</c:v>
                </c:pt>
                <c:pt idx="21725">
                  <c:v>1.4431408429698E-4</c:v>
                </c:pt>
                <c:pt idx="21726">
                  <c:v>7.3595731705147303E-3</c:v>
                </c:pt>
                <c:pt idx="21727">
                  <c:v>9.2196315399422396E-5</c:v>
                </c:pt>
                <c:pt idx="21728">
                  <c:v>0.13774407435733099</c:v>
                </c:pt>
                <c:pt idx="21729">
                  <c:v>5.05900831114029E-5</c:v>
                </c:pt>
                <c:pt idx="21730">
                  <c:v>2.2059136016394998E-3</c:v>
                </c:pt>
                <c:pt idx="21731">
                  <c:v>3.43786271521056E-5</c:v>
                </c:pt>
                <c:pt idx="21732">
                  <c:v>4.02294896969919E-4</c:v>
                </c:pt>
                <c:pt idx="21733">
                  <c:v>1.3449700620503399E-3</c:v>
                </c:pt>
                <c:pt idx="21734">
                  <c:v>0.11179255334237199</c:v>
                </c:pt>
                <c:pt idx="21735">
                  <c:v>1.51268399046833E-2</c:v>
                </c:pt>
                <c:pt idx="21736">
                  <c:v>2.3432700983576901E-2</c:v>
                </c:pt>
                <c:pt idx="21737">
                  <c:v>1.1170293848964001E-6</c:v>
                </c:pt>
                <c:pt idx="21738">
                  <c:v>7.8742520340531905E-5</c:v>
                </c:pt>
                <c:pt idx="21739">
                  <c:v>4.4131092189815197E-3</c:v>
                </c:pt>
                <c:pt idx="21740">
                  <c:v>1.46856540837384E-7</c:v>
                </c:pt>
                <c:pt idx="21741">
                  <c:v>6.5218494459329903E-7</c:v>
                </c:pt>
                <c:pt idx="21742">
                  <c:v>1.62683684211617E-4</c:v>
                </c:pt>
                <c:pt idx="21743">
                  <c:v>7.1085254256546604E-5</c:v>
                </c:pt>
                <c:pt idx="21744">
                  <c:v>1.8455668955963299E-7</c:v>
                </c:pt>
                <c:pt idx="21745">
                  <c:v>4.4398893806747701E-5</c:v>
                </c:pt>
                <c:pt idx="21746">
                  <c:v>3.0240696255650599E-5</c:v>
                </c:pt>
                <c:pt idx="21747">
                  <c:v>1.03527105865064E-2</c:v>
                </c:pt>
                <c:pt idx="21748">
                  <c:v>4.3162848754607099E-4</c:v>
                </c:pt>
                <c:pt idx="21749">
                  <c:v>5.5816239893779597E-3</c:v>
                </c:pt>
                <c:pt idx="21750">
                  <c:v>2.9286948350959799E-4</c:v>
                </c:pt>
                <c:pt idx="21751">
                  <c:v>4.0885826314678098E-6</c:v>
                </c:pt>
                <c:pt idx="21752">
                  <c:v>2.2670489051405E-4</c:v>
                </c:pt>
                <c:pt idx="21753">
                  <c:v>2.5951263245075902E-4</c:v>
                </c:pt>
                <c:pt idx="21754">
                  <c:v>5.1894015688765099E-3</c:v>
                </c:pt>
                <c:pt idx="21755">
                  <c:v>2.7328126125942702E-4</c:v>
                </c:pt>
                <c:pt idx="21756">
                  <c:v>5.1979054714639504E-4</c:v>
                </c:pt>
                <c:pt idx="21757">
                  <c:v>2.6687447728206002E-4</c:v>
                </c:pt>
                <c:pt idx="21758">
                  <c:v>4.9390132732449604E-3</c:v>
                </c:pt>
                <c:pt idx="21759">
                  <c:v>8.6430981474825294E-2</c:v>
                </c:pt>
                <c:pt idx="21760">
                  <c:v>3.5490283201431702E-4</c:v>
                </c:pt>
                <c:pt idx="21761">
                  <c:v>5.2508430195959299E-5</c:v>
                </c:pt>
                <c:pt idx="21762">
                  <c:v>1.24121546862523E-4</c:v>
                </c:pt>
                <c:pt idx="21763">
                  <c:v>1.9072702958034901E-4</c:v>
                </c:pt>
                <c:pt idx="21764">
                  <c:v>8.1232834234972796E-4</c:v>
                </c:pt>
                <c:pt idx="21765">
                  <c:v>7.79691452073922E-6</c:v>
                </c:pt>
                <c:pt idx="21766">
                  <c:v>0.27225880948783099</c:v>
                </c:pt>
                <c:pt idx="21767">
                  <c:v>1.9937028601024201E-6</c:v>
                </c:pt>
                <c:pt idx="21768">
                  <c:v>8.9956618764683895E-3</c:v>
                </c:pt>
                <c:pt idx="21769">
                  <c:v>7.2382326941229404E-3</c:v>
                </c:pt>
                <c:pt idx="21770">
                  <c:v>8.2528193178113202E-5</c:v>
                </c:pt>
                <c:pt idx="21771">
                  <c:v>2.4217513320536099E-6</c:v>
                </c:pt>
                <c:pt idx="21772">
                  <c:v>0.282698243370828</c:v>
                </c:pt>
                <c:pt idx="21773">
                  <c:v>2.76731360348794E-5</c:v>
                </c:pt>
                <c:pt idx="21774">
                  <c:v>1.4100725052454801E-4</c:v>
                </c:pt>
                <c:pt idx="21775">
                  <c:v>1.26254399006558E-3</c:v>
                </c:pt>
                <c:pt idx="21776">
                  <c:v>1.3854228094769999E-4</c:v>
                </c:pt>
                <c:pt idx="21777">
                  <c:v>6.3898994837615299E-5</c:v>
                </c:pt>
                <c:pt idx="21778">
                  <c:v>2.21745314255818E-2</c:v>
                </c:pt>
                <c:pt idx="21779">
                  <c:v>7.4796746662920601E-3</c:v>
                </c:pt>
                <c:pt idx="21780">
                  <c:v>1.7047538686946299E-2</c:v>
                </c:pt>
                <c:pt idx="21781">
                  <c:v>1.54737083019924E-3</c:v>
                </c:pt>
                <c:pt idx="21782">
                  <c:v>3.6871106546659698E-3</c:v>
                </c:pt>
                <c:pt idx="21783">
                  <c:v>2.40879711042557E-4</c:v>
                </c:pt>
                <c:pt idx="21784">
                  <c:v>1.6261060146507701E-4</c:v>
                </c:pt>
                <c:pt idx="21785">
                  <c:v>1.30023337187909E-2</c:v>
                </c:pt>
                <c:pt idx="21786">
                  <c:v>2.6541136497246999E-3</c:v>
                </c:pt>
                <c:pt idx="21787">
                  <c:v>1.7603695740598299E-4</c:v>
                </c:pt>
                <c:pt idx="21788">
                  <c:v>8.7387320161680406E-5</c:v>
                </c:pt>
                <c:pt idx="21789">
                  <c:v>5.6213271090631602E-3</c:v>
                </c:pt>
                <c:pt idx="21790">
                  <c:v>4.8545865786205902E-4</c:v>
                </c:pt>
                <c:pt idx="21791">
                  <c:v>3.1469757707364801E-5</c:v>
                </c:pt>
                <c:pt idx="21792">
                  <c:v>3.2170089381772802E-4</c:v>
                </c:pt>
                <c:pt idx="21793">
                  <c:v>3.4280659208831202E-5</c:v>
                </c:pt>
                <c:pt idx="21794">
                  <c:v>2.17139622876413E-7</c:v>
                </c:pt>
                <c:pt idx="21795">
                  <c:v>1.85824649323294E-3</c:v>
                </c:pt>
                <c:pt idx="21796">
                  <c:v>1.1435808022064599E-4</c:v>
                </c:pt>
                <c:pt idx="21797">
                  <c:v>9.4608007616270393E-5</c:v>
                </c:pt>
                <c:pt idx="21798">
                  <c:v>6.6509775733642994E-5</c:v>
                </c:pt>
                <c:pt idx="21799">
                  <c:v>3.2585153119346999E-3</c:v>
                </c:pt>
                <c:pt idx="21800">
                  <c:v>2.17283402915576E-2</c:v>
                </c:pt>
                <c:pt idx="21801">
                  <c:v>2.4250745479741101E-4</c:v>
                </c:pt>
                <c:pt idx="21802">
                  <c:v>9.9211688457187698E-5</c:v>
                </c:pt>
                <c:pt idx="21803">
                  <c:v>2.3607148259414899E-4</c:v>
                </c:pt>
                <c:pt idx="21804">
                  <c:v>1.20319021780242E-4</c:v>
                </c:pt>
                <c:pt idx="21805">
                  <c:v>1.23575592429442E-2</c:v>
                </c:pt>
                <c:pt idx="21806">
                  <c:v>1.6951099780216399E-2</c:v>
                </c:pt>
                <c:pt idx="21807">
                  <c:v>8.5658782697223303E-5</c:v>
                </c:pt>
                <c:pt idx="21808">
                  <c:v>4.4035130067100498E-4</c:v>
                </c:pt>
                <c:pt idx="21809">
                  <c:v>1.00291074224368E-2</c:v>
                </c:pt>
                <c:pt idx="21810">
                  <c:v>7.4147826691497503E-3</c:v>
                </c:pt>
                <c:pt idx="21811">
                  <c:v>3.6543974286177898E-7</c:v>
                </c:pt>
                <c:pt idx="21812">
                  <c:v>7.3988979879441004E-4</c:v>
                </c:pt>
                <c:pt idx="21813">
                  <c:v>9.2349661627333195E-5</c:v>
                </c:pt>
                <c:pt idx="21814">
                  <c:v>6.35394010614007E-5</c:v>
                </c:pt>
                <c:pt idx="21815">
                  <c:v>2.1347152320054198E-3</c:v>
                </c:pt>
                <c:pt idx="21816">
                  <c:v>1.5678307211664999E-4</c:v>
                </c:pt>
                <c:pt idx="21817">
                  <c:v>9.5251887297154899E-5</c:v>
                </c:pt>
                <c:pt idx="21818">
                  <c:v>5.7921125840782198E-7</c:v>
                </c:pt>
                <c:pt idx="21819">
                  <c:v>3.2138426085364801E-3</c:v>
                </c:pt>
                <c:pt idx="21820">
                  <c:v>1.4007266519566E-2</c:v>
                </c:pt>
                <c:pt idx="21821">
                  <c:v>7.3500337918467797E-3</c:v>
                </c:pt>
                <c:pt idx="21822">
                  <c:v>3.87640184597767E-4</c:v>
                </c:pt>
                <c:pt idx="21823">
                  <c:v>1.8509084269283799E-4</c:v>
                </c:pt>
                <c:pt idx="21824">
                  <c:v>1.2894480635908701E-4</c:v>
                </c:pt>
                <c:pt idx="21825">
                  <c:v>3.2652725872274198E-2</c:v>
                </c:pt>
                <c:pt idx="21826">
                  <c:v>9.9794307249924494E-4</c:v>
                </c:pt>
                <c:pt idx="21827">
                  <c:v>2.0602284046122599E-4</c:v>
                </c:pt>
                <c:pt idx="21828">
                  <c:v>3.7916468436400103E-5</c:v>
                </c:pt>
                <c:pt idx="21829">
                  <c:v>8.6412142283566598E-7</c:v>
                </c:pt>
                <c:pt idx="21830">
                  <c:v>1.0387365695181399E-4</c:v>
                </c:pt>
                <c:pt idx="21831">
                  <c:v>1.03976636674034E-3</c:v>
                </c:pt>
                <c:pt idx="21832">
                  <c:v>1.21744039754056E-4</c:v>
                </c:pt>
                <c:pt idx="21833">
                  <c:v>1.90455501927458E-3</c:v>
                </c:pt>
                <c:pt idx="21834">
                  <c:v>6.67554500821898E-5</c:v>
                </c:pt>
                <c:pt idx="21835">
                  <c:v>6.8595714895963299E-4</c:v>
                </c:pt>
                <c:pt idx="21836">
                  <c:v>6.3661811622298097E-3</c:v>
                </c:pt>
                <c:pt idx="21837">
                  <c:v>5.1725761781206499E-5</c:v>
                </c:pt>
                <c:pt idx="21838">
                  <c:v>6.5229524075473397E-4</c:v>
                </c:pt>
                <c:pt idx="21839">
                  <c:v>4.8714544853608697E-5</c:v>
                </c:pt>
                <c:pt idx="21840">
                  <c:v>8.0500585310973305E-4</c:v>
                </c:pt>
                <c:pt idx="21841">
                  <c:v>1.53876803149001E-4</c:v>
                </c:pt>
                <c:pt idx="21842">
                  <c:v>2.1204409653197099E-4</c:v>
                </c:pt>
                <c:pt idx="21843">
                  <c:v>4.0606870826843399E-5</c:v>
                </c:pt>
                <c:pt idx="21844">
                  <c:v>6.08024591039114E-4</c:v>
                </c:pt>
                <c:pt idx="21845">
                  <c:v>4.6475936906853103E-5</c:v>
                </c:pt>
                <c:pt idx="21846">
                  <c:v>3.10621103006436E-5</c:v>
                </c:pt>
                <c:pt idx="21847">
                  <c:v>4.9255318616330103E-7</c:v>
                </c:pt>
                <c:pt idx="21848">
                  <c:v>5.2534464653444801E-2</c:v>
                </c:pt>
                <c:pt idx="21849">
                  <c:v>3.0778311103692099E-5</c:v>
                </c:pt>
                <c:pt idx="21850">
                  <c:v>3.14100011503308E-3</c:v>
                </c:pt>
                <c:pt idx="21851">
                  <c:v>1.3341599078635099E-2</c:v>
                </c:pt>
                <c:pt idx="21852">
                  <c:v>4.3086902964525002E-4</c:v>
                </c:pt>
                <c:pt idx="21853">
                  <c:v>2.2994436037759099E-3</c:v>
                </c:pt>
                <c:pt idx="21854">
                  <c:v>3.9360618254785703E-3</c:v>
                </c:pt>
                <c:pt idx="21855">
                  <c:v>1.1608921341574201E-2</c:v>
                </c:pt>
                <c:pt idx="21856">
                  <c:v>7.7237216836916504E-3</c:v>
                </c:pt>
                <c:pt idx="21857">
                  <c:v>3.41040944377753E-4</c:v>
                </c:pt>
                <c:pt idx="21858">
                  <c:v>1.6631796315587401E-4</c:v>
                </c:pt>
                <c:pt idx="21859">
                  <c:v>8.8740511165675198E-5</c:v>
                </c:pt>
                <c:pt idx="21860">
                  <c:v>8.7374002896109805E-5</c:v>
                </c:pt>
                <c:pt idx="21861">
                  <c:v>4.6757127076488199E-4</c:v>
                </c:pt>
                <c:pt idx="21862">
                  <c:v>1.5896476782633201E-3</c:v>
                </c:pt>
                <c:pt idx="21863">
                  <c:v>1.0535035942459E-2</c:v>
                </c:pt>
                <c:pt idx="21864">
                  <c:v>3.9587769851932999E-4</c:v>
                </c:pt>
                <c:pt idx="21865">
                  <c:v>1.99361364150489E-3</c:v>
                </c:pt>
                <c:pt idx="21866">
                  <c:v>2.7234083351076902E-4</c:v>
                </c:pt>
                <c:pt idx="21867">
                  <c:v>2.3290836448629199E-4</c:v>
                </c:pt>
                <c:pt idx="21868">
                  <c:v>1.13030399100627E-4</c:v>
                </c:pt>
                <c:pt idx="21869">
                  <c:v>3.3436747798164902E-4</c:v>
                </c:pt>
                <c:pt idx="21870">
                  <c:v>1.0422468373683399E-4</c:v>
                </c:pt>
                <c:pt idx="21871">
                  <c:v>1.10262974083734E-4</c:v>
                </c:pt>
                <c:pt idx="21872">
                  <c:v>3.0753703337797999E-4</c:v>
                </c:pt>
                <c:pt idx="21873">
                  <c:v>2.3067823094163201E-3</c:v>
                </c:pt>
                <c:pt idx="21874">
                  <c:v>0.112274236079072</c:v>
                </c:pt>
                <c:pt idx="21875">
                  <c:v>1.05186479048321E-4</c:v>
                </c:pt>
                <c:pt idx="21876">
                  <c:v>9.4648468964080601E-5</c:v>
                </c:pt>
                <c:pt idx="21877">
                  <c:v>2.47470287856272E-3</c:v>
                </c:pt>
                <c:pt idx="21878">
                  <c:v>9.3620374658084497E-7</c:v>
                </c:pt>
                <c:pt idx="21879">
                  <c:v>5.5016439886780501E-4</c:v>
                </c:pt>
                <c:pt idx="21880">
                  <c:v>6.3390103376405598E-4</c:v>
                </c:pt>
                <c:pt idx="21881">
                  <c:v>1.4615751388608099E-4</c:v>
                </c:pt>
                <c:pt idx="21882">
                  <c:v>1.06789685356764E-4</c:v>
                </c:pt>
                <c:pt idx="21883">
                  <c:v>8.1776392196326094E-3</c:v>
                </c:pt>
                <c:pt idx="21884">
                  <c:v>4.92696143597011E-7</c:v>
                </c:pt>
                <c:pt idx="21885">
                  <c:v>1.6314337256454601E-4</c:v>
                </c:pt>
                <c:pt idx="21886">
                  <c:v>8.8879287246610206E-5</c:v>
                </c:pt>
                <c:pt idx="21887">
                  <c:v>6.7813943231335495E-5</c:v>
                </c:pt>
                <c:pt idx="21888">
                  <c:v>2.8263799159366999E-5</c:v>
                </c:pt>
                <c:pt idx="21889">
                  <c:v>1.11733606201805E-4</c:v>
                </c:pt>
                <c:pt idx="21890">
                  <c:v>0.102876199832275</c:v>
                </c:pt>
                <c:pt idx="21891">
                  <c:v>4.0161339683699799E-4</c:v>
                </c:pt>
                <c:pt idx="21892">
                  <c:v>2.4139168726472899E-4</c:v>
                </c:pt>
                <c:pt idx="21893">
                  <c:v>5.2312985871609996E-4</c:v>
                </c:pt>
                <c:pt idx="21894">
                  <c:v>1.09102773538277E-5</c:v>
                </c:pt>
                <c:pt idx="21895">
                  <c:v>8.4590109901087999E-3</c:v>
                </c:pt>
                <c:pt idx="21896">
                  <c:v>4.9837173861385503E-4</c:v>
                </c:pt>
                <c:pt idx="21897">
                  <c:v>1.43121830400822E-3</c:v>
                </c:pt>
                <c:pt idx="21898">
                  <c:v>1.40528033260109E-2</c:v>
                </c:pt>
                <c:pt idx="21899">
                  <c:v>1.18460560181343E-6</c:v>
                </c:pt>
                <c:pt idx="21900">
                  <c:v>2.4978315986612999E-4</c:v>
                </c:pt>
                <c:pt idx="21901">
                  <c:v>1.25302352210692E-4</c:v>
                </c:pt>
                <c:pt idx="21902">
                  <c:v>3.8918120876722299E-3</c:v>
                </c:pt>
                <c:pt idx="21903">
                  <c:v>1.1563810391613199E-2</c:v>
                </c:pt>
                <c:pt idx="21904">
                  <c:v>1.1725533892036299E-4</c:v>
                </c:pt>
                <c:pt idx="21905">
                  <c:v>5.3334563669392104E-7</c:v>
                </c:pt>
                <c:pt idx="21906">
                  <c:v>1.7255887884538E-4</c:v>
                </c:pt>
                <c:pt idx="21907">
                  <c:v>9.0687067458616894E-3</c:v>
                </c:pt>
                <c:pt idx="21908">
                  <c:v>3.6946755856315099E-7</c:v>
                </c:pt>
                <c:pt idx="21909">
                  <c:v>9.1433081224020496E-3</c:v>
                </c:pt>
                <c:pt idx="21910">
                  <c:v>1.7344399073683001E-2</c:v>
                </c:pt>
                <c:pt idx="21911">
                  <c:v>2.7307899081253699E-5</c:v>
                </c:pt>
                <c:pt idx="21912">
                  <c:v>5.1060425758075397E-5</c:v>
                </c:pt>
                <c:pt idx="21913">
                  <c:v>4.33458976984383E-3</c:v>
                </c:pt>
                <c:pt idx="21914">
                  <c:v>4.5923643148557602E-3</c:v>
                </c:pt>
                <c:pt idx="21915">
                  <c:v>1.4750767512656201E-4</c:v>
                </c:pt>
                <c:pt idx="21916">
                  <c:v>2.5701838321627601E-4</c:v>
                </c:pt>
                <c:pt idx="21917">
                  <c:v>2.4502964411768402E-5</c:v>
                </c:pt>
                <c:pt idx="21918">
                  <c:v>4.2181078290298902E-4</c:v>
                </c:pt>
                <c:pt idx="21919">
                  <c:v>1.0103991863115299E-3</c:v>
                </c:pt>
                <c:pt idx="21920">
                  <c:v>2.2339454477986699E-4</c:v>
                </c:pt>
                <c:pt idx="21921">
                  <c:v>5.10437079848978E-7</c:v>
                </c:pt>
                <c:pt idx="21922">
                  <c:v>5.8993134038150698E-5</c:v>
                </c:pt>
                <c:pt idx="21923">
                  <c:v>3.7829046435898699E-7</c:v>
                </c:pt>
                <c:pt idx="21924">
                  <c:v>1.44717945652367E-4</c:v>
                </c:pt>
                <c:pt idx="21925">
                  <c:v>3.9317299101061199E-3</c:v>
                </c:pt>
                <c:pt idx="21926">
                  <c:v>2.2904614121941501E-3</c:v>
                </c:pt>
                <c:pt idx="21927">
                  <c:v>2.67897528230569E-2</c:v>
                </c:pt>
                <c:pt idx="21928">
                  <c:v>1.1231590833078699E-7</c:v>
                </c:pt>
                <c:pt idx="21929">
                  <c:v>3.6931753491316902E-4</c:v>
                </c:pt>
                <c:pt idx="21930">
                  <c:v>1.02493196111181E-4</c:v>
                </c:pt>
                <c:pt idx="21931">
                  <c:v>1.2809720974948899E-4</c:v>
                </c:pt>
                <c:pt idx="21932">
                  <c:v>2.65053752130937E-2</c:v>
                </c:pt>
                <c:pt idx="21933">
                  <c:v>1.46810932733862E-2</c:v>
                </c:pt>
                <c:pt idx="21934">
                  <c:v>5.3674333384708302E-4</c:v>
                </c:pt>
                <c:pt idx="21935">
                  <c:v>1.5162154148659201E-4</c:v>
                </c:pt>
                <c:pt idx="21936">
                  <c:v>3.5884753102159997E-5</c:v>
                </c:pt>
                <c:pt idx="21937">
                  <c:v>2.9862529378037802E-4</c:v>
                </c:pt>
                <c:pt idx="21938">
                  <c:v>2.4391868969619201E-4</c:v>
                </c:pt>
                <c:pt idx="21939">
                  <c:v>2.13984018517145E-4</c:v>
                </c:pt>
                <c:pt idx="21940">
                  <c:v>3.4386960890909598E-5</c:v>
                </c:pt>
                <c:pt idx="21941">
                  <c:v>2.1146264355791799E-4</c:v>
                </c:pt>
                <c:pt idx="21942">
                  <c:v>1.44788639516891E-7</c:v>
                </c:pt>
                <c:pt idx="21943">
                  <c:v>1.1762927342700199E-2</c:v>
                </c:pt>
                <c:pt idx="21944">
                  <c:v>1.37920178915331E-5</c:v>
                </c:pt>
                <c:pt idx="21945">
                  <c:v>9.3765257310049997E-3</c:v>
                </c:pt>
                <c:pt idx="21946">
                  <c:v>3.0393850670515599E-4</c:v>
                </c:pt>
                <c:pt idx="21947">
                  <c:v>3.6203019809906201E-3</c:v>
                </c:pt>
                <c:pt idx="21948">
                  <c:v>2.3384600365840302E-3</c:v>
                </c:pt>
                <c:pt idx="21949">
                  <c:v>2.4664153825170701E-4</c:v>
                </c:pt>
                <c:pt idx="21950">
                  <c:v>2.25373746014482E-4</c:v>
                </c:pt>
                <c:pt idx="21951">
                  <c:v>1.01603469302348E-4</c:v>
                </c:pt>
                <c:pt idx="21952">
                  <c:v>8.3508461974255495E-5</c:v>
                </c:pt>
                <c:pt idx="21953">
                  <c:v>9.9501980474005994E-3</c:v>
                </c:pt>
                <c:pt idx="21954">
                  <c:v>1.28799904327517E-2</c:v>
                </c:pt>
                <c:pt idx="21955">
                  <c:v>4.7290210859294701E-4</c:v>
                </c:pt>
                <c:pt idx="21956">
                  <c:v>0.53059701769901202</c:v>
                </c:pt>
                <c:pt idx="21957">
                  <c:v>1.3126842514344601E-4</c:v>
                </c:pt>
                <c:pt idx="21958">
                  <c:v>4.7980128602610095E-7</c:v>
                </c:pt>
                <c:pt idx="21959">
                  <c:v>2.09119746961875E-5</c:v>
                </c:pt>
                <c:pt idx="21960">
                  <c:v>0.746801085590448</c:v>
                </c:pt>
                <c:pt idx="21961">
                  <c:v>6.7921032340942996E-4</c:v>
                </c:pt>
                <c:pt idx="21962">
                  <c:v>3.7554962371469299E-4</c:v>
                </c:pt>
                <c:pt idx="21963">
                  <c:v>1.8559759299465201E-2</c:v>
                </c:pt>
                <c:pt idx="21964">
                  <c:v>1.8355921339517299E-7</c:v>
                </c:pt>
                <c:pt idx="21965">
                  <c:v>5.7146751811645502E-3</c:v>
                </c:pt>
                <c:pt idx="21966">
                  <c:v>3.31305029682903E-4</c:v>
                </c:pt>
                <c:pt idx="21967">
                  <c:v>2.3801732782996799E-4</c:v>
                </c:pt>
                <c:pt idx="21968">
                  <c:v>2.58446327414374E-4</c:v>
                </c:pt>
                <c:pt idx="21969">
                  <c:v>2.7362390917552899E-4</c:v>
                </c:pt>
                <c:pt idx="21970">
                  <c:v>6.1292102827970797E-2</c:v>
                </c:pt>
                <c:pt idx="21971">
                  <c:v>1.09012363616076E-2</c:v>
                </c:pt>
                <c:pt idx="21972">
                  <c:v>3.3193758340649001E-7</c:v>
                </c:pt>
                <c:pt idx="21973">
                  <c:v>9.70308753071244E-5</c:v>
                </c:pt>
                <c:pt idx="21974">
                  <c:v>5.6583170035451498E-4</c:v>
                </c:pt>
                <c:pt idx="21975">
                  <c:v>1.9301255367854299E-2</c:v>
                </c:pt>
                <c:pt idx="21976">
                  <c:v>3.3489502045083898E-4</c:v>
                </c:pt>
                <c:pt idx="21977">
                  <c:v>6.5218603144835002E-4</c:v>
                </c:pt>
                <c:pt idx="21978">
                  <c:v>5.7855965374230698E-7</c:v>
                </c:pt>
                <c:pt idx="21979">
                  <c:v>3.8321209580407099E-7</c:v>
                </c:pt>
                <c:pt idx="21980">
                  <c:v>1.04288814037779E-3</c:v>
                </c:pt>
                <c:pt idx="21981">
                  <c:v>6.1106487933344398E-4</c:v>
                </c:pt>
                <c:pt idx="21982">
                  <c:v>1.0182192094591E-4</c:v>
                </c:pt>
                <c:pt idx="21983">
                  <c:v>3.0739281426012897E-5</c:v>
                </c:pt>
                <c:pt idx="21984">
                  <c:v>4.0381854046997498E-7</c:v>
                </c:pt>
                <c:pt idx="21985">
                  <c:v>1.53064108743546E-2</c:v>
                </c:pt>
                <c:pt idx="21986">
                  <c:v>7.77553367792561E-4</c:v>
                </c:pt>
                <c:pt idx="21987">
                  <c:v>4.8860336635439604E-4</c:v>
                </c:pt>
                <c:pt idx="21988">
                  <c:v>2.00009049250298E-4</c:v>
                </c:pt>
                <c:pt idx="21989">
                  <c:v>1.32442861023159E-2</c:v>
                </c:pt>
                <c:pt idx="21990">
                  <c:v>1.5885064034373299E-4</c:v>
                </c:pt>
                <c:pt idx="21991">
                  <c:v>3.17217257492711E-7</c:v>
                </c:pt>
                <c:pt idx="21992">
                  <c:v>1.17888972579155E-4</c:v>
                </c:pt>
                <c:pt idx="21993">
                  <c:v>1.50897489672996E-3</c:v>
                </c:pt>
                <c:pt idx="21994">
                  <c:v>1.0885215573049499E-4</c:v>
                </c:pt>
                <c:pt idx="21995">
                  <c:v>3.3195604676636498E-4</c:v>
                </c:pt>
                <c:pt idx="21996">
                  <c:v>7.3456413029022893E-2</c:v>
                </c:pt>
                <c:pt idx="21997">
                  <c:v>1.70156284403605E-4</c:v>
                </c:pt>
                <c:pt idx="21998">
                  <c:v>5.3197261107208803E-4</c:v>
                </c:pt>
                <c:pt idx="21999">
                  <c:v>1.3165684059003E-4</c:v>
                </c:pt>
                <c:pt idx="22000">
                  <c:v>4.08846016953818E-4</c:v>
                </c:pt>
                <c:pt idx="22001">
                  <c:v>8.4510128854662393E-3</c:v>
                </c:pt>
                <c:pt idx="22002">
                  <c:v>8.8645444494639695E-4</c:v>
                </c:pt>
                <c:pt idx="22003">
                  <c:v>4.02294066993452E-4</c:v>
                </c:pt>
                <c:pt idx="22004">
                  <c:v>1.7502509995984599E-7</c:v>
                </c:pt>
                <c:pt idx="22005">
                  <c:v>5.8423073768962199E-4</c:v>
                </c:pt>
                <c:pt idx="22006">
                  <c:v>5.5623760025872897E-5</c:v>
                </c:pt>
                <c:pt idx="22007">
                  <c:v>1.15805015092674E-4</c:v>
                </c:pt>
                <c:pt idx="22008">
                  <c:v>0.20971628364258099</c:v>
                </c:pt>
                <c:pt idx="22009">
                  <c:v>1.4990272389544E-4</c:v>
                </c:pt>
                <c:pt idx="22010">
                  <c:v>6.9518758115762598E-5</c:v>
                </c:pt>
                <c:pt idx="22011">
                  <c:v>7.9549182329714297E-4</c:v>
                </c:pt>
                <c:pt idx="22012">
                  <c:v>1.1381271126295E-4</c:v>
                </c:pt>
                <c:pt idx="22013">
                  <c:v>8.7638013784084902E-3</c:v>
                </c:pt>
                <c:pt idx="22014">
                  <c:v>5.2529261188232596E-4</c:v>
                </c:pt>
                <c:pt idx="22015">
                  <c:v>6.3387122358496599E-3</c:v>
                </c:pt>
                <c:pt idx="22016">
                  <c:v>7.6149363842530201E-4</c:v>
                </c:pt>
                <c:pt idx="22017">
                  <c:v>1.6390844465213501E-4</c:v>
                </c:pt>
                <c:pt idx="22018">
                  <c:v>8.5364492153542005E-5</c:v>
                </c:pt>
                <c:pt idx="22019">
                  <c:v>3.7957834233678403E-5</c:v>
                </c:pt>
                <c:pt idx="22020">
                  <c:v>9.25143364140688E-4</c:v>
                </c:pt>
                <c:pt idx="22021">
                  <c:v>1.5899304419858301E-5</c:v>
                </c:pt>
                <c:pt idx="22022">
                  <c:v>1.04168142595333E-4</c:v>
                </c:pt>
                <c:pt idx="22023">
                  <c:v>0.170804281449212</c:v>
                </c:pt>
                <c:pt idx="22024">
                  <c:v>7.3689529354222199E-4</c:v>
                </c:pt>
                <c:pt idx="22025">
                  <c:v>1.01993189681342E-7</c:v>
                </c:pt>
                <c:pt idx="22026">
                  <c:v>3.7745448981726199E-5</c:v>
                </c:pt>
                <c:pt idx="22027">
                  <c:v>5.1673172954706402E-5</c:v>
                </c:pt>
                <c:pt idx="22028">
                  <c:v>9.7457556292194098E-5</c:v>
                </c:pt>
                <c:pt idx="22029">
                  <c:v>2.2236654485650298E-3</c:v>
                </c:pt>
                <c:pt idx="22030">
                  <c:v>2.7931223805518299E-2</c:v>
                </c:pt>
                <c:pt idx="22031">
                  <c:v>1.9568748261261701E-5</c:v>
                </c:pt>
                <c:pt idx="22032">
                  <c:v>2.98858079446354E-4</c:v>
                </c:pt>
                <c:pt idx="22033">
                  <c:v>2.4236063321068001E-2</c:v>
                </c:pt>
                <c:pt idx="22034">
                  <c:v>6.9100026873203301E-3</c:v>
                </c:pt>
                <c:pt idx="22035">
                  <c:v>3.4773466752126503E-2</c:v>
                </c:pt>
                <c:pt idx="22036">
                  <c:v>3.0432351870810602E-5</c:v>
                </c:pt>
                <c:pt idx="22037">
                  <c:v>1.1867204432076299E-3</c:v>
                </c:pt>
                <c:pt idx="22038">
                  <c:v>1.0490588520949201E-3</c:v>
                </c:pt>
                <c:pt idx="22039">
                  <c:v>6.3280089556254204E-3</c:v>
                </c:pt>
                <c:pt idx="22040">
                  <c:v>3.3860131478151402E-2</c:v>
                </c:pt>
                <c:pt idx="22041">
                  <c:v>7.6943603730343603E-4</c:v>
                </c:pt>
                <c:pt idx="22042">
                  <c:v>1.1068267195994101E-2</c:v>
                </c:pt>
                <c:pt idx="22043">
                  <c:v>3.2333532833320001E-2</c:v>
                </c:pt>
                <c:pt idx="22044">
                  <c:v>8.5945940329597206E-5</c:v>
                </c:pt>
                <c:pt idx="22045">
                  <c:v>1.5246443207829299E-7</c:v>
                </c:pt>
                <c:pt idx="22046">
                  <c:v>1.44099022425944E-2</c:v>
                </c:pt>
                <c:pt idx="22047">
                  <c:v>1.77123762602489E-4</c:v>
                </c:pt>
                <c:pt idx="22048">
                  <c:v>1.6321452841652099E-2</c:v>
                </c:pt>
                <c:pt idx="22049">
                  <c:v>1.07390250424267E-3</c:v>
                </c:pt>
                <c:pt idx="22050">
                  <c:v>2.0023489034173801E-6</c:v>
                </c:pt>
                <c:pt idx="22051">
                  <c:v>8.6345854262044296E-5</c:v>
                </c:pt>
                <c:pt idx="22052">
                  <c:v>5.6266558064133502E-6</c:v>
                </c:pt>
                <c:pt idx="22053">
                  <c:v>0.384715718383774</c:v>
                </c:pt>
                <c:pt idx="22054">
                  <c:v>6.3854222887465102E-3</c:v>
                </c:pt>
                <c:pt idx="22055">
                  <c:v>1.02885208256003E-3</c:v>
                </c:pt>
                <c:pt idx="22056">
                  <c:v>1.9405407733902402E-5</c:v>
                </c:pt>
                <c:pt idx="22057">
                  <c:v>1.1957768617052601E-3</c:v>
                </c:pt>
                <c:pt idx="22058">
                  <c:v>2.0194316220680701E-3</c:v>
                </c:pt>
                <c:pt idx="22059">
                  <c:v>1.2105056829322201E-2</c:v>
                </c:pt>
                <c:pt idx="22060">
                  <c:v>2.9278251453186801E-3</c:v>
                </c:pt>
                <c:pt idx="22061">
                  <c:v>1.5304541601173299E-4</c:v>
                </c:pt>
                <c:pt idx="22062">
                  <c:v>6.0700217593262701E-5</c:v>
                </c:pt>
                <c:pt idx="22063">
                  <c:v>5.2826752413918203E-2</c:v>
                </c:pt>
                <c:pt idx="22064">
                  <c:v>1.4674172807719399E-3</c:v>
                </c:pt>
                <c:pt idx="22065">
                  <c:v>1.14756410195245E-7</c:v>
                </c:pt>
                <c:pt idx="22066">
                  <c:v>3.7365288820230202E-7</c:v>
                </c:pt>
                <c:pt idx="22067">
                  <c:v>1.4850278142895999E-4</c:v>
                </c:pt>
                <c:pt idx="22068">
                  <c:v>1.0076588846683E-4</c:v>
                </c:pt>
                <c:pt idx="22069">
                  <c:v>1.1553851704275699E-3</c:v>
                </c:pt>
                <c:pt idx="22070">
                  <c:v>1.06154106831868E-3</c:v>
                </c:pt>
                <c:pt idx="22071">
                  <c:v>1.60882471805464E-4</c:v>
                </c:pt>
                <c:pt idx="22072">
                  <c:v>5.09516823522755E-5</c:v>
                </c:pt>
                <c:pt idx="22073">
                  <c:v>8.6810782849453903E-3</c:v>
                </c:pt>
                <c:pt idx="22074">
                  <c:v>1.4627490876865899E-5</c:v>
                </c:pt>
                <c:pt idx="22075">
                  <c:v>6.4790262059171799E-4</c:v>
                </c:pt>
                <c:pt idx="22076">
                  <c:v>1.9469945062579201E-2</c:v>
                </c:pt>
                <c:pt idx="22077">
                  <c:v>4.1377487050559897E-4</c:v>
                </c:pt>
                <c:pt idx="22078">
                  <c:v>5.7438344339878701E-5</c:v>
                </c:pt>
                <c:pt idx="22079">
                  <c:v>1.5882531074864999E-3</c:v>
                </c:pt>
                <c:pt idx="22080">
                  <c:v>2.16463148049856E-4</c:v>
                </c:pt>
                <c:pt idx="22081">
                  <c:v>2.5769780241575698E-4</c:v>
                </c:pt>
                <c:pt idx="22082">
                  <c:v>6.3716395203540705E-4</c:v>
                </c:pt>
                <c:pt idx="22083">
                  <c:v>8.6986705575738302E-2</c:v>
                </c:pt>
                <c:pt idx="22084">
                  <c:v>1.4073552313683001E-3</c:v>
                </c:pt>
                <c:pt idx="22085">
                  <c:v>2.6641387005724201E-5</c:v>
                </c:pt>
                <c:pt idx="22086">
                  <c:v>2.1471221950564799E-4</c:v>
                </c:pt>
                <c:pt idx="22087">
                  <c:v>1.52685339030013E-7</c:v>
                </c:pt>
                <c:pt idx="22088">
                  <c:v>1.0832973987290199E-5</c:v>
                </c:pt>
                <c:pt idx="22089">
                  <c:v>4.74143714273879E-2</c:v>
                </c:pt>
                <c:pt idx="22090">
                  <c:v>1.04026580328736E-4</c:v>
                </c:pt>
                <c:pt idx="22091">
                  <c:v>1.0302042533638399E-3</c:v>
                </c:pt>
                <c:pt idx="22092">
                  <c:v>2.3169396325111599E-4</c:v>
                </c:pt>
                <c:pt idx="22093">
                  <c:v>3.6285142650485698E-7</c:v>
                </c:pt>
                <c:pt idx="22094">
                  <c:v>4.3160611793457197E-5</c:v>
                </c:pt>
                <c:pt idx="22095">
                  <c:v>3.64427775870681E-6</c:v>
                </c:pt>
                <c:pt idx="22096">
                  <c:v>1.1888249627511299E-5</c:v>
                </c:pt>
                <c:pt idx="22097">
                  <c:v>1.75939536560655E-3</c:v>
                </c:pt>
                <c:pt idx="22098">
                  <c:v>2.1162528338112101E-4</c:v>
                </c:pt>
                <c:pt idx="22099">
                  <c:v>4.0377975801011903E-3</c:v>
                </c:pt>
                <c:pt idx="22100">
                  <c:v>9.4086931372175001E-5</c:v>
                </c:pt>
                <c:pt idx="22101">
                  <c:v>1.1676826183942999E-2</c:v>
                </c:pt>
                <c:pt idx="22102">
                  <c:v>1.31136820596607E-3</c:v>
                </c:pt>
                <c:pt idx="22103">
                  <c:v>3.9893466359899703E-3</c:v>
                </c:pt>
                <c:pt idx="22104">
                  <c:v>7.9421537439336006E-5</c:v>
                </c:pt>
                <c:pt idx="22105">
                  <c:v>4.6909507075836601E-4</c:v>
                </c:pt>
                <c:pt idx="22106">
                  <c:v>2.7817428842886797E-7</c:v>
                </c:pt>
                <c:pt idx="22107">
                  <c:v>1.5308203450118999E-3</c:v>
                </c:pt>
                <c:pt idx="22108">
                  <c:v>5.67678375988034E-5</c:v>
                </c:pt>
                <c:pt idx="22109">
                  <c:v>1.8430303859021701E-3</c:v>
                </c:pt>
                <c:pt idx="22110">
                  <c:v>2.0273733914637199E-4</c:v>
                </c:pt>
                <c:pt idx="22111">
                  <c:v>5.0492081456804401E-2</c:v>
                </c:pt>
                <c:pt idx="22112">
                  <c:v>1.5433923995057299E-2</c:v>
                </c:pt>
                <c:pt idx="22113">
                  <c:v>1.8334672520376599E-4</c:v>
                </c:pt>
                <c:pt idx="22114">
                  <c:v>7.2358130820673601E-4</c:v>
                </c:pt>
                <c:pt idx="22115">
                  <c:v>4.8734473984501399E-4</c:v>
                </c:pt>
                <c:pt idx="22116">
                  <c:v>4.7466053003535102E-4</c:v>
                </c:pt>
                <c:pt idx="22117">
                  <c:v>1.23585518517917E-4</c:v>
                </c:pt>
                <c:pt idx="22118">
                  <c:v>7.1520452477709003E-3</c:v>
                </c:pt>
                <c:pt idx="22119">
                  <c:v>5.14769448638567E-3</c:v>
                </c:pt>
                <c:pt idx="22120">
                  <c:v>1.92932240917075E-7</c:v>
                </c:pt>
                <c:pt idx="22121">
                  <c:v>4.2861524902877901E-3</c:v>
                </c:pt>
                <c:pt idx="22122">
                  <c:v>6.7374951084914095E-4</c:v>
                </c:pt>
                <c:pt idx="22123">
                  <c:v>6.1953792766757797E-2</c:v>
                </c:pt>
                <c:pt idx="22124">
                  <c:v>8.31108340759843E-5</c:v>
                </c:pt>
                <c:pt idx="22125">
                  <c:v>1.6751496500536499E-4</c:v>
                </c:pt>
                <c:pt idx="22126">
                  <c:v>4.4715835521978102E-4</c:v>
                </c:pt>
                <c:pt idx="22127">
                  <c:v>2.5910705564395099E-4</c:v>
                </c:pt>
                <c:pt idx="22128">
                  <c:v>1.17448009659709E-4</c:v>
                </c:pt>
                <c:pt idx="22129">
                  <c:v>6.1897263779638902E-4</c:v>
                </c:pt>
                <c:pt idx="22130">
                  <c:v>1.9538277905007E-4</c:v>
                </c:pt>
                <c:pt idx="22131">
                  <c:v>2.7666985332311499E-3</c:v>
                </c:pt>
                <c:pt idx="22132">
                  <c:v>8.1799535929237004E-5</c:v>
                </c:pt>
                <c:pt idx="22133">
                  <c:v>8.4519579779755304E-4</c:v>
                </c:pt>
                <c:pt idx="22134">
                  <c:v>1.13321743168242E-4</c:v>
                </c:pt>
                <c:pt idx="22135">
                  <c:v>2.0815892947147999E-7</c:v>
                </c:pt>
                <c:pt idx="22136">
                  <c:v>2.50154897618351E-3</c:v>
                </c:pt>
                <c:pt idx="22137">
                  <c:v>1.91960484720693E-7</c:v>
                </c:pt>
                <c:pt idx="22138">
                  <c:v>3.9742437076450397E-5</c:v>
                </c:pt>
                <c:pt idx="22139">
                  <c:v>0.19823461878864701</c:v>
                </c:pt>
                <c:pt idx="22140">
                  <c:v>9.72237376611502E-4</c:v>
                </c:pt>
                <c:pt idx="22141">
                  <c:v>5.0327146418718402E-3</c:v>
                </c:pt>
                <c:pt idx="22142">
                  <c:v>6.8992674440467297E-3</c:v>
                </c:pt>
                <c:pt idx="22143">
                  <c:v>3.5848701179996299E-2</c:v>
                </c:pt>
                <c:pt idx="22144">
                  <c:v>0.43491361173080301</c:v>
                </c:pt>
                <c:pt idx="22145">
                  <c:v>5.7970363215134003E-3</c:v>
                </c:pt>
                <c:pt idx="22146">
                  <c:v>8.9536871879919802E-5</c:v>
                </c:pt>
                <c:pt idx="22147">
                  <c:v>6.2745092255084706E-2</c:v>
                </c:pt>
                <c:pt idx="22148">
                  <c:v>4.23799003594543E-4</c:v>
                </c:pt>
                <c:pt idx="22149">
                  <c:v>7.3042482325499898E-3</c:v>
                </c:pt>
                <c:pt idx="22150">
                  <c:v>8.2059218951599001E-4</c:v>
                </c:pt>
                <c:pt idx="22151">
                  <c:v>2.7694470288088802E-3</c:v>
                </c:pt>
                <c:pt idx="22152">
                  <c:v>8.5050990768391801E-2</c:v>
                </c:pt>
                <c:pt idx="22153">
                  <c:v>9.7174505859087999E-8</c:v>
                </c:pt>
                <c:pt idx="22154">
                  <c:v>4.7871003489711999E-3</c:v>
                </c:pt>
                <c:pt idx="22155">
                  <c:v>3.0235137148089401E-3</c:v>
                </c:pt>
                <c:pt idx="22156">
                  <c:v>2.6925267573109199E-3</c:v>
                </c:pt>
                <c:pt idx="22157">
                  <c:v>4.60678346917747E-3</c:v>
                </c:pt>
                <c:pt idx="22158">
                  <c:v>1.9452549717810099E-7</c:v>
                </c:pt>
                <c:pt idx="22159">
                  <c:v>9.0470227836051006E-2</c:v>
                </c:pt>
                <c:pt idx="22160">
                  <c:v>3.4986152415549503E-4</c:v>
                </c:pt>
                <c:pt idx="22161">
                  <c:v>5.8645802173182898E-6</c:v>
                </c:pt>
                <c:pt idx="22162">
                  <c:v>9.1961345080365602E-4</c:v>
                </c:pt>
                <c:pt idx="22163">
                  <c:v>4.1678137446286801E-3</c:v>
                </c:pt>
                <c:pt idx="22164">
                  <c:v>3.8416796073436601E-7</c:v>
                </c:pt>
                <c:pt idx="22165">
                  <c:v>8.5280642777034706E-5</c:v>
                </c:pt>
                <c:pt idx="22166">
                  <c:v>1.7024206524134899E-2</c:v>
                </c:pt>
                <c:pt idx="22167">
                  <c:v>5.1647950972658399E-4</c:v>
                </c:pt>
                <c:pt idx="22168">
                  <c:v>1.00757159865083E-7</c:v>
                </c:pt>
                <c:pt idx="22169">
                  <c:v>2.36145697694463E-2</c:v>
                </c:pt>
                <c:pt idx="22170">
                  <c:v>9.2957810818149405E-8</c:v>
                </c:pt>
                <c:pt idx="22171">
                  <c:v>1.6182551152172899E-4</c:v>
                </c:pt>
                <c:pt idx="22172">
                  <c:v>4.9191149201168903E-4</c:v>
                </c:pt>
                <c:pt idx="22173">
                  <c:v>3.7352688897519202E-7</c:v>
                </c:pt>
                <c:pt idx="22174">
                  <c:v>7.0706602469505596E-5</c:v>
                </c:pt>
                <c:pt idx="22175">
                  <c:v>1.45628492494628E-2</c:v>
                </c:pt>
                <c:pt idx="22176">
                  <c:v>8.9749312642338895E-5</c:v>
                </c:pt>
                <c:pt idx="22177">
                  <c:v>5.9853579074963903E-4</c:v>
                </c:pt>
                <c:pt idx="22178">
                  <c:v>1.41956077567932E-4</c:v>
                </c:pt>
                <c:pt idx="22179">
                  <c:v>9.5188373540039694E-8</c:v>
                </c:pt>
                <c:pt idx="22180">
                  <c:v>7.6192366454824897E-4</c:v>
                </c:pt>
                <c:pt idx="22181">
                  <c:v>1.7097928366286E-4</c:v>
                </c:pt>
                <c:pt idx="22182">
                  <c:v>1.4775253232175201E-5</c:v>
                </c:pt>
                <c:pt idx="22183">
                  <c:v>4.7417506544256599E-4</c:v>
                </c:pt>
                <c:pt idx="22184">
                  <c:v>1.96390525679117E-5</c:v>
                </c:pt>
                <c:pt idx="22185">
                  <c:v>8.1662989478378301E-4</c:v>
                </c:pt>
                <c:pt idx="22186">
                  <c:v>1.47725879402724E-3</c:v>
                </c:pt>
                <c:pt idx="22187">
                  <c:v>3.94612325238965E-5</c:v>
                </c:pt>
                <c:pt idx="22188">
                  <c:v>1.7103330968756499E-4</c:v>
                </c:pt>
                <c:pt idx="22189">
                  <c:v>9.9531021297448905E-5</c:v>
                </c:pt>
                <c:pt idx="22190">
                  <c:v>8.2769803240621294E-5</c:v>
                </c:pt>
                <c:pt idx="22191">
                  <c:v>2.6252698599669301E-3</c:v>
                </c:pt>
                <c:pt idx="22192">
                  <c:v>3.34590559413609E-6</c:v>
                </c:pt>
                <c:pt idx="22193">
                  <c:v>0.27709493267306701</c:v>
                </c:pt>
                <c:pt idx="22194">
                  <c:v>1.00834450632894E-2</c:v>
                </c:pt>
                <c:pt idx="22195">
                  <c:v>5.7969785386207296E-4</c:v>
                </c:pt>
                <c:pt idx="22196">
                  <c:v>5.3041840164902897E-2</c:v>
                </c:pt>
                <c:pt idx="22197">
                  <c:v>4.8902907957361999E-5</c:v>
                </c:pt>
                <c:pt idx="22198">
                  <c:v>2.6528663366358102E-4</c:v>
                </c:pt>
                <c:pt idx="22199">
                  <c:v>3.6645032628026702E-3</c:v>
                </c:pt>
                <c:pt idx="22200">
                  <c:v>2.1680392728548499E-3</c:v>
                </c:pt>
                <c:pt idx="22201">
                  <c:v>2.2657875939133699E-3</c:v>
                </c:pt>
                <c:pt idx="22202">
                  <c:v>3.2167785202176002E-2</c:v>
                </c:pt>
                <c:pt idx="22203">
                  <c:v>2.4373980801709299E-4</c:v>
                </c:pt>
                <c:pt idx="22204">
                  <c:v>4.4729140867207501E-3</c:v>
                </c:pt>
                <c:pt idx="22205">
                  <c:v>7.6466962562304203E-2</c:v>
                </c:pt>
                <c:pt idx="22206">
                  <c:v>5.1117891397087299E-4</c:v>
                </c:pt>
                <c:pt idx="22207">
                  <c:v>1.9761580050296999E-7</c:v>
                </c:pt>
                <c:pt idx="22208">
                  <c:v>2.65811081257631E-2</c:v>
                </c:pt>
                <c:pt idx="22209">
                  <c:v>1.86782711965927E-2</c:v>
                </c:pt>
                <c:pt idx="22210">
                  <c:v>1.68800973557956E-3</c:v>
                </c:pt>
                <c:pt idx="22211">
                  <c:v>3.4999604129007898E-2</c:v>
                </c:pt>
                <c:pt idx="22212">
                  <c:v>2.3553385457627799E-6</c:v>
                </c:pt>
                <c:pt idx="22213">
                  <c:v>8.0544026437806601E-2</c:v>
                </c:pt>
                <c:pt idx="22214">
                  <c:v>7.0217710231719497E-7</c:v>
                </c:pt>
                <c:pt idx="22215">
                  <c:v>7.6988765201741903E-4</c:v>
                </c:pt>
                <c:pt idx="22216">
                  <c:v>1.4943945004902801E-4</c:v>
                </c:pt>
                <c:pt idx="22217">
                  <c:v>1.45923924852132E-3</c:v>
                </c:pt>
                <c:pt idx="22218">
                  <c:v>7.5805923277691507E-5</c:v>
                </c:pt>
                <c:pt idx="22219">
                  <c:v>2.34419521042236E-4</c:v>
                </c:pt>
                <c:pt idx="22220">
                  <c:v>2.3255991246547199E-4</c:v>
                </c:pt>
                <c:pt idx="22221">
                  <c:v>2.1395031799545399E-4</c:v>
                </c:pt>
                <c:pt idx="22222">
                  <c:v>4.0607893342224099E-7</c:v>
                </c:pt>
                <c:pt idx="22223">
                  <c:v>2.68796623336527E-4</c:v>
                </c:pt>
                <c:pt idx="22224">
                  <c:v>3.3808245916440202E-2</c:v>
                </c:pt>
                <c:pt idx="22225">
                  <c:v>0.67071607049648196</c:v>
                </c:pt>
                <c:pt idx="22226">
                  <c:v>1.4426857167228399E-3</c:v>
                </c:pt>
                <c:pt idx="22227">
                  <c:v>5.4230418976055896E-7</c:v>
                </c:pt>
                <c:pt idx="22228">
                  <c:v>9.8326186307056297E-5</c:v>
                </c:pt>
                <c:pt idx="22229">
                  <c:v>7.4213499029804698E-6</c:v>
                </c:pt>
                <c:pt idx="22230">
                  <c:v>4.79048344151929E-4</c:v>
                </c:pt>
                <c:pt idx="22231">
                  <c:v>9.9905576186605895E-4</c:v>
                </c:pt>
                <c:pt idx="22232">
                  <c:v>5.76575504889646E-4</c:v>
                </c:pt>
                <c:pt idx="22233">
                  <c:v>9.0505587503933403E-5</c:v>
                </c:pt>
                <c:pt idx="22234">
                  <c:v>1.62063398018533E-3</c:v>
                </c:pt>
                <c:pt idx="22235">
                  <c:v>9.6055603992238701E-4</c:v>
                </c:pt>
                <c:pt idx="22236">
                  <c:v>4.5763858847805696E-3</c:v>
                </c:pt>
                <c:pt idx="22237">
                  <c:v>1.3258394280955501E-4</c:v>
                </c:pt>
                <c:pt idx="22238">
                  <c:v>2.14948657164772E-3</c:v>
                </c:pt>
                <c:pt idx="22239">
                  <c:v>2.2381492059586199E-4</c:v>
                </c:pt>
                <c:pt idx="22240">
                  <c:v>1.03382283296995E-4</c:v>
                </c:pt>
                <c:pt idx="22241">
                  <c:v>1.55797851772786E-2</c:v>
                </c:pt>
                <c:pt idx="22242">
                  <c:v>1.8757961963663299E-4</c:v>
                </c:pt>
                <c:pt idx="22243">
                  <c:v>1.3899207844331299E-4</c:v>
                </c:pt>
                <c:pt idx="22244">
                  <c:v>1.35997587306764E-2</c:v>
                </c:pt>
                <c:pt idx="22245">
                  <c:v>4.7370234193637702E-3</c:v>
                </c:pt>
                <c:pt idx="22246">
                  <c:v>2.2158609078442399E-5</c:v>
                </c:pt>
                <c:pt idx="22247">
                  <c:v>6.2447946638436604E-7</c:v>
                </c:pt>
                <c:pt idx="22248">
                  <c:v>1.07574253017719E-6</c:v>
                </c:pt>
                <c:pt idx="22249">
                  <c:v>3.3089870642216901E-4</c:v>
                </c:pt>
                <c:pt idx="22250">
                  <c:v>5.3338595200943595E-4</c:v>
                </c:pt>
                <c:pt idx="22251">
                  <c:v>1.38923822037674E-3</c:v>
                </c:pt>
                <c:pt idx="22252">
                  <c:v>2.1385866569649899E-4</c:v>
                </c:pt>
                <c:pt idx="22253">
                  <c:v>1.8765782826129699E-4</c:v>
                </c:pt>
                <c:pt idx="22254">
                  <c:v>1.2371158401332599E-2</c:v>
                </c:pt>
                <c:pt idx="22255">
                  <c:v>2.61067344257692E-3</c:v>
                </c:pt>
                <c:pt idx="22256">
                  <c:v>2.1426895665194301E-4</c:v>
                </c:pt>
                <c:pt idx="22257">
                  <c:v>4.76405391793222E-4</c:v>
                </c:pt>
                <c:pt idx="22258">
                  <c:v>2.47442459200499E-3</c:v>
                </c:pt>
                <c:pt idx="22259">
                  <c:v>1.5346294479044601E-3</c:v>
                </c:pt>
                <c:pt idx="22260">
                  <c:v>6.4559020831362896E-4</c:v>
                </c:pt>
                <c:pt idx="22261">
                  <c:v>2.26720636727888E-2</c:v>
                </c:pt>
                <c:pt idx="22262">
                  <c:v>2.4929518275029699E-5</c:v>
                </c:pt>
                <c:pt idx="22263">
                  <c:v>1.09754922936356E-4</c:v>
                </c:pt>
                <c:pt idx="22264">
                  <c:v>6.3045871171820804E-3</c:v>
                </c:pt>
                <c:pt idx="22265">
                  <c:v>5.3635150636810501E-3</c:v>
                </c:pt>
                <c:pt idx="22266">
                  <c:v>2.75084562221907E-2</c:v>
                </c:pt>
                <c:pt idx="22267">
                  <c:v>7.04212281567899E-7</c:v>
                </c:pt>
                <c:pt idx="22268">
                  <c:v>6.0824438682365402E-2</c:v>
                </c:pt>
                <c:pt idx="22269">
                  <c:v>9.8015428691532007E-4</c:v>
                </c:pt>
                <c:pt idx="22270">
                  <c:v>0.44225562942635199</c:v>
                </c:pt>
                <c:pt idx="22271">
                  <c:v>2.1930423673584502E-3</c:v>
                </c:pt>
                <c:pt idx="22272">
                  <c:v>5.82389652483046E-4</c:v>
                </c:pt>
                <c:pt idx="22273">
                  <c:v>2.7464373872754298E-4</c:v>
                </c:pt>
                <c:pt idx="22274">
                  <c:v>6.3374692172717796E-3</c:v>
                </c:pt>
                <c:pt idx="22275">
                  <c:v>5.0994547402422097E-6</c:v>
                </c:pt>
                <c:pt idx="22276">
                  <c:v>3.34489937075873E-4</c:v>
                </c:pt>
                <c:pt idx="22277">
                  <c:v>1.01746858337171E-3</c:v>
                </c:pt>
                <c:pt idx="22278">
                  <c:v>3.8253776084577501E-4</c:v>
                </c:pt>
                <c:pt idx="22279">
                  <c:v>2.4228617407514601E-4</c:v>
                </c:pt>
                <c:pt idx="22280">
                  <c:v>2.8707230938882498E-4</c:v>
                </c:pt>
                <c:pt idx="22281">
                  <c:v>1.6199088162754598E-2</c:v>
                </c:pt>
                <c:pt idx="22282">
                  <c:v>1.9903530492691298E-3</c:v>
                </c:pt>
                <c:pt idx="22283">
                  <c:v>6.26950294558682E-5</c:v>
                </c:pt>
                <c:pt idx="22284">
                  <c:v>1.0350603828791E-4</c:v>
                </c:pt>
                <c:pt idx="22285">
                  <c:v>2.17258891826479E-4</c:v>
                </c:pt>
                <c:pt idx="22286">
                  <c:v>5.4305407406277401E-2</c:v>
                </c:pt>
                <c:pt idx="22287">
                  <c:v>2.1963612266158699E-4</c:v>
                </c:pt>
                <c:pt idx="22288">
                  <c:v>3.5122906424047699E-3</c:v>
                </c:pt>
                <c:pt idx="22289">
                  <c:v>3.6698720953556398E-2</c:v>
                </c:pt>
                <c:pt idx="22290">
                  <c:v>1.21912638169203E-2</c:v>
                </c:pt>
                <c:pt idx="22291">
                  <c:v>4.12094589763474E-3</c:v>
                </c:pt>
                <c:pt idx="22292">
                  <c:v>2.4160857474067E-3</c:v>
                </c:pt>
                <c:pt idx="22293">
                  <c:v>8.7063945398438997E-3</c:v>
                </c:pt>
                <c:pt idx="22294">
                  <c:v>1.16830849001865E-2</c:v>
                </c:pt>
                <c:pt idx="22295">
                  <c:v>1.65805514445596E-4</c:v>
                </c:pt>
                <c:pt idx="22296">
                  <c:v>1.6420536712719199E-4</c:v>
                </c:pt>
                <c:pt idx="22297">
                  <c:v>2.6314505353014499E-3</c:v>
                </c:pt>
                <c:pt idx="22298">
                  <c:v>1.55733301385535E-3</c:v>
                </c:pt>
                <c:pt idx="22299">
                  <c:v>2.6887424042011801E-4</c:v>
                </c:pt>
                <c:pt idx="22300">
                  <c:v>3.9251934719112299E-4</c:v>
                </c:pt>
                <c:pt idx="22301">
                  <c:v>4.8971510351288796E-3</c:v>
                </c:pt>
                <c:pt idx="22302">
                  <c:v>4.2419585040588299E-3</c:v>
                </c:pt>
                <c:pt idx="22303">
                  <c:v>1.38205067296914E-6</c:v>
                </c:pt>
                <c:pt idx="22304">
                  <c:v>1.9852901610036698E-3</c:v>
                </c:pt>
                <c:pt idx="22305">
                  <c:v>7.1662504504370101E-4</c:v>
                </c:pt>
                <c:pt idx="22306">
                  <c:v>4.4705912933952199E-3</c:v>
                </c:pt>
                <c:pt idx="22307">
                  <c:v>8.6237403316536503E-3</c:v>
                </c:pt>
                <c:pt idx="22308">
                  <c:v>4.85063728412283E-3</c:v>
                </c:pt>
                <c:pt idx="22309">
                  <c:v>4.4736031414661703E-2</c:v>
                </c:pt>
                <c:pt idx="22310">
                  <c:v>6.5835219931381805E-2</c:v>
                </c:pt>
                <c:pt idx="22311">
                  <c:v>1.63292473518626E-4</c:v>
                </c:pt>
                <c:pt idx="22312">
                  <c:v>5.1642537861571998E-4</c:v>
                </c:pt>
                <c:pt idx="22313">
                  <c:v>5.3165736429804805E-4</c:v>
                </c:pt>
                <c:pt idx="22314">
                  <c:v>6.82627517716103E-5</c:v>
                </c:pt>
                <c:pt idx="22315">
                  <c:v>1.8035955463565099E-2</c:v>
                </c:pt>
                <c:pt idx="22316">
                  <c:v>6.1466191814937303E-5</c:v>
                </c:pt>
                <c:pt idx="22317">
                  <c:v>2.7964329891611E-3</c:v>
                </c:pt>
                <c:pt idx="22318">
                  <c:v>9.1955036111124604E-4</c:v>
                </c:pt>
                <c:pt idx="22319">
                  <c:v>1.0659923215071501E-3</c:v>
                </c:pt>
                <c:pt idx="22320">
                  <c:v>2.3499904956612701E-5</c:v>
                </c:pt>
                <c:pt idx="22321">
                  <c:v>3.61619877790549E-4</c:v>
                </c:pt>
                <c:pt idx="22322">
                  <c:v>1.4058827510518E-3</c:v>
                </c:pt>
                <c:pt idx="22323">
                  <c:v>1.69626369889971E-3</c:v>
                </c:pt>
                <c:pt idx="22324">
                  <c:v>3.25842094483959E-2</c:v>
                </c:pt>
                <c:pt idx="22325">
                  <c:v>1.59484184715099E-5</c:v>
                </c:pt>
                <c:pt idx="22326">
                  <c:v>2.7546399105184198E-4</c:v>
                </c:pt>
                <c:pt idx="22327">
                  <c:v>4.7611609717967501E-4</c:v>
                </c:pt>
                <c:pt idx="22328">
                  <c:v>4.6907538867436201E-4</c:v>
                </c:pt>
                <c:pt idx="22329">
                  <c:v>9.8004272908538605E-3</c:v>
                </c:pt>
                <c:pt idx="22330">
                  <c:v>2.7219217719661102E-7</c:v>
                </c:pt>
                <c:pt idx="22331">
                  <c:v>8.6448976014361003E-5</c:v>
                </c:pt>
                <c:pt idx="22332">
                  <c:v>1.06294747561627E-3</c:v>
                </c:pt>
                <c:pt idx="22333">
                  <c:v>9.6072598569850597E-5</c:v>
                </c:pt>
                <c:pt idx="22334">
                  <c:v>8.7145476415710003E-5</c:v>
                </c:pt>
                <c:pt idx="22335">
                  <c:v>3.92024132566577E-3</c:v>
                </c:pt>
                <c:pt idx="22336">
                  <c:v>4.8595714859718697E-2</c:v>
                </c:pt>
                <c:pt idx="22337">
                  <c:v>2.97089019720398E-3</c:v>
                </c:pt>
                <c:pt idx="22338">
                  <c:v>1.01324044947008E-4</c:v>
                </c:pt>
                <c:pt idx="22339">
                  <c:v>6.9836184810782604E-4</c:v>
                </c:pt>
                <c:pt idx="22340">
                  <c:v>3.2433404887716199E-4</c:v>
                </c:pt>
                <c:pt idx="22341">
                  <c:v>2.6198030025136499E-4</c:v>
                </c:pt>
                <c:pt idx="22342">
                  <c:v>2.7214241849753099E-3</c:v>
                </c:pt>
                <c:pt idx="22343">
                  <c:v>6.2122471508662103E-7</c:v>
                </c:pt>
                <c:pt idx="22344">
                  <c:v>3.6183908601060701E-3</c:v>
                </c:pt>
                <c:pt idx="22345">
                  <c:v>7.4591156077060795E-7</c:v>
                </c:pt>
                <c:pt idx="22346">
                  <c:v>3.2625104873120398E-3</c:v>
                </c:pt>
                <c:pt idx="22347">
                  <c:v>1.2202513083743199E-6</c:v>
                </c:pt>
                <c:pt idx="22348">
                  <c:v>1.5392571660302699E-4</c:v>
                </c:pt>
                <c:pt idx="22349">
                  <c:v>9.7846698436604393E-7</c:v>
                </c:pt>
                <c:pt idx="22350">
                  <c:v>1.36887667248292E-4</c:v>
                </c:pt>
                <c:pt idx="22351">
                  <c:v>2.39578914374799E-4</c:v>
                </c:pt>
                <c:pt idx="22352">
                  <c:v>2.6042533663783701E-2</c:v>
                </c:pt>
                <c:pt idx="22353">
                  <c:v>6.8720307445692405E-5</c:v>
                </c:pt>
                <c:pt idx="22354">
                  <c:v>2.4157481676421701E-2</c:v>
                </c:pt>
                <c:pt idx="22355">
                  <c:v>8.0673679448590996E-5</c:v>
                </c:pt>
                <c:pt idx="22356">
                  <c:v>8.1951875990635896E-4</c:v>
                </c:pt>
                <c:pt idx="22357">
                  <c:v>2.63972411357485E-3</c:v>
                </c:pt>
                <c:pt idx="22358">
                  <c:v>2.9589958629560499E-5</c:v>
                </c:pt>
                <c:pt idx="22359">
                  <c:v>5.4129831236777702E-5</c:v>
                </c:pt>
                <c:pt idx="22360">
                  <c:v>6.1175180508808605E-4</c:v>
                </c:pt>
                <c:pt idx="22361">
                  <c:v>1.4618754481941299E-4</c:v>
                </c:pt>
                <c:pt idx="22362">
                  <c:v>0.24421864807408</c:v>
                </c:pt>
                <c:pt idx="22363">
                  <c:v>2.1222693619589702E-3</c:v>
                </c:pt>
                <c:pt idx="22364">
                  <c:v>6.5783330172099294E-2</c:v>
                </c:pt>
                <c:pt idx="22365">
                  <c:v>4.1621655132411802E-3</c:v>
                </c:pt>
                <c:pt idx="22366">
                  <c:v>3.3407852312735E-4</c:v>
                </c:pt>
                <c:pt idx="22367">
                  <c:v>2.7723479692795799E-4</c:v>
                </c:pt>
                <c:pt idx="22368">
                  <c:v>5.8597569240255302E-4</c:v>
                </c:pt>
                <c:pt idx="22369">
                  <c:v>3.1142914472989701E-4</c:v>
                </c:pt>
                <c:pt idx="22370">
                  <c:v>1.88867273677197E-6</c:v>
                </c:pt>
                <c:pt idx="22371">
                  <c:v>4.8204821653953002E-4</c:v>
                </c:pt>
                <c:pt idx="22372">
                  <c:v>3.00705506091056E-5</c:v>
                </c:pt>
                <c:pt idx="22373">
                  <c:v>2.8374721410515699E-3</c:v>
                </c:pt>
                <c:pt idx="22374">
                  <c:v>2.2719982101104901E-3</c:v>
                </c:pt>
                <c:pt idx="22375">
                  <c:v>1.6678173092533599E-3</c:v>
                </c:pt>
                <c:pt idx="22376">
                  <c:v>2.00787184059453E-4</c:v>
                </c:pt>
                <c:pt idx="22377">
                  <c:v>3.35790892327749E-4</c:v>
                </c:pt>
                <c:pt idx="22378">
                  <c:v>4.4225456093028902E-3</c:v>
                </c:pt>
                <c:pt idx="22379">
                  <c:v>1.6243004545925699E-3</c:v>
                </c:pt>
                <c:pt idx="22380">
                  <c:v>9.2165176337018706E-2</c:v>
                </c:pt>
                <c:pt idx="22381">
                  <c:v>3.9491029821158404E-3</c:v>
                </c:pt>
                <c:pt idx="22382">
                  <c:v>4.5121635821327496E-3</c:v>
                </c:pt>
                <c:pt idx="22383">
                  <c:v>8.7622577630752606E-5</c:v>
                </c:pt>
                <c:pt idx="22384">
                  <c:v>9.1132363330303904E-4</c:v>
                </c:pt>
                <c:pt idx="22385">
                  <c:v>1.49814503085403E-2</c:v>
                </c:pt>
                <c:pt idx="22386">
                  <c:v>7.0849986370557201E-3</c:v>
                </c:pt>
                <c:pt idx="22387">
                  <c:v>1.07447895993812E-4</c:v>
                </c:pt>
                <c:pt idx="22388">
                  <c:v>4.0560183454397397E-4</c:v>
                </c:pt>
                <c:pt idx="22389">
                  <c:v>2.7254801892158301E-2</c:v>
                </c:pt>
                <c:pt idx="22390">
                  <c:v>4.9119154516132904E-4</c:v>
                </c:pt>
                <c:pt idx="22391">
                  <c:v>8.3181337506931801E-5</c:v>
                </c:pt>
                <c:pt idx="22392">
                  <c:v>1.0982437487361199E-4</c:v>
                </c:pt>
                <c:pt idx="22393">
                  <c:v>1.1471248808149401E-3</c:v>
                </c:pt>
                <c:pt idx="22394">
                  <c:v>4.4916933016445199E-5</c:v>
                </c:pt>
                <c:pt idx="22395">
                  <c:v>3.1562340939568799E-4</c:v>
                </c:pt>
                <c:pt idx="22396">
                  <c:v>4.0771476829732801E-3</c:v>
                </c:pt>
                <c:pt idx="22397">
                  <c:v>1.09357774486808E-4</c:v>
                </c:pt>
                <c:pt idx="22398">
                  <c:v>6.3970382239042796E-7</c:v>
                </c:pt>
                <c:pt idx="22399">
                  <c:v>7.7559964081808596E-4</c:v>
                </c:pt>
                <c:pt idx="22400">
                  <c:v>1.20244461820944E-4</c:v>
                </c:pt>
                <c:pt idx="22401">
                  <c:v>3.33772532385252E-3</c:v>
                </c:pt>
                <c:pt idx="22402">
                  <c:v>2.4206722267840699E-4</c:v>
                </c:pt>
                <c:pt idx="22403">
                  <c:v>4.3806883967255101E-4</c:v>
                </c:pt>
                <c:pt idx="22404">
                  <c:v>1.23208188132379E-2</c:v>
                </c:pt>
                <c:pt idx="22405">
                  <c:v>2.76522473017038E-3</c:v>
                </c:pt>
                <c:pt idx="22406">
                  <c:v>4.07590519676149E-4</c:v>
                </c:pt>
                <c:pt idx="22407">
                  <c:v>3.0887432474815198E-4</c:v>
                </c:pt>
                <c:pt idx="22408">
                  <c:v>8.8689122279582196E-3</c:v>
                </c:pt>
                <c:pt idx="22409">
                  <c:v>9.3626318846540493E-5</c:v>
                </c:pt>
                <c:pt idx="22410">
                  <c:v>2.3619862258713101E-6</c:v>
                </c:pt>
                <c:pt idx="22411">
                  <c:v>6.4894529608816099E-4</c:v>
                </c:pt>
                <c:pt idx="22412">
                  <c:v>1.5054656497028001E-7</c:v>
                </c:pt>
                <c:pt idx="22413">
                  <c:v>8.4003831375183292E-3</c:v>
                </c:pt>
                <c:pt idx="22414">
                  <c:v>2.9194724319367301E-3</c:v>
                </c:pt>
                <c:pt idx="22415">
                  <c:v>6.2802562870755297E-3</c:v>
                </c:pt>
                <c:pt idx="22416">
                  <c:v>7.93618011011103E-4</c:v>
                </c:pt>
                <c:pt idx="22417">
                  <c:v>4.7279809489204197E-2</c:v>
                </c:pt>
                <c:pt idx="22418">
                  <c:v>7.0566335424190503E-6</c:v>
                </c:pt>
                <c:pt idx="22419">
                  <c:v>2.5008952292189199E-6</c:v>
                </c:pt>
                <c:pt idx="22420">
                  <c:v>6.4232024275959895E-5</c:v>
                </c:pt>
                <c:pt idx="22421">
                  <c:v>1.3100840942917301E-2</c:v>
                </c:pt>
                <c:pt idx="22422">
                  <c:v>1.5212810591654299E-3</c:v>
                </c:pt>
                <c:pt idx="22423">
                  <c:v>3.1183571356945598E-5</c:v>
                </c:pt>
                <c:pt idx="22424">
                  <c:v>3.1012827192139799E-3</c:v>
                </c:pt>
                <c:pt idx="22425">
                  <c:v>6.1553494938815798E-4</c:v>
                </c:pt>
                <c:pt idx="22426">
                  <c:v>0.101138824582061</c:v>
                </c:pt>
                <c:pt idx="22427">
                  <c:v>1.29877737773708E-6</c:v>
                </c:pt>
                <c:pt idx="22428">
                  <c:v>6.6431016934433099E-3</c:v>
                </c:pt>
                <c:pt idx="22429">
                  <c:v>2.3609342434646199E-3</c:v>
                </c:pt>
                <c:pt idx="22430">
                  <c:v>7.2206488679749103E-3</c:v>
                </c:pt>
                <c:pt idx="22431">
                  <c:v>2.5116915601948702E-5</c:v>
                </c:pt>
                <c:pt idx="22432">
                  <c:v>0.13954817943018999</c:v>
                </c:pt>
                <c:pt idx="22433">
                  <c:v>1.2447388867234901E-4</c:v>
                </c:pt>
                <c:pt idx="22434">
                  <c:v>8.4409017374351494E-5</c:v>
                </c:pt>
                <c:pt idx="22435">
                  <c:v>8.9164068368753396E-5</c:v>
                </c:pt>
                <c:pt idx="22436">
                  <c:v>0.446320294622011</c:v>
                </c:pt>
                <c:pt idx="22437">
                  <c:v>3.6273676935803703E-4</c:v>
                </c:pt>
                <c:pt idx="22438">
                  <c:v>8.6194607557520293E-3</c:v>
                </c:pt>
                <c:pt idx="22439">
                  <c:v>1.2021499578629099E-2</c:v>
                </c:pt>
                <c:pt idx="22440">
                  <c:v>5.5453925685686701E-3</c:v>
                </c:pt>
                <c:pt idx="22441">
                  <c:v>2.9346524331600502E-3</c:v>
                </c:pt>
                <c:pt idx="22442">
                  <c:v>5.5373868285111E-3</c:v>
                </c:pt>
                <c:pt idx="22443">
                  <c:v>4.9891236041989199E-3</c:v>
                </c:pt>
                <c:pt idx="22444">
                  <c:v>4.6505989097755896E-3</c:v>
                </c:pt>
                <c:pt idx="22445">
                  <c:v>3.0490404814171898E-3</c:v>
                </c:pt>
                <c:pt idx="22446">
                  <c:v>6.4002350622069804E-5</c:v>
                </c:pt>
                <c:pt idx="22447">
                  <c:v>2.68567480347332E-4</c:v>
                </c:pt>
                <c:pt idx="22448">
                  <c:v>7.6436543061876296E-5</c:v>
                </c:pt>
                <c:pt idx="22449">
                  <c:v>2.2257479843072999E-4</c:v>
                </c:pt>
                <c:pt idx="22450">
                  <c:v>6.3708370300754095E-4</c:v>
                </c:pt>
                <c:pt idx="22451">
                  <c:v>2.0761549543719198E-3</c:v>
                </c:pt>
                <c:pt idx="22452">
                  <c:v>7.0826214584263099E-7</c:v>
                </c:pt>
                <c:pt idx="22453">
                  <c:v>3.5399696396686602E-2</c:v>
                </c:pt>
                <c:pt idx="22454">
                  <c:v>4.4341154062312499E-4</c:v>
                </c:pt>
                <c:pt idx="22455">
                  <c:v>2.0583157232914799E-6</c:v>
                </c:pt>
                <c:pt idx="22456">
                  <c:v>4.58709510458705E-4</c:v>
                </c:pt>
                <c:pt idx="22457">
                  <c:v>5.70125748456862E-3</c:v>
                </c:pt>
                <c:pt idx="22458">
                  <c:v>8.8447102889021605E-5</c:v>
                </c:pt>
                <c:pt idx="22459">
                  <c:v>3.95459111145725E-3</c:v>
                </c:pt>
                <c:pt idx="22460">
                  <c:v>7.3493034383940797E-4</c:v>
                </c:pt>
                <c:pt idx="22461">
                  <c:v>9.6267166184310106E-5</c:v>
                </c:pt>
                <c:pt idx="22462">
                  <c:v>1.44196960861521E-6</c:v>
                </c:pt>
                <c:pt idx="22463">
                  <c:v>5.5052095408351202E-3</c:v>
                </c:pt>
                <c:pt idx="22464">
                  <c:v>1.19761589093301E-6</c:v>
                </c:pt>
                <c:pt idx="22465">
                  <c:v>6.8785963649779002E-3</c:v>
                </c:pt>
                <c:pt idx="22466">
                  <c:v>9.44791482637874E-7</c:v>
                </c:pt>
                <c:pt idx="22467">
                  <c:v>4.7479045157351101E-4</c:v>
                </c:pt>
                <c:pt idx="22468">
                  <c:v>1.5854258736365599E-3</c:v>
                </c:pt>
                <c:pt idx="22469">
                  <c:v>7.5638253596528093E-2</c:v>
                </c:pt>
                <c:pt idx="22470">
                  <c:v>2.9305966816521802E-3</c:v>
                </c:pt>
                <c:pt idx="22471">
                  <c:v>3.1874991019464698E-4</c:v>
                </c:pt>
                <c:pt idx="22472">
                  <c:v>4.6958429790645297E-4</c:v>
                </c:pt>
                <c:pt idx="22473">
                  <c:v>5.0717851208249599E-3</c:v>
                </c:pt>
                <c:pt idx="22474">
                  <c:v>9.7778410699740203E-4</c:v>
                </c:pt>
                <c:pt idx="22475">
                  <c:v>1.0094453040478599E-6</c:v>
                </c:pt>
                <c:pt idx="22476">
                  <c:v>1.1255608118938501E-6</c:v>
                </c:pt>
                <c:pt idx="22477">
                  <c:v>4.7694703857987597E-3</c:v>
                </c:pt>
                <c:pt idx="22478">
                  <c:v>6.8416274051034603E-7</c:v>
                </c:pt>
                <c:pt idx="22479">
                  <c:v>1.41465174514956E-4</c:v>
                </c:pt>
                <c:pt idx="22480">
                  <c:v>6.7689292771676496E-4</c:v>
                </c:pt>
                <c:pt idx="22481">
                  <c:v>4.6568848494621798E-5</c:v>
                </c:pt>
                <c:pt idx="22482">
                  <c:v>5.8734035590263299E-4</c:v>
                </c:pt>
                <c:pt idx="22483">
                  <c:v>1.78275809213948E-4</c:v>
                </c:pt>
                <c:pt idx="22484">
                  <c:v>1.7134940564058801E-2</c:v>
                </c:pt>
                <c:pt idx="22485">
                  <c:v>1.25709664206729E-4</c:v>
                </c:pt>
                <c:pt idx="22486">
                  <c:v>4.50514537778575E-5</c:v>
                </c:pt>
                <c:pt idx="22487">
                  <c:v>1.4134549410946801E-2</c:v>
                </c:pt>
                <c:pt idx="22488">
                  <c:v>3.1334539126416102E-4</c:v>
                </c:pt>
                <c:pt idx="22489">
                  <c:v>2.4093223780742501E-6</c:v>
                </c:pt>
                <c:pt idx="22490">
                  <c:v>4.1732905562722101E-4</c:v>
                </c:pt>
                <c:pt idx="22491">
                  <c:v>6.58858841992922E-2</c:v>
                </c:pt>
                <c:pt idx="22492">
                  <c:v>1.10469427568098E-3</c:v>
                </c:pt>
                <c:pt idx="22493">
                  <c:v>3.3840576234169001E-2</c:v>
                </c:pt>
                <c:pt idx="22494">
                  <c:v>1.9491351936709201E-4</c:v>
                </c:pt>
                <c:pt idx="22495">
                  <c:v>4.6434195117909998E-5</c:v>
                </c:pt>
                <c:pt idx="22496">
                  <c:v>1.83446115679947E-3</c:v>
                </c:pt>
                <c:pt idx="22497">
                  <c:v>2.2982013199842001E-5</c:v>
                </c:pt>
                <c:pt idx="22498">
                  <c:v>4.8928052068845001E-3</c:v>
                </c:pt>
                <c:pt idx="22499">
                  <c:v>1.18434342310184E-2</c:v>
                </c:pt>
                <c:pt idx="22500">
                  <c:v>3.46773876157904E-3</c:v>
                </c:pt>
                <c:pt idx="22501">
                  <c:v>1.16607943416608E-3</c:v>
                </c:pt>
                <c:pt idx="22502">
                  <c:v>2.26625751867067E-7</c:v>
                </c:pt>
                <c:pt idx="22503">
                  <c:v>3.5715913690620597E-2</c:v>
                </c:pt>
                <c:pt idx="22504">
                  <c:v>2.7849074244572501E-4</c:v>
                </c:pt>
                <c:pt idx="22505">
                  <c:v>1.33594211893654E-5</c:v>
                </c:pt>
                <c:pt idx="22506">
                  <c:v>4.73258800216644E-2</c:v>
                </c:pt>
                <c:pt idx="22507">
                  <c:v>6.6475717002294502E-2</c:v>
                </c:pt>
                <c:pt idx="22508">
                  <c:v>6.4273309435179497E-3</c:v>
                </c:pt>
                <c:pt idx="22509">
                  <c:v>0.123495303209415</c:v>
                </c:pt>
                <c:pt idx="22510">
                  <c:v>5.6603474206656798E-3</c:v>
                </c:pt>
                <c:pt idx="22511">
                  <c:v>2.5356037019123E-3</c:v>
                </c:pt>
                <c:pt idx="22512">
                  <c:v>2.99994273515965E-7</c:v>
                </c:pt>
                <c:pt idx="22513">
                  <c:v>9.7060916374807195E-4</c:v>
                </c:pt>
                <c:pt idx="22514">
                  <c:v>1.1135446629882101E-3</c:v>
                </c:pt>
                <c:pt idx="22515">
                  <c:v>8.5668436605416202E-5</c:v>
                </c:pt>
                <c:pt idx="22516">
                  <c:v>5.2470706563916198E-5</c:v>
                </c:pt>
                <c:pt idx="22517">
                  <c:v>3.5914931507887099E-3</c:v>
                </c:pt>
                <c:pt idx="22518">
                  <c:v>1.3250244794598399E-4</c:v>
                </c:pt>
                <c:pt idx="22519">
                  <c:v>3.5312385752876599E-4</c:v>
                </c:pt>
                <c:pt idx="22520">
                  <c:v>1.7837420564721401E-2</c:v>
                </c:pt>
                <c:pt idx="22521">
                  <c:v>1.47873918407871E-2</c:v>
                </c:pt>
                <c:pt idx="22522">
                  <c:v>7.1755551423158303E-4</c:v>
                </c:pt>
                <c:pt idx="22523">
                  <c:v>3.6258260301685399E-2</c:v>
                </c:pt>
                <c:pt idx="22524">
                  <c:v>8.0565306644743103E-4</c:v>
                </c:pt>
                <c:pt idx="22525">
                  <c:v>5.11658649891959E-5</c:v>
                </c:pt>
                <c:pt idx="22526">
                  <c:v>3.2526270852314403E-2</c:v>
                </c:pt>
                <c:pt idx="22527">
                  <c:v>7.2733757121530996E-4</c:v>
                </c:pt>
                <c:pt idx="22528">
                  <c:v>2.44851982238194E-3</c:v>
                </c:pt>
                <c:pt idx="22529">
                  <c:v>0.14531780165761801</c:v>
                </c:pt>
                <c:pt idx="22530">
                  <c:v>8.38777759826842E-3</c:v>
                </c:pt>
                <c:pt idx="22531">
                  <c:v>2.8770780831516999E-5</c:v>
                </c:pt>
                <c:pt idx="22532">
                  <c:v>4.5664044125839499E-2</c:v>
                </c:pt>
                <c:pt idx="22533">
                  <c:v>2.6167776317283699E-6</c:v>
                </c:pt>
                <c:pt idx="22534">
                  <c:v>3.5903071347623202E-4</c:v>
                </c:pt>
                <c:pt idx="22535">
                  <c:v>3.2271184996026899E-4</c:v>
                </c:pt>
                <c:pt idx="22536">
                  <c:v>1.57892497036445E-3</c:v>
                </c:pt>
                <c:pt idx="22537">
                  <c:v>2.6441093274082801E-4</c:v>
                </c:pt>
                <c:pt idx="22538">
                  <c:v>6.6058558868973096E-5</c:v>
                </c:pt>
                <c:pt idx="22539">
                  <c:v>2.1566253240748001E-4</c:v>
                </c:pt>
                <c:pt idx="22540">
                  <c:v>1.0249347880488999E-3</c:v>
                </c:pt>
                <c:pt idx="22541">
                  <c:v>3.1670547372571703E-2</c:v>
                </c:pt>
                <c:pt idx="22542">
                  <c:v>2.76539163702273E-3</c:v>
                </c:pt>
                <c:pt idx="22543">
                  <c:v>4.3670558503126596E-3</c:v>
                </c:pt>
                <c:pt idx="22544">
                  <c:v>3.7469620505848402E-4</c:v>
                </c:pt>
                <c:pt idx="22545">
                  <c:v>7.3433431723985798E-6</c:v>
                </c:pt>
                <c:pt idx="22546">
                  <c:v>6.0135307923620603E-4</c:v>
                </c:pt>
                <c:pt idx="22547">
                  <c:v>1.5857760368651099E-4</c:v>
                </c:pt>
                <c:pt idx="22548">
                  <c:v>9.4736348687733102E-5</c:v>
                </c:pt>
                <c:pt idx="22549">
                  <c:v>2.34357286415466E-4</c:v>
                </c:pt>
                <c:pt idx="22550">
                  <c:v>2.56436146600397E-3</c:v>
                </c:pt>
                <c:pt idx="22551">
                  <c:v>3.6426743305646797E-2</c:v>
                </c:pt>
                <c:pt idx="22552">
                  <c:v>3.6709547578311799E-4</c:v>
                </c:pt>
                <c:pt idx="22553">
                  <c:v>4.2976591637444998E-4</c:v>
                </c:pt>
                <c:pt idx="22554">
                  <c:v>4.3393969044028301E-3</c:v>
                </c:pt>
                <c:pt idx="22555">
                  <c:v>2.1330220856006401E-6</c:v>
                </c:pt>
                <c:pt idx="22556">
                  <c:v>1.8783727891970301E-3</c:v>
                </c:pt>
                <c:pt idx="22557">
                  <c:v>1.1095257652141199E-2</c:v>
                </c:pt>
                <c:pt idx="22558">
                  <c:v>9.7121860350879701E-4</c:v>
                </c:pt>
                <c:pt idx="22559">
                  <c:v>6.7694197061029604E-4</c:v>
                </c:pt>
                <c:pt idx="22560">
                  <c:v>8.3495153397696695E-7</c:v>
                </c:pt>
                <c:pt idx="22561">
                  <c:v>1.9951402879009102E-2</c:v>
                </c:pt>
                <c:pt idx="22562">
                  <c:v>2.38129607019987E-2</c:v>
                </c:pt>
                <c:pt idx="22563">
                  <c:v>3.3548355162952897E-4</c:v>
                </c:pt>
                <c:pt idx="22564">
                  <c:v>1.83973972127679E-3</c:v>
                </c:pt>
                <c:pt idx="22565">
                  <c:v>0.429564006201756</c:v>
                </c:pt>
                <c:pt idx="22566">
                  <c:v>3.3785112540652201E-3</c:v>
                </c:pt>
                <c:pt idx="22567">
                  <c:v>1.11753128143655E-3</c:v>
                </c:pt>
                <c:pt idx="22568">
                  <c:v>1.5046107732546299E-2</c:v>
                </c:pt>
                <c:pt idx="22569">
                  <c:v>1.92300998464342E-3</c:v>
                </c:pt>
                <c:pt idx="22570">
                  <c:v>2.0842060416303102E-3</c:v>
                </c:pt>
                <c:pt idx="22571">
                  <c:v>1.4211079434304299E-3</c:v>
                </c:pt>
                <c:pt idx="22572">
                  <c:v>2.6309928423053102E-4</c:v>
                </c:pt>
                <c:pt idx="22573">
                  <c:v>5.6457012366221302E-3</c:v>
                </c:pt>
                <c:pt idx="22574">
                  <c:v>2.8666010396530002E-4</c:v>
                </c:pt>
                <c:pt idx="22575">
                  <c:v>2.05390507393402E-2</c:v>
                </c:pt>
                <c:pt idx="22576">
                  <c:v>8.6161691028157399E-6</c:v>
                </c:pt>
                <c:pt idx="22577">
                  <c:v>1.3404320710985E-3</c:v>
                </c:pt>
                <c:pt idx="22578">
                  <c:v>1.1659550048222799E-3</c:v>
                </c:pt>
                <c:pt idx="22579">
                  <c:v>0.10799941092762</c:v>
                </c:pt>
                <c:pt idx="22580">
                  <c:v>1.4020477375399599E-4</c:v>
                </c:pt>
                <c:pt idx="22581">
                  <c:v>5.0263012236624804E-3</c:v>
                </c:pt>
                <c:pt idx="22582">
                  <c:v>3.0802580751617502E-7</c:v>
                </c:pt>
                <c:pt idx="22583">
                  <c:v>4.8242007495931903E-2</c:v>
                </c:pt>
                <c:pt idx="22584">
                  <c:v>9.9280524030535597E-6</c:v>
                </c:pt>
                <c:pt idx="22585">
                  <c:v>1.4247968215247601E-2</c:v>
                </c:pt>
                <c:pt idx="22586">
                  <c:v>1.5268270986951399E-7</c:v>
                </c:pt>
                <c:pt idx="22587">
                  <c:v>3.04432821690924E-4</c:v>
                </c:pt>
                <c:pt idx="22588">
                  <c:v>2.7233598139157399E-2</c:v>
                </c:pt>
                <c:pt idx="22589">
                  <c:v>3.81150102749839E-3</c:v>
                </c:pt>
                <c:pt idx="22590">
                  <c:v>4.7464918226538698E-3</c:v>
                </c:pt>
                <c:pt idx="22591">
                  <c:v>1.09738671704817E-2</c:v>
                </c:pt>
                <c:pt idx="22592">
                  <c:v>1.5452575546334301E-3</c:v>
                </c:pt>
                <c:pt idx="22593">
                  <c:v>2.03422978850131E-4</c:v>
                </c:pt>
                <c:pt idx="22594">
                  <c:v>1.6960055083304601E-4</c:v>
                </c:pt>
                <c:pt idx="22595">
                  <c:v>6.7829268315573201E-4</c:v>
                </c:pt>
                <c:pt idx="22596">
                  <c:v>1.71399439034545E-2</c:v>
                </c:pt>
                <c:pt idx="22597">
                  <c:v>3.77309874208075E-6</c:v>
                </c:pt>
                <c:pt idx="22598">
                  <c:v>1.85672657312206E-3</c:v>
                </c:pt>
                <c:pt idx="22599">
                  <c:v>5.4133808008399698E-4</c:v>
                </c:pt>
                <c:pt idx="22600">
                  <c:v>4.09302180345016E-4</c:v>
                </c:pt>
                <c:pt idx="22601">
                  <c:v>2.1189723680545801E-3</c:v>
                </c:pt>
                <c:pt idx="22602">
                  <c:v>6.9338529205970704E-5</c:v>
                </c:pt>
                <c:pt idx="22603">
                  <c:v>3.6880734428784902E-2</c:v>
                </c:pt>
                <c:pt idx="22604">
                  <c:v>1.1152638100608301E-2</c:v>
                </c:pt>
                <c:pt idx="22605">
                  <c:v>9.0813330257625297E-3</c:v>
                </c:pt>
                <c:pt idx="22606">
                  <c:v>2.7598901101773699E-4</c:v>
                </c:pt>
                <c:pt idx="22607">
                  <c:v>5.1851742815954304E-6</c:v>
                </c:pt>
                <c:pt idx="22608">
                  <c:v>2.5946948875685901E-4</c:v>
                </c:pt>
                <c:pt idx="22609">
                  <c:v>1.89312095700289E-3</c:v>
                </c:pt>
                <c:pt idx="22610">
                  <c:v>4.9613396982206202E-4</c:v>
                </c:pt>
                <c:pt idx="22611">
                  <c:v>2.72384211140696E-2</c:v>
                </c:pt>
                <c:pt idx="22612">
                  <c:v>1.1709881452664499E-4</c:v>
                </c:pt>
                <c:pt idx="22613">
                  <c:v>1.10680251910504E-4</c:v>
                </c:pt>
                <c:pt idx="22614">
                  <c:v>5.4283565687023602E-4</c:v>
                </c:pt>
                <c:pt idx="22615">
                  <c:v>1.49758044148588E-4</c:v>
                </c:pt>
                <c:pt idx="22616">
                  <c:v>4.2970541306043699E-4</c:v>
                </c:pt>
                <c:pt idx="22617">
                  <c:v>7.3419992305403699E-3</c:v>
                </c:pt>
                <c:pt idx="22618">
                  <c:v>5.4594393120953602E-5</c:v>
                </c:pt>
                <c:pt idx="22619">
                  <c:v>7.3585906245108397E-4</c:v>
                </c:pt>
                <c:pt idx="22620">
                  <c:v>8.3245835880271595E-4</c:v>
                </c:pt>
                <c:pt idx="22621">
                  <c:v>7.9745975527998103E-6</c:v>
                </c:pt>
                <c:pt idx="22622">
                  <c:v>4.6295441581366698E-3</c:v>
                </c:pt>
                <c:pt idx="22623">
                  <c:v>1.52504634349133E-2</c:v>
                </c:pt>
                <c:pt idx="22624">
                  <c:v>5.6521080363863902E-5</c:v>
                </c:pt>
                <c:pt idx="22625">
                  <c:v>2.7625231128493598E-4</c:v>
                </c:pt>
                <c:pt idx="22626">
                  <c:v>4.7933583576170701E-5</c:v>
                </c:pt>
                <c:pt idx="22627">
                  <c:v>1.4976811750594999E-6</c:v>
                </c:pt>
                <c:pt idx="22628">
                  <c:v>1.47655597533851E-6</c:v>
                </c:pt>
                <c:pt idx="22629">
                  <c:v>4.0413306599005301E-3</c:v>
                </c:pt>
                <c:pt idx="22630">
                  <c:v>1.42723773947496E-4</c:v>
                </c:pt>
                <c:pt idx="22631">
                  <c:v>6.2045011542716298E-4</c:v>
                </c:pt>
                <c:pt idx="22632">
                  <c:v>1.3577298212235999E-7</c:v>
                </c:pt>
                <c:pt idx="22633">
                  <c:v>2.7710778613271599E-5</c:v>
                </c:pt>
                <c:pt idx="22634">
                  <c:v>1.6213122570288799E-2</c:v>
                </c:pt>
                <c:pt idx="22635">
                  <c:v>1.6538866517011901E-2</c:v>
                </c:pt>
                <c:pt idx="22636">
                  <c:v>3.9800671016633196E-3</c:v>
                </c:pt>
                <c:pt idx="22637">
                  <c:v>2.8840491105805999E-3</c:v>
                </c:pt>
                <c:pt idx="22638">
                  <c:v>2.45257087793881E-3</c:v>
                </c:pt>
                <c:pt idx="22639">
                  <c:v>9.1740579038609093E-6</c:v>
                </c:pt>
                <c:pt idx="22640">
                  <c:v>1.34941831531425E-2</c:v>
                </c:pt>
                <c:pt idx="22641">
                  <c:v>3.2826517455724401E-5</c:v>
                </c:pt>
                <c:pt idx="22642">
                  <c:v>4.3111114254293601E-7</c:v>
                </c:pt>
                <c:pt idx="22643">
                  <c:v>0.61554914108403602</c:v>
                </c:pt>
                <c:pt idx="22644">
                  <c:v>4.1109437414273701E-7</c:v>
                </c:pt>
                <c:pt idx="22645">
                  <c:v>7.9483244069461999E-4</c:v>
                </c:pt>
                <c:pt idx="22646">
                  <c:v>4.03743156109031E-2</c:v>
                </c:pt>
                <c:pt idx="22647">
                  <c:v>1.06111102247631E-2</c:v>
                </c:pt>
                <c:pt idx="22648">
                  <c:v>6.7529485420432401E-3</c:v>
                </c:pt>
                <c:pt idx="22649">
                  <c:v>2.7322519126011299E-3</c:v>
                </c:pt>
                <c:pt idx="22650">
                  <c:v>9.9619466139438191E-4</c:v>
                </c:pt>
                <c:pt idx="22651">
                  <c:v>9.5261488503690201E-4</c:v>
                </c:pt>
                <c:pt idx="22652">
                  <c:v>4.9789722364114503E-5</c:v>
                </c:pt>
                <c:pt idx="22653">
                  <c:v>2.0490093848513399E-2</c:v>
                </c:pt>
                <c:pt idx="22654">
                  <c:v>1.49537556067596E-3</c:v>
                </c:pt>
                <c:pt idx="22655">
                  <c:v>7.9155228851859294E-5</c:v>
                </c:pt>
                <c:pt idx="22656">
                  <c:v>6.4990777099369102E-7</c:v>
                </c:pt>
                <c:pt idx="22657">
                  <c:v>5.8477626130456501E-3</c:v>
                </c:pt>
                <c:pt idx="22658">
                  <c:v>5.94816684605326E-3</c:v>
                </c:pt>
                <c:pt idx="22659">
                  <c:v>1.31793660727556E-6</c:v>
                </c:pt>
                <c:pt idx="22660">
                  <c:v>4.7995203790082101E-4</c:v>
                </c:pt>
                <c:pt idx="22661">
                  <c:v>6.3635655810729901E-4</c:v>
                </c:pt>
                <c:pt idx="22662">
                  <c:v>7.8523847060568599E-4</c:v>
                </c:pt>
                <c:pt idx="22663">
                  <c:v>1.2662339123643999E-2</c:v>
                </c:pt>
                <c:pt idx="22664">
                  <c:v>8.3487804437988606E-3</c:v>
                </c:pt>
                <c:pt idx="22665">
                  <c:v>8.3276243756748704E-4</c:v>
                </c:pt>
                <c:pt idx="22666">
                  <c:v>1.8756517603657999E-3</c:v>
                </c:pt>
                <c:pt idx="22667">
                  <c:v>8.6734285597588398E-5</c:v>
                </c:pt>
                <c:pt idx="22668">
                  <c:v>4.2802201556097299E-4</c:v>
                </c:pt>
                <c:pt idx="22669">
                  <c:v>3.3911785562312801E-3</c:v>
                </c:pt>
                <c:pt idx="22670">
                  <c:v>1.93024557253766E-3</c:v>
                </c:pt>
                <c:pt idx="22671">
                  <c:v>1.9216277884584002E-6</c:v>
                </c:pt>
                <c:pt idx="22672">
                  <c:v>1.41821916683732E-5</c:v>
                </c:pt>
                <c:pt idx="22673">
                  <c:v>3.9136142617278101E-5</c:v>
                </c:pt>
                <c:pt idx="22674">
                  <c:v>2.7003205789267299E-4</c:v>
                </c:pt>
                <c:pt idx="22675">
                  <c:v>1.3648645165730399E-3</c:v>
                </c:pt>
                <c:pt idx="22676">
                  <c:v>9.7172956028220196E-5</c:v>
                </c:pt>
                <c:pt idx="22677">
                  <c:v>6.0935006407022703E-4</c:v>
                </c:pt>
                <c:pt idx="22678">
                  <c:v>2.7883732637613802E-5</c:v>
                </c:pt>
                <c:pt idx="22679">
                  <c:v>0.20025156133827901</c:v>
                </c:pt>
                <c:pt idx="22680">
                  <c:v>4.29048981966014E-4</c:v>
                </c:pt>
                <c:pt idx="22681">
                  <c:v>1.4017578057168201E-3</c:v>
                </c:pt>
                <c:pt idx="22682">
                  <c:v>3.4323067709026598E-3</c:v>
                </c:pt>
                <c:pt idx="22683">
                  <c:v>1.8963065283760701E-3</c:v>
                </c:pt>
                <c:pt idx="22684">
                  <c:v>5.7287474112236597E-4</c:v>
                </c:pt>
                <c:pt idx="22685">
                  <c:v>1.43113169161406E-2</c:v>
                </c:pt>
                <c:pt idx="22686">
                  <c:v>1.1251124523656501E-3</c:v>
                </c:pt>
                <c:pt idx="22687">
                  <c:v>9.6582234195133899E-5</c:v>
                </c:pt>
                <c:pt idx="22688">
                  <c:v>8.6615006806158295E-5</c:v>
                </c:pt>
                <c:pt idx="22689">
                  <c:v>1.44281986616151E-6</c:v>
                </c:pt>
                <c:pt idx="22690">
                  <c:v>4.5904194818702903E-3</c:v>
                </c:pt>
                <c:pt idx="22691">
                  <c:v>9.4420459686382907E-3</c:v>
                </c:pt>
                <c:pt idx="22692">
                  <c:v>3.1197185902227998E-4</c:v>
                </c:pt>
                <c:pt idx="22693">
                  <c:v>1.2436261662975899E-3</c:v>
                </c:pt>
                <c:pt idx="22694">
                  <c:v>7.67980717077846E-5</c:v>
                </c:pt>
                <c:pt idx="22695">
                  <c:v>1.0890672008716099E-3</c:v>
                </c:pt>
                <c:pt idx="22696">
                  <c:v>9.7309951308640396E-5</c:v>
                </c:pt>
                <c:pt idx="22697">
                  <c:v>3.4572642626024198E-4</c:v>
                </c:pt>
                <c:pt idx="22698">
                  <c:v>3.48157134827292E-4</c:v>
                </c:pt>
                <c:pt idx="22699">
                  <c:v>2.35762921718364E-3</c:v>
                </c:pt>
                <c:pt idx="22700">
                  <c:v>2.4291534782002399E-7</c:v>
                </c:pt>
                <c:pt idx="22701">
                  <c:v>1.0510509741619E-3</c:v>
                </c:pt>
                <c:pt idx="22702">
                  <c:v>2.1078361051766499E-4</c:v>
                </c:pt>
                <c:pt idx="22703">
                  <c:v>3.2371933705916301E-3</c:v>
                </c:pt>
                <c:pt idx="22704">
                  <c:v>9.1072972639201803E-4</c:v>
                </c:pt>
                <c:pt idx="22705">
                  <c:v>3.4186037133828199E-6</c:v>
                </c:pt>
                <c:pt idx="22706">
                  <c:v>6.8290106979776999E-3</c:v>
                </c:pt>
                <c:pt idx="22707">
                  <c:v>1.2874033741224099E-2</c:v>
                </c:pt>
                <c:pt idx="22708">
                  <c:v>6.4688320540977101E-4</c:v>
                </c:pt>
                <c:pt idx="22709">
                  <c:v>3.08862098648251E-4</c:v>
                </c:pt>
                <c:pt idx="22710">
                  <c:v>2.0907187791274401E-2</c:v>
                </c:pt>
                <c:pt idx="22711">
                  <c:v>5.6686614160808102E-4</c:v>
                </c:pt>
                <c:pt idx="22712">
                  <c:v>5.3583789483544001E-5</c:v>
                </c:pt>
                <c:pt idx="22713">
                  <c:v>7.7662067124414902E-5</c:v>
                </c:pt>
                <c:pt idx="22714">
                  <c:v>1.8412455004862099E-4</c:v>
                </c:pt>
                <c:pt idx="22715">
                  <c:v>1.19179190765558E-3</c:v>
                </c:pt>
                <c:pt idx="22716">
                  <c:v>2.4320306005120299E-5</c:v>
                </c:pt>
                <c:pt idx="22717">
                  <c:v>2.4626204468600702E-3</c:v>
                </c:pt>
                <c:pt idx="22718">
                  <c:v>4.4350166077534097E-4</c:v>
                </c:pt>
                <c:pt idx="22719">
                  <c:v>1.13610672369291E-4</c:v>
                </c:pt>
                <c:pt idx="22720">
                  <c:v>7.9106896612371191E-3</c:v>
                </c:pt>
                <c:pt idx="22721">
                  <c:v>4.2530327453082898E-4</c:v>
                </c:pt>
                <c:pt idx="22722">
                  <c:v>5.7693013365700099E-5</c:v>
                </c:pt>
                <c:pt idx="22723">
                  <c:v>3.8598588135431899E-4</c:v>
                </c:pt>
                <c:pt idx="22724">
                  <c:v>7.8627867579531396E-3</c:v>
                </c:pt>
                <c:pt idx="22725">
                  <c:v>5.14066060969437E-6</c:v>
                </c:pt>
                <c:pt idx="22726">
                  <c:v>1.54682598067617E-4</c:v>
                </c:pt>
                <c:pt idx="22727">
                  <c:v>3.3549185732577799E-7</c:v>
                </c:pt>
                <c:pt idx="22728">
                  <c:v>3.6951406249573302E-4</c:v>
                </c:pt>
                <c:pt idx="22729">
                  <c:v>1.49722357376717E-2</c:v>
                </c:pt>
                <c:pt idx="22730">
                  <c:v>7.1652910801578505E-4</c:v>
                </c:pt>
                <c:pt idx="22731">
                  <c:v>5.0652766890098099E-5</c:v>
                </c:pt>
                <c:pt idx="22732">
                  <c:v>2.0113875657085502E-3</c:v>
                </c:pt>
                <c:pt idx="22733">
                  <c:v>3.4209669498381698E-4</c:v>
                </c:pt>
                <c:pt idx="22734">
                  <c:v>3.6452601432885802E-3</c:v>
                </c:pt>
                <c:pt idx="22735">
                  <c:v>6.0038048419597604E-7</c:v>
                </c:pt>
                <c:pt idx="22736">
                  <c:v>3.0681940800332E-2</c:v>
                </c:pt>
                <c:pt idx="22737">
                  <c:v>4.1841378473509501E-4</c:v>
                </c:pt>
                <c:pt idx="22738">
                  <c:v>1.4545638371073601E-4</c:v>
                </c:pt>
                <c:pt idx="22739">
                  <c:v>4.5682004017530802E-5</c:v>
                </c:pt>
                <c:pt idx="22740">
                  <c:v>2.56224159870727E-4</c:v>
                </c:pt>
                <c:pt idx="22741">
                  <c:v>3.9543074198466503E-3</c:v>
                </c:pt>
                <c:pt idx="22742">
                  <c:v>4.0411790632416202E-5</c:v>
                </c:pt>
                <c:pt idx="22743">
                  <c:v>2.0477780098781002E-3</c:v>
                </c:pt>
                <c:pt idx="22744">
                  <c:v>1.71012549870233E-2</c:v>
                </c:pt>
                <c:pt idx="22745">
                  <c:v>3.4011941969876698E-3</c:v>
                </c:pt>
                <c:pt idx="22746">
                  <c:v>1.4938539973614101E-3</c:v>
                </c:pt>
                <c:pt idx="22747">
                  <c:v>3.5799277578187501E-3</c:v>
                </c:pt>
                <c:pt idx="22748">
                  <c:v>1.1043882426677001E-7</c:v>
                </c:pt>
                <c:pt idx="22749">
                  <c:v>8.4056893990505106E-3</c:v>
                </c:pt>
                <c:pt idx="22750">
                  <c:v>5.4559378179765002E-6</c:v>
                </c:pt>
                <c:pt idx="22751">
                  <c:v>1.37294912807616E-4</c:v>
                </c:pt>
                <c:pt idx="22752">
                  <c:v>1.6044963333042402E-2</c:v>
                </c:pt>
                <c:pt idx="22753">
                  <c:v>1.75656768724154E-3</c:v>
                </c:pt>
                <c:pt idx="22754">
                  <c:v>7.8916084548962396E-4</c:v>
                </c:pt>
                <c:pt idx="22755">
                  <c:v>7.5131645590857204E-5</c:v>
                </c:pt>
                <c:pt idx="22756">
                  <c:v>1.0854204755108199E-2</c:v>
                </c:pt>
                <c:pt idx="22757">
                  <c:v>2.12101964807563E-2</c:v>
                </c:pt>
                <c:pt idx="22758">
                  <c:v>2.6161222861994298E-3</c:v>
                </c:pt>
                <c:pt idx="22759">
                  <c:v>2.1637467822613701E-4</c:v>
                </c:pt>
                <c:pt idx="22760">
                  <c:v>2.6955548582567601E-3</c:v>
                </c:pt>
                <c:pt idx="22761">
                  <c:v>2.7905200967653799E-2</c:v>
                </c:pt>
                <c:pt idx="22762">
                  <c:v>5.0731538560095703E-4</c:v>
                </c:pt>
                <c:pt idx="22763">
                  <c:v>2.92783418500751E-2</c:v>
                </c:pt>
                <c:pt idx="22764">
                  <c:v>9.0712038757010394E-3</c:v>
                </c:pt>
                <c:pt idx="22765">
                  <c:v>2.33298213411169E-4</c:v>
                </c:pt>
                <c:pt idx="22766">
                  <c:v>1.68773293829199E-4</c:v>
                </c:pt>
                <c:pt idx="22767">
                  <c:v>1.0943028821137899E-3</c:v>
                </c:pt>
                <c:pt idx="22768">
                  <c:v>1.2103087503761E-4</c:v>
                </c:pt>
                <c:pt idx="22769">
                  <c:v>2.4694672092611898E-5</c:v>
                </c:pt>
                <c:pt idx="22770">
                  <c:v>8.7441777915146096E-4</c:v>
                </c:pt>
                <c:pt idx="22771">
                  <c:v>4.2024119023661798E-4</c:v>
                </c:pt>
                <c:pt idx="22772">
                  <c:v>4.1592397335934901E-3</c:v>
                </c:pt>
                <c:pt idx="22773">
                  <c:v>7.6257875656037697E-3</c:v>
                </c:pt>
                <c:pt idx="22774">
                  <c:v>1.40913961767322E-4</c:v>
                </c:pt>
                <c:pt idx="22775">
                  <c:v>4.3352842003676202E-4</c:v>
                </c:pt>
                <c:pt idx="22776">
                  <c:v>7.41911646548773E-7</c:v>
                </c:pt>
                <c:pt idx="22777">
                  <c:v>4.4961201882299399E-2</c:v>
                </c:pt>
                <c:pt idx="22778">
                  <c:v>2.6462592474601403E-4</c:v>
                </c:pt>
                <c:pt idx="22779">
                  <c:v>6.8510552540020399E-3</c:v>
                </c:pt>
                <c:pt idx="22780">
                  <c:v>2.31231523700432E-5</c:v>
                </c:pt>
                <c:pt idx="22781">
                  <c:v>5.8825744929041001E-4</c:v>
                </c:pt>
                <c:pt idx="22782">
                  <c:v>8.2509522114757505E-4</c:v>
                </c:pt>
                <c:pt idx="22783">
                  <c:v>2.58438635069945E-2</c:v>
                </c:pt>
                <c:pt idx="22784">
                  <c:v>5.36870683436615E-3</c:v>
                </c:pt>
                <c:pt idx="22785">
                  <c:v>1.66104892475624E-6</c:v>
                </c:pt>
                <c:pt idx="22786">
                  <c:v>7.9450431987142801E-5</c:v>
                </c:pt>
                <c:pt idx="22787">
                  <c:v>1.40809675212786E-2</c:v>
                </c:pt>
                <c:pt idx="22788">
                  <c:v>2.9784620997467499E-7</c:v>
                </c:pt>
                <c:pt idx="22789">
                  <c:v>4.9587290711097895E-4</c:v>
                </c:pt>
                <c:pt idx="22790">
                  <c:v>8.9614517279987602E-5</c:v>
                </c:pt>
                <c:pt idx="22791">
                  <c:v>1.0650064064366401E-3</c:v>
                </c:pt>
                <c:pt idx="22792">
                  <c:v>5.1881227772998101E-5</c:v>
                </c:pt>
                <c:pt idx="22793">
                  <c:v>6.9159656359736501E-4</c:v>
                </c:pt>
                <c:pt idx="22794">
                  <c:v>2.6669080953324598E-7</c:v>
                </c:pt>
                <c:pt idx="22795">
                  <c:v>3.21582830187879E-4</c:v>
                </c:pt>
                <c:pt idx="22796">
                  <c:v>1.51478734923916E-3</c:v>
                </c:pt>
                <c:pt idx="22797">
                  <c:v>4.9219058340591699E-4</c:v>
                </c:pt>
                <c:pt idx="22798">
                  <c:v>2.19868731842871E-7</c:v>
                </c:pt>
                <c:pt idx="22799">
                  <c:v>1.0732411600474501E-3</c:v>
                </c:pt>
                <c:pt idx="22800">
                  <c:v>9.3900101527535603E-4</c:v>
                </c:pt>
                <c:pt idx="22801">
                  <c:v>1.8409593751803201E-2</c:v>
                </c:pt>
                <c:pt idx="22802">
                  <c:v>1.05172233228783E-3</c:v>
                </c:pt>
                <c:pt idx="22803">
                  <c:v>0.24368496814936899</c:v>
                </c:pt>
                <c:pt idx="22804">
                  <c:v>2.5655407322741202E-4</c:v>
                </c:pt>
                <c:pt idx="22805">
                  <c:v>8.2278873200777999E-4</c:v>
                </c:pt>
                <c:pt idx="22806">
                  <c:v>3.5978087548335798E-3</c:v>
                </c:pt>
                <c:pt idx="22807">
                  <c:v>1.0163801077123899E-3</c:v>
                </c:pt>
                <c:pt idx="22808">
                  <c:v>3.0513336278802498E-3</c:v>
                </c:pt>
                <c:pt idx="22809">
                  <c:v>6.6088550430174495E-4</c:v>
                </c:pt>
                <c:pt idx="22810">
                  <c:v>5.5775526052493501E-3</c:v>
                </c:pt>
                <c:pt idx="22811">
                  <c:v>2.8645809564261298E-5</c:v>
                </c:pt>
                <c:pt idx="22812">
                  <c:v>1.4482274406011501E-7</c:v>
                </c:pt>
                <c:pt idx="22813">
                  <c:v>2.0506057844297699E-2</c:v>
                </c:pt>
                <c:pt idx="22814">
                  <c:v>1.4033445848572499E-4</c:v>
                </c:pt>
                <c:pt idx="22815">
                  <c:v>8.1023630972638802E-7</c:v>
                </c:pt>
                <c:pt idx="22816">
                  <c:v>4.2505986991581597E-2</c:v>
                </c:pt>
                <c:pt idx="22817">
                  <c:v>7.9051948773840798E-4</c:v>
                </c:pt>
                <c:pt idx="22818">
                  <c:v>1.9038457946865199E-5</c:v>
                </c:pt>
                <c:pt idx="22819">
                  <c:v>3.0119198200605499E-3</c:v>
                </c:pt>
                <c:pt idx="22820">
                  <c:v>1.4565660540301399E-4</c:v>
                </c:pt>
                <c:pt idx="22821">
                  <c:v>2.1776594547972199E-2</c:v>
                </c:pt>
                <c:pt idx="22822">
                  <c:v>1.0278217454747799E-2</c:v>
                </c:pt>
                <c:pt idx="22823">
                  <c:v>1.4121618170934801E-4</c:v>
                </c:pt>
                <c:pt idx="22824">
                  <c:v>8.7565247940263297E-2</c:v>
                </c:pt>
                <c:pt idx="22825">
                  <c:v>5.2956601555722096E-4</c:v>
                </c:pt>
                <c:pt idx="22826">
                  <c:v>1.0111567177882E-4</c:v>
                </c:pt>
                <c:pt idx="22827">
                  <c:v>5.91290234270179E-3</c:v>
                </c:pt>
                <c:pt idx="22828">
                  <c:v>9.9131600123657303E-8</c:v>
                </c:pt>
                <c:pt idx="22829">
                  <c:v>7.3764794076212102E-3</c:v>
                </c:pt>
                <c:pt idx="22830">
                  <c:v>6.4476757374378304E-3</c:v>
                </c:pt>
                <c:pt idx="22831">
                  <c:v>8.9521939808174596E-7</c:v>
                </c:pt>
                <c:pt idx="22832">
                  <c:v>0.19993496817800499</c:v>
                </c:pt>
                <c:pt idx="22833">
                  <c:v>1.49070989166429E-6</c:v>
                </c:pt>
                <c:pt idx="22834">
                  <c:v>2.9728174223489701E-5</c:v>
                </c:pt>
                <c:pt idx="22835">
                  <c:v>5.1632945828250195E-4</c:v>
                </c:pt>
                <c:pt idx="22836">
                  <c:v>8.0997184998983496E-6</c:v>
                </c:pt>
                <c:pt idx="22837">
                  <c:v>2.7554653283277601E-2</c:v>
                </c:pt>
                <c:pt idx="22838">
                  <c:v>4.77231972496023E-4</c:v>
                </c:pt>
                <c:pt idx="22839">
                  <c:v>3.2253841274557901E-4</c:v>
                </c:pt>
                <c:pt idx="22840">
                  <c:v>3.2012941944145601E-4</c:v>
                </c:pt>
                <c:pt idx="22841">
                  <c:v>2.4779432199365702E-4</c:v>
                </c:pt>
                <c:pt idx="22842">
                  <c:v>6.9716176009588802E-5</c:v>
                </c:pt>
                <c:pt idx="22843">
                  <c:v>8.8597841076530897E-4</c:v>
                </c:pt>
                <c:pt idx="22844">
                  <c:v>2.3122418226718601E-6</c:v>
                </c:pt>
                <c:pt idx="22845">
                  <c:v>1.23359817754559E-2</c:v>
                </c:pt>
                <c:pt idx="22846">
                  <c:v>4.2544087463063503E-4</c:v>
                </c:pt>
                <c:pt idx="22847">
                  <c:v>6.3601253663909099E-7</c:v>
                </c:pt>
                <c:pt idx="22848">
                  <c:v>1.7224631534117801E-7</c:v>
                </c:pt>
                <c:pt idx="22849">
                  <c:v>8.77222024671972E-3</c:v>
                </c:pt>
                <c:pt idx="22850">
                  <c:v>2.7810976808416802E-7</c:v>
                </c:pt>
                <c:pt idx="22851">
                  <c:v>5.7531990321266495E-4</c:v>
                </c:pt>
                <c:pt idx="22852">
                  <c:v>1.32312853695987E-5</c:v>
                </c:pt>
                <c:pt idx="22853">
                  <c:v>3.2223509289845603E-2</c:v>
                </c:pt>
                <c:pt idx="22854">
                  <c:v>2.8035336744686201E-5</c:v>
                </c:pt>
                <c:pt idx="22855">
                  <c:v>5.3672804830340899E-5</c:v>
                </c:pt>
                <c:pt idx="22856">
                  <c:v>4.9480702190524205E-4</c:v>
                </c:pt>
                <c:pt idx="22857">
                  <c:v>9.0741398533934498E-3</c:v>
                </c:pt>
                <c:pt idx="22858">
                  <c:v>9.3346006699994097E-4</c:v>
                </c:pt>
                <c:pt idx="22859">
                  <c:v>4.0985072823784298E-4</c:v>
                </c:pt>
                <c:pt idx="22860">
                  <c:v>6.5329566659364496E-3</c:v>
                </c:pt>
                <c:pt idx="22861">
                  <c:v>9.5371947783722097E-4</c:v>
                </c:pt>
                <c:pt idx="22862">
                  <c:v>1.65216511007766E-3</c:v>
                </c:pt>
                <c:pt idx="22863">
                  <c:v>5.8299500238546704E-4</c:v>
                </c:pt>
                <c:pt idx="22864">
                  <c:v>5.7938930397127895E-4</c:v>
                </c:pt>
                <c:pt idx="22865">
                  <c:v>1.48801119980298E-4</c:v>
                </c:pt>
                <c:pt idx="22866">
                  <c:v>0.12514057967199599</c:v>
                </c:pt>
                <c:pt idx="22867">
                  <c:v>5.47868187103758E-5</c:v>
                </c:pt>
                <c:pt idx="22868">
                  <c:v>2.23992173511E-7</c:v>
                </c:pt>
                <c:pt idx="22869">
                  <c:v>5.2083332123442697E-3</c:v>
                </c:pt>
                <c:pt idx="22870">
                  <c:v>1.7609476888154099E-4</c:v>
                </c:pt>
                <c:pt idx="22871">
                  <c:v>4.2239598864741399E-4</c:v>
                </c:pt>
                <c:pt idx="22872">
                  <c:v>3.33192693421005E-5</c:v>
                </c:pt>
                <c:pt idx="22873">
                  <c:v>6.8635909242943001E-3</c:v>
                </c:pt>
                <c:pt idx="22874">
                  <c:v>1.24778262687717E-2</c:v>
                </c:pt>
                <c:pt idx="22875">
                  <c:v>2.1098395016670401E-4</c:v>
                </c:pt>
                <c:pt idx="22876">
                  <c:v>2.4588308504148899E-3</c:v>
                </c:pt>
                <c:pt idx="22877">
                  <c:v>4.9594741782635898E-3</c:v>
                </c:pt>
                <c:pt idx="22878">
                  <c:v>1.8463982030048401E-4</c:v>
                </c:pt>
                <c:pt idx="22879">
                  <c:v>2.2850835626344601E-6</c:v>
                </c:pt>
                <c:pt idx="22880">
                  <c:v>7.3861493754832E-5</c:v>
                </c:pt>
                <c:pt idx="22881">
                  <c:v>3.5249861345812601E-4</c:v>
                </c:pt>
                <c:pt idx="22882">
                  <c:v>0.36543953358449099</c:v>
                </c:pt>
                <c:pt idx="22883">
                  <c:v>1.68156953527228E-3</c:v>
                </c:pt>
                <c:pt idx="22884">
                  <c:v>1.59617930617931E-2</c:v>
                </c:pt>
                <c:pt idx="22885">
                  <c:v>5.1456131593501304E-4</c:v>
                </c:pt>
                <c:pt idx="22886">
                  <c:v>0.401795071597013</c:v>
                </c:pt>
                <c:pt idx="22887">
                  <c:v>2.0860725582034102E-3</c:v>
                </c:pt>
                <c:pt idx="22888">
                  <c:v>1.5227534818493299E-7</c:v>
                </c:pt>
                <c:pt idx="22889">
                  <c:v>1.83623317087548E-2</c:v>
                </c:pt>
                <c:pt idx="22890">
                  <c:v>6.15187926492089E-5</c:v>
                </c:pt>
                <c:pt idx="22891">
                  <c:v>1.3262997197946E-3</c:v>
                </c:pt>
                <c:pt idx="22892">
                  <c:v>1.18260334040397E-7</c:v>
                </c:pt>
                <c:pt idx="22893">
                  <c:v>5.7644698197881396E-3</c:v>
                </c:pt>
                <c:pt idx="22894">
                  <c:v>5.5700322796636901E-4</c:v>
                </c:pt>
                <c:pt idx="22895">
                  <c:v>4.8039700418763603E-5</c:v>
                </c:pt>
                <c:pt idx="22896">
                  <c:v>1.94068510750137E-7</c:v>
                </c:pt>
                <c:pt idx="22897">
                  <c:v>1.71732436135421E-2</c:v>
                </c:pt>
                <c:pt idx="22898">
                  <c:v>3.8289492488117402E-3</c:v>
                </c:pt>
                <c:pt idx="22899">
                  <c:v>9.3521880301868997E-7</c:v>
                </c:pt>
                <c:pt idx="22900">
                  <c:v>9.9910219493495195E-5</c:v>
                </c:pt>
                <c:pt idx="22901">
                  <c:v>1.3940442521815399E-4</c:v>
                </c:pt>
                <c:pt idx="22902">
                  <c:v>4.2840877179448202E-4</c:v>
                </c:pt>
                <c:pt idx="22903">
                  <c:v>4.6696723103690201E-3</c:v>
                </c:pt>
                <c:pt idx="22904">
                  <c:v>2.4201548248201501E-5</c:v>
                </c:pt>
                <c:pt idx="22905">
                  <c:v>4.0955472932310599E-4</c:v>
                </c:pt>
                <c:pt idx="22906">
                  <c:v>1.02926923922679E-3</c:v>
                </c:pt>
                <c:pt idx="22907">
                  <c:v>6.4851529360420703E-3</c:v>
                </c:pt>
                <c:pt idx="22908">
                  <c:v>9.1219897752455192E-6</c:v>
                </c:pt>
                <c:pt idx="22909">
                  <c:v>3.3694329801235499E-3</c:v>
                </c:pt>
                <c:pt idx="22910">
                  <c:v>0.255693987085167</c:v>
                </c:pt>
                <c:pt idx="22911">
                  <c:v>1.5115824672077499E-3</c:v>
                </c:pt>
                <c:pt idx="22912">
                  <c:v>5.3628118864013103E-3</c:v>
                </c:pt>
                <c:pt idx="22913">
                  <c:v>8.7723443237674604E-3</c:v>
                </c:pt>
                <c:pt idx="22914">
                  <c:v>3.10406263729082E-7</c:v>
                </c:pt>
                <c:pt idx="22915">
                  <c:v>3.6208750380230102E-4</c:v>
                </c:pt>
                <c:pt idx="22916">
                  <c:v>9.2037518107922802E-8</c:v>
                </c:pt>
                <c:pt idx="22917">
                  <c:v>1.79530178546461E-3</c:v>
                </c:pt>
                <c:pt idx="22918">
                  <c:v>1.6552167494843301E-2</c:v>
                </c:pt>
                <c:pt idx="22919">
                  <c:v>4.5189534723974103E-3</c:v>
                </c:pt>
                <c:pt idx="22920">
                  <c:v>6.8934840297432298E-2</c:v>
                </c:pt>
                <c:pt idx="22921">
                  <c:v>4.0233597855299603E-3</c:v>
                </c:pt>
                <c:pt idx="22922">
                  <c:v>8.4801535213500001E-5</c:v>
                </c:pt>
                <c:pt idx="22923">
                  <c:v>1.03610185757278E-2</c:v>
                </c:pt>
                <c:pt idx="22924">
                  <c:v>1.5276721411467201E-3</c:v>
                </c:pt>
                <c:pt idx="22925">
                  <c:v>2.3924267722851599E-4</c:v>
                </c:pt>
                <c:pt idx="22926">
                  <c:v>9.4625610849692E-8</c:v>
                </c:pt>
                <c:pt idx="22927">
                  <c:v>9.5714391713339498E-4</c:v>
                </c:pt>
                <c:pt idx="22928">
                  <c:v>1.0137397744091099E-6</c:v>
                </c:pt>
                <c:pt idx="22929">
                  <c:v>2.0358521673558001E-3</c:v>
                </c:pt>
                <c:pt idx="22930">
                  <c:v>3.1715543533794002E-4</c:v>
                </c:pt>
                <c:pt idx="22931">
                  <c:v>1.75183862505578E-6</c:v>
                </c:pt>
                <c:pt idx="22932">
                  <c:v>1.03317080687911E-2</c:v>
                </c:pt>
                <c:pt idx="22933">
                  <c:v>1.1671766362443699E-3</c:v>
                </c:pt>
                <c:pt idx="22934">
                  <c:v>3.7382883278615301E-4</c:v>
                </c:pt>
                <c:pt idx="22935">
                  <c:v>2.8612542455670898E-3</c:v>
                </c:pt>
                <c:pt idx="22936">
                  <c:v>1.4226702298965501E-2</c:v>
                </c:pt>
                <c:pt idx="22937">
                  <c:v>4.5423364985888003E-6</c:v>
                </c:pt>
                <c:pt idx="22938">
                  <c:v>2.6433387065926098E-3</c:v>
                </c:pt>
                <c:pt idx="22939">
                  <c:v>3.6856152582802199E-3</c:v>
                </c:pt>
                <c:pt idx="22940">
                  <c:v>7.3558513856224602E-3</c:v>
                </c:pt>
                <c:pt idx="22941">
                  <c:v>1.4812722255314801E-3</c:v>
                </c:pt>
                <c:pt idx="22942">
                  <c:v>4.4525120889876701E-2</c:v>
                </c:pt>
                <c:pt idx="22943">
                  <c:v>1.49661624727689E-3</c:v>
                </c:pt>
                <c:pt idx="22944">
                  <c:v>4.4435281327557299E-4</c:v>
                </c:pt>
                <c:pt idx="22945">
                  <c:v>1.2121840151649E-3</c:v>
                </c:pt>
                <c:pt idx="22946">
                  <c:v>1.10911649356657E-3</c:v>
                </c:pt>
                <c:pt idx="22947">
                  <c:v>2.0600072060085899E-3</c:v>
                </c:pt>
                <c:pt idx="22948">
                  <c:v>2.5678502800968099E-4</c:v>
                </c:pt>
                <c:pt idx="22949">
                  <c:v>2.16832067809702E-3</c:v>
                </c:pt>
                <c:pt idx="22950">
                  <c:v>3.9670141308592796E-3</c:v>
                </c:pt>
                <c:pt idx="22951">
                  <c:v>1.3517673106873201E-4</c:v>
                </c:pt>
                <c:pt idx="22952">
                  <c:v>5.1979192162722695E-7</c:v>
                </c:pt>
                <c:pt idx="22953">
                  <c:v>3.0649116400248502E-2</c:v>
                </c:pt>
                <c:pt idx="22954">
                  <c:v>3.6497247505888901E-3</c:v>
                </c:pt>
                <c:pt idx="22955">
                  <c:v>7.90469231722963E-4</c:v>
                </c:pt>
                <c:pt idx="22956">
                  <c:v>6.2712606522269301E-7</c:v>
                </c:pt>
                <c:pt idx="22957">
                  <c:v>1.8423627359960299E-3</c:v>
                </c:pt>
                <c:pt idx="22958">
                  <c:v>5.7673810816420202E-4</c:v>
                </c:pt>
                <c:pt idx="22959">
                  <c:v>3.6375402997136999E-4</c:v>
                </c:pt>
                <c:pt idx="22960">
                  <c:v>8.2107252282546505E-4</c:v>
                </c:pt>
                <c:pt idx="22961">
                  <c:v>3.4942200552215901E-4</c:v>
                </c:pt>
                <c:pt idx="22962">
                  <c:v>1.2371125657116599E-2</c:v>
                </c:pt>
                <c:pt idx="22963">
                  <c:v>2.5165639432369702E-3</c:v>
                </c:pt>
                <c:pt idx="22964">
                  <c:v>1.4059702943325101E-3</c:v>
                </c:pt>
                <c:pt idx="22965">
                  <c:v>9.9068881590754793E-3</c:v>
                </c:pt>
                <c:pt idx="22966">
                  <c:v>6.6350385576182599E-3</c:v>
                </c:pt>
                <c:pt idx="22967">
                  <c:v>1.33142384961416E-3</c:v>
                </c:pt>
                <c:pt idx="22968">
                  <c:v>8.7678671865177896E-5</c:v>
                </c:pt>
                <c:pt idx="22969">
                  <c:v>1.7207411102220199E-3</c:v>
                </c:pt>
                <c:pt idx="22970">
                  <c:v>4.1010495350731201E-4</c:v>
                </c:pt>
                <c:pt idx="22971">
                  <c:v>7.3388688794184798E-4</c:v>
                </c:pt>
                <c:pt idx="22972">
                  <c:v>1.5308884303471301E-7</c:v>
                </c:pt>
                <c:pt idx="22973">
                  <c:v>1.47154630296405E-4</c:v>
                </c:pt>
                <c:pt idx="22974">
                  <c:v>8.5586724419705598E-4</c:v>
                </c:pt>
                <c:pt idx="22975">
                  <c:v>1.2684540635265499E-3</c:v>
                </c:pt>
                <c:pt idx="22976">
                  <c:v>7.3116026907023603E-3</c:v>
                </c:pt>
                <c:pt idx="22977">
                  <c:v>1.6223296020184299E-3</c:v>
                </c:pt>
                <c:pt idx="22978">
                  <c:v>8.2442889679558203E-3</c:v>
                </c:pt>
                <c:pt idx="22979">
                  <c:v>2.8913850672607302E-3</c:v>
                </c:pt>
                <c:pt idx="22980">
                  <c:v>4.6624147063805798E-4</c:v>
                </c:pt>
                <c:pt idx="22981">
                  <c:v>1.0471145618763699E-2</c:v>
                </c:pt>
                <c:pt idx="22982">
                  <c:v>6.2971856356960898E-4</c:v>
                </c:pt>
                <c:pt idx="22983">
                  <c:v>2.24355346336872E-4</c:v>
                </c:pt>
                <c:pt idx="22984">
                  <c:v>2.0637678000875301E-4</c:v>
                </c:pt>
                <c:pt idx="22985">
                  <c:v>1.3593398954694699E-4</c:v>
                </c:pt>
                <c:pt idx="22986">
                  <c:v>6.2903877938869403E-3</c:v>
                </c:pt>
                <c:pt idx="22987">
                  <c:v>3.3465083662636E-3</c:v>
                </c:pt>
                <c:pt idx="22988">
                  <c:v>3.6006177768954401E-4</c:v>
                </c:pt>
                <c:pt idx="22989">
                  <c:v>4.2060231679130703E-3</c:v>
                </c:pt>
                <c:pt idx="22990">
                  <c:v>2.7613023755865398E-4</c:v>
                </c:pt>
                <c:pt idx="22991">
                  <c:v>5.3937364401917805E-4</c:v>
                </c:pt>
                <c:pt idx="22992">
                  <c:v>4.61210492300334E-4</c:v>
                </c:pt>
                <c:pt idx="22993">
                  <c:v>3.34959254910362E-3</c:v>
                </c:pt>
                <c:pt idx="22994">
                  <c:v>3.0091542120117099E-2</c:v>
                </c:pt>
                <c:pt idx="22995">
                  <c:v>2.8844891827058301E-3</c:v>
                </c:pt>
                <c:pt idx="22996">
                  <c:v>7.9662142182072002E-4</c:v>
                </c:pt>
                <c:pt idx="22997">
                  <c:v>2.62279429763636E-4</c:v>
                </c:pt>
                <c:pt idx="22998">
                  <c:v>7.3192563310173903E-4</c:v>
                </c:pt>
                <c:pt idx="22999">
                  <c:v>6.3825161194685403E-4</c:v>
                </c:pt>
                <c:pt idx="23000">
                  <c:v>3.0292558874577E-3</c:v>
                </c:pt>
                <c:pt idx="23001">
                  <c:v>3.7896572437932499E-2</c:v>
                </c:pt>
                <c:pt idx="23002">
                  <c:v>2.34207195888151E-3</c:v>
                </c:pt>
                <c:pt idx="23003">
                  <c:v>1.5751755494775501E-6</c:v>
                </c:pt>
                <c:pt idx="23004">
                  <c:v>9.3105885563139097E-3</c:v>
                </c:pt>
                <c:pt idx="23005">
                  <c:v>1.1001732296978499E-2</c:v>
                </c:pt>
                <c:pt idx="23006">
                  <c:v>9.2559367233999699E-4</c:v>
                </c:pt>
                <c:pt idx="23007">
                  <c:v>2.6196749387585E-3</c:v>
                </c:pt>
                <c:pt idx="23008">
                  <c:v>2.8001341588068402E-4</c:v>
                </c:pt>
                <c:pt idx="23009">
                  <c:v>2.1917758028405999E-2</c:v>
                </c:pt>
                <c:pt idx="23010">
                  <c:v>7.7621815274776004E-4</c:v>
                </c:pt>
                <c:pt idx="23011">
                  <c:v>1.06469415352231E-3</c:v>
                </c:pt>
                <c:pt idx="23012">
                  <c:v>4.7226979217268001E-6</c:v>
                </c:pt>
                <c:pt idx="23013">
                  <c:v>1.9398384154119899E-2</c:v>
                </c:pt>
                <c:pt idx="23014">
                  <c:v>9.9695971827723899E-5</c:v>
                </c:pt>
                <c:pt idx="23015">
                  <c:v>5.4640021021664697E-3</c:v>
                </c:pt>
                <c:pt idx="23016">
                  <c:v>4.4239008243741797E-4</c:v>
                </c:pt>
                <c:pt idx="23017">
                  <c:v>1.67395590439985E-4</c:v>
                </c:pt>
                <c:pt idx="23018">
                  <c:v>4.6000539619081999E-4</c:v>
                </c:pt>
                <c:pt idx="23019">
                  <c:v>1.27968212736848E-3</c:v>
                </c:pt>
                <c:pt idx="23020">
                  <c:v>3.1886040199777703E-5</c:v>
                </c:pt>
                <c:pt idx="23021">
                  <c:v>2.3852009678511E-4</c:v>
                </c:pt>
                <c:pt idx="23022">
                  <c:v>1.2545646413920999E-3</c:v>
                </c:pt>
                <c:pt idx="23023">
                  <c:v>1.9643895826050302E-3</c:v>
                </c:pt>
                <c:pt idx="23024">
                  <c:v>2.6703895598949302E-2</c:v>
                </c:pt>
                <c:pt idx="23025">
                  <c:v>3.5877994504449899E-3</c:v>
                </c:pt>
                <c:pt idx="23026">
                  <c:v>8.8856119495294903E-4</c:v>
                </c:pt>
                <c:pt idx="23027">
                  <c:v>5.0773481836083095E-4</c:v>
                </c:pt>
                <c:pt idx="23028">
                  <c:v>6.1125559662327496E-3</c:v>
                </c:pt>
                <c:pt idx="23029">
                  <c:v>2.9456693043353101E-3</c:v>
                </c:pt>
                <c:pt idx="23030">
                  <c:v>1.4865176583593501E-7</c:v>
                </c:pt>
                <c:pt idx="23031">
                  <c:v>6.8122567036651505E-4</c:v>
                </c:pt>
                <c:pt idx="23032">
                  <c:v>3.3213608603293002E-3</c:v>
                </c:pt>
                <c:pt idx="23033">
                  <c:v>5.3246480789916604E-4</c:v>
                </c:pt>
                <c:pt idx="23034">
                  <c:v>2.7066699963409299E-7</c:v>
                </c:pt>
                <c:pt idx="23035">
                  <c:v>4.8924712284609097E-3</c:v>
                </c:pt>
                <c:pt idx="23036">
                  <c:v>2.4592965163599499E-7</c:v>
                </c:pt>
                <c:pt idx="23037">
                  <c:v>1.15878467861732E-5</c:v>
                </c:pt>
                <c:pt idx="23038">
                  <c:v>8.0072792946758495E-5</c:v>
                </c:pt>
                <c:pt idx="23039">
                  <c:v>1.0463376074009901E-2</c:v>
                </c:pt>
                <c:pt idx="23040">
                  <c:v>2.64613427634752E-3</c:v>
                </c:pt>
                <c:pt idx="23041">
                  <c:v>0.18069448127030899</c:v>
                </c:pt>
                <c:pt idx="23042">
                  <c:v>1.7806909553547299E-3</c:v>
                </c:pt>
                <c:pt idx="23043">
                  <c:v>5.4259971791551398E-4</c:v>
                </c:pt>
                <c:pt idx="23044">
                  <c:v>5.80755722472004E-3</c:v>
                </c:pt>
                <c:pt idx="23045">
                  <c:v>7.6421063989383293E-6</c:v>
                </c:pt>
                <c:pt idx="23046">
                  <c:v>2.2614372146129999E-3</c:v>
                </c:pt>
                <c:pt idx="23047">
                  <c:v>2.1442933312905599E-3</c:v>
                </c:pt>
                <c:pt idx="23048">
                  <c:v>5.6178264601246504E-3</c:v>
                </c:pt>
                <c:pt idx="23049">
                  <c:v>7.7792976469711998E-4</c:v>
                </c:pt>
                <c:pt idx="23050">
                  <c:v>2.1406699032599599E-3</c:v>
                </c:pt>
                <c:pt idx="23051">
                  <c:v>2.6118786146604399E-3</c:v>
                </c:pt>
                <c:pt idx="23052">
                  <c:v>2.1198595920694698E-3</c:v>
                </c:pt>
                <c:pt idx="23053">
                  <c:v>1.06255803676209E-3</c:v>
                </c:pt>
                <c:pt idx="23054">
                  <c:v>7.5674897162013294E-5</c:v>
                </c:pt>
                <c:pt idx="23055">
                  <c:v>2.9748841923545499E-3</c:v>
                </c:pt>
                <c:pt idx="23056">
                  <c:v>1.03030232638677E-7</c:v>
                </c:pt>
                <c:pt idx="23057">
                  <c:v>4.4540567863728597E-3</c:v>
                </c:pt>
                <c:pt idx="23058">
                  <c:v>2.7297155983828603E-4</c:v>
                </c:pt>
                <c:pt idx="23059">
                  <c:v>1.5601136706904601E-4</c:v>
                </c:pt>
                <c:pt idx="23060">
                  <c:v>9.9075600375151396E-3</c:v>
                </c:pt>
                <c:pt idx="23061">
                  <c:v>2.7385324773198299E-4</c:v>
                </c:pt>
                <c:pt idx="23062">
                  <c:v>8.4345072721694597E-3</c:v>
                </c:pt>
                <c:pt idx="23063">
                  <c:v>1.0550483365717501E-2</c:v>
                </c:pt>
                <c:pt idx="23064">
                  <c:v>3.1644410342621598E-4</c:v>
                </c:pt>
                <c:pt idx="23065">
                  <c:v>6.5444305883517098E-3</c:v>
                </c:pt>
                <c:pt idx="23066">
                  <c:v>3.1422540062132102E-3</c:v>
                </c:pt>
                <c:pt idx="23067">
                  <c:v>1.92473901940104E-3</c:v>
                </c:pt>
                <c:pt idx="23068">
                  <c:v>3.23594826924081E-3</c:v>
                </c:pt>
                <c:pt idx="23069">
                  <c:v>2.0631174179156699E-2</c:v>
                </c:pt>
                <c:pt idx="23070">
                  <c:v>6.2531371165416398E-3</c:v>
                </c:pt>
                <c:pt idx="23071">
                  <c:v>3.3451469860439598E-3</c:v>
                </c:pt>
                <c:pt idx="23072">
                  <c:v>1.3122924684959201E-3</c:v>
                </c:pt>
                <c:pt idx="23073">
                  <c:v>1.19618166596273E-4</c:v>
                </c:pt>
                <c:pt idx="23074">
                  <c:v>6.5373773594071304E-3</c:v>
                </c:pt>
                <c:pt idx="23075">
                  <c:v>1.4974543849560101E-4</c:v>
                </c:pt>
                <c:pt idx="23076">
                  <c:v>1.1564264744379699E-3</c:v>
                </c:pt>
                <c:pt idx="23077">
                  <c:v>8.9946400093830793E-3</c:v>
                </c:pt>
                <c:pt idx="23078">
                  <c:v>7.8533870638544199E-3</c:v>
                </c:pt>
                <c:pt idx="23079">
                  <c:v>0.17411165668631901</c:v>
                </c:pt>
                <c:pt idx="23080">
                  <c:v>1.03109703831799E-3</c:v>
                </c:pt>
                <c:pt idx="23081">
                  <c:v>9.7035680531389699E-3</c:v>
                </c:pt>
                <c:pt idx="23082">
                  <c:v>4.3397114343417199E-4</c:v>
                </c:pt>
                <c:pt idx="23083">
                  <c:v>2.2794866279104501E-4</c:v>
                </c:pt>
                <c:pt idx="23084">
                  <c:v>6.5073059183744106E-5</c:v>
                </c:pt>
                <c:pt idx="23085">
                  <c:v>4.73985316629631E-4</c:v>
                </c:pt>
                <c:pt idx="23086">
                  <c:v>2.5652332757257598E-4</c:v>
                </c:pt>
                <c:pt idx="23087">
                  <c:v>0.41645576509836002</c:v>
                </c:pt>
                <c:pt idx="23088">
                  <c:v>1.6113531006618699E-2</c:v>
                </c:pt>
                <c:pt idx="23089">
                  <c:v>9.1679473233162598E-2</c:v>
                </c:pt>
                <c:pt idx="23090">
                  <c:v>2.7887982611318301E-4</c:v>
                </c:pt>
                <c:pt idx="23091">
                  <c:v>4.1015926431143303E-3</c:v>
                </c:pt>
                <c:pt idx="23092">
                  <c:v>1.10554578193001E-3</c:v>
                </c:pt>
                <c:pt idx="23093">
                  <c:v>2.8984133453806601E-3</c:v>
                </c:pt>
                <c:pt idx="23094">
                  <c:v>6.6172352200137804E-5</c:v>
                </c:pt>
                <c:pt idx="23095">
                  <c:v>6.3765389092323996E-3</c:v>
                </c:pt>
                <c:pt idx="23096">
                  <c:v>1.6557887813070599E-3</c:v>
                </c:pt>
                <c:pt idx="23097">
                  <c:v>1.0859882917823599E-6</c:v>
                </c:pt>
                <c:pt idx="23098">
                  <c:v>8.4735941774110896E-4</c:v>
                </c:pt>
                <c:pt idx="23099">
                  <c:v>1.1665745036365E-4</c:v>
                </c:pt>
                <c:pt idx="23100">
                  <c:v>1.6309304852891099E-3</c:v>
                </c:pt>
                <c:pt idx="23101">
                  <c:v>5.5603006493496702E-4</c:v>
                </c:pt>
                <c:pt idx="23102">
                  <c:v>3.02391234985483E-2</c:v>
                </c:pt>
                <c:pt idx="23103">
                  <c:v>1.21576952775617E-4</c:v>
                </c:pt>
                <c:pt idx="23104">
                  <c:v>0.98755617205852797</c:v>
                </c:pt>
                <c:pt idx="23105">
                  <c:v>1.97470541623724E-2</c:v>
                </c:pt>
                <c:pt idx="23106">
                  <c:v>3.61031187686268E-5</c:v>
                </c:pt>
                <c:pt idx="23107">
                  <c:v>6.1305271326667098E-4</c:v>
                </c:pt>
                <c:pt idx="23108">
                  <c:v>4.4302453621481996E-3</c:v>
                </c:pt>
                <c:pt idx="23109">
                  <c:v>2.5177582084565399E-3</c:v>
                </c:pt>
                <c:pt idx="23110">
                  <c:v>2.0816315679836402E-3</c:v>
                </c:pt>
                <c:pt idx="23111">
                  <c:v>8.9943324375966799E-4</c:v>
                </c:pt>
                <c:pt idx="23112">
                  <c:v>1.8156003004948401E-3</c:v>
                </c:pt>
                <c:pt idx="23113">
                  <c:v>1.27331279975964E-2</c:v>
                </c:pt>
                <c:pt idx="23114">
                  <c:v>1.7774917027145299E-4</c:v>
                </c:pt>
                <c:pt idx="23115">
                  <c:v>5.9767631155330796E-6</c:v>
                </c:pt>
                <c:pt idx="23116">
                  <c:v>1.0133855449734499E-3</c:v>
                </c:pt>
                <c:pt idx="23117">
                  <c:v>9.2343577855749702E-4</c:v>
                </c:pt>
                <c:pt idx="23118">
                  <c:v>1.1013643675620599E-6</c:v>
                </c:pt>
                <c:pt idx="23119">
                  <c:v>7.11592846404774E-4</c:v>
                </c:pt>
                <c:pt idx="23120">
                  <c:v>2.37246584097166E-2</c:v>
                </c:pt>
                <c:pt idx="23121">
                  <c:v>1.5158715659577301E-4</c:v>
                </c:pt>
                <c:pt idx="23122">
                  <c:v>1.0459231535518601E-4</c:v>
                </c:pt>
                <c:pt idx="23123">
                  <c:v>1.6831975885385101E-2</c:v>
                </c:pt>
                <c:pt idx="23124">
                  <c:v>8.2050048146106197E-2</c:v>
                </c:pt>
                <c:pt idx="23125">
                  <c:v>1.92307841196332E-3</c:v>
                </c:pt>
                <c:pt idx="23126">
                  <c:v>1.7748749607271699E-4</c:v>
                </c:pt>
                <c:pt idx="23127">
                  <c:v>1.39354591208153E-4</c:v>
                </c:pt>
                <c:pt idx="23128">
                  <c:v>4.55858833188561E-5</c:v>
                </c:pt>
                <c:pt idx="23129">
                  <c:v>4.5311318693186898E-3</c:v>
                </c:pt>
                <c:pt idx="23130">
                  <c:v>9.0106723940805704E-4</c:v>
                </c:pt>
                <c:pt idx="23131">
                  <c:v>7.5167787972739699E-3</c:v>
                </c:pt>
                <c:pt idx="23132">
                  <c:v>1.2689121778317401E-7</c:v>
                </c:pt>
                <c:pt idx="23133">
                  <c:v>2.5607462085172802E-7</c:v>
                </c:pt>
                <c:pt idx="23134">
                  <c:v>8.2504190272264206E-8</c:v>
                </c:pt>
                <c:pt idx="23135">
                  <c:v>3.2932162735627998E-4</c:v>
                </c:pt>
                <c:pt idx="23136">
                  <c:v>0.21122948267274599</c:v>
                </c:pt>
                <c:pt idx="23137">
                  <c:v>2.3130871252835399E-2</c:v>
                </c:pt>
                <c:pt idx="23138">
                  <c:v>9.0236326410788502E-5</c:v>
                </c:pt>
                <c:pt idx="23139">
                  <c:v>4.3660169827880499E-2</c:v>
                </c:pt>
                <c:pt idx="23140">
                  <c:v>5.2644579416854597E-5</c:v>
                </c:pt>
                <c:pt idx="23141">
                  <c:v>3.4371179640855597E-5</c:v>
                </c:pt>
                <c:pt idx="23142">
                  <c:v>1.53254535198366E-7</c:v>
                </c:pt>
                <c:pt idx="23143">
                  <c:v>8.4793850591291398E-3</c:v>
                </c:pt>
                <c:pt idx="23144">
                  <c:v>5.6984787364468498E-4</c:v>
                </c:pt>
                <c:pt idx="23145">
                  <c:v>2.4166739414962501E-4</c:v>
                </c:pt>
                <c:pt idx="23146">
                  <c:v>2.13934079242677E-3</c:v>
                </c:pt>
                <c:pt idx="23147">
                  <c:v>1.2816997137209099E-3</c:v>
                </c:pt>
                <c:pt idx="23148">
                  <c:v>2.0619447179763699E-4</c:v>
                </c:pt>
                <c:pt idx="23149">
                  <c:v>4.8579018779372398E-4</c:v>
                </c:pt>
                <c:pt idx="23150">
                  <c:v>4.1791857943305799E-4</c:v>
                </c:pt>
                <c:pt idx="23151">
                  <c:v>5.3309504757037797E-5</c:v>
                </c:pt>
                <c:pt idx="23152">
                  <c:v>8.9697620789978795E-5</c:v>
                </c:pt>
                <c:pt idx="23153">
                  <c:v>7.5860349250388604E-4</c:v>
                </c:pt>
                <c:pt idx="23154">
                  <c:v>0.47142530136386501</c:v>
                </c:pt>
                <c:pt idx="23155">
                  <c:v>1.13009349584996E-3</c:v>
                </c:pt>
                <c:pt idx="23156">
                  <c:v>9.5865373182713303E-4</c:v>
                </c:pt>
                <c:pt idx="23157">
                  <c:v>1.9473716158368499E-4</c:v>
                </c:pt>
                <c:pt idx="23158">
                  <c:v>2.7343576798023201E-2</c:v>
                </c:pt>
                <c:pt idx="23159">
                  <c:v>1.10108176311772E-4</c:v>
                </c:pt>
                <c:pt idx="23160">
                  <c:v>9.18080191145651E-7</c:v>
                </c:pt>
                <c:pt idx="23161">
                  <c:v>1.5488635158615901E-2</c:v>
                </c:pt>
                <c:pt idx="23162">
                  <c:v>2.32508919721508E-4</c:v>
                </c:pt>
                <c:pt idx="23163">
                  <c:v>8.9774499413096693E-3</c:v>
                </c:pt>
                <c:pt idx="23164">
                  <c:v>1.58973475225714E-5</c:v>
                </c:pt>
                <c:pt idx="23165">
                  <c:v>1.3716151042662399E-4</c:v>
                </c:pt>
                <c:pt idx="23166">
                  <c:v>2.2619254258747101E-5</c:v>
                </c:pt>
                <c:pt idx="23167">
                  <c:v>5.3402264371722596E-6</c:v>
                </c:pt>
                <c:pt idx="23168">
                  <c:v>3.7101367473436299E-3</c:v>
                </c:pt>
                <c:pt idx="23169">
                  <c:v>2.07770433313147E-3</c:v>
                </c:pt>
                <c:pt idx="23170">
                  <c:v>7.4135525716168297E-4</c:v>
                </c:pt>
                <c:pt idx="23171">
                  <c:v>2.7345960632117899E-5</c:v>
                </c:pt>
                <c:pt idx="23172">
                  <c:v>2.1764701718632899E-3</c:v>
                </c:pt>
                <c:pt idx="23173">
                  <c:v>9.7933933470273801E-5</c:v>
                </c:pt>
                <c:pt idx="23174">
                  <c:v>3.4295578773865099E-4</c:v>
                </c:pt>
                <c:pt idx="23175">
                  <c:v>6.8214003552045303E-4</c:v>
                </c:pt>
                <c:pt idx="23176">
                  <c:v>9.1024653850721299E-7</c:v>
                </c:pt>
                <c:pt idx="23177">
                  <c:v>2.5778821241386499E-5</c:v>
                </c:pt>
                <c:pt idx="23178">
                  <c:v>4.0462118561649003E-3</c:v>
                </c:pt>
                <c:pt idx="23179">
                  <c:v>3.9061844434697701E-3</c:v>
                </c:pt>
                <c:pt idx="23180">
                  <c:v>4.3206116499355102E-3</c:v>
                </c:pt>
                <c:pt idx="23181">
                  <c:v>1.0432107538861599E-6</c:v>
                </c:pt>
                <c:pt idx="23182">
                  <c:v>1.0158892740766E-7</c:v>
                </c:pt>
                <c:pt idx="23183">
                  <c:v>9.6850549375947208E-3</c:v>
                </c:pt>
                <c:pt idx="23184">
                  <c:v>1.0260397647013501E-5</c:v>
                </c:pt>
                <c:pt idx="23185">
                  <c:v>1.3266325924853601E-4</c:v>
                </c:pt>
                <c:pt idx="23186">
                  <c:v>2.2363083405102999E-3</c:v>
                </c:pt>
                <c:pt idx="23187">
                  <c:v>9.7361790943773603E-5</c:v>
                </c:pt>
                <c:pt idx="23188">
                  <c:v>1.4169839114340701E-3</c:v>
                </c:pt>
                <c:pt idx="23189">
                  <c:v>1.6798872973958101E-2</c:v>
                </c:pt>
                <c:pt idx="23190">
                  <c:v>7.4574928094827703E-3</c:v>
                </c:pt>
                <c:pt idx="23191">
                  <c:v>2.4872982396458299E-2</c:v>
                </c:pt>
                <c:pt idx="23192">
                  <c:v>1.26209491135947E-4</c:v>
                </c:pt>
                <c:pt idx="23193">
                  <c:v>7.7394566415886698E-3</c:v>
                </c:pt>
                <c:pt idx="23194">
                  <c:v>2.5561185517013099E-4</c:v>
                </c:pt>
                <c:pt idx="23195">
                  <c:v>1.1082800110100899E-2</c:v>
                </c:pt>
                <c:pt idx="23196">
                  <c:v>5.6161597775603402E-4</c:v>
                </c:pt>
                <c:pt idx="23197">
                  <c:v>3.9918581876809898E-4</c:v>
                </c:pt>
                <c:pt idx="23198">
                  <c:v>5.0844456489082404E-4</c:v>
                </c:pt>
                <c:pt idx="23199">
                  <c:v>1.56841022978792E-4</c:v>
                </c:pt>
                <c:pt idx="23200">
                  <c:v>2.3893820611048899E-2</c:v>
                </c:pt>
                <c:pt idx="23201">
                  <c:v>1.9684041904869699E-4</c:v>
                </c:pt>
                <c:pt idx="23202">
                  <c:v>5.5747266443988001E-4</c:v>
                </c:pt>
                <c:pt idx="23203">
                  <c:v>4.15682136345664E-6</c:v>
                </c:pt>
                <c:pt idx="23204">
                  <c:v>2.8054909562559599E-7</c:v>
                </c:pt>
                <c:pt idx="23205">
                  <c:v>7.9711182015635308E-3</c:v>
                </c:pt>
                <c:pt idx="23206">
                  <c:v>1.0050266891771901E-5</c:v>
                </c:pt>
                <c:pt idx="23207">
                  <c:v>3.6463008072007002E-4</c:v>
                </c:pt>
                <c:pt idx="23208">
                  <c:v>8.3696336993968699E-4</c:v>
                </c:pt>
                <c:pt idx="23209">
                  <c:v>2.1356847501110599E-2</c:v>
                </c:pt>
                <c:pt idx="23210">
                  <c:v>2.19867420454234E-3</c:v>
                </c:pt>
                <c:pt idx="23211">
                  <c:v>3.5277558380333703E-2</c:v>
                </c:pt>
                <c:pt idx="23212">
                  <c:v>3.5769157034080803E-5</c:v>
                </c:pt>
                <c:pt idx="23213">
                  <c:v>2.6165600413239099E-6</c:v>
                </c:pt>
                <c:pt idx="23214">
                  <c:v>1.4451001281424899E-7</c:v>
                </c:pt>
                <c:pt idx="23215">
                  <c:v>1.14742791617645E-4</c:v>
                </c:pt>
                <c:pt idx="23216">
                  <c:v>4.8040414016421997E-3</c:v>
                </c:pt>
                <c:pt idx="23217">
                  <c:v>2.4464811340070802E-4</c:v>
                </c:pt>
                <c:pt idx="23218">
                  <c:v>1.2816316167993801E-3</c:v>
                </c:pt>
                <c:pt idx="23219">
                  <c:v>5.3222127540199501E-7</c:v>
                </c:pt>
                <c:pt idx="23220">
                  <c:v>5.0117490502696695E-4</c:v>
                </c:pt>
                <c:pt idx="23221">
                  <c:v>1.4592838879975299E-3</c:v>
                </c:pt>
                <c:pt idx="23222">
                  <c:v>7.79088389765622E-5</c:v>
                </c:pt>
                <c:pt idx="23223">
                  <c:v>9.2538027841485503E-4</c:v>
                </c:pt>
                <c:pt idx="23224">
                  <c:v>1.6053826784837601E-3</c:v>
                </c:pt>
                <c:pt idx="23225">
                  <c:v>6.8985993047638E-4</c:v>
                </c:pt>
                <c:pt idx="23226">
                  <c:v>2.8429619407190801E-3</c:v>
                </c:pt>
                <c:pt idx="23227">
                  <c:v>5.8866785819590005E-4</c:v>
                </c:pt>
                <c:pt idx="23228">
                  <c:v>5.0294516460799399E-4</c:v>
                </c:pt>
                <c:pt idx="23229">
                  <c:v>4.1293588385936401E-5</c:v>
                </c:pt>
                <c:pt idx="23230">
                  <c:v>1.28180858264942E-3</c:v>
                </c:pt>
                <c:pt idx="23231">
                  <c:v>1.2342840373867999E-4</c:v>
                </c:pt>
                <c:pt idx="23232">
                  <c:v>5.6655886220475403E-3</c:v>
                </c:pt>
                <c:pt idx="23233">
                  <c:v>1.01463242818091E-2</c:v>
                </c:pt>
                <c:pt idx="23234">
                  <c:v>3.7587751276115297E-4</c:v>
                </c:pt>
                <c:pt idx="23235">
                  <c:v>1.8900439560330402E-2</c:v>
                </c:pt>
                <c:pt idx="23236">
                  <c:v>2.5261394226369302E-4</c:v>
                </c:pt>
                <c:pt idx="23237">
                  <c:v>7.0346513766279001E-3</c:v>
                </c:pt>
                <c:pt idx="23238">
                  <c:v>2.8001657882729598E-7</c:v>
                </c:pt>
                <c:pt idx="23239">
                  <c:v>4.8907178002605698E-4</c:v>
                </c:pt>
                <c:pt idx="23240">
                  <c:v>1.14230726507265E-7</c:v>
                </c:pt>
                <c:pt idx="23241">
                  <c:v>4.0447713861192298E-4</c:v>
                </c:pt>
                <c:pt idx="23242">
                  <c:v>1.45161468481038E-3</c:v>
                </c:pt>
                <c:pt idx="23243">
                  <c:v>5.6932670262602996E-3</c:v>
                </c:pt>
                <c:pt idx="23244">
                  <c:v>1.1711012185022201E-4</c:v>
                </c:pt>
                <c:pt idx="23245">
                  <c:v>1.9408190539017001E-6</c:v>
                </c:pt>
                <c:pt idx="23246">
                  <c:v>6.8569358079989399E-4</c:v>
                </c:pt>
                <c:pt idx="23247">
                  <c:v>2.40521802147859E-2</c:v>
                </c:pt>
                <c:pt idx="23248">
                  <c:v>7.2599311710454999E-4</c:v>
                </c:pt>
                <c:pt idx="23249">
                  <c:v>9.2564255588472796E-3</c:v>
                </c:pt>
                <c:pt idx="23250">
                  <c:v>5.4672921604872497E-3</c:v>
                </c:pt>
                <c:pt idx="23251">
                  <c:v>2.50793340248387E-3</c:v>
                </c:pt>
                <c:pt idx="23252">
                  <c:v>1.3232041601928201E-3</c:v>
                </c:pt>
                <c:pt idx="23253">
                  <c:v>9.1421862444903499E-3</c:v>
                </c:pt>
                <c:pt idx="23254">
                  <c:v>1.1026943537088601E-6</c:v>
                </c:pt>
                <c:pt idx="23255">
                  <c:v>1.2740852460718799E-6</c:v>
                </c:pt>
                <c:pt idx="23256">
                  <c:v>4.43928496208199E-4</c:v>
                </c:pt>
                <c:pt idx="23257">
                  <c:v>2.2228815559431099E-4</c:v>
                </c:pt>
                <c:pt idx="23258">
                  <c:v>3.8212120591460501E-3</c:v>
                </c:pt>
                <c:pt idx="23259">
                  <c:v>5.9017439389520796E-4</c:v>
                </c:pt>
                <c:pt idx="23260">
                  <c:v>6.1859466042757704E-3</c:v>
                </c:pt>
                <c:pt idx="23261">
                  <c:v>3.86782753952317E-3</c:v>
                </c:pt>
                <c:pt idx="23262">
                  <c:v>4.4452830013467902E-4</c:v>
                </c:pt>
                <c:pt idx="23263">
                  <c:v>1.13740711752715E-2</c:v>
                </c:pt>
                <c:pt idx="23264">
                  <c:v>1.5358512343426501E-3</c:v>
                </c:pt>
                <c:pt idx="23265">
                  <c:v>1.9745895070537199E-3</c:v>
                </c:pt>
                <c:pt idx="23266">
                  <c:v>2.89197032192872E-4</c:v>
                </c:pt>
                <c:pt idx="23267">
                  <c:v>2.8699610215762801E-3</c:v>
                </c:pt>
                <c:pt idx="23268">
                  <c:v>8.3308343137557597E-4</c:v>
                </c:pt>
                <c:pt idx="23269">
                  <c:v>2.0696299763420001E-4</c:v>
                </c:pt>
                <c:pt idx="23270">
                  <c:v>2.21958693427807E-4</c:v>
                </c:pt>
                <c:pt idx="23271">
                  <c:v>2.1958274221587398E-3</c:v>
                </c:pt>
                <c:pt idx="23272">
                  <c:v>9.6500419529432595E-4</c:v>
                </c:pt>
                <c:pt idx="23273">
                  <c:v>1.51436694287814E-2</c:v>
                </c:pt>
                <c:pt idx="23274">
                  <c:v>2.3250184200457898E-5</c:v>
                </c:pt>
                <c:pt idx="23275">
                  <c:v>8.4337422085357201E-4</c:v>
                </c:pt>
                <c:pt idx="23276">
                  <c:v>1.7124163179219799E-4</c:v>
                </c:pt>
                <c:pt idx="23277">
                  <c:v>3.6431147500708399E-3</c:v>
                </c:pt>
                <c:pt idx="23278">
                  <c:v>1.7279085775961901E-4</c:v>
                </c:pt>
                <c:pt idx="23279">
                  <c:v>0.116253084604824</c:v>
                </c:pt>
                <c:pt idx="23280">
                  <c:v>7.7042884057402404E-7</c:v>
                </c:pt>
                <c:pt idx="23281">
                  <c:v>5.8051148723033195E-4</c:v>
                </c:pt>
                <c:pt idx="23282">
                  <c:v>5.2320139208969401E-3</c:v>
                </c:pt>
                <c:pt idx="23283">
                  <c:v>6.4170423122660004E-4</c:v>
                </c:pt>
                <c:pt idx="23284">
                  <c:v>5.3798981608504702E-3</c:v>
                </c:pt>
                <c:pt idx="23285">
                  <c:v>8.27634169536429E-4</c:v>
                </c:pt>
                <c:pt idx="23286">
                  <c:v>8.0502667934355594E-5</c:v>
                </c:pt>
                <c:pt idx="23287">
                  <c:v>7.1695431168933602E-4</c:v>
                </c:pt>
                <c:pt idx="23288">
                  <c:v>1.9764594112962599E-3</c:v>
                </c:pt>
                <c:pt idx="23289">
                  <c:v>1.2223806831752299E-2</c:v>
                </c:pt>
                <c:pt idx="23290">
                  <c:v>2.7367066725232601E-7</c:v>
                </c:pt>
                <c:pt idx="23291">
                  <c:v>1.42008893869208E-6</c:v>
                </c:pt>
                <c:pt idx="23292">
                  <c:v>4.6636651757868096E-3</c:v>
                </c:pt>
                <c:pt idx="23293">
                  <c:v>2.5545395321132599E-3</c:v>
                </c:pt>
                <c:pt idx="23294">
                  <c:v>0.30826540882794001</c:v>
                </c:pt>
                <c:pt idx="23295">
                  <c:v>1.25722026436868E-6</c:v>
                </c:pt>
                <c:pt idx="23296">
                  <c:v>3.8111830260675397E-2</c:v>
                </c:pt>
                <c:pt idx="23297">
                  <c:v>4.6270889337225504E-3</c:v>
                </c:pt>
                <c:pt idx="23298">
                  <c:v>8.7387837352993205E-4</c:v>
                </c:pt>
                <c:pt idx="23299">
                  <c:v>7.8334657138523297E-5</c:v>
                </c:pt>
                <c:pt idx="23300">
                  <c:v>4.7690933315284898E-3</c:v>
                </c:pt>
                <c:pt idx="23301">
                  <c:v>6.4018441025919196E-3</c:v>
                </c:pt>
                <c:pt idx="23302">
                  <c:v>1.06970865108797E-7</c:v>
                </c:pt>
                <c:pt idx="23303">
                  <c:v>4.9892412613754703E-6</c:v>
                </c:pt>
                <c:pt idx="23304">
                  <c:v>6.7794185476899803E-4</c:v>
                </c:pt>
                <c:pt idx="23305">
                  <c:v>1.05725213513722E-2</c:v>
                </c:pt>
                <c:pt idx="23306">
                  <c:v>3.35722097960547E-4</c:v>
                </c:pt>
                <c:pt idx="23307">
                  <c:v>1.1396587455535799E-4</c:v>
                </c:pt>
                <c:pt idx="23308">
                  <c:v>1.04820485323206E-7</c:v>
                </c:pt>
                <c:pt idx="23309">
                  <c:v>3.4291855130704602E-4</c:v>
                </c:pt>
                <c:pt idx="23310">
                  <c:v>9.6189305416168503E-4</c:v>
                </c:pt>
                <c:pt idx="23311">
                  <c:v>1.3600576067751601E-4</c:v>
                </c:pt>
                <c:pt idx="23312">
                  <c:v>4.9055992928071098E-4</c:v>
                </c:pt>
                <c:pt idx="23313">
                  <c:v>6.3579180767246504E-5</c:v>
                </c:pt>
                <c:pt idx="23314">
                  <c:v>3.5422075523622398E-5</c:v>
                </c:pt>
                <c:pt idx="23315">
                  <c:v>4.9244964378893301E-2</c:v>
                </c:pt>
                <c:pt idx="23316">
                  <c:v>8.4206795724581804E-4</c:v>
                </c:pt>
                <c:pt idx="23317">
                  <c:v>1.63585969715452E-3</c:v>
                </c:pt>
                <c:pt idx="23318">
                  <c:v>6.0063224838897999E-4</c:v>
                </c:pt>
                <c:pt idx="23319">
                  <c:v>1.3547510067143199E-4</c:v>
                </c:pt>
                <c:pt idx="23320">
                  <c:v>2.0260686283605199E-4</c:v>
                </c:pt>
                <c:pt idx="23321">
                  <c:v>1.1537395397550099E-2</c:v>
                </c:pt>
                <c:pt idx="23322">
                  <c:v>3.2150437722399199E-3</c:v>
                </c:pt>
                <c:pt idx="23323">
                  <c:v>6.2072662995652707E-5</c:v>
                </c:pt>
                <c:pt idx="23324">
                  <c:v>4.9691525806687198E-3</c:v>
                </c:pt>
                <c:pt idx="23325">
                  <c:v>1.13752787289994E-5</c:v>
                </c:pt>
                <c:pt idx="23326">
                  <c:v>1.16390354818721E-3</c:v>
                </c:pt>
                <c:pt idx="23327">
                  <c:v>1.13876057817099E-4</c:v>
                </c:pt>
                <c:pt idx="23328">
                  <c:v>8.73296748034732E-4</c:v>
                </c:pt>
                <c:pt idx="23329">
                  <c:v>4.2740504862717503E-5</c:v>
                </c:pt>
                <c:pt idx="23330">
                  <c:v>2.9304285640374802E-4</c:v>
                </c:pt>
                <c:pt idx="23331">
                  <c:v>2.79754565260337E-3</c:v>
                </c:pt>
                <c:pt idx="23332">
                  <c:v>1.94676434173494E-3</c:v>
                </c:pt>
                <c:pt idx="23333">
                  <c:v>2.9827394610961898E-7</c:v>
                </c:pt>
                <c:pt idx="23334">
                  <c:v>1.9635185224054301E-3</c:v>
                </c:pt>
                <c:pt idx="23335">
                  <c:v>7.5252508408182094E-5</c:v>
                </c:pt>
                <c:pt idx="23336">
                  <c:v>0.16576221948594699</c:v>
                </c:pt>
                <c:pt idx="23337">
                  <c:v>1.5917204477820599E-3</c:v>
                </c:pt>
                <c:pt idx="23338">
                  <c:v>4.1233814421125502E-4</c:v>
                </c:pt>
                <c:pt idx="23339">
                  <c:v>1.13732659009454E-4</c:v>
                </c:pt>
                <c:pt idx="23340">
                  <c:v>1.7564154918997701E-7</c:v>
                </c:pt>
                <c:pt idx="23341">
                  <c:v>2.7457325607256199E-3</c:v>
                </c:pt>
                <c:pt idx="23342">
                  <c:v>7.2907931934550302E-7</c:v>
                </c:pt>
                <c:pt idx="23343">
                  <c:v>6.6062104089090095E-5</c:v>
                </c:pt>
                <c:pt idx="23344">
                  <c:v>4.5038756260610001E-4</c:v>
                </c:pt>
                <c:pt idx="23345">
                  <c:v>1.26714147302229E-3</c:v>
                </c:pt>
                <c:pt idx="23346">
                  <c:v>4.2306949399924099E-5</c:v>
                </c:pt>
                <c:pt idx="23347">
                  <c:v>3.2006620172320401E-2</c:v>
                </c:pt>
                <c:pt idx="23348">
                  <c:v>9.0617644745118704E-7</c:v>
                </c:pt>
                <c:pt idx="23349">
                  <c:v>3.9278845606257901E-4</c:v>
                </c:pt>
                <c:pt idx="23350">
                  <c:v>1.3650731727929599E-5</c:v>
                </c:pt>
                <c:pt idx="23351">
                  <c:v>2.77737014090906E-3</c:v>
                </c:pt>
                <c:pt idx="23352">
                  <c:v>9.9891812014978108E-4</c:v>
                </c:pt>
                <c:pt idx="23353">
                  <c:v>8.8429080955957906E-8</c:v>
                </c:pt>
                <c:pt idx="23354">
                  <c:v>7.5832294127488895E-4</c:v>
                </c:pt>
                <c:pt idx="23355">
                  <c:v>1.16887528075247E-4</c:v>
                </c:pt>
                <c:pt idx="23356">
                  <c:v>1.3706003910878901E-4</c:v>
                </c:pt>
                <c:pt idx="23357">
                  <c:v>5.7026669827257902E-4</c:v>
                </c:pt>
                <c:pt idx="23358">
                  <c:v>1.7296217782557901E-3</c:v>
                </c:pt>
                <c:pt idx="23359">
                  <c:v>4.5510171793181199E-5</c:v>
                </c:pt>
                <c:pt idx="23360">
                  <c:v>6.8947903607374095E-5</c:v>
                </c:pt>
                <c:pt idx="23361">
                  <c:v>4.3667746252631099E-3</c:v>
                </c:pt>
                <c:pt idx="23362">
                  <c:v>5.6012741840317801E-3</c:v>
                </c:pt>
                <c:pt idx="23363">
                  <c:v>5.5428850158881999E-5</c:v>
                </c:pt>
                <c:pt idx="23364">
                  <c:v>7.4588961530030006E-5</c:v>
                </c:pt>
                <c:pt idx="23365">
                  <c:v>1.3177085215918999E-4</c:v>
                </c:pt>
                <c:pt idx="23366">
                  <c:v>4.8678178305268503E-5</c:v>
                </c:pt>
                <c:pt idx="23367">
                  <c:v>5.8008847215602604E-3</c:v>
                </c:pt>
                <c:pt idx="23368">
                  <c:v>3.5530762366093099E-3</c:v>
                </c:pt>
                <c:pt idx="23369">
                  <c:v>5.4850344647840201E-7</c:v>
                </c:pt>
                <c:pt idx="23370">
                  <c:v>1.59364831970582E-3</c:v>
                </c:pt>
                <c:pt idx="23371">
                  <c:v>1.01785382677833E-4</c:v>
                </c:pt>
                <c:pt idx="23372">
                  <c:v>1.5834066879390998E-2</c:v>
                </c:pt>
                <c:pt idx="23373">
                  <c:v>4.7293777339608197E-4</c:v>
                </c:pt>
                <c:pt idx="23374">
                  <c:v>1.58706032953967E-4</c:v>
                </c:pt>
                <c:pt idx="23375">
                  <c:v>1.4262997627727901E-4</c:v>
                </c:pt>
                <c:pt idx="23376">
                  <c:v>2.1718047849325199E-3</c:v>
                </c:pt>
                <c:pt idx="23377">
                  <c:v>1.6503165006020001E-2</c:v>
                </c:pt>
                <c:pt idx="23378">
                  <c:v>4.1651109854771197E-3</c:v>
                </c:pt>
                <c:pt idx="23379">
                  <c:v>1.8735699873025999E-4</c:v>
                </c:pt>
                <c:pt idx="23380">
                  <c:v>6.1818052768283201E-3</c:v>
                </c:pt>
                <c:pt idx="23381">
                  <c:v>1.8361418014748999E-4</c:v>
                </c:pt>
                <c:pt idx="23382">
                  <c:v>1.08080199020066E-7</c:v>
                </c:pt>
                <c:pt idx="23383">
                  <c:v>9.3489240386663999E-4</c:v>
                </c:pt>
                <c:pt idx="23384">
                  <c:v>8.7119948440557093E-2</c:v>
                </c:pt>
                <c:pt idx="23385">
                  <c:v>2.11425889517178E-3</c:v>
                </c:pt>
                <c:pt idx="23386">
                  <c:v>9.3945661703827505E-4</c:v>
                </c:pt>
                <c:pt idx="23387">
                  <c:v>1.17440691278143E-4</c:v>
                </c:pt>
                <c:pt idx="23388">
                  <c:v>9.3539380237627704E-4</c:v>
                </c:pt>
                <c:pt idx="23389">
                  <c:v>6.7474647678240603E-3</c:v>
                </c:pt>
                <c:pt idx="23390">
                  <c:v>3.5386666614880199E-7</c:v>
                </c:pt>
                <c:pt idx="23391">
                  <c:v>3.7253685042067997E-2</c:v>
                </c:pt>
                <c:pt idx="23392">
                  <c:v>1.39715242299922E-2</c:v>
                </c:pt>
                <c:pt idx="23393">
                  <c:v>1.06847997141597E-4</c:v>
                </c:pt>
                <c:pt idx="23394">
                  <c:v>9.5830704711666098E-4</c:v>
                </c:pt>
                <c:pt idx="23395">
                  <c:v>7.3195215727492897E-3</c:v>
                </c:pt>
                <c:pt idx="23396">
                  <c:v>1.8608134864339199E-7</c:v>
                </c:pt>
                <c:pt idx="23397">
                  <c:v>1.0755955185266401E-5</c:v>
                </c:pt>
                <c:pt idx="23398">
                  <c:v>9.7202843564280601E-4</c:v>
                </c:pt>
                <c:pt idx="23399">
                  <c:v>2.7307470391482E-7</c:v>
                </c:pt>
                <c:pt idx="23400">
                  <c:v>1.36028307846173E-2</c:v>
                </c:pt>
                <c:pt idx="23401">
                  <c:v>3.8449143794804198E-3</c:v>
                </c:pt>
                <c:pt idx="23402">
                  <c:v>5.3622636216600302E-4</c:v>
                </c:pt>
                <c:pt idx="23403">
                  <c:v>2.5103187043386401E-5</c:v>
                </c:pt>
                <c:pt idx="23404">
                  <c:v>6.7246957681053105E-8</c:v>
                </c:pt>
                <c:pt idx="23405">
                  <c:v>2.0061344794055401E-3</c:v>
                </c:pt>
                <c:pt idx="23406">
                  <c:v>2.6662474021005002E-4</c:v>
                </c:pt>
                <c:pt idx="23407">
                  <c:v>8.2499919568165703E-3</c:v>
                </c:pt>
                <c:pt idx="23408">
                  <c:v>1.38304463381714E-3</c:v>
                </c:pt>
                <c:pt idx="23409">
                  <c:v>8.3888076718942797E-5</c:v>
                </c:pt>
                <c:pt idx="23410">
                  <c:v>6.7622509365000995E-5</c:v>
                </c:pt>
                <c:pt idx="23411">
                  <c:v>8.8833146746016693E-6</c:v>
                </c:pt>
                <c:pt idx="23412">
                  <c:v>1.6786882908805299E-5</c:v>
                </c:pt>
                <c:pt idx="23413">
                  <c:v>8.2668684107472099E-8</c:v>
                </c:pt>
                <c:pt idx="23414">
                  <c:v>6.3205125084514003E-3</c:v>
                </c:pt>
                <c:pt idx="23415">
                  <c:v>9.1948550047318595E-4</c:v>
                </c:pt>
                <c:pt idx="23416">
                  <c:v>7.2681266749092502E-4</c:v>
                </c:pt>
                <c:pt idx="23417">
                  <c:v>3.1036203578794002E-7</c:v>
                </c:pt>
                <c:pt idx="23418">
                  <c:v>1.5100518882132E-2</c:v>
                </c:pt>
                <c:pt idx="23419">
                  <c:v>1.1472872215230699E-3</c:v>
                </c:pt>
                <c:pt idx="23420">
                  <c:v>5.7475989512967903E-4</c:v>
                </c:pt>
                <c:pt idx="23421">
                  <c:v>5.3155264140848104E-4</c:v>
                </c:pt>
                <c:pt idx="23422">
                  <c:v>2.74997255020221E-4</c:v>
                </c:pt>
                <c:pt idx="23423">
                  <c:v>1.3961637541808301E-5</c:v>
                </c:pt>
                <c:pt idx="23424">
                  <c:v>6.6689996723714301E-4</c:v>
                </c:pt>
                <c:pt idx="23425">
                  <c:v>1.06513311754081E-3</c:v>
                </c:pt>
                <c:pt idx="23426">
                  <c:v>2.6125540845493098E-3</c:v>
                </c:pt>
                <c:pt idx="23427">
                  <c:v>3.07474907582959E-4</c:v>
                </c:pt>
                <c:pt idx="23428">
                  <c:v>2.2122756471712802E-3</c:v>
                </c:pt>
                <c:pt idx="23429">
                  <c:v>2.6831830748883401E-4</c:v>
                </c:pt>
                <c:pt idx="23430">
                  <c:v>9.4755611906977694E-5</c:v>
                </c:pt>
                <c:pt idx="23431">
                  <c:v>1.6080922261665499E-4</c:v>
                </c:pt>
                <c:pt idx="23432">
                  <c:v>9.1098764394556103E-5</c:v>
                </c:pt>
                <c:pt idx="23433">
                  <c:v>1.2418177583707001E-3</c:v>
                </c:pt>
                <c:pt idx="23434">
                  <c:v>5.0682682697947498E-2</c:v>
                </c:pt>
                <c:pt idx="23435">
                  <c:v>2.0333208909613099E-5</c:v>
                </c:pt>
                <c:pt idx="23436">
                  <c:v>1.3465444650194301E-4</c:v>
                </c:pt>
                <c:pt idx="23437">
                  <c:v>6.4312911250698202E-4</c:v>
                </c:pt>
                <c:pt idx="23438">
                  <c:v>5.5657562821599402E-3</c:v>
                </c:pt>
                <c:pt idx="23439">
                  <c:v>9.2212006603622804E-4</c:v>
                </c:pt>
                <c:pt idx="23440">
                  <c:v>1.7425964333012301E-3</c:v>
                </c:pt>
                <c:pt idx="23441">
                  <c:v>4.1873070831935102E-5</c:v>
                </c:pt>
                <c:pt idx="23442">
                  <c:v>2.2679041759913701E-4</c:v>
                </c:pt>
                <c:pt idx="23443">
                  <c:v>3.2992664884707902E-3</c:v>
                </c:pt>
                <c:pt idx="23444">
                  <c:v>1.51699571149951E-6</c:v>
                </c:pt>
                <c:pt idx="23445">
                  <c:v>1.9006278827483701E-3</c:v>
                </c:pt>
                <c:pt idx="23446">
                  <c:v>1.1939226108553E-4</c:v>
                </c:pt>
                <c:pt idx="23447">
                  <c:v>8.4770203887483695E-5</c:v>
                </c:pt>
                <c:pt idx="23448">
                  <c:v>4.1797192491249101E-3</c:v>
                </c:pt>
                <c:pt idx="23449">
                  <c:v>2.71514206853261E-3</c:v>
                </c:pt>
                <c:pt idx="23450">
                  <c:v>1.28992813703516E-5</c:v>
                </c:pt>
                <c:pt idx="23451">
                  <c:v>8.3392115835696995E-4</c:v>
                </c:pt>
                <c:pt idx="23452">
                  <c:v>1.2197877440212401E-2</c:v>
                </c:pt>
                <c:pt idx="23453">
                  <c:v>5.1382266578013196E-3</c:v>
                </c:pt>
                <c:pt idx="23454">
                  <c:v>2.5536118293312499E-2</c:v>
                </c:pt>
                <c:pt idx="23455">
                  <c:v>1.4052228051648999E-2</c:v>
                </c:pt>
                <c:pt idx="23456">
                  <c:v>1.30346147566577E-2</c:v>
                </c:pt>
                <c:pt idx="23457">
                  <c:v>2.6344073269493999E-3</c:v>
                </c:pt>
                <c:pt idx="23458">
                  <c:v>1.3274794359164999E-2</c:v>
                </c:pt>
                <c:pt idx="23459">
                  <c:v>7.0632755745310093E-5</c:v>
                </c:pt>
                <c:pt idx="23460">
                  <c:v>6.0670936350438903E-5</c:v>
                </c:pt>
                <c:pt idx="23461">
                  <c:v>1.18570396736254E-2</c:v>
                </c:pt>
                <c:pt idx="23462">
                  <c:v>3.8205292119361301E-6</c:v>
                </c:pt>
                <c:pt idx="23463">
                  <c:v>1.26161570428858E-4</c:v>
                </c:pt>
                <c:pt idx="23464">
                  <c:v>2.2706055505338399E-2</c:v>
                </c:pt>
                <c:pt idx="23465">
                  <c:v>4.0549424389869698E-4</c:v>
                </c:pt>
                <c:pt idx="23466">
                  <c:v>1.9869672149138702E-3</c:v>
                </c:pt>
                <c:pt idx="23467">
                  <c:v>1.3573773806075499E-4</c:v>
                </c:pt>
                <c:pt idx="23468">
                  <c:v>2.6621371556027201E-4</c:v>
                </c:pt>
                <c:pt idx="23469">
                  <c:v>9.6786845473536805E-4</c:v>
                </c:pt>
                <c:pt idx="23470">
                  <c:v>8.9541747258576796E-8</c:v>
                </c:pt>
                <c:pt idx="23471">
                  <c:v>1.35441291579502E-4</c:v>
                </c:pt>
                <c:pt idx="23472">
                  <c:v>3.5857641110834802E-6</c:v>
                </c:pt>
                <c:pt idx="23473">
                  <c:v>8.1548291647898097E-7</c:v>
                </c:pt>
                <c:pt idx="23474">
                  <c:v>2.82838749539636E-5</c:v>
                </c:pt>
                <c:pt idx="23475">
                  <c:v>3.6999325410137898E-4</c:v>
                </c:pt>
                <c:pt idx="23476">
                  <c:v>3.0447953292726701E-4</c:v>
                </c:pt>
                <c:pt idx="23477">
                  <c:v>1.1489208975579099E-7</c:v>
                </c:pt>
                <c:pt idx="23478">
                  <c:v>1.37090345924827E-3</c:v>
                </c:pt>
                <c:pt idx="23479">
                  <c:v>2.2362844680148599E-4</c:v>
                </c:pt>
                <c:pt idx="23480">
                  <c:v>4.2967169798260898E-5</c:v>
                </c:pt>
                <c:pt idx="23481">
                  <c:v>1.2818840146201001E-4</c:v>
                </c:pt>
                <c:pt idx="23482">
                  <c:v>7.58793499907431E-4</c:v>
                </c:pt>
                <c:pt idx="23483">
                  <c:v>4.6280854649667696E-3</c:v>
                </c:pt>
                <c:pt idx="23484">
                  <c:v>1.18046343238496E-4</c:v>
                </c:pt>
                <c:pt idx="23485">
                  <c:v>5.94153517186914E-4</c:v>
                </c:pt>
                <c:pt idx="23486">
                  <c:v>5.5036434155654804E-4</c:v>
                </c:pt>
                <c:pt idx="23487">
                  <c:v>1.56843418375497E-4</c:v>
                </c:pt>
                <c:pt idx="23488">
                  <c:v>8.2348038849403297E-4</c:v>
                </c:pt>
                <c:pt idx="23489">
                  <c:v>3.43250421371802E-4</c:v>
                </c:pt>
                <c:pt idx="23490">
                  <c:v>1.02580694905762E-3</c:v>
                </c:pt>
                <c:pt idx="23491">
                  <c:v>2.7923674004843101E-5</c:v>
                </c:pt>
                <c:pt idx="23492">
                  <c:v>9.4847179524835196E-8</c:v>
                </c:pt>
                <c:pt idx="23493">
                  <c:v>1.8921571088313399E-7</c:v>
                </c:pt>
                <c:pt idx="23494">
                  <c:v>8.0516457894265296E-4</c:v>
                </c:pt>
                <c:pt idx="23495">
                  <c:v>1.5844603633198499E-2</c:v>
                </c:pt>
                <c:pt idx="23496">
                  <c:v>2.79015861415156E-3</c:v>
                </c:pt>
                <c:pt idx="23497">
                  <c:v>2.3013232947969699E-3</c:v>
                </c:pt>
                <c:pt idx="23498">
                  <c:v>2.4070722026713102E-7</c:v>
                </c:pt>
                <c:pt idx="23499">
                  <c:v>7.1396649939643496E-3</c:v>
                </c:pt>
                <c:pt idx="23500">
                  <c:v>1.2463999888594601E-3</c:v>
                </c:pt>
                <c:pt idx="23501">
                  <c:v>1.74969689768696E-7</c:v>
                </c:pt>
                <c:pt idx="23502">
                  <c:v>6.7166035849005595E-5</c:v>
                </c:pt>
                <c:pt idx="23503">
                  <c:v>2.4200865260203498E-5</c:v>
                </c:pt>
                <c:pt idx="23504">
                  <c:v>0.239188171909227</c:v>
                </c:pt>
                <c:pt idx="23505">
                  <c:v>2.34627792258126E-7</c:v>
                </c:pt>
                <c:pt idx="23506">
                  <c:v>4.1582947922199597E-3</c:v>
                </c:pt>
                <c:pt idx="23507">
                  <c:v>2.9255567191372798E-3</c:v>
                </c:pt>
                <c:pt idx="23508">
                  <c:v>2.5966993991343801E-3</c:v>
                </c:pt>
                <c:pt idx="23509">
                  <c:v>2.8006429166232099E-3</c:v>
                </c:pt>
                <c:pt idx="23510">
                  <c:v>1.2970878878379301E-3</c:v>
                </c:pt>
                <c:pt idx="23511">
                  <c:v>1.1279597475187801E-7</c:v>
                </c:pt>
                <c:pt idx="23512">
                  <c:v>5.3329955508963202E-4</c:v>
                </c:pt>
                <c:pt idx="23513">
                  <c:v>3.6906205747829E-4</c:v>
                </c:pt>
                <c:pt idx="23514">
                  <c:v>9.55556142699647E-3</c:v>
                </c:pt>
                <c:pt idx="23515">
                  <c:v>1.8626282691706699E-4</c:v>
                </c:pt>
                <c:pt idx="23516">
                  <c:v>3.3085893240866401E-4</c:v>
                </c:pt>
                <c:pt idx="23517">
                  <c:v>1.6676624420603899E-3</c:v>
                </c:pt>
                <c:pt idx="23518">
                  <c:v>4.7128986748328997E-3</c:v>
                </c:pt>
                <c:pt idx="23519">
                  <c:v>4.0084661565065898E-4</c:v>
                </c:pt>
                <c:pt idx="23520">
                  <c:v>8.6283399237629203E-5</c:v>
                </c:pt>
                <c:pt idx="23521">
                  <c:v>4.3284466047473297E-2</c:v>
                </c:pt>
                <c:pt idx="23522">
                  <c:v>8.9418558178545402E-7</c:v>
                </c:pt>
                <c:pt idx="23523">
                  <c:v>4.45402614477815E-7</c:v>
                </c:pt>
                <c:pt idx="23524">
                  <c:v>3.25530302786792E-3</c:v>
                </c:pt>
                <c:pt idx="23525">
                  <c:v>1.6740055594141501E-3</c:v>
                </c:pt>
                <c:pt idx="23526">
                  <c:v>1.2241943510274999E-4</c:v>
                </c:pt>
                <c:pt idx="23527">
                  <c:v>8.0787217491402495E-4</c:v>
                </c:pt>
                <c:pt idx="23528">
                  <c:v>1.2925914118962599E-4</c:v>
                </c:pt>
                <c:pt idx="23529">
                  <c:v>9.77705478235764E-5</c:v>
                </c:pt>
                <c:pt idx="23530">
                  <c:v>5.93241007665925E-7</c:v>
                </c:pt>
                <c:pt idx="23531">
                  <c:v>3.3961995065102902E-5</c:v>
                </c:pt>
                <c:pt idx="23532">
                  <c:v>2.0312314725654999E-7</c:v>
                </c:pt>
                <c:pt idx="23533">
                  <c:v>4.9137269733898299E-3</c:v>
                </c:pt>
                <c:pt idx="23534">
                  <c:v>3.24455502528666E-3</c:v>
                </c:pt>
                <c:pt idx="23535">
                  <c:v>1.5917389377809699E-3</c:v>
                </c:pt>
                <c:pt idx="23536">
                  <c:v>7.6809757921078E-3</c:v>
                </c:pt>
                <c:pt idx="23537">
                  <c:v>1.40539699000921E-3</c:v>
                </c:pt>
                <c:pt idx="23538">
                  <c:v>9.1575906439961795E-4</c:v>
                </c:pt>
                <c:pt idx="23539">
                  <c:v>4.6636513744368301E-4</c:v>
                </c:pt>
                <c:pt idx="23540">
                  <c:v>2.7370787683282102E-4</c:v>
                </c:pt>
                <c:pt idx="23541">
                  <c:v>2.09953662023465E-3</c:v>
                </c:pt>
                <c:pt idx="23542">
                  <c:v>1.6490671744279499E-4</c:v>
                </c:pt>
                <c:pt idx="23543">
                  <c:v>6.7437384135707101E-7</c:v>
                </c:pt>
                <c:pt idx="23544">
                  <c:v>5.4512869836168404E-3</c:v>
                </c:pt>
                <c:pt idx="23545">
                  <c:v>1.09622742172909E-4</c:v>
                </c:pt>
                <c:pt idx="23546">
                  <c:v>1.1641484529877899E-3</c:v>
                </c:pt>
                <c:pt idx="23547">
                  <c:v>6.7771452757664995E-4</c:v>
                </c:pt>
                <c:pt idx="23548">
                  <c:v>8.9868972334407096E-5</c:v>
                </c:pt>
                <c:pt idx="23549">
                  <c:v>1.6020906617984299E-4</c:v>
                </c:pt>
                <c:pt idx="23550">
                  <c:v>8.6629581785835092E-3</c:v>
                </c:pt>
                <c:pt idx="23551">
                  <c:v>3.9229333826801801E-3</c:v>
                </c:pt>
                <c:pt idx="23552">
                  <c:v>1.04556804554287E-4</c:v>
                </c:pt>
                <c:pt idx="23553">
                  <c:v>1.7022913936163E-3</c:v>
                </c:pt>
                <c:pt idx="23554">
                  <c:v>1.8773938516106599E-7</c:v>
                </c:pt>
                <c:pt idx="23555">
                  <c:v>3.4586653439213502E-5</c:v>
                </c:pt>
                <c:pt idx="23556">
                  <c:v>8.8656340158330702E-4</c:v>
                </c:pt>
                <c:pt idx="23557">
                  <c:v>2.8361017944914498E-3</c:v>
                </c:pt>
                <c:pt idx="23558">
                  <c:v>6.0794732044012003E-4</c:v>
                </c:pt>
                <c:pt idx="23559">
                  <c:v>7.5199905857374405E-7</c:v>
                </c:pt>
                <c:pt idx="23560">
                  <c:v>1.98917892961322E-3</c:v>
                </c:pt>
                <c:pt idx="23561">
                  <c:v>8.4491914025985895E-5</c:v>
                </c:pt>
                <c:pt idx="23562">
                  <c:v>9.1631150375397694E-3</c:v>
                </c:pt>
                <c:pt idx="23563">
                  <c:v>1.67362206632662E-3</c:v>
                </c:pt>
                <c:pt idx="23564">
                  <c:v>3.2987496015471102E-4</c:v>
                </c:pt>
                <c:pt idx="23565">
                  <c:v>2.7463955544484901E-5</c:v>
                </c:pt>
                <c:pt idx="23566">
                  <c:v>4.6050927324327001E-2</c:v>
                </c:pt>
                <c:pt idx="23567">
                  <c:v>1.7980364512365401E-5</c:v>
                </c:pt>
                <c:pt idx="23568">
                  <c:v>6.5561854413412801E-4</c:v>
                </c:pt>
                <c:pt idx="23569">
                  <c:v>1.34921945828065E-3</c:v>
                </c:pt>
                <c:pt idx="23570">
                  <c:v>1.03836238552771E-4</c:v>
                </c:pt>
                <c:pt idx="23571">
                  <c:v>8.2115135714024793E-3</c:v>
                </c:pt>
                <c:pt idx="23572">
                  <c:v>1.1340249384465199E-3</c:v>
                </c:pt>
                <c:pt idx="23573">
                  <c:v>1.6724262092830801E-3</c:v>
                </c:pt>
                <c:pt idx="23574">
                  <c:v>3.0836856252344498E-4</c:v>
                </c:pt>
                <c:pt idx="23575">
                  <c:v>3.9779418966981598E-5</c:v>
                </c:pt>
                <c:pt idx="23576">
                  <c:v>1.3338672529520899E-7</c:v>
                </c:pt>
                <c:pt idx="23577">
                  <c:v>6.0406770138124403E-3</c:v>
                </c:pt>
                <c:pt idx="23578">
                  <c:v>7.3866128362809994E-2</c:v>
                </c:pt>
                <c:pt idx="23579">
                  <c:v>1.3669554336401799E-2</c:v>
                </c:pt>
                <c:pt idx="23580">
                  <c:v>2.5628470364686801E-5</c:v>
                </c:pt>
                <c:pt idx="23581">
                  <c:v>3.9289402793755897E-4</c:v>
                </c:pt>
                <c:pt idx="23582">
                  <c:v>1.8348726676084501E-3</c:v>
                </c:pt>
                <c:pt idx="23583">
                  <c:v>6.5262653636719104E-5</c:v>
                </c:pt>
                <c:pt idx="23584">
                  <c:v>8.66302894850355E-5</c:v>
                </c:pt>
                <c:pt idx="23585">
                  <c:v>4.4259151237713398E-7</c:v>
                </c:pt>
                <c:pt idx="23586">
                  <c:v>0.107103431845744</c:v>
                </c:pt>
                <c:pt idx="23587">
                  <c:v>7.0484825247777298E-5</c:v>
                </c:pt>
                <c:pt idx="23588">
                  <c:v>5.6462646518665199E-5</c:v>
                </c:pt>
                <c:pt idx="23589">
                  <c:v>2.1133297732207602E-3</c:v>
                </c:pt>
                <c:pt idx="23590">
                  <c:v>1.4335443914623E-3</c:v>
                </c:pt>
                <c:pt idx="23591">
                  <c:v>1.4744707834341501E-3</c:v>
                </c:pt>
                <c:pt idx="23592">
                  <c:v>5.6178573928848697E-5</c:v>
                </c:pt>
                <c:pt idx="23593">
                  <c:v>9.6716501470674805E-4</c:v>
                </c:pt>
                <c:pt idx="23594">
                  <c:v>9.7306546724388994E-5</c:v>
                </c:pt>
                <c:pt idx="23595">
                  <c:v>4.0395774571917797E-5</c:v>
                </c:pt>
                <c:pt idx="23596">
                  <c:v>4.9650697024142398E-5</c:v>
                </c:pt>
                <c:pt idx="23597">
                  <c:v>2.0223858271345798E-3</c:v>
                </c:pt>
                <c:pt idx="23598">
                  <c:v>9.1486957709789908E-3</c:v>
                </c:pt>
                <c:pt idx="23599">
                  <c:v>3.9205748592403603E-5</c:v>
                </c:pt>
                <c:pt idx="23600">
                  <c:v>3.1842241355720899E-4</c:v>
                </c:pt>
                <c:pt idx="23601">
                  <c:v>3.1817341109873199E-3</c:v>
                </c:pt>
                <c:pt idx="23602">
                  <c:v>1.68973704708489E-3</c:v>
                </c:pt>
                <c:pt idx="23603">
                  <c:v>8.3692737191839301E-4</c:v>
                </c:pt>
                <c:pt idx="23604">
                  <c:v>2.8529021281955501E-5</c:v>
                </c:pt>
                <c:pt idx="23605">
                  <c:v>1.0742990029105001E-3</c:v>
                </c:pt>
                <c:pt idx="23606">
                  <c:v>5.3405169080089597E-3</c:v>
                </c:pt>
                <c:pt idx="23607">
                  <c:v>1.83988630809391E-3</c:v>
                </c:pt>
                <c:pt idx="23608">
                  <c:v>7.3890336144941201E-6</c:v>
                </c:pt>
                <c:pt idx="23609">
                  <c:v>3.2186605907516298E-3</c:v>
                </c:pt>
                <c:pt idx="23610">
                  <c:v>6.7812043667293896E-4</c:v>
                </c:pt>
                <c:pt idx="23611">
                  <c:v>3.7502371381191297E-5</c:v>
                </c:pt>
                <c:pt idx="23612">
                  <c:v>3.0611892903521902E-7</c:v>
                </c:pt>
                <c:pt idx="23613">
                  <c:v>3.7411822166506501E-3</c:v>
                </c:pt>
                <c:pt idx="23614">
                  <c:v>2.7927528162100499E-7</c:v>
                </c:pt>
                <c:pt idx="23615">
                  <c:v>2.77496557211141E-5</c:v>
                </c:pt>
                <c:pt idx="23616">
                  <c:v>4.7823959317818696E-3</c:v>
                </c:pt>
                <c:pt idx="23617">
                  <c:v>2.6135146193887901E-5</c:v>
                </c:pt>
                <c:pt idx="23618">
                  <c:v>1.2336080790813401E-6</c:v>
                </c:pt>
                <c:pt idx="23619">
                  <c:v>5.0296497307704302E-5</c:v>
                </c:pt>
                <c:pt idx="23620">
                  <c:v>3.4674754101738201E-3</c:v>
                </c:pt>
                <c:pt idx="23621">
                  <c:v>9.3501053850702804E-4</c:v>
                </c:pt>
                <c:pt idx="23622">
                  <c:v>9.1679606225309201E-6</c:v>
                </c:pt>
                <c:pt idx="23623">
                  <c:v>3.9166736467596899E-5</c:v>
                </c:pt>
                <c:pt idx="23624">
                  <c:v>5.8601543733043397E-4</c:v>
                </c:pt>
                <c:pt idx="23625">
                  <c:v>7.2622517256448499E-4</c:v>
                </c:pt>
                <c:pt idx="23626">
                  <c:v>1.3777044729302E-3</c:v>
                </c:pt>
                <c:pt idx="23627">
                  <c:v>9.0707209476106901E-2</c:v>
                </c:pt>
                <c:pt idx="23628">
                  <c:v>4.8694856581222301E-3</c:v>
                </c:pt>
                <c:pt idx="23629">
                  <c:v>0.96611986107946501</c:v>
                </c:pt>
                <c:pt idx="23630">
                  <c:v>9.6471277988587198E-4</c:v>
                </c:pt>
                <c:pt idx="23631">
                  <c:v>1.12037292560306E-3</c:v>
                </c:pt>
                <c:pt idx="23632">
                  <c:v>4.48242210603005E-3</c:v>
                </c:pt>
                <c:pt idx="23633">
                  <c:v>5.3409088334002296E-4</c:v>
                </c:pt>
                <c:pt idx="23634">
                  <c:v>3.0857518137169301E-4</c:v>
                </c:pt>
                <c:pt idx="23635">
                  <c:v>1.4407006626641801E-5</c:v>
                </c:pt>
                <c:pt idx="23636">
                  <c:v>6.7749596638996799E-5</c:v>
                </c:pt>
                <c:pt idx="23637">
                  <c:v>1.1563597363438601E-3</c:v>
                </c:pt>
                <c:pt idx="23638">
                  <c:v>1.6875931239000201E-4</c:v>
                </c:pt>
                <c:pt idx="23639">
                  <c:v>2.1626988114242501E-3</c:v>
                </c:pt>
                <c:pt idx="23640">
                  <c:v>1.6321850267288499E-2</c:v>
                </c:pt>
                <c:pt idx="23641">
                  <c:v>7.3937441377307499E-5</c:v>
                </c:pt>
                <c:pt idx="23642">
                  <c:v>1.5913356279347999E-5</c:v>
                </c:pt>
                <c:pt idx="23643">
                  <c:v>1.72918726144022E-3</c:v>
                </c:pt>
                <c:pt idx="23644">
                  <c:v>1.2313229912475499E-4</c:v>
                </c:pt>
                <c:pt idx="23645">
                  <c:v>3.6459826201935002E-3</c:v>
                </c:pt>
                <c:pt idx="23646">
                  <c:v>5.4288485166584898E-5</c:v>
                </c:pt>
                <c:pt idx="23647">
                  <c:v>1.1488943229344E-6</c:v>
                </c:pt>
                <c:pt idx="23648">
                  <c:v>3.7396427840658399E-4</c:v>
                </c:pt>
                <c:pt idx="23649">
                  <c:v>8.4359471601469895E-4</c:v>
                </c:pt>
                <c:pt idx="23650">
                  <c:v>9.24664536185385E-4</c:v>
                </c:pt>
                <c:pt idx="23651">
                  <c:v>2.33539719447669E-4</c:v>
                </c:pt>
                <c:pt idx="23652">
                  <c:v>1.3522571467921299E-4</c:v>
                </c:pt>
                <c:pt idx="23653">
                  <c:v>2.4760180120631398E-4</c:v>
                </c:pt>
                <c:pt idx="23654">
                  <c:v>1.5509028694022801E-5</c:v>
                </c:pt>
                <c:pt idx="23655">
                  <c:v>1.54068497976574E-3</c:v>
                </c:pt>
                <c:pt idx="23656">
                  <c:v>1.4370258416208999E-6</c:v>
                </c:pt>
                <c:pt idx="23657">
                  <c:v>2.1124051245864001E-3</c:v>
                </c:pt>
                <c:pt idx="23658">
                  <c:v>4.6383069918752699E-5</c:v>
                </c:pt>
                <c:pt idx="23659">
                  <c:v>4.8067239991617201E-3</c:v>
                </c:pt>
                <c:pt idx="23660">
                  <c:v>1.85363324923942E-7</c:v>
                </c:pt>
                <c:pt idx="23661">
                  <c:v>1.0649120088544099E-3</c:v>
                </c:pt>
                <c:pt idx="23662">
                  <c:v>0.40401819566936098</c:v>
                </c:pt>
                <c:pt idx="23663">
                  <c:v>1.9946265309806698E-3</c:v>
                </c:pt>
                <c:pt idx="23664">
                  <c:v>1.32850507382795E-5</c:v>
                </c:pt>
                <c:pt idx="23665">
                  <c:v>1.24008080773985E-6</c:v>
                </c:pt>
                <c:pt idx="23666">
                  <c:v>1.62742933223236E-3</c:v>
                </c:pt>
                <c:pt idx="23667">
                  <c:v>1.89123196016593E-3</c:v>
                </c:pt>
                <c:pt idx="23668">
                  <c:v>2.8291527005884599E-2</c:v>
                </c:pt>
                <c:pt idx="23669">
                  <c:v>4.0448530946905897E-3</c:v>
                </c:pt>
                <c:pt idx="23670">
                  <c:v>4.3348101724570599E-4</c:v>
                </c:pt>
                <c:pt idx="23671">
                  <c:v>2.7141644015698701E-3</c:v>
                </c:pt>
                <c:pt idx="23672">
                  <c:v>8.1131884865975803E-4</c:v>
                </c:pt>
                <c:pt idx="23673">
                  <c:v>4.6650087803885997E-5</c:v>
                </c:pt>
                <c:pt idx="23674">
                  <c:v>3.7324804497136101E-5</c:v>
                </c:pt>
                <c:pt idx="23675">
                  <c:v>2.80317280801209E-3</c:v>
                </c:pt>
                <c:pt idx="23676">
                  <c:v>6.7132245767519104E-3</c:v>
                </c:pt>
                <c:pt idx="23677">
                  <c:v>2.21652332726681E-4</c:v>
                </c:pt>
                <c:pt idx="23678">
                  <c:v>2.5464756540452202E-4</c:v>
                </c:pt>
                <c:pt idx="23679">
                  <c:v>1.7732993638542899E-3</c:v>
                </c:pt>
                <c:pt idx="23680">
                  <c:v>1.9207201436999901E-4</c:v>
                </c:pt>
                <c:pt idx="23681">
                  <c:v>1.7117890636061199E-4</c:v>
                </c:pt>
                <c:pt idx="23682">
                  <c:v>1.41150588235833E-3</c:v>
                </c:pt>
                <c:pt idx="23683">
                  <c:v>7.9702099388838897E-4</c:v>
                </c:pt>
                <c:pt idx="23684">
                  <c:v>0.119473926384359</c:v>
                </c:pt>
                <c:pt idx="23685">
                  <c:v>8.0620295789237E-5</c:v>
                </c:pt>
                <c:pt idx="23686">
                  <c:v>1.91079480504474E-4</c:v>
                </c:pt>
                <c:pt idx="23687">
                  <c:v>1.0924623900474999E-3</c:v>
                </c:pt>
                <c:pt idx="23688">
                  <c:v>1.3541419993875301E-3</c:v>
                </c:pt>
                <c:pt idx="23689">
                  <c:v>3.9057541051303801E-3</c:v>
                </c:pt>
                <c:pt idx="23690">
                  <c:v>5.4702958597678004E-3</c:v>
                </c:pt>
                <c:pt idx="23691">
                  <c:v>6.28595676340457E-5</c:v>
                </c:pt>
                <c:pt idx="23692">
                  <c:v>3.9951425636415599E-4</c:v>
                </c:pt>
                <c:pt idx="23693">
                  <c:v>2.08318364104637E-6</c:v>
                </c:pt>
                <c:pt idx="23694">
                  <c:v>1.0635599422961699E-2</c:v>
                </c:pt>
                <c:pt idx="23695">
                  <c:v>3.1733758799240099E-3</c:v>
                </c:pt>
                <c:pt idx="23696">
                  <c:v>5.6789060568002E-3</c:v>
                </c:pt>
                <c:pt idx="23697">
                  <c:v>3.7989127876959898E-3</c:v>
                </c:pt>
                <c:pt idx="23698">
                  <c:v>8.7434774178364203E-4</c:v>
                </c:pt>
                <c:pt idx="23699">
                  <c:v>3.2060350346757999E-3</c:v>
                </c:pt>
                <c:pt idx="23700">
                  <c:v>1.5815186514423201E-3</c:v>
                </c:pt>
                <c:pt idx="23701">
                  <c:v>1.7448013126578701E-2</c:v>
                </c:pt>
                <c:pt idx="23702">
                  <c:v>8.6947296783840694E-3</c:v>
                </c:pt>
                <c:pt idx="23703">
                  <c:v>1.1792305453718401E-6</c:v>
                </c:pt>
                <c:pt idx="23704">
                  <c:v>5.2962579492399299E-4</c:v>
                </c:pt>
                <c:pt idx="23705">
                  <c:v>3.0193189907847199E-3</c:v>
                </c:pt>
                <c:pt idx="23706">
                  <c:v>1.3406243558406401E-3</c:v>
                </c:pt>
                <c:pt idx="23707">
                  <c:v>8.5054173542520907E-3</c:v>
                </c:pt>
                <c:pt idx="23708">
                  <c:v>1.07538393682332E-4</c:v>
                </c:pt>
                <c:pt idx="23709">
                  <c:v>4.4768675391418898E-3</c:v>
                </c:pt>
                <c:pt idx="23710">
                  <c:v>1.4807872919975201E-5</c:v>
                </c:pt>
                <c:pt idx="23711">
                  <c:v>1.1842389346750999E-3</c:v>
                </c:pt>
                <c:pt idx="23712">
                  <c:v>1.31015413491134E-4</c:v>
                </c:pt>
                <c:pt idx="23713">
                  <c:v>1.2177882884016699E-5</c:v>
                </c:pt>
                <c:pt idx="23714">
                  <c:v>3.0902327091333198E-4</c:v>
                </c:pt>
                <c:pt idx="23715">
                  <c:v>4.4987382832686199E-3</c:v>
                </c:pt>
                <c:pt idx="23716">
                  <c:v>4.35572243612607E-5</c:v>
                </c:pt>
                <c:pt idx="23717">
                  <c:v>8.0704064195193208E-3</c:v>
                </c:pt>
                <c:pt idx="23718">
                  <c:v>9.8148866153320905E-4</c:v>
                </c:pt>
                <c:pt idx="23719">
                  <c:v>3.7157703978075697E-4</c:v>
                </c:pt>
                <c:pt idx="23720">
                  <c:v>1.6908225141888901E-3</c:v>
                </c:pt>
                <c:pt idx="23721">
                  <c:v>1.6215787589080301E-2</c:v>
                </c:pt>
                <c:pt idx="23722">
                  <c:v>5.3146783084764499E-3</c:v>
                </c:pt>
                <c:pt idx="23723">
                  <c:v>7.6261230067267599E-5</c:v>
                </c:pt>
                <c:pt idx="23724">
                  <c:v>2.82835448807552E-3</c:v>
                </c:pt>
                <c:pt idx="23725">
                  <c:v>4.3676892377341597E-4</c:v>
                </c:pt>
                <c:pt idx="23726">
                  <c:v>1.2745758459117501E-4</c:v>
                </c:pt>
                <c:pt idx="23727">
                  <c:v>3.8726615640205703E-6</c:v>
                </c:pt>
                <c:pt idx="23728">
                  <c:v>5.7778637142730203E-3</c:v>
                </c:pt>
                <c:pt idx="23729">
                  <c:v>1.51255791425252E-2</c:v>
                </c:pt>
                <c:pt idx="23730">
                  <c:v>2.8761738591036501E-5</c:v>
                </c:pt>
                <c:pt idx="23731">
                  <c:v>3.6213190911800502E-2</c:v>
                </c:pt>
                <c:pt idx="23732">
                  <c:v>2.15573552073875E-4</c:v>
                </c:pt>
                <c:pt idx="23733">
                  <c:v>0.97643673556043697</c:v>
                </c:pt>
                <c:pt idx="23734">
                  <c:v>4.8894826268119102E-3</c:v>
                </c:pt>
                <c:pt idx="23735">
                  <c:v>6.1628806361854298E-3</c:v>
                </c:pt>
                <c:pt idx="23736">
                  <c:v>4.3591393786962503E-3</c:v>
                </c:pt>
                <c:pt idx="23737">
                  <c:v>7.9605761367057201E-3</c:v>
                </c:pt>
                <c:pt idx="23738">
                  <c:v>3.5431996648665402E-4</c:v>
                </c:pt>
                <c:pt idx="23739">
                  <c:v>2.8963813726717901E-3</c:v>
                </c:pt>
                <c:pt idx="23740">
                  <c:v>1.62088200237976E-6</c:v>
                </c:pt>
                <c:pt idx="23741">
                  <c:v>3.2199238682414401E-3</c:v>
                </c:pt>
                <c:pt idx="23742">
                  <c:v>7.0586031413280299E-4</c:v>
                </c:pt>
                <c:pt idx="23743">
                  <c:v>5.68898628139935E-5</c:v>
                </c:pt>
                <c:pt idx="23744">
                  <c:v>1.7945099490005199E-4</c:v>
                </c:pt>
                <c:pt idx="23745">
                  <c:v>6.1241989531403797E-4</c:v>
                </c:pt>
                <c:pt idx="23746">
                  <c:v>3.58524908734403E-3</c:v>
                </c:pt>
                <c:pt idx="23747">
                  <c:v>7.1666001189846402E-3</c:v>
                </c:pt>
                <c:pt idx="23748">
                  <c:v>4.1896403435099503E-5</c:v>
                </c:pt>
                <c:pt idx="23749">
                  <c:v>7.6230604519103501E-6</c:v>
                </c:pt>
                <c:pt idx="23750">
                  <c:v>4.4350252647526803E-3</c:v>
                </c:pt>
                <c:pt idx="23751">
                  <c:v>1.64796132055257E-6</c:v>
                </c:pt>
                <c:pt idx="23752">
                  <c:v>4.2493503292542504E-3</c:v>
                </c:pt>
                <c:pt idx="23753">
                  <c:v>2.0720209727213001E-2</c:v>
                </c:pt>
                <c:pt idx="23754">
                  <c:v>7.0598149851144303E-3</c:v>
                </c:pt>
                <c:pt idx="23755">
                  <c:v>4.3593239347665798E-6</c:v>
                </c:pt>
                <c:pt idx="23756">
                  <c:v>5.6138107288395902E-7</c:v>
                </c:pt>
                <c:pt idx="23757">
                  <c:v>1.7990362809427101E-2</c:v>
                </c:pt>
                <c:pt idx="23758">
                  <c:v>2.9053470560275402E-3</c:v>
                </c:pt>
                <c:pt idx="23759">
                  <c:v>8.2254522709373102E-4</c:v>
                </c:pt>
                <c:pt idx="23760">
                  <c:v>3.5806564694520701E-4</c:v>
                </c:pt>
                <c:pt idx="23761">
                  <c:v>7.2824120133770803E-4</c:v>
                </c:pt>
                <c:pt idx="23762">
                  <c:v>2.8180158240541701E-5</c:v>
                </c:pt>
                <c:pt idx="23763">
                  <c:v>3.3967365724965701E-3</c:v>
                </c:pt>
                <c:pt idx="23764">
                  <c:v>1.6395376489358301E-4</c:v>
                </c:pt>
                <c:pt idx="23765">
                  <c:v>3.3833244359504598E-3</c:v>
                </c:pt>
                <c:pt idx="23766">
                  <c:v>3.07052798868609E-4</c:v>
                </c:pt>
                <c:pt idx="23767">
                  <c:v>3.2826123800719499E-3</c:v>
                </c:pt>
                <c:pt idx="23768">
                  <c:v>0.20198368097427699</c:v>
                </c:pt>
                <c:pt idx="23769">
                  <c:v>9.8475831105427295E-3</c:v>
                </c:pt>
                <c:pt idx="23770">
                  <c:v>0.123793406860204</c:v>
                </c:pt>
                <c:pt idx="23771">
                  <c:v>1.2793827686011199E-3</c:v>
                </c:pt>
                <c:pt idx="23772">
                  <c:v>1.18662380084108E-4</c:v>
                </c:pt>
                <c:pt idx="23773">
                  <c:v>9.6215778349597603E-3</c:v>
                </c:pt>
                <c:pt idx="23774">
                  <c:v>7.2438104352543303E-5</c:v>
                </c:pt>
                <c:pt idx="23775">
                  <c:v>2.6780371615194502E-6</c:v>
                </c:pt>
                <c:pt idx="23776">
                  <c:v>1.6635878191777401E-5</c:v>
                </c:pt>
                <c:pt idx="23777">
                  <c:v>3.2480702509592299E-4</c:v>
                </c:pt>
                <c:pt idx="23778">
                  <c:v>6.7183034162470595E-4</c:v>
                </c:pt>
                <c:pt idx="23779">
                  <c:v>4.2985354373531302E-4</c:v>
                </c:pt>
                <c:pt idx="23780">
                  <c:v>8.2273623359736606E-3</c:v>
                </c:pt>
                <c:pt idx="23781">
                  <c:v>1.82932384285255E-4</c:v>
                </c:pt>
                <c:pt idx="23782">
                  <c:v>2.8793989032449801E-5</c:v>
                </c:pt>
                <c:pt idx="23783">
                  <c:v>1.6235367278768901E-2</c:v>
                </c:pt>
                <c:pt idx="23784">
                  <c:v>3.8760690980623298E-4</c:v>
                </c:pt>
                <c:pt idx="23785">
                  <c:v>3.8238239671531298E-3</c:v>
                </c:pt>
                <c:pt idx="23786">
                  <c:v>5.7965979475361803E-3</c:v>
                </c:pt>
                <c:pt idx="23787">
                  <c:v>1.08338261932399E-3</c:v>
                </c:pt>
                <c:pt idx="23788">
                  <c:v>2.37970060917064E-5</c:v>
                </c:pt>
                <c:pt idx="23789">
                  <c:v>5.0067622921846503E-3</c:v>
                </c:pt>
                <c:pt idx="23790">
                  <c:v>6.7624343148828302E-3</c:v>
                </c:pt>
                <c:pt idx="23791">
                  <c:v>7.7030720382754696E-3</c:v>
                </c:pt>
                <c:pt idx="23792">
                  <c:v>1.7437153032740599E-2</c:v>
                </c:pt>
                <c:pt idx="23793">
                  <c:v>7.6687157506841698E-3</c:v>
                </c:pt>
                <c:pt idx="23794">
                  <c:v>1.71525905351586E-4</c:v>
                </c:pt>
                <c:pt idx="23795">
                  <c:v>1.7700839608445999E-6</c:v>
                </c:pt>
                <c:pt idx="23796">
                  <c:v>2.1056407684990701E-3</c:v>
                </c:pt>
                <c:pt idx="23797">
                  <c:v>8.2719610936399403E-5</c:v>
                </c:pt>
                <c:pt idx="23798">
                  <c:v>5.3482415804761898E-4</c:v>
                </c:pt>
                <c:pt idx="23799">
                  <c:v>1.0982189646191801E-3</c:v>
                </c:pt>
                <c:pt idx="23800">
                  <c:v>8.1517604988739904E-4</c:v>
                </c:pt>
                <c:pt idx="23801">
                  <c:v>5.8541797494338999E-4</c:v>
                </c:pt>
                <c:pt idx="23802">
                  <c:v>3.2126667465460498E-4</c:v>
                </c:pt>
                <c:pt idx="23803">
                  <c:v>6.06581687009373E-2</c:v>
                </c:pt>
                <c:pt idx="23804">
                  <c:v>1.94147737226154E-3</c:v>
                </c:pt>
                <c:pt idx="23805">
                  <c:v>4.70687680329193E-3</c:v>
                </c:pt>
                <c:pt idx="23806">
                  <c:v>5.6485488290810501E-3</c:v>
                </c:pt>
                <c:pt idx="23807">
                  <c:v>1.3161905164450699E-3</c:v>
                </c:pt>
                <c:pt idx="23808">
                  <c:v>1.7610495890936801E-3</c:v>
                </c:pt>
                <c:pt idx="23809">
                  <c:v>1.3421530943620001E-2</c:v>
                </c:pt>
                <c:pt idx="23810">
                  <c:v>6.6849382377070902E-4</c:v>
                </c:pt>
                <c:pt idx="23811">
                  <c:v>2.0997563519761401E-2</c:v>
                </c:pt>
                <c:pt idx="23812">
                  <c:v>0.86329652920976896</c:v>
                </c:pt>
                <c:pt idx="23813">
                  <c:v>4.8513841677502202E-3</c:v>
                </c:pt>
                <c:pt idx="23814">
                  <c:v>7.4589714853481295E-4</c:v>
                </c:pt>
                <c:pt idx="23815">
                  <c:v>5.9447685914889702E-3</c:v>
                </c:pt>
                <c:pt idx="23816">
                  <c:v>1.96282006015269E-4</c:v>
                </c:pt>
                <c:pt idx="23817">
                  <c:v>4.7893365781171903E-3</c:v>
                </c:pt>
                <c:pt idx="23818">
                  <c:v>5.1113394322645802E-7</c:v>
                </c:pt>
                <c:pt idx="23819">
                  <c:v>2.90429102565152E-5</c:v>
                </c:pt>
                <c:pt idx="23820">
                  <c:v>5.0778106684113095E-4</c:v>
                </c:pt>
                <c:pt idx="23821">
                  <c:v>8.7214500687268198E-3</c:v>
                </c:pt>
                <c:pt idx="23822">
                  <c:v>6.6977250032905103E-7</c:v>
                </c:pt>
                <c:pt idx="23823">
                  <c:v>2.4295631763251399E-3</c:v>
                </c:pt>
                <c:pt idx="23824">
                  <c:v>1.24334416824694E-3</c:v>
                </c:pt>
                <c:pt idx="23825">
                  <c:v>5.3931807919726203E-4</c:v>
                </c:pt>
                <c:pt idx="23826">
                  <c:v>1.9824093615359302E-3</c:v>
                </c:pt>
                <c:pt idx="23827">
                  <c:v>7.5888389875437801E-4</c:v>
                </c:pt>
                <c:pt idx="23828">
                  <c:v>1.18401825577878E-2</c:v>
                </c:pt>
                <c:pt idx="23829">
                  <c:v>5.5627411660886801E-4</c:v>
                </c:pt>
                <c:pt idx="23830">
                  <c:v>7.7846788554518896E-3</c:v>
                </c:pt>
                <c:pt idx="23831">
                  <c:v>1.9512422681790399E-3</c:v>
                </c:pt>
                <c:pt idx="23832">
                  <c:v>4.39116333992435E-3</c:v>
                </c:pt>
                <c:pt idx="23833">
                  <c:v>3.63046117251238E-3</c:v>
                </c:pt>
                <c:pt idx="23834">
                  <c:v>4.4443096482438901E-5</c:v>
                </c:pt>
                <c:pt idx="23835">
                  <c:v>3.7805319164553198E-6</c:v>
                </c:pt>
                <c:pt idx="23836">
                  <c:v>1.5567506349439301E-3</c:v>
                </c:pt>
                <c:pt idx="23837">
                  <c:v>4.0947425790357599E-4</c:v>
                </c:pt>
                <c:pt idx="23838">
                  <c:v>4.1994315533027798E-4</c:v>
                </c:pt>
                <c:pt idx="23839">
                  <c:v>4.8278219643675202E-4</c:v>
                </c:pt>
                <c:pt idx="23840">
                  <c:v>6.9888024356075504E-4</c:v>
                </c:pt>
                <c:pt idx="23841">
                  <c:v>2.82718224779072E-6</c:v>
                </c:pt>
                <c:pt idx="23842">
                  <c:v>2.3544349326777399E-2</c:v>
                </c:pt>
                <c:pt idx="23843">
                  <c:v>7.69719076330601E-3</c:v>
                </c:pt>
                <c:pt idx="23844">
                  <c:v>1.8062542419045701E-6</c:v>
                </c:pt>
                <c:pt idx="23845">
                  <c:v>9.3857827300695106E-3</c:v>
                </c:pt>
                <c:pt idx="23846">
                  <c:v>7.8472995483716107E-5</c:v>
                </c:pt>
                <c:pt idx="23847">
                  <c:v>1.5583709290810301E-4</c:v>
                </c:pt>
                <c:pt idx="23848">
                  <c:v>2.4444607023006199E-3</c:v>
                </c:pt>
                <c:pt idx="23849">
                  <c:v>1.2785607781119099E-2</c:v>
                </c:pt>
                <c:pt idx="23850">
                  <c:v>4.10693219719535E-4</c:v>
                </c:pt>
                <c:pt idx="23851">
                  <c:v>2.7315414873470398E-4</c:v>
                </c:pt>
                <c:pt idx="23852">
                  <c:v>8.1157325491595301E-7</c:v>
                </c:pt>
                <c:pt idx="23853">
                  <c:v>4.24671865383238E-4</c:v>
                </c:pt>
                <c:pt idx="23854">
                  <c:v>4.8597859124367003E-7</c:v>
                </c:pt>
                <c:pt idx="23855">
                  <c:v>4.24149512185564E-4</c:v>
                </c:pt>
                <c:pt idx="23856">
                  <c:v>1.5572281701693801E-2</c:v>
                </c:pt>
                <c:pt idx="23857">
                  <c:v>1.99427906634208E-6</c:v>
                </c:pt>
                <c:pt idx="23858">
                  <c:v>2.6828497530668898E-3</c:v>
                </c:pt>
                <c:pt idx="23859">
                  <c:v>2.9549998876965099E-2</c:v>
                </c:pt>
                <c:pt idx="23860">
                  <c:v>1.0405038958677601E-3</c:v>
                </c:pt>
                <c:pt idx="23861">
                  <c:v>7.5610414832539699E-3</c:v>
                </c:pt>
                <c:pt idx="23862">
                  <c:v>1.6378065934602501E-7</c:v>
                </c:pt>
                <c:pt idx="23863">
                  <c:v>9.9091968327053599E-3</c:v>
                </c:pt>
                <c:pt idx="23864">
                  <c:v>2.02171857600087E-5</c:v>
                </c:pt>
                <c:pt idx="23865">
                  <c:v>3.1807141612942799E-3</c:v>
                </c:pt>
                <c:pt idx="23866">
                  <c:v>1.6668139736818301E-3</c:v>
                </c:pt>
                <c:pt idx="23867">
                  <c:v>3.0001376427795799E-3</c:v>
                </c:pt>
                <c:pt idx="23868">
                  <c:v>1.07287778132721E-3</c:v>
                </c:pt>
                <c:pt idx="23869">
                  <c:v>2.7842391895973402E-4</c:v>
                </c:pt>
                <c:pt idx="23870">
                  <c:v>2.8908651044433301E-3</c:v>
                </c:pt>
                <c:pt idx="23871">
                  <c:v>4.40406022907232E-4</c:v>
                </c:pt>
                <c:pt idx="23872">
                  <c:v>7.3738172968341596E-7</c:v>
                </c:pt>
                <c:pt idx="23873">
                  <c:v>7.1735530994615699E-4</c:v>
                </c:pt>
                <c:pt idx="23874">
                  <c:v>8.0600336848736303E-4</c:v>
                </c:pt>
                <c:pt idx="23875">
                  <c:v>3.50565571394268E-3</c:v>
                </c:pt>
                <c:pt idx="23876">
                  <c:v>3.6608969438414198E-4</c:v>
                </c:pt>
                <c:pt idx="23877">
                  <c:v>5.5682777893209805E-4</c:v>
                </c:pt>
                <c:pt idx="23878">
                  <c:v>9.02484294730167E-5</c:v>
                </c:pt>
                <c:pt idx="23879">
                  <c:v>3.6606499674049801E-4</c:v>
                </c:pt>
                <c:pt idx="23880">
                  <c:v>4.5788594228225297E-5</c:v>
                </c:pt>
                <c:pt idx="23881">
                  <c:v>4.0977724418121198E-4</c:v>
                </c:pt>
                <c:pt idx="23882">
                  <c:v>2.6430779627386498E-2</c:v>
                </c:pt>
                <c:pt idx="23883">
                  <c:v>3.8010104522963301E-2</c:v>
                </c:pt>
                <c:pt idx="23884">
                  <c:v>0.72918145480994401</c:v>
                </c:pt>
                <c:pt idx="23885">
                  <c:v>1.4258975316679501E-6</c:v>
                </c:pt>
                <c:pt idx="23886">
                  <c:v>4.3125016386194998E-5</c:v>
                </c:pt>
                <c:pt idx="23887">
                  <c:v>2.77497506649411E-3</c:v>
                </c:pt>
                <c:pt idx="23888">
                  <c:v>3.5525774020157001E-3</c:v>
                </c:pt>
                <c:pt idx="23889">
                  <c:v>3.2275728002557E-6</c:v>
                </c:pt>
                <c:pt idx="23890">
                  <c:v>1.75821251246485E-2</c:v>
                </c:pt>
                <c:pt idx="23891">
                  <c:v>1.9865004226227198E-3</c:v>
                </c:pt>
                <c:pt idx="23892">
                  <c:v>2.4584666480087999E-7</c:v>
                </c:pt>
                <c:pt idx="23893">
                  <c:v>7.7784860659918802E-4</c:v>
                </c:pt>
                <c:pt idx="23894">
                  <c:v>6.00589880950959E-4</c:v>
                </c:pt>
                <c:pt idx="23895">
                  <c:v>8.3244078027348096E-4</c:v>
                </c:pt>
                <c:pt idx="23896">
                  <c:v>6.7635339302394204E-5</c:v>
                </c:pt>
                <c:pt idx="23897">
                  <c:v>7.13141187565883E-4</c:v>
                </c:pt>
                <c:pt idx="23898">
                  <c:v>1.57442305556365E-3</c:v>
                </c:pt>
                <c:pt idx="23899">
                  <c:v>8.30480489789907E-3</c:v>
                </c:pt>
                <c:pt idx="23900">
                  <c:v>8.4674705325682605E-4</c:v>
                </c:pt>
                <c:pt idx="23901">
                  <c:v>1.8852382030583501E-3</c:v>
                </c:pt>
                <c:pt idx="23902">
                  <c:v>6.3191183823697698E-3</c:v>
                </c:pt>
                <c:pt idx="23903">
                  <c:v>9.8191898598110599E-3</c:v>
                </c:pt>
                <c:pt idx="23904">
                  <c:v>8.4926960113532806E-5</c:v>
                </c:pt>
                <c:pt idx="23905">
                  <c:v>1.6057257905433699E-2</c:v>
                </c:pt>
                <c:pt idx="23906">
                  <c:v>5.8483732082144704E-4</c:v>
                </c:pt>
                <c:pt idx="23907">
                  <c:v>5.4662910147495504E-4</c:v>
                </c:pt>
                <c:pt idx="23908">
                  <c:v>1.12108272259114E-7</c:v>
                </c:pt>
                <c:pt idx="23909">
                  <c:v>2.9719836098547601E-3</c:v>
                </c:pt>
                <c:pt idx="23910">
                  <c:v>4.25700293395849E-7</c:v>
                </c:pt>
                <c:pt idx="23911">
                  <c:v>1.01300577636077E-4</c:v>
                </c:pt>
                <c:pt idx="23912">
                  <c:v>1.1579513074248199E-2</c:v>
                </c:pt>
                <c:pt idx="23913">
                  <c:v>9.8001870064559496E-4</c:v>
                </c:pt>
                <c:pt idx="23914">
                  <c:v>4.4015323848288802E-3</c:v>
                </c:pt>
                <c:pt idx="23915">
                  <c:v>1.2332376378071999E-3</c:v>
                </c:pt>
                <c:pt idx="23916">
                  <c:v>1.02006066270274E-4</c:v>
                </c:pt>
                <c:pt idx="23917">
                  <c:v>5.1679108254323002E-4</c:v>
                </c:pt>
                <c:pt idx="23918">
                  <c:v>2.2440476481040898E-3</c:v>
                </c:pt>
                <c:pt idx="23919">
                  <c:v>1.5920128020780601E-3</c:v>
                </c:pt>
                <c:pt idx="23920">
                  <c:v>1.27661865821799E-2</c:v>
                </c:pt>
                <c:pt idx="23921">
                  <c:v>1.4319987263232501E-6</c:v>
                </c:pt>
                <c:pt idx="23922">
                  <c:v>3.8870897691002898E-4</c:v>
                </c:pt>
                <c:pt idx="23923">
                  <c:v>1.56556101314105E-4</c:v>
                </c:pt>
                <c:pt idx="23924">
                  <c:v>1.91218460629577E-3</c:v>
                </c:pt>
                <c:pt idx="23925">
                  <c:v>2.07304255340121E-3</c:v>
                </c:pt>
                <c:pt idx="23926">
                  <c:v>3.8927046320788002E-3</c:v>
                </c:pt>
                <c:pt idx="23927">
                  <c:v>1.6281552151569899E-3</c:v>
                </c:pt>
                <c:pt idx="23928">
                  <c:v>1.2325678911205399E-3</c:v>
                </c:pt>
                <c:pt idx="23929">
                  <c:v>5.0785952484754102E-4</c:v>
                </c:pt>
                <c:pt idx="23930">
                  <c:v>7.7674821466365996E-4</c:v>
                </c:pt>
                <c:pt idx="23931">
                  <c:v>1.06038521559747E-6</c:v>
                </c:pt>
                <c:pt idx="23932">
                  <c:v>4.9739883558191502E-5</c:v>
                </c:pt>
                <c:pt idx="23933">
                  <c:v>3.6159473788280002E-5</c:v>
                </c:pt>
                <c:pt idx="23934">
                  <c:v>6.7638756609043503E-5</c:v>
                </c:pt>
                <c:pt idx="23935">
                  <c:v>1.84793150335389E-3</c:v>
                </c:pt>
                <c:pt idx="23936">
                  <c:v>6.6780204395739003E-4</c:v>
                </c:pt>
                <c:pt idx="23937">
                  <c:v>1.13669046445491E-3</c:v>
                </c:pt>
                <c:pt idx="23938">
                  <c:v>9.0261742379976993E-3</c:v>
                </c:pt>
                <c:pt idx="23939">
                  <c:v>5.3840481087091201E-4</c:v>
                </c:pt>
                <c:pt idx="23940">
                  <c:v>3.7814228546873001E-3</c:v>
                </c:pt>
                <c:pt idx="23941">
                  <c:v>5.7590663326404796E-3</c:v>
                </c:pt>
                <c:pt idx="23942">
                  <c:v>6.0667227338801898E-4</c:v>
                </c:pt>
                <c:pt idx="23943">
                  <c:v>2.10191965189777E-3</c:v>
                </c:pt>
                <c:pt idx="23944">
                  <c:v>5.3472040251175499E-3</c:v>
                </c:pt>
                <c:pt idx="23945">
                  <c:v>2.27301063948086E-3</c:v>
                </c:pt>
                <c:pt idx="23946">
                  <c:v>8.4520884397852798E-4</c:v>
                </c:pt>
                <c:pt idx="23947">
                  <c:v>8.0433213945135102E-4</c:v>
                </c:pt>
                <c:pt idx="23948">
                  <c:v>2.3656312539645299E-3</c:v>
                </c:pt>
                <c:pt idx="23949">
                  <c:v>8.7850161599056491E-3</c:v>
                </c:pt>
                <c:pt idx="23950">
                  <c:v>7.0051507712129998E-4</c:v>
                </c:pt>
                <c:pt idx="23951">
                  <c:v>2.2440702777439801E-3</c:v>
                </c:pt>
                <c:pt idx="23952">
                  <c:v>1.0022330986964999E-3</c:v>
                </c:pt>
                <c:pt idx="23953">
                  <c:v>2.65250448735493E-6</c:v>
                </c:pt>
                <c:pt idx="23954">
                  <c:v>3.42818356872009E-7</c:v>
                </c:pt>
                <c:pt idx="23955">
                  <c:v>9.2785634456354503E-4</c:v>
                </c:pt>
                <c:pt idx="23956">
                  <c:v>7.1005443436878896E-2</c:v>
                </c:pt>
                <c:pt idx="23957">
                  <c:v>1.95625314310332E-2</c:v>
                </c:pt>
                <c:pt idx="23958">
                  <c:v>2.7451553627422499E-3</c:v>
                </c:pt>
                <c:pt idx="23959">
                  <c:v>7.6216988873593504E-4</c:v>
                </c:pt>
                <c:pt idx="23960">
                  <c:v>1.1522008479862099E-6</c:v>
                </c:pt>
                <c:pt idx="23961">
                  <c:v>2.07593114415547E-4</c:v>
                </c:pt>
                <c:pt idx="23962">
                  <c:v>1.29882024327467E-2</c:v>
                </c:pt>
                <c:pt idx="23963">
                  <c:v>6.1881646728654703E-4</c:v>
                </c:pt>
                <c:pt idx="23964">
                  <c:v>1.02822073956724E-3</c:v>
                </c:pt>
                <c:pt idx="23965">
                  <c:v>1.8034402571559902E-2</c:v>
                </c:pt>
                <c:pt idx="23966">
                  <c:v>1.2982563290483899E-3</c:v>
                </c:pt>
                <c:pt idx="23967">
                  <c:v>3.1125471577514801E-3</c:v>
                </c:pt>
                <c:pt idx="23968">
                  <c:v>8.3925176883663295E-5</c:v>
                </c:pt>
                <c:pt idx="23969">
                  <c:v>6.2915155107554797E-3</c:v>
                </c:pt>
                <c:pt idx="23970">
                  <c:v>3.9008777883654004E-6</c:v>
                </c:pt>
                <c:pt idx="23971">
                  <c:v>1.49974165041827E-2</c:v>
                </c:pt>
                <c:pt idx="23972">
                  <c:v>3.0626914775868301E-3</c:v>
                </c:pt>
                <c:pt idx="23973">
                  <c:v>7.9871754788182704E-7</c:v>
                </c:pt>
                <c:pt idx="23974">
                  <c:v>3.26378985601884E-5</c:v>
                </c:pt>
                <c:pt idx="23975">
                  <c:v>5.8389758373645305E-4</c:v>
                </c:pt>
                <c:pt idx="23976">
                  <c:v>1.93800873444625E-4</c:v>
                </c:pt>
                <c:pt idx="23977">
                  <c:v>8.1232943605551405E-4</c:v>
                </c:pt>
                <c:pt idx="23978">
                  <c:v>1.69734564821994E-4</c:v>
                </c:pt>
                <c:pt idx="23979">
                  <c:v>2.33839993477121E-4</c:v>
                </c:pt>
                <c:pt idx="23980">
                  <c:v>4.4956489024323698E-3</c:v>
                </c:pt>
                <c:pt idx="23981">
                  <c:v>4.6988084641152499E-2</c:v>
                </c:pt>
                <c:pt idx="23982">
                  <c:v>9.2846343769021602E-4</c:v>
                </c:pt>
                <c:pt idx="23983">
                  <c:v>1.1207740532902299E-4</c:v>
                </c:pt>
                <c:pt idx="23984">
                  <c:v>2.7246664023718499E-7</c:v>
                </c:pt>
                <c:pt idx="23985">
                  <c:v>5.5714997636222095E-4</c:v>
                </c:pt>
                <c:pt idx="23986">
                  <c:v>1.2362908160364099E-4</c:v>
                </c:pt>
                <c:pt idx="23987">
                  <c:v>3.3769257122223399E-3</c:v>
                </c:pt>
                <c:pt idx="23988">
                  <c:v>2.4082322769220101E-2</c:v>
                </c:pt>
                <c:pt idx="23989">
                  <c:v>2.13983222238742E-4</c:v>
                </c:pt>
                <c:pt idx="23990">
                  <c:v>9.0951682940939096E-3</c:v>
                </c:pt>
                <c:pt idx="23991">
                  <c:v>2.9906827675758598E-3</c:v>
                </c:pt>
                <c:pt idx="23992">
                  <c:v>4.9889123816062198E-4</c:v>
                </c:pt>
                <c:pt idx="23993">
                  <c:v>3.5657090307369199E-6</c:v>
                </c:pt>
                <c:pt idx="23994">
                  <c:v>1.57719741266026E-4</c:v>
                </c:pt>
                <c:pt idx="23995">
                  <c:v>1.6235989762327299E-4</c:v>
                </c:pt>
                <c:pt idx="23996">
                  <c:v>1.14053332796448E-3</c:v>
                </c:pt>
                <c:pt idx="23997">
                  <c:v>5.4383837311470203E-3</c:v>
                </c:pt>
                <c:pt idx="23998">
                  <c:v>4.1751178230771701E-5</c:v>
                </c:pt>
                <c:pt idx="23999">
                  <c:v>4.0559897267808501E-4</c:v>
                </c:pt>
                <c:pt idx="24000">
                  <c:v>2.7247366299727699E-3</c:v>
                </c:pt>
                <c:pt idx="24001">
                  <c:v>6.2642489438793997E-2</c:v>
                </c:pt>
                <c:pt idx="24002">
                  <c:v>7.12920636152088E-3</c:v>
                </c:pt>
                <c:pt idx="24003">
                  <c:v>2.1846079513212699E-4</c:v>
                </c:pt>
                <c:pt idx="24004">
                  <c:v>5.63736191931428E-2</c:v>
                </c:pt>
                <c:pt idx="24005">
                  <c:v>2.72048865813779E-3</c:v>
                </c:pt>
                <c:pt idx="24006">
                  <c:v>7.7632214635032706E-5</c:v>
                </c:pt>
                <c:pt idx="24007">
                  <c:v>6.2192139331371998E-3</c:v>
                </c:pt>
                <c:pt idx="24008">
                  <c:v>4.6085098116506701E-4</c:v>
                </c:pt>
                <c:pt idx="24009">
                  <c:v>1.71422560825937E-4</c:v>
                </c:pt>
                <c:pt idx="24010">
                  <c:v>3.8000946701010003E-4</c:v>
                </c:pt>
                <c:pt idx="24011">
                  <c:v>4.6863781489723299E-3</c:v>
                </c:pt>
                <c:pt idx="24012">
                  <c:v>1.07824398593347E-4</c:v>
                </c:pt>
                <c:pt idx="24013">
                  <c:v>3.8672430050070804E-6</c:v>
                </c:pt>
                <c:pt idx="24014">
                  <c:v>3.2875211354900001E-3</c:v>
                </c:pt>
                <c:pt idx="24015">
                  <c:v>8.0809324224160499E-4</c:v>
                </c:pt>
                <c:pt idx="24016">
                  <c:v>5.1025921904334498E-4</c:v>
                </c:pt>
                <c:pt idx="24017">
                  <c:v>1.8861567005407202E-2</c:v>
                </c:pt>
                <c:pt idx="24018">
                  <c:v>7.0204580001561299E-5</c:v>
                </c:pt>
                <c:pt idx="24019">
                  <c:v>7.8528489848003703E-5</c:v>
                </c:pt>
                <c:pt idx="24020">
                  <c:v>9.1093810734307099E-7</c:v>
                </c:pt>
                <c:pt idx="24021">
                  <c:v>9.5671142940453105E-2</c:v>
                </c:pt>
                <c:pt idx="24022">
                  <c:v>9.8871239025598405E-3</c:v>
                </c:pt>
                <c:pt idx="24023">
                  <c:v>7.5812296603699298E-4</c:v>
                </c:pt>
                <c:pt idx="24024">
                  <c:v>5.6564490733741497E-3</c:v>
                </c:pt>
                <c:pt idx="24025">
                  <c:v>9.7985649183290305E-4</c:v>
                </c:pt>
                <c:pt idx="24026">
                  <c:v>3.4829812712592798E-3</c:v>
                </c:pt>
                <c:pt idx="24027">
                  <c:v>1.2684918088192301E-2</c:v>
                </c:pt>
                <c:pt idx="24028">
                  <c:v>6.3677932112342405E-4</c:v>
                </c:pt>
                <c:pt idx="24029">
                  <c:v>6.8097688975551302E-5</c:v>
                </c:pt>
                <c:pt idx="24030">
                  <c:v>8.1032266031913003E-4</c:v>
                </c:pt>
                <c:pt idx="24031">
                  <c:v>1.26677666883763E-5</c:v>
                </c:pt>
                <c:pt idx="24032">
                  <c:v>7.6700221995291894E-5</c:v>
                </c:pt>
                <c:pt idx="24033">
                  <c:v>3.08032518736295E-5</c:v>
                </c:pt>
                <c:pt idx="24034">
                  <c:v>1.00431239030601E-2</c:v>
                </c:pt>
                <c:pt idx="24035">
                  <c:v>2.3067891369897499E-4</c:v>
                </c:pt>
                <c:pt idx="24036">
                  <c:v>1.5266069925282E-3</c:v>
                </c:pt>
                <c:pt idx="24037">
                  <c:v>4.4820648817208298E-4</c:v>
                </c:pt>
                <c:pt idx="24038">
                  <c:v>1.82748851106578E-4</c:v>
                </c:pt>
                <c:pt idx="24039">
                  <c:v>1.2271948826804999E-4</c:v>
                </c:pt>
                <c:pt idx="24040">
                  <c:v>6.4258911551363701E-4</c:v>
                </c:pt>
                <c:pt idx="24041">
                  <c:v>2.7691097504508998E-3</c:v>
                </c:pt>
                <c:pt idx="24042">
                  <c:v>9.9841819144718389E-4</c:v>
                </c:pt>
                <c:pt idx="24043">
                  <c:v>2.9264944477921701E-3</c:v>
                </c:pt>
                <c:pt idx="24044">
                  <c:v>7.8534151877991693E-3</c:v>
                </c:pt>
                <c:pt idx="24045">
                  <c:v>2.4372907489974599E-3</c:v>
                </c:pt>
                <c:pt idx="24046">
                  <c:v>5.2091237700988002E-3</c:v>
                </c:pt>
                <c:pt idx="24047">
                  <c:v>7.5832212708688203E-6</c:v>
                </c:pt>
                <c:pt idx="24048">
                  <c:v>5.4306100633422496E-3</c:v>
                </c:pt>
                <c:pt idx="24049">
                  <c:v>1.51930446460081E-3</c:v>
                </c:pt>
                <c:pt idx="24050">
                  <c:v>3.68376971402064E-4</c:v>
                </c:pt>
                <c:pt idx="24051">
                  <c:v>1.9401530004965601E-3</c:v>
                </c:pt>
                <c:pt idx="24052">
                  <c:v>1.2852018431394401E-4</c:v>
                </c:pt>
                <c:pt idx="24053">
                  <c:v>1.7661446673008201E-4</c:v>
                </c:pt>
                <c:pt idx="24054">
                  <c:v>5.7370252329036204E-4</c:v>
                </c:pt>
                <c:pt idx="24055">
                  <c:v>1.4587185670999399E-4</c:v>
                </c:pt>
                <c:pt idx="24056">
                  <c:v>2.02588392011701E-3</c:v>
                </c:pt>
                <c:pt idx="24057">
                  <c:v>1.2346814677354E-4</c:v>
                </c:pt>
                <c:pt idx="24058">
                  <c:v>7.0694260530999398E-4</c:v>
                </c:pt>
                <c:pt idx="24059">
                  <c:v>5.0929741847380999E-3</c:v>
                </c:pt>
                <c:pt idx="24060">
                  <c:v>3.1254843560254102E-4</c:v>
                </c:pt>
                <c:pt idx="24061">
                  <c:v>9.9314487630483903E-5</c:v>
                </c:pt>
                <c:pt idx="24062">
                  <c:v>3.2751170929207298E-3</c:v>
                </c:pt>
                <c:pt idx="24063">
                  <c:v>1.10299696240904E-3</c:v>
                </c:pt>
                <c:pt idx="24064">
                  <c:v>6.3068202059550894E-5</c:v>
                </c:pt>
                <c:pt idx="24065">
                  <c:v>3.3790465613305E-3</c:v>
                </c:pt>
                <c:pt idx="24066">
                  <c:v>2.4421718130559402E-3</c:v>
                </c:pt>
                <c:pt idx="24067">
                  <c:v>1.4250593131754201E-4</c:v>
                </c:pt>
                <c:pt idx="24068">
                  <c:v>6.1142591536208497E-2</c:v>
                </c:pt>
                <c:pt idx="24069">
                  <c:v>3.5657327904233798E-3</c:v>
                </c:pt>
                <c:pt idx="24070">
                  <c:v>2.5324563374571298E-5</c:v>
                </c:pt>
                <c:pt idx="24071">
                  <c:v>1.70502740881236E-4</c:v>
                </c:pt>
                <c:pt idx="24072">
                  <c:v>4.8055809116635002E-3</c:v>
                </c:pt>
                <c:pt idx="24073">
                  <c:v>4.3493477026015004E-3</c:v>
                </c:pt>
                <c:pt idx="24074">
                  <c:v>1.7023014723713901E-2</c:v>
                </c:pt>
                <c:pt idx="24075">
                  <c:v>1.23669356134579E-2</c:v>
                </c:pt>
                <c:pt idx="24076">
                  <c:v>9.1044287065145699E-4</c:v>
                </c:pt>
                <c:pt idx="24077">
                  <c:v>1.5751122363092101E-3</c:v>
                </c:pt>
                <c:pt idx="24078">
                  <c:v>0.169109031176576</c:v>
                </c:pt>
                <c:pt idx="24079">
                  <c:v>5.6771424073295701E-5</c:v>
                </c:pt>
                <c:pt idx="24080">
                  <c:v>4.5110533630542302E-7</c:v>
                </c:pt>
                <c:pt idx="24081">
                  <c:v>4.1706087660536902E-3</c:v>
                </c:pt>
                <c:pt idx="24082">
                  <c:v>1.2664662896207901E-4</c:v>
                </c:pt>
                <c:pt idx="24083">
                  <c:v>9.6379788921460009E-7</c:v>
                </c:pt>
                <c:pt idx="24084">
                  <c:v>4.0228938409793899E-3</c:v>
                </c:pt>
                <c:pt idx="24085">
                  <c:v>4.9098083993038798E-3</c:v>
                </c:pt>
                <c:pt idx="24086">
                  <c:v>1.7477755064326301E-7</c:v>
                </c:pt>
                <c:pt idx="24087">
                  <c:v>8.7631301777586402E-5</c:v>
                </c:pt>
                <c:pt idx="24088">
                  <c:v>4.4191485711663598E-4</c:v>
                </c:pt>
                <c:pt idx="24089">
                  <c:v>6.1778931841488104E-5</c:v>
                </c:pt>
                <c:pt idx="24090">
                  <c:v>2.7606834075921402E-7</c:v>
                </c:pt>
                <c:pt idx="24091">
                  <c:v>2.06826244076579E-4</c:v>
                </c:pt>
                <c:pt idx="24092">
                  <c:v>4.1203746429135701E-4</c:v>
                </c:pt>
                <c:pt idx="24093">
                  <c:v>1.3157508827533501E-3</c:v>
                </c:pt>
                <c:pt idx="24094">
                  <c:v>1.9884883939398301E-4</c:v>
                </c:pt>
                <c:pt idx="24095">
                  <c:v>5.9356650155193303E-4</c:v>
                </c:pt>
                <c:pt idx="24096">
                  <c:v>9.0330492564282396E-5</c:v>
                </c:pt>
                <c:pt idx="24097">
                  <c:v>6.8342970825649501E-3</c:v>
                </c:pt>
                <c:pt idx="24098">
                  <c:v>4.0051991714305703E-3</c:v>
                </c:pt>
                <c:pt idx="24099">
                  <c:v>1.5163114176131899E-4</c:v>
                </c:pt>
                <c:pt idx="24100">
                  <c:v>1.2012164690133701E-2</c:v>
                </c:pt>
                <c:pt idx="24101">
                  <c:v>3.4590070031911301E-3</c:v>
                </c:pt>
                <c:pt idx="24102">
                  <c:v>1.14488802141886E-6</c:v>
                </c:pt>
                <c:pt idx="24103">
                  <c:v>2.09397402076761E-3</c:v>
                </c:pt>
                <c:pt idx="24104">
                  <c:v>1.6983600407269399E-3</c:v>
                </c:pt>
                <c:pt idx="24105">
                  <c:v>2.4026198661498701E-3</c:v>
                </c:pt>
                <c:pt idx="24106">
                  <c:v>1.79059883167086E-3</c:v>
                </c:pt>
                <c:pt idx="24107">
                  <c:v>8.0262391357074599E-4</c:v>
                </c:pt>
                <c:pt idx="24108">
                  <c:v>4.8192828755527096E-3</c:v>
                </c:pt>
                <c:pt idx="24109">
                  <c:v>1.14923472216935E-4</c:v>
                </c:pt>
                <c:pt idx="24110">
                  <c:v>2.2084749228493501E-3</c:v>
                </c:pt>
                <c:pt idx="24111">
                  <c:v>3.1691258939354002E-3</c:v>
                </c:pt>
                <c:pt idx="24112">
                  <c:v>5.2157501564034196E-3</c:v>
                </c:pt>
                <c:pt idx="24113">
                  <c:v>1.4493809292135E-4</c:v>
                </c:pt>
                <c:pt idx="24114">
                  <c:v>6.2891368637356599E-4</c:v>
                </c:pt>
                <c:pt idx="24115">
                  <c:v>1.0797801340308201E-6</c:v>
                </c:pt>
                <c:pt idx="24116">
                  <c:v>1.85478578531038E-5</c:v>
                </c:pt>
                <c:pt idx="24117">
                  <c:v>2.3508732585374E-2</c:v>
                </c:pt>
                <c:pt idx="24118">
                  <c:v>6.3293779819138297E-4</c:v>
                </c:pt>
                <c:pt idx="24119">
                  <c:v>1.7321442176485701E-3</c:v>
                </c:pt>
                <c:pt idx="24120">
                  <c:v>2.9317916847884998E-4</c:v>
                </c:pt>
                <c:pt idx="24121">
                  <c:v>1.0947311293615701E-2</c:v>
                </c:pt>
                <c:pt idx="24122">
                  <c:v>5.2474549526280796E-7</c:v>
                </c:pt>
                <c:pt idx="24123">
                  <c:v>9.9443863938660404E-4</c:v>
                </c:pt>
                <c:pt idx="24124">
                  <c:v>1.9692699514330301E-5</c:v>
                </c:pt>
                <c:pt idx="24125">
                  <c:v>2.2998472426437501E-4</c:v>
                </c:pt>
                <c:pt idx="24126">
                  <c:v>9.5161717628010497E-8</c:v>
                </c:pt>
                <c:pt idx="24127">
                  <c:v>1.28629806713739E-4</c:v>
                </c:pt>
                <c:pt idx="24128">
                  <c:v>1.07367319430547E-2</c:v>
                </c:pt>
                <c:pt idx="24129">
                  <c:v>1.07455466456605E-4</c:v>
                </c:pt>
                <c:pt idx="24130">
                  <c:v>7.6060143753028404E-3</c:v>
                </c:pt>
                <c:pt idx="24131">
                  <c:v>1.46142744137109E-3</c:v>
                </c:pt>
                <c:pt idx="24132">
                  <c:v>2.0210912199533099E-3</c:v>
                </c:pt>
                <c:pt idx="24133">
                  <c:v>1.6387823232500901E-6</c:v>
                </c:pt>
                <c:pt idx="24134">
                  <c:v>1.86879833086755E-2</c:v>
                </c:pt>
                <c:pt idx="24135">
                  <c:v>6.3237818761475199E-7</c:v>
                </c:pt>
                <c:pt idx="24136">
                  <c:v>3.9172440519390401E-7</c:v>
                </c:pt>
                <c:pt idx="24137">
                  <c:v>4.5612190637410698E-3</c:v>
                </c:pt>
                <c:pt idx="24138">
                  <c:v>5.2750058908352502E-5</c:v>
                </c:pt>
                <c:pt idx="24139">
                  <c:v>9.0064539670537297E-7</c:v>
                </c:pt>
                <c:pt idx="24140">
                  <c:v>1.74423808025331E-3</c:v>
                </c:pt>
                <c:pt idx="24141">
                  <c:v>2.1847507190419699E-4</c:v>
                </c:pt>
                <c:pt idx="24142">
                  <c:v>5.8569485502026498E-4</c:v>
                </c:pt>
                <c:pt idx="24143">
                  <c:v>9.0160748538724803E-7</c:v>
                </c:pt>
                <c:pt idx="24144">
                  <c:v>1.30772790379758E-3</c:v>
                </c:pt>
                <c:pt idx="24145">
                  <c:v>3.2975600832350601E-3</c:v>
                </c:pt>
                <c:pt idx="24146">
                  <c:v>1.89752894210114E-4</c:v>
                </c:pt>
                <c:pt idx="24147">
                  <c:v>5.5810800760910297E-3</c:v>
                </c:pt>
                <c:pt idx="24148">
                  <c:v>1.8461752667438E-3</c:v>
                </c:pt>
                <c:pt idx="24149">
                  <c:v>2.2134604178101901E-3</c:v>
                </c:pt>
                <c:pt idx="24150">
                  <c:v>2.0825007873670402E-3</c:v>
                </c:pt>
                <c:pt idx="24151">
                  <c:v>3.2092393181538802E-2</c:v>
                </c:pt>
                <c:pt idx="24152">
                  <c:v>5.1872127157926102E-4</c:v>
                </c:pt>
                <c:pt idx="24153">
                  <c:v>1.19092312410707E-4</c:v>
                </c:pt>
                <c:pt idx="24154">
                  <c:v>3.2939947828008098E-4</c:v>
                </c:pt>
                <c:pt idx="24155">
                  <c:v>3.6326163183245601E-2</c:v>
                </c:pt>
                <c:pt idx="24156">
                  <c:v>3.16687138630661E-4</c:v>
                </c:pt>
                <c:pt idx="24157">
                  <c:v>2.8367308269383699E-4</c:v>
                </c:pt>
                <c:pt idx="24158">
                  <c:v>2.3229970370349201E-4</c:v>
                </c:pt>
                <c:pt idx="24159">
                  <c:v>1.7373950539657499E-3</c:v>
                </c:pt>
                <c:pt idx="24160">
                  <c:v>1.36467915726287E-3</c:v>
                </c:pt>
                <c:pt idx="24161">
                  <c:v>6.6779056037130006E-5</c:v>
                </c:pt>
                <c:pt idx="24162">
                  <c:v>3.7823546416487899E-4</c:v>
                </c:pt>
                <c:pt idx="24163">
                  <c:v>2.9905927003615399E-6</c:v>
                </c:pt>
                <c:pt idx="24164">
                  <c:v>2.7161696122460199E-5</c:v>
                </c:pt>
                <c:pt idx="24165">
                  <c:v>8.2875707210171903E-5</c:v>
                </c:pt>
                <c:pt idx="24166">
                  <c:v>3.16757409406619E-3</c:v>
                </c:pt>
                <c:pt idx="24167">
                  <c:v>3.8763654843164499E-3</c:v>
                </c:pt>
                <c:pt idx="24168">
                  <c:v>1.46437285995474E-6</c:v>
                </c:pt>
                <c:pt idx="24169">
                  <c:v>4.4081023594846001E-5</c:v>
                </c:pt>
                <c:pt idx="24170">
                  <c:v>4.2578103691529799E-4</c:v>
                </c:pt>
                <c:pt idx="24171">
                  <c:v>2.6561256883854802E-4</c:v>
                </c:pt>
                <c:pt idx="24172">
                  <c:v>1.10700363049264E-4</c:v>
                </c:pt>
                <c:pt idx="24173">
                  <c:v>3.2342280776777199E-2</c:v>
                </c:pt>
                <c:pt idx="24174">
                  <c:v>3.0773808780666802E-4</c:v>
                </c:pt>
                <c:pt idx="24175">
                  <c:v>9.1367972629737998E-6</c:v>
                </c:pt>
                <c:pt idx="24176">
                  <c:v>5.6168179231367796E-4</c:v>
                </c:pt>
                <c:pt idx="24177">
                  <c:v>1.077484976311E-4</c:v>
                </c:pt>
                <c:pt idx="24178">
                  <c:v>4.35397188053177E-4</c:v>
                </c:pt>
                <c:pt idx="24179">
                  <c:v>7.6855369552515196E-4</c:v>
                </c:pt>
                <c:pt idx="24180">
                  <c:v>4.5462610235140798E-3</c:v>
                </c:pt>
                <c:pt idx="24181">
                  <c:v>2.3367552733040399E-2</c:v>
                </c:pt>
                <c:pt idx="24182">
                  <c:v>6.6922832919086696E-5</c:v>
                </c:pt>
                <c:pt idx="24183">
                  <c:v>9.0011574326817E-7</c:v>
                </c:pt>
                <c:pt idx="24184">
                  <c:v>2.5994610732003398E-3</c:v>
                </c:pt>
                <c:pt idx="24185">
                  <c:v>4.0636589390758403E-5</c:v>
                </c:pt>
                <c:pt idx="24186">
                  <c:v>1.36160844633522E-4</c:v>
                </c:pt>
                <c:pt idx="24187">
                  <c:v>3.6410596543212698E-3</c:v>
                </c:pt>
                <c:pt idx="24188">
                  <c:v>3.0223476573259002E-3</c:v>
                </c:pt>
                <c:pt idx="24189">
                  <c:v>4.1416997762423503E-3</c:v>
                </c:pt>
                <c:pt idx="24190">
                  <c:v>2.8386038257556E-2</c:v>
                </c:pt>
                <c:pt idx="24191">
                  <c:v>1.11632438110124E-4</c:v>
                </c:pt>
                <c:pt idx="24192">
                  <c:v>1.19754371615271E-4</c:v>
                </c:pt>
                <c:pt idx="24193">
                  <c:v>2.0537062777534398E-3</c:v>
                </c:pt>
                <c:pt idx="24194">
                  <c:v>3.0313187777841198E-5</c:v>
                </c:pt>
                <c:pt idx="24195">
                  <c:v>8.3267421787079805E-5</c:v>
                </c:pt>
                <c:pt idx="24196">
                  <c:v>7.4733894192542596E-4</c:v>
                </c:pt>
                <c:pt idx="24197">
                  <c:v>2.4365447136758901E-5</c:v>
                </c:pt>
                <c:pt idx="24198">
                  <c:v>5.9012350956732002E-5</c:v>
                </c:pt>
                <c:pt idx="24199">
                  <c:v>6.5165143947211807E-5</c:v>
                </c:pt>
                <c:pt idx="24200">
                  <c:v>1.0535591394218401E-3</c:v>
                </c:pt>
                <c:pt idx="24201">
                  <c:v>2.44663874992777E-5</c:v>
                </c:pt>
                <c:pt idx="24202">
                  <c:v>6.3233515049817002E-3</c:v>
                </c:pt>
                <c:pt idx="24203">
                  <c:v>9.8243799441700697E-3</c:v>
                </c:pt>
                <c:pt idx="24204">
                  <c:v>4.9763542420565201E-4</c:v>
                </c:pt>
                <c:pt idx="24205">
                  <c:v>2.4986100825415402E-4</c:v>
                </c:pt>
                <c:pt idx="24206">
                  <c:v>2.41627437363594E-4</c:v>
                </c:pt>
                <c:pt idx="24207">
                  <c:v>3.1123440960421499E-3</c:v>
                </c:pt>
                <c:pt idx="24208">
                  <c:v>2.9239402413311702E-7</c:v>
                </c:pt>
                <c:pt idx="24209">
                  <c:v>1.54190922914476E-6</c:v>
                </c:pt>
                <c:pt idx="24210">
                  <c:v>1.8381939726565299E-4</c:v>
                </c:pt>
                <c:pt idx="24211">
                  <c:v>9.6665000356230098E-5</c:v>
                </c:pt>
                <c:pt idx="24212">
                  <c:v>4.2273268435260601E-2</c:v>
                </c:pt>
                <c:pt idx="24213">
                  <c:v>2.6343480091483201E-4</c:v>
                </c:pt>
                <c:pt idx="24214">
                  <c:v>5.28203881469049E-4</c:v>
                </c:pt>
                <c:pt idx="24215">
                  <c:v>1.03856140693031E-4</c:v>
                </c:pt>
                <c:pt idx="24216">
                  <c:v>2.1741517959234899E-7</c:v>
                </c:pt>
                <c:pt idx="24217">
                  <c:v>8.7800971011769105E-2</c:v>
                </c:pt>
                <c:pt idx="24218">
                  <c:v>1.2542929926909099E-3</c:v>
                </c:pt>
                <c:pt idx="24219">
                  <c:v>8.82121797595024E-3</c:v>
                </c:pt>
                <c:pt idx="24220">
                  <c:v>5.4935667625254298E-4</c:v>
                </c:pt>
                <c:pt idx="24221">
                  <c:v>2.6212015472489102E-2</c:v>
                </c:pt>
                <c:pt idx="24222">
                  <c:v>2.1823738111373701E-6</c:v>
                </c:pt>
                <c:pt idx="24223">
                  <c:v>1.90802804557396E-2</c:v>
                </c:pt>
                <c:pt idx="24224">
                  <c:v>2.2243765323078901E-4</c:v>
                </c:pt>
                <c:pt idx="24225">
                  <c:v>0.18280292051921501</c:v>
                </c:pt>
                <c:pt idx="24226">
                  <c:v>1.44588299571134E-4</c:v>
                </c:pt>
                <c:pt idx="24227">
                  <c:v>1.06422496590393E-6</c:v>
                </c:pt>
                <c:pt idx="24228">
                  <c:v>3.5818127081846899E-3</c:v>
                </c:pt>
                <c:pt idx="24229">
                  <c:v>6.0630191649230303E-3</c:v>
                </c:pt>
                <c:pt idx="24230">
                  <c:v>1.91625850312623E-4</c:v>
                </c:pt>
                <c:pt idx="24231">
                  <c:v>8.6293313067576007E-3</c:v>
                </c:pt>
                <c:pt idx="24232">
                  <c:v>4.0953269657786201E-3</c:v>
                </c:pt>
                <c:pt idx="24233">
                  <c:v>2.42666739922799E-4</c:v>
                </c:pt>
                <c:pt idx="24234">
                  <c:v>1.2221780060451E-2</c:v>
                </c:pt>
                <c:pt idx="24235">
                  <c:v>4.0632047675892002E-5</c:v>
                </c:pt>
                <c:pt idx="24236">
                  <c:v>3.6342175537479299E-4</c:v>
                </c:pt>
                <c:pt idx="24237">
                  <c:v>2.87109144193213E-4</c:v>
                </c:pt>
                <c:pt idx="24238">
                  <c:v>4.9235401915528499E-5</c:v>
                </c:pt>
                <c:pt idx="24239">
                  <c:v>1.8995280152675901E-3</c:v>
                </c:pt>
                <c:pt idx="24240">
                  <c:v>1.4562927749575001E-2</c:v>
                </c:pt>
                <c:pt idx="24241">
                  <c:v>8.9867799887160208E-3</c:v>
                </c:pt>
                <c:pt idx="24242">
                  <c:v>6.9474881025093798E-4</c:v>
                </c:pt>
                <c:pt idx="24243">
                  <c:v>1.64363971497514E-4</c:v>
                </c:pt>
                <c:pt idx="24244">
                  <c:v>2.2215116043195201E-4</c:v>
                </c:pt>
                <c:pt idx="24245">
                  <c:v>4.58570353730037E-3</c:v>
                </c:pt>
                <c:pt idx="24246">
                  <c:v>3.0616034545755501E-4</c:v>
                </c:pt>
                <c:pt idx="24247">
                  <c:v>2.1569100898442298E-6</c:v>
                </c:pt>
                <c:pt idx="24248">
                  <c:v>1.0296135600394399E-3</c:v>
                </c:pt>
                <c:pt idx="24249">
                  <c:v>4.2703429632965501E-3</c:v>
                </c:pt>
                <c:pt idx="24250">
                  <c:v>2.01938354221702E-4</c:v>
                </c:pt>
                <c:pt idx="24251">
                  <c:v>1.3826707662979399E-3</c:v>
                </c:pt>
                <c:pt idx="24252">
                  <c:v>3.8203837157068199E-3</c:v>
                </c:pt>
                <c:pt idx="24253">
                  <c:v>5.7210633767199402E-5</c:v>
                </c:pt>
                <c:pt idx="24254">
                  <c:v>8.7583125263470101E-4</c:v>
                </c:pt>
                <c:pt idx="24255">
                  <c:v>2.1547002329729101E-4</c:v>
                </c:pt>
                <c:pt idx="24256">
                  <c:v>1.9439086935382701E-3</c:v>
                </c:pt>
                <c:pt idx="24257">
                  <c:v>3.6296886882226701E-3</c:v>
                </c:pt>
                <c:pt idx="24258">
                  <c:v>3.7450239770539101E-3</c:v>
                </c:pt>
                <c:pt idx="24259">
                  <c:v>9.0560438642936297E-4</c:v>
                </c:pt>
                <c:pt idx="24260">
                  <c:v>4.6020223623655099E-4</c:v>
                </c:pt>
                <c:pt idx="24261">
                  <c:v>1.22922810977645E-2</c:v>
                </c:pt>
                <c:pt idx="24262">
                  <c:v>3.14310627749596E-4</c:v>
                </c:pt>
                <c:pt idx="24263">
                  <c:v>2.7529399379255402E-4</c:v>
                </c:pt>
                <c:pt idx="24264">
                  <c:v>1.28694545523787E-3</c:v>
                </c:pt>
                <c:pt idx="24265">
                  <c:v>1.0243261016969599E-2</c:v>
                </c:pt>
                <c:pt idx="24266">
                  <c:v>8.2139386061722496E-4</c:v>
                </c:pt>
                <c:pt idx="24267">
                  <c:v>1.60003985046795E-6</c:v>
                </c:pt>
                <c:pt idx="24268">
                  <c:v>0.32104750605836202</c:v>
                </c:pt>
                <c:pt idx="24269">
                  <c:v>2.5946785849084302E-4</c:v>
                </c:pt>
                <c:pt idx="24270">
                  <c:v>3.5167079373745197E-5</c:v>
                </c:pt>
                <c:pt idx="24271">
                  <c:v>3.0129956913645798E-3</c:v>
                </c:pt>
                <c:pt idx="24272">
                  <c:v>3.0758956361355899E-3</c:v>
                </c:pt>
                <c:pt idx="24273">
                  <c:v>1.9812111668867499E-4</c:v>
                </c:pt>
                <c:pt idx="24274">
                  <c:v>5.1345730890114602E-4</c:v>
                </c:pt>
                <c:pt idx="24275">
                  <c:v>7.2601093564620195E-5</c:v>
                </c:pt>
                <c:pt idx="24276">
                  <c:v>5.3974740690554404E-3</c:v>
                </c:pt>
                <c:pt idx="24277">
                  <c:v>8.1307099550257997E-5</c:v>
                </c:pt>
                <c:pt idx="24278">
                  <c:v>5.9764239308881595E-4</c:v>
                </c:pt>
                <c:pt idx="24279">
                  <c:v>1.3914688721630201E-6</c:v>
                </c:pt>
                <c:pt idx="24280">
                  <c:v>1.6480268658231E-2</c:v>
                </c:pt>
                <c:pt idx="24281">
                  <c:v>1.99204828019592E-3</c:v>
                </c:pt>
                <c:pt idx="24282">
                  <c:v>2.1845121251169001E-4</c:v>
                </c:pt>
                <c:pt idx="24283">
                  <c:v>4.6613607931711898E-5</c:v>
                </c:pt>
                <c:pt idx="24284">
                  <c:v>2.7650758388294699E-3</c:v>
                </c:pt>
                <c:pt idx="24285">
                  <c:v>1.11993639392068E-4</c:v>
                </c:pt>
                <c:pt idx="24286">
                  <c:v>2.9641038549843798E-3</c:v>
                </c:pt>
                <c:pt idx="24287">
                  <c:v>3.2395319832907401E-4</c:v>
                </c:pt>
                <c:pt idx="24288">
                  <c:v>5.3210317822349498E-7</c:v>
                </c:pt>
                <c:pt idx="24289">
                  <c:v>1.16156105395698E-6</c:v>
                </c:pt>
                <c:pt idx="24290">
                  <c:v>1.6704119108994401E-5</c:v>
                </c:pt>
                <c:pt idx="24291">
                  <c:v>8.8029222527962598E-4</c:v>
                </c:pt>
                <c:pt idx="24292">
                  <c:v>1.52961493775246E-6</c:v>
                </c:pt>
                <c:pt idx="24293">
                  <c:v>1.0027064489681699E-6</c:v>
                </c:pt>
                <c:pt idx="24294">
                  <c:v>1.03980804359419E-3</c:v>
                </c:pt>
                <c:pt idx="24295">
                  <c:v>3.6481918121453497E-4</c:v>
                </c:pt>
                <c:pt idx="24296">
                  <c:v>2.6335928253737101E-4</c:v>
                </c:pt>
                <c:pt idx="24297">
                  <c:v>6.9979825131652601E-3</c:v>
                </c:pt>
                <c:pt idx="24298">
                  <c:v>3.21336167736863E-4</c:v>
                </c:pt>
                <c:pt idx="24299">
                  <c:v>1.8133265771826E-3</c:v>
                </c:pt>
                <c:pt idx="24300">
                  <c:v>1.60598803809005E-3</c:v>
                </c:pt>
                <c:pt idx="24301">
                  <c:v>1.3248795826840199E-2</c:v>
                </c:pt>
                <c:pt idx="24302">
                  <c:v>2.2521133919222601E-5</c:v>
                </c:pt>
                <c:pt idx="24303">
                  <c:v>1.6612425805765701E-2</c:v>
                </c:pt>
                <c:pt idx="24304">
                  <c:v>1.8277410622372599E-4</c:v>
                </c:pt>
                <c:pt idx="24305">
                  <c:v>5.3694509063795096E-4</c:v>
                </c:pt>
                <c:pt idx="24306">
                  <c:v>8.2796411768529204E-6</c:v>
                </c:pt>
                <c:pt idx="24307">
                  <c:v>2.1182075137527699E-3</c:v>
                </c:pt>
                <c:pt idx="24308">
                  <c:v>2.8596740156394702E-3</c:v>
                </c:pt>
                <c:pt idx="24309">
                  <c:v>5.4238871067818E-3</c:v>
                </c:pt>
                <c:pt idx="24310">
                  <c:v>8.2067170417758097E-4</c:v>
                </c:pt>
                <c:pt idx="24311">
                  <c:v>0.18005785778354</c:v>
                </c:pt>
                <c:pt idx="24312">
                  <c:v>1.22292321908785E-2</c:v>
                </c:pt>
                <c:pt idx="24313">
                  <c:v>4.9792489422519298E-4</c:v>
                </c:pt>
                <c:pt idx="24314">
                  <c:v>7.2923441578451997E-3</c:v>
                </c:pt>
                <c:pt idx="24315">
                  <c:v>5.5522276200481598E-4</c:v>
                </c:pt>
                <c:pt idx="24316">
                  <c:v>8.1332329027343795E-5</c:v>
                </c:pt>
                <c:pt idx="24317">
                  <c:v>3.0356468532469601E-4</c:v>
                </c:pt>
                <c:pt idx="24318">
                  <c:v>6.5977376058390701E-3</c:v>
                </c:pt>
                <c:pt idx="24319">
                  <c:v>9.9688235254571304E-4</c:v>
                </c:pt>
                <c:pt idx="24320">
                  <c:v>9.1205849830670004E-3</c:v>
                </c:pt>
                <c:pt idx="24321">
                  <c:v>3.6248191026099102E-3</c:v>
                </c:pt>
                <c:pt idx="24322">
                  <c:v>1.02298106031781E-6</c:v>
                </c:pt>
                <c:pt idx="24323">
                  <c:v>7.0894508700174801E-5</c:v>
                </c:pt>
                <c:pt idx="24324">
                  <c:v>2.4794636111652498E-3</c:v>
                </c:pt>
                <c:pt idx="24325">
                  <c:v>8.0989174735450302E-4</c:v>
                </c:pt>
                <c:pt idx="24326">
                  <c:v>9.2145214893146797E-4</c:v>
                </c:pt>
                <c:pt idx="24327">
                  <c:v>2.30885035695518E-4</c:v>
                </c:pt>
                <c:pt idx="24328">
                  <c:v>1.86610669287325E-6</c:v>
                </c:pt>
                <c:pt idx="24329">
                  <c:v>7.7802019519113901E-7</c:v>
                </c:pt>
                <c:pt idx="24330">
                  <c:v>1.3772979626633099E-3</c:v>
                </c:pt>
                <c:pt idx="24331">
                  <c:v>4.7087488764557799E-3</c:v>
                </c:pt>
                <c:pt idx="24332">
                  <c:v>7.3652348404461602E-4</c:v>
                </c:pt>
                <c:pt idx="24333">
                  <c:v>1.9782821577845901E-3</c:v>
                </c:pt>
                <c:pt idx="24334">
                  <c:v>2.0261482957708099E-3</c:v>
                </c:pt>
                <c:pt idx="24335">
                  <c:v>6.1155546264684603E-4</c:v>
                </c:pt>
                <c:pt idx="24336">
                  <c:v>1.41595193114902E-3</c:v>
                </c:pt>
                <c:pt idx="24337">
                  <c:v>6.3423984901158899E-4</c:v>
                </c:pt>
                <c:pt idx="24338">
                  <c:v>8.2821929015347105E-3</c:v>
                </c:pt>
                <c:pt idx="24339">
                  <c:v>4.5910990787921402E-7</c:v>
                </c:pt>
                <c:pt idx="24340">
                  <c:v>4.3322214949976698E-4</c:v>
                </c:pt>
                <c:pt idx="24341">
                  <c:v>1.13565999443984E-6</c:v>
                </c:pt>
                <c:pt idx="24342">
                  <c:v>3.2669577062283098E-5</c:v>
                </c:pt>
                <c:pt idx="24343">
                  <c:v>1.2754681472073601E-3</c:v>
                </c:pt>
                <c:pt idx="24344">
                  <c:v>1.6998036654114E-2</c:v>
                </c:pt>
                <c:pt idx="24345">
                  <c:v>1.61032384937676E-3</c:v>
                </c:pt>
                <c:pt idx="24346">
                  <c:v>2.1309724801812399E-3</c:v>
                </c:pt>
                <c:pt idx="24347">
                  <c:v>7.9423839186533104E-5</c:v>
                </c:pt>
                <c:pt idx="24348">
                  <c:v>2.3551102349923499E-3</c:v>
                </c:pt>
                <c:pt idx="24349">
                  <c:v>7.0473586593318904E-3</c:v>
                </c:pt>
                <c:pt idx="24350">
                  <c:v>1.52915893722935E-3</c:v>
                </c:pt>
                <c:pt idx="24351">
                  <c:v>4.3127473550702301E-4</c:v>
                </c:pt>
                <c:pt idx="24352">
                  <c:v>4.8863595078985996E-7</c:v>
                </c:pt>
                <c:pt idx="24353">
                  <c:v>5.0734073261205702E-5</c:v>
                </c:pt>
                <c:pt idx="24354">
                  <c:v>3.8904706313072803E-4</c:v>
                </c:pt>
                <c:pt idx="24355">
                  <c:v>8.0316969266289302E-7</c:v>
                </c:pt>
                <c:pt idx="24356">
                  <c:v>2.0469983949734401E-4</c:v>
                </c:pt>
                <c:pt idx="24357">
                  <c:v>2.2694002294917701E-6</c:v>
                </c:pt>
                <c:pt idx="24358">
                  <c:v>3.1237810929600602E-3</c:v>
                </c:pt>
                <c:pt idx="24359">
                  <c:v>6.3295027578145497E-3</c:v>
                </c:pt>
                <c:pt idx="24360">
                  <c:v>2.53694574556329E-3</c:v>
                </c:pt>
                <c:pt idx="24361">
                  <c:v>1.07810826111282E-5</c:v>
                </c:pt>
                <c:pt idx="24362">
                  <c:v>7.2954067569565306E-5</c:v>
                </c:pt>
                <c:pt idx="24363">
                  <c:v>9.6800677012951703E-5</c:v>
                </c:pt>
                <c:pt idx="24364">
                  <c:v>1.4555841040274501E-3</c:v>
                </c:pt>
                <c:pt idx="24365">
                  <c:v>2.9826468814270701E-5</c:v>
                </c:pt>
                <c:pt idx="24366">
                  <c:v>1.7326259760569799E-7</c:v>
                </c:pt>
                <c:pt idx="24367">
                  <c:v>1.17955297472794E-3</c:v>
                </c:pt>
                <c:pt idx="24368">
                  <c:v>4.23909741294515E-7</c:v>
                </c:pt>
                <c:pt idx="24369">
                  <c:v>2.8332186682335E-3</c:v>
                </c:pt>
                <c:pt idx="24370">
                  <c:v>5.7231573098787505E-4</c:v>
                </c:pt>
                <c:pt idx="24371">
                  <c:v>1.37051873286065E-3</c:v>
                </c:pt>
                <c:pt idx="24372">
                  <c:v>6.5527386461705899E-4</c:v>
                </c:pt>
                <c:pt idx="24373">
                  <c:v>3.33239051101897E-4</c:v>
                </c:pt>
                <c:pt idx="24374">
                  <c:v>7.5677307771895496E-3</c:v>
                </c:pt>
                <c:pt idx="24375">
                  <c:v>9.4761954041966499E-4</c:v>
                </c:pt>
                <c:pt idx="24376">
                  <c:v>8.8632134106337596E-7</c:v>
                </c:pt>
                <c:pt idx="24377">
                  <c:v>9.6675450341502105E-4</c:v>
                </c:pt>
                <c:pt idx="24378">
                  <c:v>1.7517715778789901E-4</c:v>
                </c:pt>
                <c:pt idx="24379">
                  <c:v>2.5016502752024102E-4</c:v>
                </c:pt>
                <c:pt idx="24380">
                  <c:v>1.47791881935691E-3</c:v>
                </c:pt>
                <c:pt idx="24381">
                  <c:v>2.86511172128214E-3</c:v>
                </c:pt>
                <c:pt idx="24382">
                  <c:v>7.3586406188129395E-4</c:v>
                </c:pt>
                <c:pt idx="24383">
                  <c:v>1.5252969013328699E-4</c:v>
                </c:pt>
                <c:pt idx="24384">
                  <c:v>1.0772625775763E-4</c:v>
                </c:pt>
                <c:pt idx="24385">
                  <c:v>1.2225192704648201E-4</c:v>
                </c:pt>
                <c:pt idx="24386">
                  <c:v>6.5820565091460198E-4</c:v>
                </c:pt>
                <c:pt idx="24387">
                  <c:v>2.5258565525196201E-4</c:v>
                </c:pt>
                <c:pt idx="24388">
                  <c:v>5.6896785553253197E-3</c:v>
                </c:pt>
                <c:pt idx="24389">
                  <c:v>1.4150549263972599E-3</c:v>
                </c:pt>
                <c:pt idx="24390">
                  <c:v>2.2008973646190501E-3</c:v>
                </c:pt>
                <c:pt idx="24391">
                  <c:v>3.3060227469576E-4</c:v>
                </c:pt>
                <c:pt idx="24392">
                  <c:v>1.1486948107374999E-3</c:v>
                </c:pt>
                <c:pt idx="24393">
                  <c:v>2.1895696075352501E-3</c:v>
                </c:pt>
                <c:pt idx="24394">
                  <c:v>7.1490683538179001E-3</c:v>
                </c:pt>
                <c:pt idx="24395">
                  <c:v>8.7163014615422796E-5</c:v>
                </c:pt>
                <c:pt idx="24396">
                  <c:v>8.0693968609356799E-3</c:v>
                </c:pt>
                <c:pt idx="24397">
                  <c:v>8.8687067594305002E-7</c:v>
                </c:pt>
                <c:pt idx="24398">
                  <c:v>1.2305115871448101E-4</c:v>
                </c:pt>
                <c:pt idx="24399">
                  <c:v>2.1172267156096499E-3</c:v>
                </c:pt>
                <c:pt idx="24400">
                  <c:v>1.59976860913224E-3</c:v>
                </c:pt>
                <c:pt idx="24401">
                  <c:v>2.5658785286250698E-4</c:v>
                </c:pt>
                <c:pt idx="24402">
                  <c:v>4.3515297890679401E-3</c:v>
                </c:pt>
                <c:pt idx="24403">
                  <c:v>3.8926242147514001E-5</c:v>
                </c:pt>
                <c:pt idx="24404">
                  <c:v>1.0653659602250199E-3</c:v>
                </c:pt>
                <c:pt idx="24405">
                  <c:v>9.3539308598742896E-7</c:v>
                </c:pt>
                <c:pt idx="24406">
                  <c:v>3.90799950377876E-4</c:v>
                </c:pt>
                <c:pt idx="24407">
                  <c:v>7.2065291554735604E-4</c:v>
                </c:pt>
                <c:pt idx="24408">
                  <c:v>1.04468389224701E-2</c:v>
                </c:pt>
                <c:pt idx="24409">
                  <c:v>2.2195168784001199E-3</c:v>
                </c:pt>
                <c:pt idx="24410">
                  <c:v>1.3001054725731201E-2</c:v>
                </c:pt>
                <c:pt idx="24411">
                  <c:v>6.2751766770468805E-4</c:v>
                </c:pt>
                <c:pt idx="24412">
                  <c:v>3.9090767169251299E-4</c:v>
                </c:pt>
                <c:pt idx="24413">
                  <c:v>6.7688717368198799E-4</c:v>
                </c:pt>
                <c:pt idx="24414">
                  <c:v>1.1600417993515799E-2</c:v>
                </c:pt>
                <c:pt idx="24415">
                  <c:v>1.2860778580478201E-4</c:v>
                </c:pt>
                <c:pt idx="24416">
                  <c:v>3.0198115005804198E-2</c:v>
                </c:pt>
                <c:pt idx="24417">
                  <c:v>1.01908040293761E-3</c:v>
                </c:pt>
                <c:pt idx="24418">
                  <c:v>1.5320159232292199E-3</c:v>
                </c:pt>
                <c:pt idx="24419">
                  <c:v>1.1880063370870401E-3</c:v>
                </c:pt>
                <c:pt idx="24420">
                  <c:v>3.93106471501995E-4</c:v>
                </c:pt>
                <c:pt idx="24421">
                  <c:v>6.8406793619685304E-5</c:v>
                </c:pt>
                <c:pt idx="24422">
                  <c:v>1.14943386951613E-2</c:v>
                </c:pt>
                <c:pt idx="24423">
                  <c:v>1.97956346446052E-4</c:v>
                </c:pt>
                <c:pt idx="24424">
                  <c:v>3.9278738214193303E-3</c:v>
                </c:pt>
                <c:pt idx="24425">
                  <c:v>2.0229501855313899E-4</c:v>
                </c:pt>
                <c:pt idx="24426">
                  <c:v>0.13147409864995399</c:v>
                </c:pt>
                <c:pt idx="24427">
                  <c:v>1.8898572525711101E-4</c:v>
                </c:pt>
                <c:pt idx="24428">
                  <c:v>1.8589354305212201E-4</c:v>
                </c:pt>
                <c:pt idx="24429">
                  <c:v>1.5466524753915401E-3</c:v>
                </c:pt>
                <c:pt idx="24430">
                  <c:v>1.8608908357805701E-4</c:v>
                </c:pt>
                <c:pt idx="24431">
                  <c:v>1.6271055968661799E-6</c:v>
                </c:pt>
                <c:pt idx="24432">
                  <c:v>4.2443325610301601E-4</c:v>
                </c:pt>
                <c:pt idx="24433">
                  <c:v>7.3490042539132294E-5</c:v>
                </c:pt>
                <c:pt idx="24434">
                  <c:v>5.4978382456056199E-5</c:v>
                </c:pt>
                <c:pt idx="24435">
                  <c:v>1.0724982328991601E-2</c:v>
                </c:pt>
                <c:pt idx="24436">
                  <c:v>4.1543475190241899E-7</c:v>
                </c:pt>
                <c:pt idx="24437">
                  <c:v>2.80140221614107E-3</c:v>
                </c:pt>
                <c:pt idx="24438">
                  <c:v>4.2447895034887397E-4</c:v>
                </c:pt>
                <c:pt idx="24439">
                  <c:v>7.8962546069503203E-2</c:v>
                </c:pt>
                <c:pt idx="24440">
                  <c:v>5.8080577949151203E-2</c:v>
                </c:pt>
                <c:pt idx="24441">
                  <c:v>2.9966068650624802E-3</c:v>
                </c:pt>
                <c:pt idx="24442">
                  <c:v>2.46023080955728E-3</c:v>
                </c:pt>
                <c:pt idx="24443">
                  <c:v>5.3626719859123004E-4</c:v>
                </c:pt>
                <c:pt idx="24444">
                  <c:v>9.6268548130698503E-2</c:v>
                </c:pt>
                <c:pt idx="24445">
                  <c:v>2.7163082718284501E-3</c:v>
                </c:pt>
                <c:pt idx="24446">
                  <c:v>3.3603631484697498E-3</c:v>
                </c:pt>
                <c:pt idx="24447">
                  <c:v>4.1101295989152198E-6</c:v>
                </c:pt>
                <c:pt idx="24448">
                  <c:v>9.6193385590975199E-3</c:v>
                </c:pt>
                <c:pt idx="24449">
                  <c:v>4.5294254843963603E-5</c:v>
                </c:pt>
                <c:pt idx="24450">
                  <c:v>9.67289701206901E-4</c:v>
                </c:pt>
                <c:pt idx="24451">
                  <c:v>1.5582431200223199E-3</c:v>
                </c:pt>
                <c:pt idx="24452">
                  <c:v>1.1599103065312499E-3</c:v>
                </c:pt>
                <c:pt idx="24453">
                  <c:v>1.0079462383333899E-3</c:v>
                </c:pt>
                <c:pt idx="24454">
                  <c:v>5.8096770938342803E-4</c:v>
                </c:pt>
                <c:pt idx="24455">
                  <c:v>3.1443422429966298E-3</c:v>
                </c:pt>
                <c:pt idx="24456">
                  <c:v>3.06608109838851E-4</c:v>
                </c:pt>
                <c:pt idx="24457">
                  <c:v>3.5434703734808699E-3</c:v>
                </c:pt>
                <c:pt idx="24458">
                  <c:v>3.6627398281781598E-4</c:v>
                </c:pt>
                <c:pt idx="24459">
                  <c:v>3.0858967107816201E-3</c:v>
                </c:pt>
                <c:pt idx="24460">
                  <c:v>5.7211349752156896E-3</c:v>
                </c:pt>
                <c:pt idx="24461">
                  <c:v>2.0767276108316399E-7</c:v>
                </c:pt>
                <c:pt idx="24462">
                  <c:v>8.1483602462858605E-5</c:v>
                </c:pt>
                <c:pt idx="24463">
                  <c:v>1.9583248641397199E-3</c:v>
                </c:pt>
                <c:pt idx="24464">
                  <c:v>2.7272366020094198E-3</c:v>
                </c:pt>
                <c:pt idx="24465">
                  <c:v>9.1079708600746893E-6</c:v>
                </c:pt>
                <c:pt idx="24466">
                  <c:v>3.6930739473858399E-6</c:v>
                </c:pt>
                <c:pt idx="24467">
                  <c:v>3.0897243152803602E-5</c:v>
                </c:pt>
                <c:pt idx="24468">
                  <c:v>7.7508724924638603E-3</c:v>
                </c:pt>
                <c:pt idx="24469">
                  <c:v>1.68979743508038E-3</c:v>
                </c:pt>
                <c:pt idx="24470">
                  <c:v>1.26754449516771E-7</c:v>
                </c:pt>
                <c:pt idx="24471">
                  <c:v>3.4175440387539498E-4</c:v>
                </c:pt>
                <c:pt idx="24472">
                  <c:v>3.50764212030378E-4</c:v>
                </c:pt>
                <c:pt idx="24473">
                  <c:v>4.7295515204101597E-5</c:v>
                </c:pt>
                <c:pt idx="24474">
                  <c:v>1.5989096527711799E-4</c:v>
                </c:pt>
                <c:pt idx="24475">
                  <c:v>1.50846244511165E-2</c:v>
                </c:pt>
                <c:pt idx="24476">
                  <c:v>7.5842144650387598E-3</c:v>
                </c:pt>
                <c:pt idx="24477">
                  <c:v>3.0487618253464402E-4</c:v>
                </c:pt>
                <c:pt idx="24478">
                  <c:v>8.1512299972600404E-5</c:v>
                </c:pt>
                <c:pt idx="24479">
                  <c:v>1.9000801500862799E-3</c:v>
                </c:pt>
                <c:pt idx="24480">
                  <c:v>2.0554199365542302E-3</c:v>
                </c:pt>
                <c:pt idx="24481">
                  <c:v>5.4002665599494296E-3</c:v>
                </c:pt>
                <c:pt idx="24482">
                  <c:v>5.0461897240211496E-4</c:v>
                </c:pt>
                <c:pt idx="24483">
                  <c:v>2.2551562622658502E-6</c:v>
                </c:pt>
                <c:pt idx="24484">
                  <c:v>4.0769881705625302E-4</c:v>
                </c:pt>
                <c:pt idx="24485">
                  <c:v>8.23664108356573E-5</c:v>
                </c:pt>
                <c:pt idx="24486">
                  <c:v>6.9355600846155496E-2</c:v>
                </c:pt>
                <c:pt idx="24487">
                  <c:v>3.9269582202397098E-6</c:v>
                </c:pt>
                <c:pt idx="24488">
                  <c:v>6.1019177145983801E-4</c:v>
                </c:pt>
                <c:pt idx="24489">
                  <c:v>4.5536756980176901E-4</c:v>
                </c:pt>
                <c:pt idx="24490">
                  <c:v>6.7010577535671001E-3</c:v>
                </c:pt>
                <c:pt idx="24491">
                  <c:v>2.0117140911068301E-4</c:v>
                </c:pt>
                <c:pt idx="24492">
                  <c:v>1.10953324208469E-2</c:v>
                </c:pt>
                <c:pt idx="24493">
                  <c:v>2.8811029150332002E-4</c:v>
                </c:pt>
                <c:pt idx="24494">
                  <c:v>4.2419608929942801E-2</c:v>
                </c:pt>
                <c:pt idx="24495">
                  <c:v>1.74650663938258E-3</c:v>
                </c:pt>
                <c:pt idx="24496">
                  <c:v>1.2827554514813401E-4</c:v>
                </c:pt>
                <c:pt idx="24497">
                  <c:v>3.1284274348554998E-2</c:v>
                </c:pt>
                <c:pt idx="24498">
                  <c:v>1.09647295264369E-2</c:v>
                </c:pt>
                <c:pt idx="24499">
                  <c:v>1.35392801342933E-3</c:v>
                </c:pt>
                <c:pt idx="24500">
                  <c:v>4.2368003795168604E-3</c:v>
                </c:pt>
                <c:pt idx="24501">
                  <c:v>7.8450139088885704E-4</c:v>
                </c:pt>
                <c:pt idx="24502">
                  <c:v>7.9717470427938706E-5</c:v>
                </c:pt>
                <c:pt idx="24503">
                  <c:v>8.52675519461586E-5</c:v>
                </c:pt>
                <c:pt idx="24504">
                  <c:v>3.3894124838813001E-3</c:v>
                </c:pt>
                <c:pt idx="24505">
                  <c:v>1.9816402701661202E-3</c:v>
                </c:pt>
                <c:pt idx="24506">
                  <c:v>5.7628653946487204E-4</c:v>
                </c:pt>
                <c:pt idx="24507">
                  <c:v>9.14163142677114E-4</c:v>
                </c:pt>
                <c:pt idx="24508">
                  <c:v>2.0343664366001598E-3</c:v>
                </c:pt>
                <c:pt idx="24509">
                  <c:v>5.0612653881962596E-7</c:v>
                </c:pt>
                <c:pt idx="24510">
                  <c:v>3.7835848506805299E-3</c:v>
                </c:pt>
                <c:pt idx="24511">
                  <c:v>3.2550143420428902E-4</c:v>
                </c:pt>
                <c:pt idx="24512">
                  <c:v>2.7089633739505398E-3</c:v>
                </c:pt>
                <c:pt idx="24513">
                  <c:v>9.4109726853669907E-6</c:v>
                </c:pt>
                <c:pt idx="24514">
                  <c:v>3.7016621400556898E-5</c:v>
                </c:pt>
                <c:pt idx="24515">
                  <c:v>4.70884474727187E-4</c:v>
                </c:pt>
                <c:pt idx="24516">
                  <c:v>0.22077535072541399</c:v>
                </c:pt>
                <c:pt idx="24517">
                  <c:v>7.5880292243575597E-5</c:v>
                </c:pt>
                <c:pt idx="24518">
                  <c:v>3.5833181691132801E-3</c:v>
                </c:pt>
                <c:pt idx="24519">
                  <c:v>1.5961645933095399E-3</c:v>
                </c:pt>
                <c:pt idx="24520">
                  <c:v>1.0725824402573699E-3</c:v>
                </c:pt>
                <c:pt idx="24521">
                  <c:v>1.15576697735432E-3</c:v>
                </c:pt>
                <c:pt idx="24522">
                  <c:v>3.5545617097990701E-5</c:v>
                </c:pt>
                <c:pt idx="24523">
                  <c:v>1.5027210787280101E-4</c:v>
                </c:pt>
                <c:pt idx="24524">
                  <c:v>5.7674451023565995E-4</c:v>
                </c:pt>
                <c:pt idx="24525">
                  <c:v>8.0462260355366206E-3</c:v>
                </c:pt>
                <c:pt idx="24526">
                  <c:v>5.2796635812441201E-3</c:v>
                </c:pt>
                <c:pt idx="24527">
                  <c:v>4.9824511749857405E-4</c:v>
                </c:pt>
                <c:pt idx="24528">
                  <c:v>1.06075706180384E-4</c:v>
                </c:pt>
                <c:pt idx="24529">
                  <c:v>1.5755216881467901E-3</c:v>
                </c:pt>
                <c:pt idx="24530">
                  <c:v>1.2328495261844E-4</c:v>
                </c:pt>
                <c:pt idx="24531">
                  <c:v>8.9918520657397208E-3</c:v>
                </c:pt>
                <c:pt idx="24532">
                  <c:v>1.3414664781406999E-3</c:v>
                </c:pt>
                <c:pt idx="24533">
                  <c:v>5.9173921402427897E-4</c:v>
                </c:pt>
                <c:pt idx="24534">
                  <c:v>3.2931068457356999E-3</c:v>
                </c:pt>
                <c:pt idx="24535">
                  <c:v>1.16101314355268E-6</c:v>
                </c:pt>
                <c:pt idx="24536">
                  <c:v>7.6771644091275804E-7</c:v>
                </c:pt>
                <c:pt idx="24537">
                  <c:v>4.22706497424097E-3</c:v>
                </c:pt>
                <c:pt idx="24538">
                  <c:v>9.4789416329302701E-5</c:v>
                </c:pt>
                <c:pt idx="24539">
                  <c:v>2.29411115794402E-3</c:v>
                </c:pt>
                <c:pt idx="24540">
                  <c:v>5.32358422252784E-3</c:v>
                </c:pt>
                <c:pt idx="24541">
                  <c:v>0.19841988641486399</c:v>
                </c:pt>
                <c:pt idx="24542">
                  <c:v>1.5800667625953502E-5</c:v>
                </c:pt>
                <c:pt idx="24543">
                  <c:v>2.7484430093521902E-4</c:v>
                </c:pt>
                <c:pt idx="24544">
                  <c:v>1.71605751087784E-4</c:v>
                </c:pt>
                <c:pt idx="24545">
                  <c:v>5.7558614180438197E-5</c:v>
                </c:pt>
                <c:pt idx="24546">
                  <c:v>2.0731502137421101E-4</c:v>
                </c:pt>
                <c:pt idx="24547">
                  <c:v>5.6763069188374001E-3</c:v>
                </c:pt>
                <c:pt idx="24548">
                  <c:v>2.42210003497283E-4</c:v>
                </c:pt>
                <c:pt idx="24549">
                  <c:v>4.7394586936451303E-4</c:v>
                </c:pt>
                <c:pt idx="24550">
                  <c:v>9.5816879711580502E-4</c:v>
                </c:pt>
                <c:pt idx="24551">
                  <c:v>2.8100334109039499E-5</c:v>
                </c:pt>
                <c:pt idx="24552">
                  <c:v>5.5314361128662001E-5</c:v>
                </c:pt>
                <c:pt idx="24553">
                  <c:v>1.31034613474547E-3</c:v>
                </c:pt>
                <c:pt idx="24554">
                  <c:v>5.1578136024675505E-4</c:v>
                </c:pt>
                <c:pt idx="24555">
                  <c:v>8.0078396518822098E-7</c:v>
                </c:pt>
                <c:pt idx="24556">
                  <c:v>1.01005747232258E-4</c:v>
                </c:pt>
                <c:pt idx="24557">
                  <c:v>2.6324741206657798E-5</c:v>
                </c:pt>
                <c:pt idx="24558">
                  <c:v>1.0496236845195E-2</c:v>
                </c:pt>
                <c:pt idx="24559">
                  <c:v>1.30362495039896E-3</c:v>
                </c:pt>
                <c:pt idx="24560">
                  <c:v>1.81505626749864E-3</c:v>
                </c:pt>
                <c:pt idx="24561">
                  <c:v>7.1406755353846895E-5</c:v>
                </c:pt>
                <c:pt idx="24562">
                  <c:v>1.0907006667921701E-3</c:v>
                </c:pt>
                <c:pt idx="24563">
                  <c:v>7.3830374511562499E-7</c:v>
                </c:pt>
                <c:pt idx="24564">
                  <c:v>1.88908085844005E-6</c:v>
                </c:pt>
                <c:pt idx="24565">
                  <c:v>3.9679797162381298E-4</c:v>
                </c:pt>
                <c:pt idx="24566">
                  <c:v>2.4908977084108099E-4</c:v>
                </c:pt>
                <c:pt idx="24567">
                  <c:v>3.0754874456568602E-6</c:v>
                </c:pt>
                <c:pt idx="24568">
                  <c:v>2.0781704092296101E-3</c:v>
                </c:pt>
                <c:pt idx="24569">
                  <c:v>3.4939727373058498E-2</c:v>
                </c:pt>
                <c:pt idx="24570">
                  <c:v>6.2130884793280299E-5</c:v>
                </c:pt>
                <c:pt idx="24571">
                  <c:v>2.46495084027253E-3</c:v>
                </c:pt>
                <c:pt idx="24572">
                  <c:v>1.25092386614995E-4</c:v>
                </c:pt>
                <c:pt idx="24573">
                  <c:v>9.8326643384361607E-3</c:v>
                </c:pt>
                <c:pt idx="24574">
                  <c:v>9.5925807394213404E-4</c:v>
                </c:pt>
                <c:pt idx="24575">
                  <c:v>2.84646949793774E-3</c:v>
                </c:pt>
                <c:pt idx="24576">
                  <c:v>2.9596201004671502E-4</c:v>
                </c:pt>
                <c:pt idx="24577">
                  <c:v>3.9869168892697603E-3</c:v>
                </c:pt>
                <c:pt idx="24578">
                  <c:v>8.29438715117292E-3</c:v>
                </c:pt>
                <c:pt idx="24579">
                  <c:v>1.27232341876276E-3</c:v>
                </c:pt>
                <c:pt idx="24580">
                  <c:v>4.6533262813972799E-7</c:v>
                </c:pt>
                <c:pt idx="24581">
                  <c:v>3.5759869264171303E-2</c:v>
                </c:pt>
                <c:pt idx="24582">
                  <c:v>4.3556719433382301E-5</c:v>
                </c:pt>
                <c:pt idx="24583">
                  <c:v>3.9211838183634603E-3</c:v>
                </c:pt>
                <c:pt idx="24584">
                  <c:v>7.7361206452727102E-3</c:v>
                </c:pt>
                <c:pt idx="24585">
                  <c:v>2.8627078645873601E-4</c:v>
                </c:pt>
                <c:pt idx="24586">
                  <c:v>3.3185723363844998E-3</c:v>
                </c:pt>
                <c:pt idx="24587">
                  <c:v>2.1527067363161199E-4</c:v>
                </c:pt>
                <c:pt idx="24588">
                  <c:v>4.6032626768330298E-4</c:v>
                </c:pt>
                <c:pt idx="24589">
                  <c:v>4.7598766137013198E-4</c:v>
                </c:pt>
                <c:pt idx="24590">
                  <c:v>1.50152371469513E-4</c:v>
                </c:pt>
                <c:pt idx="24591">
                  <c:v>6.8118623941221905E-5</c:v>
                </c:pt>
                <c:pt idx="24592">
                  <c:v>1.8043695631608201E-4</c:v>
                </c:pt>
                <c:pt idx="24593">
                  <c:v>4.1188552315182202E-5</c:v>
                </c:pt>
                <c:pt idx="24594">
                  <c:v>4.5878266577928199E-4</c:v>
                </c:pt>
                <c:pt idx="24595">
                  <c:v>5.7666024973815604E-3</c:v>
                </c:pt>
                <c:pt idx="24596">
                  <c:v>3.5291986631521101E-4</c:v>
                </c:pt>
                <c:pt idx="24597">
                  <c:v>2.7398356836956799E-3</c:v>
                </c:pt>
                <c:pt idx="24598">
                  <c:v>2.5894105320704099E-2</c:v>
                </c:pt>
                <c:pt idx="24599">
                  <c:v>2.29047613570195E-4</c:v>
                </c:pt>
                <c:pt idx="24600">
                  <c:v>1.0034383162600901E-2</c:v>
                </c:pt>
                <c:pt idx="24601">
                  <c:v>2.04151743359707E-4</c:v>
                </c:pt>
                <c:pt idx="24602">
                  <c:v>5.3847370893823996E-4</c:v>
                </c:pt>
                <c:pt idx="24603">
                  <c:v>1.27341400500679E-3</c:v>
                </c:pt>
                <c:pt idx="24604">
                  <c:v>1.6465995488737799E-4</c:v>
                </c:pt>
                <c:pt idx="24605">
                  <c:v>3.21264612551941E-3</c:v>
                </c:pt>
                <c:pt idx="24606">
                  <c:v>2.3549554252336399E-7</c:v>
                </c:pt>
                <c:pt idx="24607">
                  <c:v>1.33759235884224E-4</c:v>
                </c:pt>
                <c:pt idx="24608">
                  <c:v>2.4340945224255402E-2</c:v>
                </c:pt>
                <c:pt idx="24609">
                  <c:v>1.4917625662446999E-4</c:v>
                </c:pt>
                <c:pt idx="24610">
                  <c:v>1.1913489438541099E-3</c:v>
                </c:pt>
                <c:pt idx="24611">
                  <c:v>5.01799313125081E-2</c:v>
                </c:pt>
                <c:pt idx="24612">
                  <c:v>1.8918995253769399E-4</c:v>
                </c:pt>
                <c:pt idx="24613">
                  <c:v>1.5339527444442501E-2</c:v>
                </c:pt>
                <c:pt idx="24614">
                  <c:v>2.6181515575756899E-2</c:v>
                </c:pt>
                <c:pt idx="24615">
                  <c:v>6.8269862339309702E-3</c:v>
                </c:pt>
                <c:pt idx="24616">
                  <c:v>6.5433669113098203E-4</c:v>
                </c:pt>
                <c:pt idx="24617">
                  <c:v>1.3445637669992499E-6</c:v>
                </c:pt>
                <c:pt idx="24618">
                  <c:v>2.8318795250033202E-3</c:v>
                </c:pt>
                <c:pt idx="24619">
                  <c:v>4.8041146224302201E-6</c:v>
                </c:pt>
                <c:pt idx="24620">
                  <c:v>4.2169302037883896E-3</c:v>
                </c:pt>
                <c:pt idx="24621">
                  <c:v>6.5426993479942696E-3</c:v>
                </c:pt>
                <c:pt idx="24622">
                  <c:v>1.1459304413641701E-4</c:v>
                </c:pt>
                <c:pt idx="24623">
                  <c:v>3.1794651286222301E-5</c:v>
                </c:pt>
                <c:pt idx="24624">
                  <c:v>4.1833526164474503E-5</c:v>
                </c:pt>
                <c:pt idx="24625">
                  <c:v>1.04019078521417E-5</c:v>
                </c:pt>
                <c:pt idx="24626">
                  <c:v>3.5760511979802601E-6</c:v>
                </c:pt>
                <c:pt idx="24627">
                  <c:v>2.8444587825469099E-3</c:v>
                </c:pt>
                <c:pt idx="24628">
                  <c:v>2.1336814705675299E-7</c:v>
                </c:pt>
                <c:pt idx="24629">
                  <c:v>7.2196206258578997E-3</c:v>
                </c:pt>
                <c:pt idx="24630">
                  <c:v>9.2286205388740994E-2</c:v>
                </c:pt>
                <c:pt idx="24631">
                  <c:v>1.9209717392066599E-6</c:v>
                </c:pt>
                <c:pt idx="24632">
                  <c:v>3.85176493640417E-4</c:v>
                </c:pt>
                <c:pt idx="24633">
                  <c:v>5.0796859834008404E-3</c:v>
                </c:pt>
                <c:pt idx="24634">
                  <c:v>7.9347351277177805E-7</c:v>
                </c:pt>
                <c:pt idx="24635">
                  <c:v>4.0272418685801297E-3</c:v>
                </c:pt>
                <c:pt idx="24636">
                  <c:v>4.9662946330464398E-2</c:v>
                </c:pt>
                <c:pt idx="24637">
                  <c:v>2.3944462603267701E-5</c:v>
                </c:pt>
                <c:pt idx="24638">
                  <c:v>2.72244698720944E-4</c:v>
                </c:pt>
                <c:pt idx="24639">
                  <c:v>7.5166283870573101E-4</c:v>
                </c:pt>
                <c:pt idx="24640">
                  <c:v>1.86953401133849E-3</c:v>
                </c:pt>
                <c:pt idx="24641">
                  <c:v>1.1437092513770401E-2</c:v>
                </c:pt>
                <c:pt idx="24642">
                  <c:v>1.4226629202598699E-4</c:v>
                </c:pt>
                <c:pt idx="24643">
                  <c:v>6.7147185118239798E-4</c:v>
                </c:pt>
                <c:pt idx="24644">
                  <c:v>3.5842251208175499E-3</c:v>
                </c:pt>
                <c:pt idx="24645">
                  <c:v>7.3991892184635004E-3</c:v>
                </c:pt>
                <c:pt idx="24646">
                  <c:v>2.06635113576342E-5</c:v>
                </c:pt>
                <c:pt idx="24647">
                  <c:v>3.00810060883383E-6</c:v>
                </c:pt>
                <c:pt idx="24648">
                  <c:v>2.2238613884329399E-4</c:v>
                </c:pt>
                <c:pt idx="24649">
                  <c:v>1.25937032432778E-3</c:v>
                </c:pt>
                <c:pt idx="24650">
                  <c:v>3.64497491722158E-3</c:v>
                </c:pt>
                <c:pt idx="24651">
                  <c:v>2.1196665524767801E-3</c:v>
                </c:pt>
                <c:pt idx="24652">
                  <c:v>5.0871580633577397E-3</c:v>
                </c:pt>
                <c:pt idx="24653">
                  <c:v>2.3795957702354899E-4</c:v>
                </c:pt>
                <c:pt idx="24654">
                  <c:v>1.8640166190954E-4</c:v>
                </c:pt>
                <c:pt idx="24655">
                  <c:v>9.6458278306254099E-4</c:v>
                </c:pt>
                <c:pt idx="24656">
                  <c:v>4.4510654186726402E-4</c:v>
                </c:pt>
                <c:pt idx="24657">
                  <c:v>2.0716016279756999E-2</c:v>
                </c:pt>
                <c:pt idx="24658">
                  <c:v>1.66923368395381E-3</c:v>
                </c:pt>
                <c:pt idx="24659">
                  <c:v>9.7908813589213904E-4</c:v>
                </c:pt>
                <c:pt idx="24660">
                  <c:v>6.3055798418148795E-4</c:v>
                </c:pt>
                <c:pt idx="24661">
                  <c:v>1.76695164304685E-3</c:v>
                </c:pt>
                <c:pt idx="24662">
                  <c:v>2.5554519977076301E-4</c:v>
                </c:pt>
                <c:pt idx="24663">
                  <c:v>1.19173240421635E-5</c:v>
                </c:pt>
                <c:pt idx="24664">
                  <c:v>1.04906896135203E-2</c:v>
                </c:pt>
                <c:pt idx="24665">
                  <c:v>4.2560810929169503E-3</c:v>
                </c:pt>
                <c:pt idx="24666">
                  <c:v>6.17136427785221E-2</c:v>
                </c:pt>
                <c:pt idx="24667">
                  <c:v>1.2189153915107499E-3</c:v>
                </c:pt>
                <c:pt idx="24668">
                  <c:v>5.2036792911592604E-7</c:v>
                </c:pt>
                <c:pt idx="24669">
                  <c:v>5.7076712305224902E-5</c:v>
                </c:pt>
                <c:pt idx="24670">
                  <c:v>1.7769958812383999E-3</c:v>
                </c:pt>
                <c:pt idx="24671">
                  <c:v>7.6340308178954701E-3</c:v>
                </c:pt>
                <c:pt idx="24672">
                  <c:v>1.2910055305157301E-3</c:v>
                </c:pt>
                <c:pt idx="24673">
                  <c:v>2.6112608461116002E-4</c:v>
                </c:pt>
                <c:pt idx="24674">
                  <c:v>1.9185023401907999E-4</c:v>
                </c:pt>
                <c:pt idx="24675">
                  <c:v>6.1919553943118495E-4</c:v>
                </c:pt>
                <c:pt idx="24676">
                  <c:v>3.8164880807198798E-3</c:v>
                </c:pt>
                <c:pt idx="24677">
                  <c:v>4.5978773328749903E-2</c:v>
                </c:pt>
                <c:pt idx="24678">
                  <c:v>3.2323876449405499E-7</c:v>
                </c:pt>
                <c:pt idx="24679">
                  <c:v>9.4837172357555705E-3</c:v>
                </c:pt>
                <c:pt idx="24680">
                  <c:v>5.3602424610665602E-3</c:v>
                </c:pt>
                <c:pt idx="24681">
                  <c:v>2.8057509657485298E-3</c:v>
                </c:pt>
                <c:pt idx="24682">
                  <c:v>2.5458962732485498E-3</c:v>
                </c:pt>
                <c:pt idx="24683">
                  <c:v>4.5755610407833503E-3</c:v>
                </c:pt>
                <c:pt idx="24684">
                  <c:v>1.3439711871467299E-4</c:v>
                </c:pt>
                <c:pt idx="24685">
                  <c:v>2.03277222599346E-5</c:v>
                </c:pt>
                <c:pt idx="24686">
                  <c:v>1.06087012733222E-2</c:v>
                </c:pt>
                <c:pt idx="24687">
                  <c:v>1.9707572489874E-4</c:v>
                </c:pt>
                <c:pt idx="24688">
                  <c:v>1.0896255876334599E-4</c:v>
                </c:pt>
                <c:pt idx="24689">
                  <c:v>4.6750494097126402E-3</c:v>
                </c:pt>
                <c:pt idx="24690">
                  <c:v>6.2683491617793806E-5</c:v>
                </c:pt>
                <c:pt idx="24691">
                  <c:v>1.08539481668763E-2</c:v>
                </c:pt>
                <c:pt idx="24692">
                  <c:v>4.4175075289368601E-4</c:v>
                </c:pt>
                <c:pt idx="24693">
                  <c:v>2.2567203378341901E-3</c:v>
                </c:pt>
                <c:pt idx="24694">
                  <c:v>4.26063560941594E-5</c:v>
                </c:pt>
                <c:pt idx="24695">
                  <c:v>3.23628677048937E-4</c:v>
                </c:pt>
                <c:pt idx="24696">
                  <c:v>5.2116242036950302E-3</c:v>
                </c:pt>
                <c:pt idx="24697">
                  <c:v>9.6115706713744797E-4</c:v>
                </c:pt>
                <c:pt idx="24698">
                  <c:v>2.1654438623488498E-3</c:v>
                </c:pt>
                <c:pt idx="24699">
                  <c:v>1.4629382807906799E-4</c:v>
                </c:pt>
                <c:pt idx="24700">
                  <c:v>4.7220868028816299E-4</c:v>
                </c:pt>
                <c:pt idx="24701">
                  <c:v>1.48767722000556E-4</c:v>
                </c:pt>
                <c:pt idx="24702">
                  <c:v>8.7774908792851903E-5</c:v>
                </c:pt>
                <c:pt idx="24703">
                  <c:v>8.8662423258817704E-4</c:v>
                </c:pt>
                <c:pt idx="24704">
                  <c:v>3.0180734210391802E-4</c:v>
                </c:pt>
                <c:pt idx="24705">
                  <c:v>4.9582455424456401E-5</c:v>
                </c:pt>
                <c:pt idx="24706">
                  <c:v>5.4130104765084397E-3</c:v>
                </c:pt>
                <c:pt idx="24707">
                  <c:v>1.0424741957013201E-6</c:v>
                </c:pt>
                <c:pt idx="24708">
                  <c:v>3.4075021453301001E-3</c:v>
                </c:pt>
                <c:pt idx="24709">
                  <c:v>6.62575994708635E-4</c:v>
                </c:pt>
                <c:pt idx="24710">
                  <c:v>4.74180792341154E-7</c:v>
                </c:pt>
                <c:pt idx="24711">
                  <c:v>5.2751374616181604E-7</c:v>
                </c:pt>
                <c:pt idx="24712">
                  <c:v>2.0858348570318998E-3</c:v>
                </c:pt>
                <c:pt idx="24713">
                  <c:v>1.8503814319211999E-5</c:v>
                </c:pt>
                <c:pt idx="24714">
                  <c:v>1.6888702698410301E-7</c:v>
                </c:pt>
                <c:pt idx="24715">
                  <c:v>3.5082686087053602E-2</c:v>
                </c:pt>
                <c:pt idx="24716">
                  <c:v>1.20860278067121E-3</c:v>
                </c:pt>
                <c:pt idx="24717">
                  <c:v>4.5993749925810103E-3</c:v>
                </c:pt>
                <c:pt idx="24718">
                  <c:v>9.3099939795889906E-3</c:v>
                </c:pt>
                <c:pt idx="24719">
                  <c:v>8.5422275554408104E-5</c:v>
                </c:pt>
                <c:pt idx="24720">
                  <c:v>2.2881118855102699E-3</c:v>
                </c:pt>
                <c:pt idx="24721">
                  <c:v>1.4366709448629599E-6</c:v>
                </c:pt>
                <c:pt idx="24722">
                  <c:v>2.25234621511162E-4</c:v>
                </c:pt>
                <c:pt idx="24723">
                  <c:v>2.21544234317048E-4</c:v>
                </c:pt>
                <c:pt idx="24724">
                  <c:v>3.5849883513321703E-5</c:v>
                </c:pt>
                <c:pt idx="24725">
                  <c:v>6.1305045896510398E-5</c:v>
                </c:pt>
                <c:pt idx="24726">
                  <c:v>7.9933856737137099E-2</c:v>
                </c:pt>
                <c:pt idx="24727">
                  <c:v>1.24697791309633E-4</c:v>
                </c:pt>
                <c:pt idx="24728">
                  <c:v>9.8422493777633902E-2</c:v>
                </c:pt>
                <c:pt idx="24729">
                  <c:v>2.3284511018325701E-6</c:v>
                </c:pt>
                <c:pt idx="24730">
                  <c:v>1.82087035207116E-3</c:v>
                </c:pt>
                <c:pt idx="24731">
                  <c:v>9.6556375397244796E-4</c:v>
                </c:pt>
                <c:pt idx="24732">
                  <c:v>4.8858300621175696E-3</c:v>
                </c:pt>
                <c:pt idx="24733">
                  <c:v>7.3986387595726798E-4</c:v>
                </c:pt>
                <c:pt idx="24734">
                  <c:v>3.2823880414443698E-4</c:v>
                </c:pt>
                <c:pt idx="24735">
                  <c:v>1.3973901175255599E-3</c:v>
                </c:pt>
                <c:pt idx="24736">
                  <c:v>8.54700281447348E-5</c:v>
                </c:pt>
                <c:pt idx="24737">
                  <c:v>9.53174462775599E-7</c:v>
                </c:pt>
                <c:pt idx="24738">
                  <c:v>2.8329729203760599E-5</c:v>
                </c:pt>
                <c:pt idx="24739">
                  <c:v>1.1965570693171401E-4</c:v>
                </c:pt>
                <c:pt idx="24740">
                  <c:v>1.3469377245284001E-2</c:v>
                </c:pt>
                <c:pt idx="24741">
                  <c:v>2.2389936876691799E-4</c:v>
                </c:pt>
                <c:pt idx="24742">
                  <c:v>1.3853608658207501E-4</c:v>
                </c:pt>
                <c:pt idx="24743">
                  <c:v>2.9559991007072599E-4</c:v>
                </c:pt>
                <c:pt idx="24744">
                  <c:v>1.15084830120907E-4</c:v>
                </c:pt>
                <c:pt idx="24745">
                  <c:v>9.9385653048919003E-5</c:v>
                </c:pt>
                <c:pt idx="24746">
                  <c:v>2.67349684060873E-5</c:v>
                </c:pt>
                <c:pt idx="24747">
                  <c:v>1.1657951155686101E-3</c:v>
                </c:pt>
                <c:pt idx="24748">
                  <c:v>2.9205654207845699E-3</c:v>
                </c:pt>
                <c:pt idx="24749">
                  <c:v>8.3464028454665704E-2</c:v>
                </c:pt>
                <c:pt idx="24750">
                  <c:v>5.0169655809060795E-4</c:v>
                </c:pt>
                <c:pt idx="24751">
                  <c:v>3.6323160167456001E-3</c:v>
                </c:pt>
                <c:pt idx="24752">
                  <c:v>6.0081618194740999E-5</c:v>
                </c:pt>
                <c:pt idx="24753">
                  <c:v>1.13952579999834E-4</c:v>
                </c:pt>
                <c:pt idx="24754">
                  <c:v>4.7477016796364897E-5</c:v>
                </c:pt>
                <c:pt idx="24755">
                  <c:v>3.1005608681533799E-2</c:v>
                </c:pt>
                <c:pt idx="24756">
                  <c:v>1.5814164887345899E-4</c:v>
                </c:pt>
                <c:pt idx="24757">
                  <c:v>6.2375046082090704E-3</c:v>
                </c:pt>
                <c:pt idx="24758">
                  <c:v>2.2001752850342901E-4</c:v>
                </c:pt>
                <c:pt idx="24759">
                  <c:v>1.26670701451096E-4</c:v>
                </c:pt>
                <c:pt idx="24760">
                  <c:v>4.9354689405450305E-4</c:v>
                </c:pt>
                <c:pt idx="24761">
                  <c:v>1.0444333884262699E-5</c:v>
                </c:pt>
                <c:pt idx="24762">
                  <c:v>2.9999591290597901E-7</c:v>
                </c:pt>
                <c:pt idx="24763">
                  <c:v>1.62446755016578E-3</c:v>
                </c:pt>
                <c:pt idx="24764">
                  <c:v>2.1348936519103901E-2</c:v>
                </c:pt>
                <c:pt idx="24765">
                  <c:v>4.2198007404541999E-4</c:v>
                </c:pt>
                <c:pt idx="24766">
                  <c:v>4.4444631128986799E-4</c:v>
                </c:pt>
                <c:pt idx="24767">
                  <c:v>3.5832984830352799E-5</c:v>
                </c:pt>
                <c:pt idx="24768">
                  <c:v>3.8378882056345799E-3</c:v>
                </c:pt>
                <c:pt idx="24769">
                  <c:v>1.08768236623845E-2</c:v>
                </c:pt>
                <c:pt idx="24770">
                  <c:v>6.4233513471139407E-5</c:v>
                </c:pt>
                <c:pt idx="24771">
                  <c:v>2.18419930678018E-6</c:v>
                </c:pt>
                <c:pt idx="24772">
                  <c:v>6.5453734548830302E-5</c:v>
                </c:pt>
                <c:pt idx="24773">
                  <c:v>6.9532323806621504E-4</c:v>
                </c:pt>
                <c:pt idx="24774">
                  <c:v>1.5106681096959499E-4</c:v>
                </c:pt>
                <c:pt idx="24775">
                  <c:v>4.7397187385774599E-4</c:v>
                </c:pt>
                <c:pt idx="24776">
                  <c:v>9.7852687051301498E-2</c:v>
                </c:pt>
                <c:pt idx="24777">
                  <c:v>4.7730267488281797E-3</c:v>
                </c:pt>
                <c:pt idx="24778">
                  <c:v>2.35538696125338E-2</c:v>
                </c:pt>
                <c:pt idx="24779">
                  <c:v>6.2167680478071396E-5</c:v>
                </c:pt>
                <c:pt idx="24780">
                  <c:v>1.43568064388233E-3</c:v>
                </c:pt>
                <c:pt idx="24781">
                  <c:v>9.5861923840510296E-6</c:v>
                </c:pt>
                <c:pt idx="24782">
                  <c:v>5.6469933913591904E-7</c:v>
                </c:pt>
                <c:pt idx="24783">
                  <c:v>1.1839927864677399E-3</c:v>
                </c:pt>
                <c:pt idx="24784">
                  <c:v>1.66671245973559E-3</c:v>
                </c:pt>
                <c:pt idx="24785">
                  <c:v>3.6037661131609901E-4</c:v>
                </c:pt>
                <c:pt idx="24786">
                  <c:v>5.3305851201197599E-5</c:v>
                </c:pt>
                <c:pt idx="24787">
                  <c:v>9.1260289329695105E-4</c:v>
                </c:pt>
                <c:pt idx="24788">
                  <c:v>1.3081511960678601E-3</c:v>
                </c:pt>
                <c:pt idx="24789">
                  <c:v>1.9078986619376001E-3</c:v>
                </c:pt>
                <c:pt idx="24790">
                  <c:v>6.6084238893559095E-5</c:v>
                </c:pt>
                <c:pt idx="24791">
                  <c:v>9.1649435792588094E-3</c:v>
                </c:pt>
                <c:pt idx="24792">
                  <c:v>5.4503784341790901E-2</c:v>
                </c:pt>
                <c:pt idx="24793">
                  <c:v>9.2076745910206604E-7</c:v>
                </c:pt>
                <c:pt idx="24794">
                  <c:v>0.72109682755878901</c:v>
                </c:pt>
                <c:pt idx="24795">
                  <c:v>1.33223205320324E-5</c:v>
                </c:pt>
                <c:pt idx="24796">
                  <c:v>2.4470134464502502E-5</c:v>
                </c:pt>
                <c:pt idx="24797">
                  <c:v>1.5517571535095701E-4</c:v>
                </c:pt>
                <c:pt idx="24798">
                  <c:v>0.99451293656477602</c:v>
                </c:pt>
                <c:pt idx="24799">
                  <c:v>1.2854697459509701E-4</c:v>
                </c:pt>
                <c:pt idx="24800">
                  <c:v>2.2733274239268901E-7</c:v>
                </c:pt>
                <c:pt idx="24801">
                  <c:v>4.9029531967376605E-4</c:v>
                </c:pt>
                <c:pt idx="24802">
                  <c:v>1.4139687314012001E-4</c:v>
                </c:pt>
                <c:pt idx="24803">
                  <c:v>9.5533767967834299E-5</c:v>
                </c:pt>
                <c:pt idx="24804">
                  <c:v>1.02604613106821E-4</c:v>
                </c:pt>
                <c:pt idx="24805">
                  <c:v>4.5621264248604798E-4</c:v>
                </c:pt>
                <c:pt idx="24806">
                  <c:v>4.04990552549677E-4</c:v>
                </c:pt>
                <c:pt idx="24807">
                  <c:v>2.37720222617386E-2</c:v>
                </c:pt>
                <c:pt idx="24808">
                  <c:v>4.5574457774437701E-7</c:v>
                </c:pt>
                <c:pt idx="24809">
                  <c:v>1.9540345533081999E-2</c:v>
                </c:pt>
                <c:pt idx="24810">
                  <c:v>1.4116319011789401E-4</c:v>
                </c:pt>
                <c:pt idx="24811">
                  <c:v>1.09197388672887E-6</c:v>
                </c:pt>
                <c:pt idx="24812">
                  <c:v>1.5616526963227399E-2</c:v>
                </c:pt>
                <c:pt idx="24813">
                  <c:v>4.8435592933393403E-5</c:v>
                </c:pt>
                <c:pt idx="24814">
                  <c:v>9.7200265832005402E-7</c:v>
                </c:pt>
                <c:pt idx="24815">
                  <c:v>3.9888015569823502E-5</c:v>
                </c:pt>
                <c:pt idx="24816">
                  <c:v>1.38300718080958E-4</c:v>
                </c:pt>
                <c:pt idx="24817">
                  <c:v>2.6332789447145903E-4</c:v>
                </c:pt>
                <c:pt idx="24818">
                  <c:v>3.2347742557053898E-5</c:v>
                </c:pt>
                <c:pt idx="24819">
                  <c:v>2.9557700084290901E-6</c:v>
                </c:pt>
                <c:pt idx="24820">
                  <c:v>1.0449016099179499E-3</c:v>
                </c:pt>
                <c:pt idx="24821">
                  <c:v>8.1576310691444502E-5</c:v>
                </c:pt>
                <c:pt idx="24822">
                  <c:v>1.6319050815813499E-6</c:v>
                </c:pt>
                <c:pt idx="24823">
                  <c:v>7.2639106474410896E-3</c:v>
                </c:pt>
                <c:pt idx="24824">
                  <c:v>8.1548532984125798E-7</c:v>
                </c:pt>
                <c:pt idx="24825">
                  <c:v>1.7491350999372101E-4</c:v>
                </c:pt>
                <c:pt idx="24826">
                  <c:v>1.0650255226854199E-3</c:v>
                </c:pt>
                <c:pt idx="24827">
                  <c:v>4.3911373970304702E-5</c:v>
                </c:pt>
                <c:pt idx="24828">
                  <c:v>2.6682004921711699E-2</c:v>
                </c:pt>
                <c:pt idx="24829">
                  <c:v>9.1375650626000192E-3</c:v>
                </c:pt>
                <c:pt idx="24830">
                  <c:v>1.2147900018937799E-3</c:v>
                </c:pt>
                <c:pt idx="24831">
                  <c:v>2.3723012938506099E-3</c:v>
                </c:pt>
                <c:pt idx="24832">
                  <c:v>4.4902935026416201E-4</c:v>
                </c:pt>
                <c:pt idx="24833">
                  <c:v>3.63110238120705E-4</c:v>
                </c:pt>
                <c:pt idx="24834">
                  <c:v>1.1875984415351999E-6</c:v>
                </c:pt>
                <c:pt idx="24835">
                  <c:v>5.6616232661091403E-4</c:v>
                </c:pt>
                <c:pt idx="24836">
                  <c:v>1.43276943492868E-4</c:v>
                </c:pt>
                <c:pt idx="24837">
                  <c:v>1.15315692902207E-4</c:v>
                </c:pt>
                <c:pt idx="24838">
                  <c:v>4.62156643498732E-7</c:v>
                </c:pt>
                <c:pt idx="24839">
                  <c:v>8.4074919775152004E-7</c:v>
                </c:pt>
                <c:pt idx="24840">
                  <c:v>6.7839961502763604E-3</c:v>
                </c:pt>
                <c:pt idx="24841">
                  <c:v>2.1886054230590499E-4</c:v>
                </c:pt>
                <c:pt idx="24842">
                  <c:v>2.9258841954826299E-2</c:v>
                </c:pt>
                <c:pt idx="24843">
                  <c:v>2.5514197661250101E-4</c:v>
                </c:pt>
                <c:pt idx="24844">
                  <c:v>7.9459049418884999E-5</c:v>
                </c:pt>
                <c:pt idx="24845">
                  <c:v>9.0046602086118893E-3</c:v>
                </c:pt>
                <c:pt idx="24846">
                  <c:v>7.5959947732219301E-3</c:v>
                </c:pt>
                <c:pt idx="24847">
                  <c:v>1.0589348062947899E-3</c:v>
                </c:pt>
                <c:pt idx="24848">
                  <c:v>6.1926681271486599E-7</c:v>
                </c:pt>
                <c:pt idx="24849">
                  <c:v>5.0390778245763205E-4</c:v>
                </c:pt>
                <c:pt idx="24850">
                  <c:v>8.39122749377228E-4</c:v>
                </c:pt>
                <c:pt idx="24851">
                  <c:v>5.9478183442851901E-5</c:v>
                </c:pt>
                <c:pt idx="24852">
                  <c:v>1.811789130207E-3</c:v>
                </c:pt>
                <c:pt idx="24853">
                  <c:v>7.7832849020623E-4</c:v>
                </c:pt>
                <c:pt idx="24854">
                  <c:v>6.1670249172924197E-4</c:v>
                </c:pt>
                <c:pt idx="24855">
                  <c:v>1.6336190101506201E-4</c:v>
                </c:pt>
                <c:pt idx="24856">
                  <c:v>0.23064850154021699</c:v>
                </c:pt>
                <c:pt idx="24857">
                  <c:v>6.1063544137267799E-3</c:v>
                </c:pt>
                <c:pt idx="24858">
                  <c:v>3.2279683253325598E-3</c:v>
                </c:pt>
                <c:pt idx="24859">
                  <c:v>3.1942898620213601E-5</c:v>
                </c:pt>
                <c:pt idx="24860">
                  <c:v>5.2951653331607098E-5</c:v>
                </c:pt>
                <c:pt idx="24861">
                  <c:v>0.15466371256653899</c:v>
                </c:pt>
                <c:pt idx="24862">
                  <c:v>6.8088236563048206E-5</c:v>
                </c:pt>
                <c:pt idx="24863">
                  <c:v>2.6595316706980399E-6</c:v>
                </c:pt>
                <c:pt idx="24864">
                  <c:v>1.15997539659432E-2</c:v>
                </c:pt>
                <c:pt idx="24865">
                  <c:v>2.5240533129553601E-5</c:v>
                </c:pt>
                <c:pt idx="24866">
                  <c:v>2.0876330746687601E-4</c:v>
                </c:pt>
                <c:pt idx="24867">
                  <c:v>1.1632969225198399E-3</c:v>
                </c:pt>
                <c:pt idx="24868">
                  <c:v>2.6707715740465201E-3</c:v>
                </c:pt>
                <c:pt idx="24869">
                  <c:v>3.2943407964344099E-3</c:v>
                </c:pt>
                <c:pt idx="24870">
                  <c:v>8.24179901727533E-4</c:v>
                </c:pt>
                <c:pt idx="24871">
                  <c:v>1.6287395628379299E-4</c:v>
                </c:pt>
                <c:pt idx="24872">
                  <c:v>3.0059195696964199E-3</c:v>
                </c:pt>
                <c:pt idx="24873">
                  <c:v>1.71590377213466E-4</c:v>
                </c:pt>
                <c:pt idx="24874">
                  <c:v>8.1074007385650702E-5</c:v>
                </c:pt>
                <c:pt idx="24875">
                  <c:v>1.3780875752238101E-3</c:v>
                </c:pt>
                <c:pt idx="24876">
                  <c:v>2.4979919939397999E-4</c:v>
                </c:pt>
                <c:pt idx="24877">
                  <c:v>0.37636318856234002</c:v>
                </c:pt>
                <c:pt idx="24878">
                  <c:v>3.7419029112973099E-4</c:v>
                </c:pt>
                <c:pt idx="24879">
                  <c:v>1.7539129608805501E-6</c:v>
                </c:pt>
                <c:pt idx="24880">
                  <c:v>7.4610625286803897E-4</c:v>
                </c:pt>
                <c:pt idx="24881">
                  <c:v>1.52717560037504E-4</c:v>
                </c:pt>
                <c:pt idx="24882">
                  <c:v>1.27101243841014E-3</c:v>
                </c:pt>
                <c:pt idx="24883">
                  <c:v>1.26589981349694E-3</c:v>
                </c:pt>
                <c:pt idx="24884">
                  <c:v>1.18426152395065E-4</c:v>
                </c:pt>
                <c:pt idx="24885">
                  <c:v>5.2368240011477695E-4</c:v>
                </c:pt>
                <c:pt idx="24886">
                  <c:v>1.04242558207696E-3</c:v>
                </c:pt>
                <c:pt idx="24887">
                  <c:v>1.8167334594128301E-3</c:v>
                </c:pt>
                <c:pt idx="24888">
                  <c:v>4.77719330739688E-6</c:v>
                </c:pt>
                <c:pt idx="24889">
                  <c:v>6.9629579956213498E-3</c:v>
                </c:pt>
                <c:pt idx="24890">
                  <c:v>3.6018696664424899E-3</c:v>
                </c:pt>
                <c:pt idx="24891">
                  <c:v>2.0116861206393599E-4</c:v>
                </c:pt>
                <c:pt idx="24892">
                  <c:v>9.0332418491479299E-2</c:v>
                </c:pt>
                <c:pt idx="24893">
                  <c:v>1.8098492667062401E-3</c:v>
                </c:pt>
                <c:pt idx="24894">
                  <c:v>3.3534425911315401E-4</c:v>
                </c:pt>
                <c:pt idx="24895">
                  <c:v>1.8295343809533199E-6</c:v>
                </c:pt>
                <c:pt idx="24896">
                  <c:v>6.8724597775377497E-2</c:v>
                </c:pt>
                <c:pt idx="24897">
                  <c:v>1.5560938756092999E-5</c:v>
                </c:pt>
                <c:pt idx="24898">
                  <c:v>8.4492206023561404E-4</c:v>
                </c:pt>
                <c:pt idx="24899">
                  <c:v>1.0562682946137899E-3</c:v>
                </c:pt>
                <c:pt idx="24900">
                  <c:v>3.0336096420803899E-6</c:v>
                </c:pt>
                <c:pt idx="24901">
                  <c:v>1.9447348833332901E-4</c:v>
                </c:pt>
                <c:pt idx="24902">
                  <c:v>7.7278422040647605E-4</c:v>
                </c:pt>
                <c:pt idx="24903">
                  <c:v>9.6288512996969399E-4</c:v>
                </c:pt>
                <c:pt idx="24904">
                  <c:v>1.34927743176916E-6</c:v>
                </c:pt>
                <c:pt idx="24905">
                  <c:v>3.1310035211392701E-4</c:v>
                </c:pt>
                <c:pt idx="24906">
                  <c:v>1.31638903913035E-4</c:v>
                </c:pt>
                <c:pt idx="24907">
                  <c:v>4.9082645206416603E-4</c:v>
                </c:pt>
                <c:pt idx="24908">
                  <c:v>7.4383523459618803E-3</c:v>
                </c:pt>
                <c:pt idx="24909">
                  <c:v>4.2450335046518304E-3</c:v>
                </c:pt>
                <c:pt idx="24910">
                  <c:v>4.0511299658281697E-3</c:v>
                </c:pt>
                <c:pt idx="24911">
                  <c:v>2.6763177132804901E-4</c:v>
                </c:pt>
                <c:pt idx="24912">
                  <c:v>3.4472847479816599E-4</c:v>
                </c:pt>
                <c:pt idx="24913">
                  <c:v>3.20933390332323E-3</c:v>
                </c:pt>
                <c:pt idx="24914">
                  <c:v>1.9346824570057E-5</c:v>
                </c:pt>
                <c:pt idx="24915">
                  <c:v>2.2400631309291899E-6</c:v>
                </c:pt>
                <c:pt idx="24916">
                  <c:v>2.23693205223315E-4</c:v>
                </c:pt>
                <c:pt idx="24917">
                  <c:v>1.9212598125757099E-4</c:v>
                </c:pt>
                <c:pt idx="24918">
                  <c:v>6.4364282183367902E-7</c:v>
                </c:pt>
                <c:pt idx="24919">
                  <c:v>3.4226440897208997E-4</c:v>
                </c:pt>
                <c:pt idx="24920">
                  <c:v>2.82978738160027E-4</c:v>
                </c:pt>
                <c:pt idx="24921">
                  <c:v>1.3528830080629399E-2</c:v>
                </c:pt>
                <c:pt idx="24922">
                  <c:v>3.3351281251134803E-4</c:v>
                </c:pt>
                <c:pt idx="24923">
                  <c:v>3.00262577204384E-6</c:v>
                </c:pt>
                <c:pt idx="24924">
                  <c:v>6.5619676927756401E-7</c:v>
                </c:pt>
                <c:pt idx="24925">
                  <c:v>3.1148556752369498E-3</c:v>
                </c:pt>
                <c:pt idx="24926">
                  <c:v>4.8333605093702804E-3</c:v>
                </c:pt>
                <c:pt idx="24927">
                  <c:v>4.52576844819829E-4</c:v>
                </c:pt>
                <c:pt idx="24928">
                  <c:v>2.91832967099274E-3</c:v>
                </c:pt>
                <c:pt idx="24929">
                  <c:v>5.8304175634495505E-4</c:v>
                </c:pt>
                <c:pt idx="24930">
                  <c:v>6.7340062962624104E-7</c:v>
                </c:pt>
                <c:pt idx="24931">
                  <c:v>5.2277138007406103E-3</c:v>
                </c:pt>
                <c:pt idx="24932">
                  <c:v>2.8218558971207201E-7</c:v>
                </c:pt>
                <c:pt idx="24933">
                  <c:v>7.3422567050845203E-6</c:v>
                </c:pt>
                <c:pt idx="24934">
                  <c:v>0.99355309377811796</c:v>
                </c:pt>
                <c:pt idx="24935">
                  <c:v>2.3292402260038499E-4</c:v>
                </c:pt>
                <c:pt idx="24936">
                  <c:v>2.6820571538216701E-4</c:v>
                </c:pt>
                <c:pt idx="24937">
                  <c:v>3.4684784263223499E-3</c:v>
                </c:pt>
                <c:pt idx="24938">
                  <c:v>8.7071270227571093E-2</c:v>
                </c:pt>
                <c:pt idx="24939">
                  <c:v>7.5452248614917195E-5</c:v>
                </c:pt>
                <c:pt idx="24940">
                  <c:v>0.162256424418881</c:v>
                </c:pt>
                <c:pt idx="24941">
                  <c:v>1.7804812870743901E-4</c:v>
                </c:pt>
                <c:pt idx="24942">
                  <c:v>1.9126302886534301E-4</c:v>
                </c:pt>
                <c:pt idx="24943">
                  <c:v>1.43391194063569E-2</c:v>
                </c:pt>
                <c:pt idx="24944">
                  <c:v>1.05900363387645E-3</c:v>
                </c:pt>
                <c:pt idx="24945">
                  <c:v>4.0089110398096702E-4</c:v>
                </c:pt>
                <c:pt idx="24946">
                  <c:v>1.4064551570625399E-4</c:v>
                </c:pt>
                <c:pt idx="24947">
                  <c:v>2.6496148810974599E-5</c:v>
                </c:pt>
                <c:pt idx="24948">
                  <c:v>2.4121541048077299E-3</c:v>
                </c:pt>
                <c:pt idx="24949">
                  <c:v>9.0842963830481296E-5</c:v>
                </c:pt>
                <c:pt idx="24950">
                  <c:v>1.7184644013628801E-4</c:v>
                </c:pt>
                <c:pt idx="24951">
                  <c:v>4.73299668934094E-3</c:v>
                </c:pt>
                <c:pt idx="24952">
                  <c:v>2.4753578037729502E-3</c:v>
                </c:pt>
                <c:pt idx="24953">
                  <c:v>1.5249802886892899E-3</c:v>
                </c:pt>
                <c:pt idx="24954">
                  <c:v>2.98036592575911E-3</c:v>
                </c:pt>
                <c:pt idx="24955">
                  <c:v>2.0412543439196301E-4</c:v>
                </c:pt>
                <c:pt idx="24956">
                  <c:v>3.1361351220573201E-4</c:v>
                </c:pt>
                <c:pt idx="24957">
                  <c:v>2.12623786552557E-4</c:v>
                </c:pt>
                <c:pt idx="24958">
                  <c:v>8.0341799652792097E-7</c:v>
                </c:pt>
                <c:pt idx="24959">
                  <c:v>3.3885453870342299E-4</c:v>
                </c:pt>
                <c:pt idx="24960">
                  <c:v>1.9481117872588199E-2</c:v>
                </c:pt>
                <c:pt idx="24961">
                  <c:v>9.1089568987387095E-5</c:v>
                </c:pt>
                <c:pt idx="24962">
                  <c:v>2.2943765998022498E-3</c:v>
                </c:pt>
                <c:pt idx="24963">
                  <c:v>1.19721733570689E-3</c:v>
                </c:pt>
                <c:pt idx="24964">
                  <c:v>1.44615291677806E-4</c:v>
                </c:pt>
                <c:pt idx="24965">
                  <c:v>5.0295467351103703E-3</c:v>
                </c:pt>
                <c:pt idx="24966">
                  <c:v>6.0024804718324298E-7</c:v>
                </c:pt>
                <c:pt idx="24967">
                  <c:v>6.2661531923121803E-5</c:v>
                </c:pt>
                <c:pt idx="24968">
                  <c:v>1.4895016292114701E-3</c:v>
                </c:pt>
                <c:pt idx="24969">
                  <c:v>1.2575496265449901E-3</c:v>
                </c:pt>
                <c:pt idx="24970">
                  <c:v>5.6481399992820401E-6</c:v>
                </c:pt>
                <c:pt idx="24971">
                  <c:v>1.2684859651561199E-4</c:v>
                </c:pt>
                <c:pt idx="24972">
                  <c:v>1.54093702124951E-3</c:v>
                </c:pt>
                <c:pt idx="24973">
                  <c:v>1.8142547178519799E-6</c:v>
                </c:pt>
                <c:pt idx="24974">
                  <c:v>8.90736209488758E-6</c:v>
                </c:pt>
                <c:pt idx="24975">
                  <c:v>4.3996424820591198E-4</c:v>
                </c:pt>
                <c:pt idx="24976">
                  <c:v>1.3163845622249099E-3</c:v>
                </c:pt>
                <c:pt idx="24977">
                  <c:v>5.1436941689529398E-4</c:v>
                </c:pt>
                <c:pt idx="24978">
                  <c:v>4.0091795283194696E-3</c:v>
                </c:pt>
                <c:pt idx="24979">
                  <c:v>8.5469954319613705E-4</c:v>
                </c:pt>
                <c:pt idx="24980">
                  <c:v>4.5138875195254397E-5</c:v>
                </c:pt>
                <c:pt idx="24981">
                  <c:v>1.0266068573746099E-3</c:v>
                </c:pt>
                <c:pt idx="24982">
                  <c:v>3.2119581335298499E-3</c:v>
                </c:pt>
                <c:pt idx="24983">
                  <c:v>9.9250241789687805E-4</c:v>
                </c:pt>
                <c:pt idx="24984">
                  <c:v>8.6201701462903602E-5</c:v>
                </c:pt>
                <c:pt idx="24985">
                  <c:v>4.8919210653106697E-3</c:v>
                </c:pt>
                <c:pt idx="24986">
                  <c:v>1.4559377790937601E-4</c:v>
                </c:pt>
                <c:pt idx="24987">
                  <c:v>1.4085649264858899E-3</c:v>
                </c:pt>
                <c:pt idx="24988">
                  <c:v>7.73704050491164E-3</c:v>
                </c:pt>
                <c:pt idx="24989">
                  <c:v>1.6404906897118101E-3</c:v>
                </c:pt>
                <c:pt idx="24990">
                  <c:v>8.7624336263440392E-3</c:v>
                </c:pt>
                <c:pt idx="24991">
                  <c:v>1.3588128189496499E-5</c:v>
                </c:pt>
                <c:pt idx="24992">
                  <c:v>1.1334013082014199E-3</c:v>
                </c:pt>
                <c:pt idx="24993">
                  <c:v>1.8343355028816999E-3</c:v>
                </c:pt>
                <c:pt idx="24994">
                  <c:v>3.0911773073928899E-4</c:v>
                </c:pt>
                <c:pt idx="24995">
                  <c:v>3.05894887753402E-3</c:v>
                </c:pt>
                <c:pt idx="24996">
                  <c:v>8.84367320170682E-7</c:v>
                </c:pt>
                <c:pt idx="24997">
                  <c:v>4.0263960657236E-3</c:v>
                </c:pt>
                <c:pt idx="24998">
                  <c:v>3.72452519273039E-2</c:v>
                </c:pt>
                <c:pt idx="24999">
                  <c:v>1.30347139632027E-4</c:v>
                </c:pt>
                <c:pt idx="25000">
                  <c:v>1.5758995709972001E-4</c:v>
                </c:pt>
                <c:pt idx="25001">
                  <c:v>7.0095140474038406E-5</c:v>
                </c:pt>
                <c:pt idx="25002">
                  <c:v>4.1057535355569904E-3</c:v>
                </c:pt>
                <c:pt idx="25003">
                  <c:v>3.8000872424979299E-6</c:v>
                </c:pt>
                <c:pt idx="25004">
                  <c:v>1.6316200565867601E-3</c:v>
                </c:pt>
                <c:pt idx="25005">
                  <c:v>3.1789553070986601E-3</c:v>
                </c:pt>
                <c:pt idx="25006">
                  <c:v>4.4938333821540802E-4</c:v>
                </c:pt>
                <c:pt idx="25007">
                  <c:v>3.1769887427890099E-3</c:v>
                </c:pt>
                <c:pt idx="25008">
                  <c:v>4.4548387784584097E-3</c:v>
                </c:pt>
                <c:pt idx="25009">
                  <c:v>6.8245255880069599E-4</c:v>
                </c:pt>
                <c:pt idx="25010">
                  <c:v>4.1919813619406299E-4</c:v>
                </c:pt>
                <c:pt idx="25011">
                  <c:v>1.5723035905853501E-3</c:v>
                </c:pt>
                <c:pt idx="25012">
                  <c:v>5.7539053353729301E-3</c:v>
                </c:pt>
                <c:pt idx="25013">
                  <c:v>3.9596071858861201E-4</c:v>
                </c:pt>
                <c:pt idx="25014">
                  <c:v>9.5417964343083898E-4</c:v>
                </c:pt>
                <c:pt idx="25015">
                  <c:v>5.6174695299838996E-4</c:v>
                </c:pt>
                <c:pt idx="25016">
                  <c:v>9.2318170607052601E-3</c:v>
                </c:pt>
                <c:pt idx="25017">
                  <c:v>1.0638709251958301E-3</c:v>
                </c:pt>
                <c:pt idx="25018">
                  <c:v>3.9818427123124896E-3</c:v>
                </c:pt>
                <c:pt idx="25019">
                  <c:v>5.2427974892506302E-4</c:v>
                </c:pt>
                <c:pt idx="25020">
                  <c:v>1.1010889169648301E-3</c:v>
                </c:pt>
                <c:pt idx="25021">
                  <c:v>4.8807703466333804E-3</c:v>
                </c:pt>
                <c:pt idx="25022">
                  <c:v>3.3561134281838698E-3</c:v>
                </c:pt>
                <c:pt idx="25023">
                  <c:v>3.9027686928937702E-3</c:v>
                </c:pt>
                <c:pt idx="25024">
                  <c:v>2.7633558646464901E-3</c:v>
                </c:pt>
                <c:pt idx="25025">
                  <c:v>3.2797924058517998E-4</c:v>
                </c:pt>
                <c:pt idx="25026">
                  <c:v>2.7578561983702298E-4</c:v>
                </c:pt>
                <c:pt idx="25027">
                  <c:v>1.8303321760790601E-6</c:v>
                </c:pt>
                <c:pt idx="25028">
                  <c:v>6.0068298982001204E-4</c:v>
                </c:pt>
                <c:pt idx="25029">
                  <c:v>2.16909460760405E-4</c:v>
                </c:pt>
                <c:pt idx="25030">
                  <c:v>2.8225828860587799E-3</c:v>
                </c:pt>
                <c:pt idx="25031">
                  <c:v>2.8464014496353998E-3</c:v>
                </c:pt>
                <c:pt idx="25032">
                  <c:v>3.7716210138228902E-4</c:v>
                </c:pt>
                <c:pt idx="25033">
                  <c:v>7.64924184026815E-4</c:v>
                </c:pt>
                <c:pt idx="25034">
                  <c:v>7.9086177210113403E-6</c:v>
                </c:pt>
                <c:pt idx="25035">
                  <c:v>2.0061137890962699E-4</c:v>
                </c:pt>
                <c:pt idx="25036">
                  <c:v>1.2917587386304999E-4</c:v>
                </c:pt>
                <c:pt idx="25037">
                  <c:v>1.8329980707047899E-4</c:v>
                </c:pt>
                <c:pt idx="25038">
                  <c:v>2.69423209083388E-4</c:v>
                </c:pt>
                <c:pt idx="25039">
                  <c:v>4.0963516578533801E-3</c:v>
                </c:pt>
                <c:pt idx="25040">
                  <c:v>3.82822847990929E-4</c:v>
                </c:pt>
                <c:pt idx="25041">
                  <c:v>2.0565798530922401E-4</c:v>
                </c:pt>
                <c:pt idx="25042">
                  <c:v>3.1504508487621197E-7</c:v>
                </c:pt>
                <c:pt idx="25043">
                  <c:v>6.34922383350724E-3</c:v>
                </c:pt>
                <c:pt idx="25044">
                  <c:v>1.8508360846238899E-5</c:v>
                </c:pt>
                <c:pt idx="25045">
                  <c:v>2.55429360574397E-6</c:v>
                </c:pt>
                <c:pt idx="25046">
                  <c:v>4.9267904491955998E-5</c:v>
                </c:pt>
                <c:pt idx="25047">
                  <c:v>5.3199272093239897E-4</c:v>
                </c:pt>
                <c:pt idx="25048">
                  <c:v>1.5880318505083E-4</c:v>
                </c:pt>
                <c:pt idx="25049">
                  <c:v>3.6624451071645702E-6</c:v>
                </c:pt>
                <c:pt idx="25050">
                  <c:v>5.1607286700406697E-5</c:v>
                </c:pt>
                <c:pt idx="25051">
                  <c:v>2.7488832708733001E-3</c:v>
                </c:pt>
                <c:pt idx="25052">
                  <c:v>1.2642094557227899E-6</c:v>
                </c:pt>
                <c:pt idx="25053">
                  <c:v>1.2018383532696299E-4</c:v>
                </c:pt>
                <c:pt idx="25054">
                  <c:v>4.9708191092093701E-6</c:v>
                </c:pt>
                <c:pt idx="25055">
                  <c:v>5.1970598357203596E-3</c:v>
                </c:pt>
                <c:pt idx="25056">
                  <c:v>5.61630513337282E-4</c:v>
                </c:pt>
                <c:pt idx="25057">
                  <c:v>4.4625399540276496E-6</c:v>
                </c:pt>
                <c:pt idx="25058">
                  <c:v>6.4362138905556504E-4</c:v>
                </c:pt>
                <c:pt idx="25059">
                  <c:v>1.22948233816277E-3</c:v>
                </c:pt>
                <c:pt idx="25060">
                  <c:v>1.3326003171168701E-3</c:v>
                </c:pt>
                <c:pt idx="25061">
                  <c:v>3.27971333772978E-6</c:v>
                </c:pt>
                <c:pt idx="25062">
                  <c:v>1.5248591886127E-4</c:v>
                </c:pt>
                <c:pt idx="25063">
                  <c:v>1.21063244196438E-4</c:v>
                </c:pt>
                <c:pt idx="25064">
                  <c:v>1.5142924156676E-6</c:v>
                </c:pt>
                <c:pt idx="25065">
                  <c:v>2.5318378396806202E-2</c:v>
                </c:pt>
                <c:pt idx="25066">
                  <c:v>7.3695931898098196E-3</c:v>
                </c:pt>
                <c:pt idx="25067">
                  <c:v>7.95842449668907E-7</c:v>
                </c:pt>
                <c:pt idx="25068">
                  <c:v>4.1596275174883503E-5</c:v>
                </c:pt>
                <c:pt idx="25069">
                  <c:v>7.1359302097794301E-4</c:v>
                </c:pt>
                <c:pt idx="25070">
                  <c:v>1.8695530573036999E-3</c:v>
                </c:pt>
                <c:pt idx="25071">
                  <c:v>7.8235648987265503E-4</c:v>
                </c:pt>
                <c:pt idx="25072">
                  <c:v>3.9982181539173602E-3</c:v>
                </c:pt>
                <c:pt idx="25073">
                  <c:v>3.0689615261702299E-4</c:v>
                </c:pt>
                <c:pt idx="25074">
                  <c:v>6.5871018720315505E-2</c:v>
                </c:pt>
                <c:pt idx="25075">
                  <c:v>0.226936854285614</c:v>
                </c:pt>
                <c:pt idx="25076">
                  <c:v>4.2470775542940899E-4</c:v>
                </c:pt>
                <c:pt idx="25077">
                  <c:v>2.9409591342225398E-4</c:v>
                </c:pt>
                <c:pt idx="25078">
                  <c:v>5.3642181552488398E-4</c:v>
                </c:pt>
                <c:pt idx="25079">
                  <c:v>1.1044861869192599E-2</c:v>
                </c:pt>
                <c:pt idx="25080">
                  <c:v>1.95230172750737E-2</c:v>
                </c:pt>
                <c:pt idx="25081">
                  <c:v>3.7041488268327702E-3</c:v>
                </c:pt>
                <c:pt idx="25082">
                  <c:v>1.35739131432677E-3</c:v>
                </c:pt>
                <c:pt idx="25083">
                  <c:v>4.0599301677775502E-4</c:v>
                </c:pt>
                <c:pt idx="25084">
                  <c:v>4.9106896010652698E-3</c:v>
                </c:pt>
                <c:pt idx="25085">
                  <c:v>1.75472381613734E-2</c:v>
                </c:pt>
                <c:pt idx="25086">
                  <c:v>1.0772716406126401E-3</c:v>
                </c:pt>
                <c:pt idx="25087">
                  <c:v>9.4648397343908997E-7</c:v>
                </c:pt>
                <c:pt idx="25088">
                  <c:v>5.0693092422784497E-5</c:v>
                </c:pt>
                <c:pt idx="25089">
                  <c:v>2.5080529613736801E-3</c:v>
                </c:pt>
                <c:pt idx="25090">
                  <c:v>1.4330733463247699E-4</c:v>
                </c:pt>
                <c:pt idx="25091">
                  <c:v>4.1981199584348197E-4</c:v>
                </c:pt>
                <c:pt idx="25092">
                  <c:v>0.99963592205828899</c:v>
                </c:pt>
                <c:pt idx="25093">
                  <c:v>4.3284540989140701E-4</c:v>
                </c:pt>
                <c:pt idx="25094">
                  <c:v>5.5895400272678803E-3</c:v>
                </c:pt>
                <c:pt idx="25095">
                  <c:v>1.5532272849084899E-2</c:v>
                </c:pt>
                <c:pt idx="25096">
                  <c:v>4.8708723495383402E-3</c:v>
                </c:pt>
                <c:pt idx="25097">
                  <c:v>2.3372454952132402E-3</c:v>
                </c:pt>
                <c:pt idx="25098">
                  <c:v>8.5723733892547894E-5</c:v>
                </c:pt>
                <c:pt idx="25099">
                  <c:v>4.96511366722749E-4</c:v>
                </c:pt>
                <c:pt idx="25100">
                  <c:v>2.26540220167859E-4</c:v>
                </c:pt>
                <c:pt idx="25101">
                  <c:v>6.1670837489530301E-3</c:v>
                </c:pt>
                <c:pt idx="25102">
                  <c:v>4.21954217624693E-4</c:v>
                </c:pt>
                <c:pt idx="25103">
                  <c:v>5.4741608920237398E-6</c:v>
                </c:pt>
                <c:pt idx="25104">
                  <c:v>5.8404483053534301E-4</c:v>
                </c:pt>
                <c:pt idx="25105">
                  <c:v>1.71918403289033E-2</c:v>
                </c:pt>
                <c:pt idx="25106">
                  <c:v>1.5218420892376401E-3</c:v>
                </c:pt>
                <c:pt idx="25107">
                  <c:v>5.4206621696324502E-4</c:v>
                </c:pt>
                <c:pt idx="25108">
                  <c:v>1.6731975944453301E-4</c:v>
                </c:pt>
                <c:pt idx="25109">
                  <c:v>4.24263704281048E-4</c:v>
                </c:pt>
                <c:pt idx="25110">
                  <c:v>1.5444603562039701E-3</c:v>
                </c:pt>
                <c:pt idx="25111">
                  <c:v>8.8517892148969198E-4</c:v>
                </c:pt>
                <c:pt idx="25112">
                  <c:v>2.64607083923772E-6</c:v>
                </c:pt>
                <c:pt idx="25113">
                  <c:v>8.14902521169839E-4</c:v>
                </c:pt>
                <c:pt idx="25114">
                  <c:v>1.5466180614057899E-4</c:v>
                </c:pt>
                <c:pt idx="25115">
                  <c:v>1.05761650836875E-2</c:v>
                </c:pt>
                <c:pt idx="25116">
                  <c:v>9.7424366218603297E-4</c:v>
                </c:pt>
                <c:pt idx="25117">
                  <c:v>3.2454586022865099E-2</c:v>
                </c:pt>
                <c:pt idx="25118">
                  <c:v>1.2733395354203E-6</c:v>
                </c:pt>
                <c:pt idx="25119">
                  <c:v>1.10125270232726E-3</c:v>
                </c:pt>
                <c:pt idx="25120">
                  <c:v>6.8524853856346796E-2</c:v>
                </c:pt>
                <c:pt idx="25121">
                  <c:v>5.0833745512998598E-3</c:v>
                </c:pt>
                <c:pt idx="25122">
                  <c:v>4.0630217552703598E-4</c:v>
                </c:pt>
                <c:pt idx="25123">
                  <c:v>4.0870780907835099E-4</c:v>
                </c:pt>
                <c:pt idx="25124">
                  <c:v>1.5721216737724899E-6</c:v>
                </c:pt>
                <c:pt idx="25125">
                  <c:v>2.4202754147158501E-3</c:v>
                </c:pt>
                <c:pt idx="25126">
                  <c:v>2.39102089469791E-5</c:v>
                </c:pt>
                <c:pt idx="25127">
                  <c:v>4.0589556442717099E-4</c:v>
                </c:pt>
                <c:pt idx="25128">
                  <c:v>3.3889296928323398E-3</c:v>
                </c:pt>
                <c:pt idx="25129">
                  <c:v>1.30044034182414E-6</c:v>
                </c:pt>
                <c:pt idx="25130">
                  <c:v>1.9832097508542699E-3</c:v>
                </c:pt>
                <c:pt idx="25131">
                  <c:v>7.5107191204132904E-3</c:v>
                </c:pt>
                <c:pt idx="25132">
                  <c:v>2.8709977703366201E-3</c:v>
                </c:pt>
                <c:pt idx="25133">
                  <c:v>1.0152119178969299E-3</c:v>
                </c:pt>
                <c:pt idx="25134">
                  <c:v>1.8414671492897299E-3</c:v>
                </c:pt>
                <c:pt idx="25135">
                  <c:v>2.4783509441748898E-4</c:v>
                </c:pt>
                <c:pt idx="25136">
                  <c:v>1.6465921585573801E-4</c:v>
                </c:pt>
                <c:pt idx="25137">
                  <c:v>0.21708801509556799</c:v>
                </c:pt>
                <c:pt idx="25138">
                  <c:v>4.9492591083389801E-4</c:v>
                </c:pt>
                <c:pt idx="25139">
                  <c:v>1.8058589017765799E-4</c:v>
                </c:pt>
                <c:pt idx="25140">
                  <c:v>3.48081379204183E-4</c:v>
                </c:pt>
                <c:pt idx="25141">
                  <c:v>3.0970229145566502E-4</c:v>
                </c:pt>
                <c:pt idx="25142">
                  <c:v>5.4755986033659101E-4</c:v>
                </c:pt>
                <c:pt idx="25143">
                  <c:v>2.4053106512153602E-3</c:v>
                </c:pt>
                <c:pt idx="25144">
                  <c:v>6.0340528900431299E-4</c:v>
                </c:pt>
                <c:pt idx="25145">
                  <c:v>1.5838203448635001E-3</c:v>
                </c:pt>
                <c:pt idx="25146">
                  <c:v>2.1669723490318201E-2</c:v>
                </c:pt>
                <c:pt idx="25147">
                  <c:v>4.66037822322977E-4</c:v>
                </c:pt>
                <c:pt idx="25148">
                  <c:v>2.2830219569558099E-5</c:v>
                </c:pt>
                <c:pt idx="25149">
                  <c:v>4.7440952730863802E-3</c:v>
                </c:pt>
                <c:pt idx="25150">
                  <c:v>1.18449857966584E-3</c:v>
                </c:pt>
                <c:pt idx="25151">
                  <c:v>3.2952721782182501E-7</c:v>
                </c:pt>
                <c:pt idx="25152">
                  <c:v>9.2480720226110202E-3</c:v>
                </c:pt>
                <c:pt idx="25153">
                  <c:v>1.70127254567971E-6</c:v>
                </c:pt>
                <c:pt idx="25154">
                  <c:v>1.9818305036520002E-5</c:v>
                </c:pt>
                <c:pt idx="25155">
                  <c:v>6.1243738716396101E-4</c:v>
                </c:pt>
                <c:pt idx="25156">
                  <c:v>3.6543669940142897E-5</c:v>
                </c:pt>
                <c:pt idx="25157">
                  <c:v>6.6203991062233403E-2</c:v>
                </c:pt>
                <c:pt idx="25158">
                  <c:v>4.8760266058211097E-3</c:v>
                </c:pt>
                <c:pt idx="25159">
                  <c:v>0.99214487780570404</c:v>
                </c:pt>
                <c:pt idx="25160">
                  <c:v>1.09004227858294E-4</c:v>
                </c:pt>
                <c:pt idx="25161">
                  <c:v>5.7700912486324998E-3</c:v>
                </c:pt>
                <c:pt idx="25162">
                  <c:v>5.4816110128100303E-4</c:v>
                </c:pt>
                <c:pt idx="25163">
                  <c:v>6.3497455926845396E-6</c:v>
                </c:pt>
                <c:pt idx="25164">
                  <c:v>1.28884317306614E-3</c:v>
                </c:pt>
                <c:pt idx="25165">
                  <c:v>2.9800234382094801E-4</c:v>
                </c:pt>
                <c:pt idx="25166">
                  <c:v>1.5968008356956899E-3</c:v>
                </c:pt>
                <c:pt idx="25167">
                  <c:v>2.2745494584796E-3</c:v>
                </c:pt>
                <c:pt idx="25168">
                  <c:v>3.06327114205753E-3</c:v>
                </c:pt>
                <c:pt idx="25169">
                  <c:v>1.9109605318315501E-4</c:v>
                </c:pt>
                <c:pt idx="25170">
                  <c:v>3.8721251744296901E-4</c:v>
                </c:pt>
                <c:pt idx="25171">
                  <c:v>1.15397486148987E-3</c:v>
                </c:pt>
                <c:pt idx="25172">
                  <c:v>4.1938896776888101E-4</c:v>
                </c:pt>
                <c:pt idx="25173">
                  <c:v>2.1409194338875101E-4</c:v>
                </c:pt>
                <c:pt idx="25174">
                  <c:v>1.02555208070118E-3</c:v>
                </c:pt>
                <c:pt idx="25175">
                  <c:v>2.2042180081899401E-4</c:v>
                </c:pt>
                <c:pt idx="25176">
                  <c:v>1.9048425812741301E-3</c:v>
                </c:pt>
                <c:pt idx="25177">
                  <c:v>1.0325330122833799E-2</c:v>
                </c:pt>
                <c:pt idx="25178">
                  <c:v>0.20034020994440199</c:v>
                </c:pt>
                <c:pt idx="25179">
                  <c:v>3.37739462197733E-3</c:v>
                </c:pt>
                <c:pt idx="25180">
                  <c:v>3.0762595523769798E-4</c:v>
                </c:pt>
                <c:pt idx="25181">
                  <c:v>6.1005971354488597E-3</c:v>
                </c:pt>
                <c:pt idx="25182">
                  <c:v>5.1669843015327195E-4</c:v>
                </c:pt>
                <c:pt idx="25183">
                  <c:v>8.7904507259204095E-4</c:v>
                </c:pt>
                <c:pt idx="25184">
                  <c:v>3.8086950089515298E-4</c:v>
                </c:pt>
                <c:pt idx="25185">
                  <c:v>4.6318463063334796E-3</c:v>
                </c:pt>
                <c:pt idx="25186">
                  <c:v>0.137061914657513</c:v>
                </c:pt>
                <c:pt idx="25187">
                  <c:v>8.3391893999284496E-4</c:v>
                </c:pt>
                <c:pt idx="25188">
                  <c:v>5.8725674227852203E-5</c:v>
                </c:pt>
                <c:pt idx="25189">
                  <c:v>7.2718311727342505E-7</c:v>
                </c:pt>
                <c:pt idx="25190">
                  <c:v>1.88908903784831E-3</c:v>
                </c:pt>
                <c:pt idx="25191">
                  <c:v>6.0645752754842804E-4</c:v>
                </c:pt>
                <c:pt idx="25192">
                  <c:v>1.9819807765211399E-3</c:v>
                </c:pt>
                <c:pt idx="25193">
                  <c:v>1.4126937133580099E-4</c:v>
                </c:pt>
                <c:pt idx="25194">
                  <c:v>3.0061895540885799E-4</c:v>
                </c:pt>
                <c:pt idx="25195">
                  <c:v>4.5640901561294703E-3</c:v>
                </c:pt>
                <c:pt idx="25196">
                  <c:v>2.6014734968800901E-6</c:v>
                </c:pt>
                <c:pt idx="25197">
                  <c:v>7.1189943209377693E-5</c:v>
                </c:pt>
                <c:pt idx="25198">
                  <c:v>2.0175076801514501E-2</c:v>
                </c:pt>
                <c:pt idx="25199">
                  <c:v>2.0477183897194E-3</c:v>
                </c:pt>
                <c:pt idx="25200">
                  <c:v>3.6006969319996997E-5</c:v>
                </c:pt>
                <c:pt idx="25201">
                  <c:v>2.1483563913416701E-2</c:v>
                </c:pt>
                <c:pt idx="25202">
                  <c:v>1.4219327652645901E-6</c:v>
                </c:pt>
                <c:pt idx="25203">
                  <c:v>2.10510145083228E-2</c:v>
                </c:pt>
                <c:pt idx="25204">
                  <c:v>5.5255559308980701E-4</c:v>
                </c:pt>
                <c:pt idx="25205">
                  <c:v>2.3072780215509401E-3</c:v>
                </c:pt>
                <c:pt idx="25206">
                  <c:v>2.5033581536001398E-3</c:v>
                </c:pt>
                <c:pt idx="25207">
                  <c:v>2.1310961671515E-3</c:v>
                </c:pt>
                <c:pt idx="25208">
                  <c:v>1.91697117491697E-3</c:v>
                </c:pt>
                <c:pt idx="25209">
                  <c:v>1.6372414575447599E-3</c:v>
                </c:pt>
                <c:pt idx="25210">
                  <c:v>1.02325766915534E-2</c:v>
                </c:pt>
                <c:pt idx="25211">
                  <c:v>4.1311577274419304E-3</c:v>
                </c:pt>
                <c:pt idx="25212">
                  <c:v>2.1730601749907802E-3</c:v>
                </c:pt>
                <c:pt idx="25213">
                  <c:v>5.94306397184038E-3</c:v>
                </c:pt>
                <c:pt idx="25214">
                  <c:v>1.2458244325608599E-2</c:v>
                </c:pt>
                <c:pt idx="25215">
                  <c:v>8.8438830810705805E-4</c:v>
                </c:pt>
                <c:pt idx="25216">
                  <c:v>3.3065087567953798E-4</c:v>
                </c:pt>
                <c:pt idx="25217">
                  <c:v>8.3433896175574103E-4</c:v>
                </c:pt>
                <c:pt idx="25218">
                  <c:v>1.22415736627686E-4</c:v>
                </c:pt>
                <c:pt idx="25219">
                  <c:v>5.3950575011642201E-4</c:v>
                </c:pt>
                <c:pt idx="25220">
                  <c:v>7.19054330207864E-6</c:v>
                </c:pt>
                <c:pt idx="25221">
                  <c:v>1.51435837379793E-4</c:v>
                </c:pt>
                <c:pt idx="25222">
                  <c:v>7.8324113470599804E-4</c:v>
                </c:pt>
                <c:pt idx="25223">
                  <c:v>1.60830190782685E-2</c:v>
                </c:pt>
                <c:pt idx="25224">
                  <c:v>5.5151836158113896E-3</c:v>
                </c:pt>
                <c:pt idx="25225">
                  <c:v>6.7364336063917101E-4</c:v>
                </c:pt>
                <c:pt idx="25226">
                  <c:v>5.30167725144949E-3</c:v>
                </c:pt>
                <c:pt idx="25227">
                  <c:v>4.98766584884875E-7</c:v>
                </c:pt>
                <c:pt idx="25228">
                  <c:v>4.6269743084560201E-3</c:v>
                </c:pt>
                <c:pt idx="25229">
                  <c:v>1.6070525796510401E-2</c:v>
                </c:pt>
                <c:pt idx="25230">
                  <c:v>9.6764989834738898E-7</c:v>
                </c:pt>
                <c:pt idx="25231">
                  <c:v>6.7632778142556196E-4</c:v>
                </c:pt>
                <c:pt idx="25232">
                  <c:v>4.6019577332370598E-5</c:v>
                </c:pt>
                <c:pt idx="25233">
                  <c:v>5.1573090571742299E-4</c:v>
                </c:pt>
                <c:pt idx="25234">
                  <c:v>3.4576562692700901E-3</c:v>
                </c:pt>
                <c:pt idx="25235">
                  <c:v>2.9420975783059899E-6</c:v>
                </c:pt>
                <c:pt idx="25236">
                  <c:v>5.2969156655120597E-3</c:v>
                </c:pt>
                <c:pt idx="25237">
                  <c:v>1.024122318587E-3</c:v>
                </c:pt>
                <c:pt idx="25238">
                  <c:v>2.6367905511477202E-4</c:v>
                </c:pt>
                <c:pt idx="25239">
                  <c:v>6.9609205541567199E-4</c:v>
                </c:pt>
                <c:pt idx="25240">
                  <c:v>3.4658382911540498E-3</c:v>
                </c:pt>
                <c:pt idx="25241">
                  <c:v>9.7850377859192003E-4</c:v>
                </c:pt>
                <c:pt idx="25242">
                  <c:v>3.66230357447284E-3</c:v>
                </c:pt>
                <c:pt idx="25243">
                  <c:v>2.4954023009120499E-3</c:v>
                </c:pt>
                <c:pt idx="25244">
                  <c:v>6.8017838244656693E-5</c:v>
                </c:pt>
                <c:pt idx="25245">
                  <c:v>1.2295347592452799E-3</c:v>
                </c:pt>
                <c:pt idx="25246">
                  <c:v>1.1457451028946099E-2</c:v>
                </c:pt>
                <c:pt idx="25247">
                  <c:v>3.2922916678537902E-4</c:v>
                </c:pt>
                <c:pt idx="25248">
                  <c:v>1.10715051528646E-4</c:v>
                </c:pt>
                <c:pt idx="25249">
                  <c:v>2.4601973462089199E-3</c:v>
                </c:pt>
                <c:pt idx="25250">
                  <c:v>5.9502875536433201E-4</c:v>
                </c:pt>
                <c:pt idx="25251">
                  <c:v>3.25969034819628E-3</c:v>
                </c:pt>
                <c:pt idx="25252">
                  <c:v>0.21461812539012901</c:v>
                </c:pt>
                <c:pt idx="25253">
                  <c:v>1.5406491116244999E-6</c:v>
                </c:pt>
                <c:pt idx="25254">
                  <c:v>6.7939044266683004E-3</c:v>
                </c:pt>
                <c:pt idx="25255">
                  <c:v>8.9292028925801398E-4</c:v>
                </c:pt>
                <c:pt idx="25256">
                  <c:v>5.7745547573034304E-3</c:v>
                </c:pt>
                <c:pt idx="25257">
                  <c:v>1.3735255154845301E-3</c:v>
                </c:pt>
                <c:pt idx="25258">
                  <c:v>3.5174317884282299E-4</c:v>
                </c:pt>
                <c:pt idx="25259">
                  <c:v>5.18263027275915E-3</c:v>
                </c:pt>
                <c:pt idx="25260">
                  <c:v>1.4083190697307499E-4</c:v>
                </c:pt>
                <c:pt idx="25261">
                  <c:v>2.33996582411381E-3</c:v>
                </c:pt>
                <c:pt idx="25262">
                  <c:v>6.3699291419310302E-4</c:v>
                </c:pt>
                <c:pt idx="25263">
                  <c:v>1.88494667555571E-4</c:v>
                </c:pt>
                <c:pt idx="25264">
                  <c:v>2.6089591522206E-6</c:v>
                </c:pt>
                <c:pt idx="25265">
                  <c:v>5.2110161832645096E-4</c:v>
                </c:pt>
                <c:pt idx="25266">
                  <c:v>6.3384487606488898E-4</c:v>
                </c:pt>
                <c:pt idx="25267">
                  <c:v>2.4234263863024099E-4</c:v>
                </c:pt>
                <c:pt idx="25268">
                  <c:v>1.7262044228150501E-6</c:v>
                </c:pt>
                <c:pt idx="25269">
                  <c:v>4.0897018569608098E-6</c:v>
                </c:pt>
                <c:pt idx="25270">
                  <c:v>3.5533751409663999E-4</c:v>
                </c:pt>
                <c:pt idx="25271">
                  <c:v>8.7274311441343699E-4</c:v>
                </c:pt>
                <c:pt idx="25272">
                  <c:v>1.4692165829927601E-4</c:v>
                </c:pt>
                <c:pt idx="25273">
                  <c:v>3.3451240811968899E-5</c:v>
                </c:pt>
                <c:pt idx="25274">
                  <c:v>8.44316170140073E-7</c:v>
                </c:pt>
                <c:pt idx="25275">
                  <c:v>3.5372949620986502E-3</c:v>
                </c:pt>
                <c:pt idx="25276">
                  <c:v>4.1662892720694504E-3</c:v>
                </c:pt>
                <c:pt idx="25277">
                  <c:v>4.9449934047205595E-4</c:v>
                </c:pt>
                <c:pt idx="25278">
                  <c:v>6.0827527599196501E-3</c:v>
                </c:pt>
                <c:pt idx="25279">
                  <c:v>1.5981668900346701E-4</c:v>
                </c:pt>
                <c:pt idx="25280">
                  <c:v>2.3432946113608301E-4</c:v>
                </c:pt>
                <c:pt idx="25281">
                  <c:v>0.130431032828625</c:v>
                </c:pt>
                <c:pt idx="25282">
                  <c:v>3.7551506372754601E-4</c:v>
                </c:pt>
                <c:pt idx="25283">
                  <c:v>7.2314519748569199E-4</c:v>
                </c:pt>
                <c:pt idx="25284">
                  <c:v>1.0936068459291E-4</c:v>
                </c:pt>
                <c:pt idx="25285">
                  <c:v>1.66329438037243E-2</c:v>
                </c:pt>
                <c:pt idx="25286">
                  <c:v>5.2229892295553198E-5</c:v>
                </c:pt>
                <c:pt idx="25287">
                  <c:v>7.04561156798256E-6</c:v>
                </c:pt>
                <c:pt idx="25288">
                  <c:v>2.9222723071534602E-4</c:v>
                </c:pt>
                <c:pt idx="25289">
                  <c:v>5.0171917228907997E-5</c:v>
                </c:pt>
                <c:pt idx="25290">
                  <c:v>3.68291929054676E-3</c:v>
                </c:pt>
                <c:pt idx="25291">
                  <c:v>1.70405298200064E-3</c:v>
                </c:pt>
                <c:pt idx="25292">
                  <c:v>8.5233874151171006E-5</c:v>
                </c:pt>
                <c:pt idx="25293">
                  <c:v>2.7536441802408399E-4</c:v>
                </c:pt>
                <c:pt idx="25294">
                  <c:v>3.33458246497758E-5</c:v>
                </c:pt>
                <c:pt idx="25295">
                  <c:v>3.4238531607434598E-2</c:v>
                </c:pt>
                <c:pt idx="25296">
                  <c:v>3.5605884622063802E-4</c:v>
                </c:pt>
                <c:pt idx="25297">
                  <c:v>3.7566569124088301E-3</c:v>
                </c:pt>
                <c:pt idx="25298">
                  <c:v>1.00640329102878E-4</c:v>
                </c:pt>
                <c:pt idx="25299">
                  <c:v>2.1724802073020302E-3</c:v>
                </c:pt>
                <c:pt idx="25300">
                  <c:v>2.3071072705575799E-3</c:v>
                </c:pt>
                <c:pt idx="25301">
                  <c:v>0.243380633707799</c:v>
                </c:pt>
                <c:pt idx="25302">
                  <c:v>4.1811866667445703E-6</c:v>
                </c:pt>
                <c:pt idx="25303">
                  <c:v>4.9070734517054205E-4</c:v>
                </c:pt>
                <c:pt idx="25304">
                  <c:v>2.9748757596410602E-3</c:v>
                </c:pt>
                <c:pt idx="25305">
                  <c:v>3.0559781872800998E-3</c:v>
                </c:pt>
                <c:pt idx="25306">
                  <c:v>1.76971411476583E-3</c:v>
                </c:pt>
                <c:pt idx="25307">
                  <c:v>1.34158336925394E-4</c:v>
                </c:pt>
                <c:pt idx="25308">
                  <c:v>6.7982644599216901E-6</c:v>
                </c:pt>
                <c:pt idx="25309">
                  <c:v>2.5828385993927401E-5</c:v>
                </c:pt>
                <c:pt idx="25310">
                  <c:v>1.3799244348032E-5</c:v>
                </c:pt>
                <c:pt idx="25311">
                  <c:v>3.1937740482411599E-4</c:v>
                </c:pt>
                <c:pt idx="25312">
                  <c:v>1.8063263122084401E-2</c:v>
                </c:pt>
                <c:pt idx="25313">
                  <c:v>2.09425151330489E-4</c:v>
                </c:pt>
                <c:pt idx="25314">
                  <c:v>8.7548755035674197E-5</c:v>
                </c:pt>
                <c:pt idx="25315">
                  <c:v>1.04373162568514E-2</c:v>
                </c:pt>
                <c:pt idx="25316">
                  <c:v>4.75699841931408E-4</c:v>
                </c:pt>
                <c:pt idx="25317">
                  <c:v>2.9437710414419701E-3</c:v>
                </c:pt>
                <c:pt idx="25318">
                  <c:v>3.4322473735466397E-5</c:v>
                </c:pt>
                <c:pt idx="25319">
                  <c:v>1.4108466549944999E-4</c:v>
                </c:pt>
                <c:pt idx="25320">
                  <c:v>2.9850119600268901E-3</c:v>
                </c:pt>
                <c:pt idx="25321">
                  <c:v>1.1661675044590101E-2</c:v>
                </c:pt>
                <c:pt idx="25322">
                  <c:v>2.45188306943058E-6</c:v>
                </c:pt>
                <c:pt idx="25323">
                  <c:v>3.4027239860425499E-4</c:v>
                </c:pt>
                <c:pt idx="25324">
                  <c:v>1.9890155218451999E-7</c:v>
                </c:pt>
                <c:pt idx="25325">
                  <c:v>4.82157058264887E-3</c:v>
                </c:pt>
                <c:pt idx="25326">
                  <c:v>8.6010968555072492E-3</c:v>
                </c:pt>
                <c:pt idx="25327">
                  <c:v>1.5391810236496699E-6</c:v>
                </c:pt>
                <c:pt idx="25328">
                  <c:v>2.88743333731281E-4</c:v>
                </c:pt>
                <c:pt idx="25329">
                  <c:v>1.5683031631242501E-4</c:v>
                </c:pt>
                <c:pt idx="25330">
                  <c:v>2.4659587417028998E-2</c:v>
                </c:pt>
                <c:pt idx="25331">
                  <c:v>2.3039756985228799E-3</c:v>
                </c:pt>
                <c:pt idx="25332">
                  <c:v>1.98456278615247E-2</c:v>
                </c:pt>
                <c:pt idx="25333">
                  <c:v>2.2418121920686899E-4</c:v>
                </c:pt>
                <c:pt idx="25334">
                  <c:v>2.5755240353368099E-3</c:v>
                </c:pt>
                <c:pt idx="25335">
                  <c:v>1.42823198670312E-2</c:v>
                </c:pt>
                <c:pt idx="25336">
                  <c:v>2.7963786300824402E-7</c:v>
                </c:pt>
                <c:pt idx="25337">
                  <c:v>3.3902985039174099E-4</c:v>
                </c:pt>
                <c:pt idx="25338">
                  <c:v>3.6344172252888199E-4</c:v>
                </c:pt>
                <c:pt idx="25339">
                  <c:v>6.2800564036998496E-4</c:v>
                </c:pt>
                <c:pt idx="25340">
                  <c:v>2.1879671945032199E-4</c:v>
                </c:pt>
                <c:pt idx="25341">
                  <c:v>5.48618790453144E-2</c:v>
                </c:pt>
                <c:pt idx="25342">
                  <c:v>2.1790215943784902E-3</c:v>
                </c:pt>
                <c:pt idx="25343">
                  <c:v>3.7525938641860801E-4</c:v>
                </c:pt>
                <c:pt idx="25344">
                  <c:v>5.0694230100374301E-3</c:v>
                </c:pt>
                <c:pt idx="25345">
                  <c:v>2.3988984906255401E-4</c:v>
                </c:pt>
                <c:pt idx="25346">
                  <c:v>2.4962065355411999E-5</c:v>
                </c:pt>
                <c:pt idx="25347">
                  <c:v>1.7880275050264699E-4</c:v>
                </c:pt>
                <c:pt idx="25348">
                  <c:v>7.5748038679882804E-5</c:v>
                </c:pt>
                <c:pt idx="25349">
                  <c:v>5.6382100239375797E-5</c:v>
                </c:pt>
                <c:pt idx="25350">
                  <c:v>2.9502693234926399E-3</c:v>
                </c:pt>
                <c:pt idx="25351">
                  <c:v>7.7922987114787903E-5</c:v>
                </c:pt>
                <c:pt idx="25352">
                  <c:v>1.78950403543861E-5</c:v>
                </c:pt>
                <c:pt idx="25353">
                  <c:v>2.8620771745882701E-5</c:v>
                </c:pt>
                <c:pt idx="25354">
                  <c:v>4.9068797020497001E-7</c:v>
                </c:pt>
                <c:pt idx="25355">
                  <c:v>1.68066926939102E-3</c:v>
                </c:pt>
                <c:pt idx="25356">
                  <c:v>7.4682194389213096E-4</c:v>
                </c:pt>
                <c:pt idx="25357">
                  <c:v>2.2553322126078099E-3</c:v>
                </c:pt>
                <c:pt idx="25358">
                  <c:v>4.9421477371438302E-4</c:v>
                </c:pt>
                <c:pt idx="25359">
                  <c:v>1.21065342550827E-2</c:v>
                </c:pt>
                <c:pt idx="25360">
                  <c:v>1.24867808320761E-2</c:v>
                </c:pt>
                <c:pt idx="25361">
                  <c:v>1.9336150016254199E-4</c:v>
                </c:pt>
                <c:pt idx="25362">
                  <c:v>3.3242566697347601E-3</c:v>
                </c:pt>
                <c:pt idx="25363">
                  <c:v>4.7484519261273202E-4</c:v>
                </c:pt>
                <c:pt idx="25364">
                  <c:v>1.0565720504280699E-6</c:v>
                </c:pt>
                <c:pt idx="25365">
                  <c:v>8.3999058245818707E-3</c:v>
                </c:pt>
                <c:pt idx="25366">
                  <c:v>2.7417094363343399E-3</c:v>
                </c:pt>
                <c:pt idx="25367">
                  <c:v>2.9434258185357401E-4</c:v>
                </c:pt>
                <c:pt idx="25368">
                  <c:v>2.0758160288144299E-4</c:v>
                </c:pt>
                <c:pt idx="25369">
                  <c:v>1.06192722273312E-4</c:v>
                </c:pt>
                <c:pt idx="25370">
                  <c:v>1.0381117819104901E-4</c:v>
                </c:pt>
                <c:pt idx="25371">
                  <c:v>2.6097198891407902E-4</c:v>
                </c:pt>
                <c:pt idx="25372">
                  <c:v>6.1538988616812395E-4</c:v>
                </c:pt>
                <c:pt idx="25373">
                  <c:v>9.8150445645346098E-4</c:v>
                </c:pt>
                <c:pt idx="25374">
                  <c:v>2.4982033839279798E-4</c:v>
                </c:pt>
                <c:pt idx="25375">
                  <c:v>3.6822636679256998E-4</c:v>
                </c:pt>
                <c:pt idx="25376">
                  <c:v>2.4267079869436599E-4</c:v>
                </c:pt>
                <c:pt idx="25377">
                  <c:v>1.5097302853455E-3</c:v>
                </c:pt>
                <c:pt idx="25378">
                  <c:v>1.8347996060966401E-4</c:v>
                </c:pt>
                <c:pt idx="25379">
                  <c:v>1.4265594916075999E-2</c:v>
                </c:pt>
                <c:pt idx="25380">
                  <c:v>7.8193243109564802E-5</c:v>
                </c:pt>
                <c:pt idx="25381">
                  <c:v>1.5239280854096099E-4</c:v>
                </c:pt>
                <c:pt idx="25382">
                  <c:v>2.4651880237821502E-4</c:v>
                </c:pt>
                <c:pt idx="25383">
                  <c:v>4.2867222528442097E-3</c:v>
                </c:pt>
                <c:pt idx="25384">
                  <c:v>1.07094985863287E-2</c:v>
                </c:pt>
                <c:pt idx="25385">
                  <c:v>1.74448584984123E-4</c:v>
                </c:pt>
                <c:pt idx="25386">
                  <c:v>0.86542594228735503</c:v>
                </c:pt>
                <c:pt idx="25387">
                  <c:v>1.34208491034267E-2</c:v>
                </c:pt>
                <c:pt idx="25388">
                  <c:v>6.2699241739337299E-3</c:v>
                </c:pt>
                <c:pt idx="25389">
                  <c:v>3.40539202220524E-3</c:v>
                </c:pt>
                <c:pt idx="25390">
                  <c:v>7.4291431560445896E-3</c:v>
                </c:pt>
                <c:pt idx="25391">
                  <c:v>4.6928506821045102E-3</c:v>
                </c:pt>
                <c:pt idx="25392">
                  <c:v>4.30951766445845E-4</c:v>
                </c:pt>
                <c:pt idx="25393">
                  <c:v>2.2398576715310699E-4</c:v>
                </c:pt>
                <c:pt idx="25394">
                  <c:v>5.5849526029410402E-7</c:v>
                </c:pt>
                <c:pt idx="25395">
                  <c:v>3.3184628369138402E-3</c:v>
                </c:pt>
                <c:pt idx="25396">
                  <c:v>2.1344892271669101E-4</c:v>
                </c:pt>
                <c:pt idx="25397">
                  <c:v>9.3852821070704504E-6</c:v>
                </c:pt>
                <c:pt idx="25398">
                  <c:v>7.4548581596659903E-4</c:v>
                </c:pt>
                <c:pt idx="25399">
                  <c:v>4.3579552020344102E-3</c:v>
                </c:pt>
                <c:pt idx="25400">
                  <c:v>1.00440335404907E-2</c:v>
                </c:pt>
                <c:pt idx="25401">
                  <c:v>1.05242924968445E-4</c:v>
                </c:pt>
                <c:pt idx="25402">
                  <c:v>1.2064146548218201E-3</c:v>
                </c:pt>
                <c:pt idx="25403">
                  <c:v>1.00972028553473E-4</c:v>
                </c:pt>
                <c:pt idx="25404">
                  <c:v>1.2997328569437699E-3</c:v>
                </c:pt>
                <c:pt idx="25405">
                  <c:v>1.86560975149089E-4</c:v>
                </c:pt>
                <c:pt idx="25406">
                  <c:v>0.10083694647643</c:v>
                </c:pt>
                <c:pt idx="25407">
                  <c:v>7.1678191733971395E-4</c:v>
                </c:pt>
                <c:pt idx="25408">
                  <c:v>8.71481173897393E-3</c:v>
                </c:pt>
                <c:pt idx="25409">
                  <c:v>1.9775520775206301E-3</c:v>
                </c:pt>
                <c:pt idx="25410">
                  <c:v>1.66601174816114E-4</c:v>
                </c:pt>
                <c:pt idx="25411">
                  <c:v>2.2114702925685199E-3</c:v>
                </c:pt>
                <c:pt idx="25412">
                  <c:v>3.7012612196760697E-5</c:v>
                </c:pt>
                <c:pt idx="25413">
                  <c:v>1.03962883612548E-3</c:v>
                </c:pt>
                <c:pt idx="25414">
                  <c:v>1.1357718030271299E-6</c:v>
                </c:pt>
                <c:pt idx="25415">
                  <c:v>1.8544666996368201E-2</c:v>
                </c:pt>
                <c:pt idx="25416">
                  <c:v>8.6336824377134204E-7</c:v>
                </c:pt>
                <c:pt idx="25417">
                  <c:v>1.1254204965041501E-3</c:v>
                </c:pt>
                <c:pt idx="25418">
                  <c:v>4.6169654722235699E-4</c:v>
                </c:pt>
                <c:pt idx="25419">
                  <c:v>2.6141960962745701E-4</c:v>
                </c:pt>
                <c:pt idx="25420">
                  <c:v>1.4602278475714899E-3</c:v>
                </c:pt>
                <c:pt idx="25421">
                  <c:v>7.3598440704369398E-7</c:v>
                </c:pt>
                <c:pt idx="25422">
                  <c:v>2.9252775615222202E-3</c:v>
                </c:pt>
                <c:pt idx="25423">
                  <c:v>1.1639397631681299E-3</c:v>
                </c:pt>
                <c:pt idx="25424">
                  <c:v>6.5700333319536396E-4</c:v>
                </c:pt>
                <c:pt idx="25425">
                  <c:v>6.8468441602117798E-4</c:v>
                </c:pt>
                <c:pt idx="25426">
                  <c:v>5.7192111952158097E-4</c:v>
                </c:pt>
                <c:pt idx="25427">
                  <c:v>4.6550150671162997E-3</c:v>
                </c:pt>
                <c:pt idx="25428">
                  <c:v>1.7562402526319301E-7</c:v>
                </c:pt>
                <c:pt idx="25429">
                  <c:v>1.00154648458431E-2</c:v>
                </c:pt>
                <c:pt idx="25430">
                  <c:v>3.6682278408080402E-4</c:v>
                </c:pt>
                <c:pt idx="25431">
                  <c:v>6.8316215427631898E-3</c:v>
                </c:pt>
                <c:pt idx="25432">
                  <c:v>1.76371976049128E-4</c:v>
                </c:pt>
                <c:pt idx="25433">
                  <c:v>3.5259926245854202E-3</c:v>
                </c:pt>
                <c:pt idx="25434">
                  <c:v>5.0963592929254099E-7</c:v>
                </c:pt>
                <c:pt idx="25435">
                  <c:v>2.11218569025388E-3</c:v>
                </c:pt>
                <c:pt idx="25436">
                  <c:v>1.0206925513754499E-6</c:v>
                </c:pt>
                <c:pt idx="25437">
                  <c:v>9.13767991857153E-5</c:v>
                </c:pt>
                <c:pt idx="25438">
                  <c:v>1.3935938093788E-5</c:v>
                </c:pt>
                <c:pt idx="25439">
                  <c:v>9.1200233684856204E-4</c:v>
                </c:pt>
                <c:pt idx="25440">
                  <c:v>9.8539701123619909E-4</c:v>
                </c:pt>
                <c:pt idx="25441">
                  <c:v>1.3730651527383701E-6</c:v>
                </c:pt>
                <c:pt idx="25442">
                  <c:v>6.5765730461819002E-4</c:v>
                </c:pt>
                <c:pt idx="25443">
                  <c:v>1.6170146475232099E-6</c:v>
                </c:pt>
                <c:pt idx="25444">
                  <c:v>1.08904749334041E-4</c:v>
                </c:pt>
                <c:pt idx="25445">
                  <c:v>5.3016423289008697E-3</c:v>
                </c:pt>
                <c:pt idx="25446">
                  <c:v>3.0541906387616001E-5</c:v>
                </c:pt>
                <c:pt idx="25447">
                  <c:v>2.7816763055012499E-6</c:v>
                </c:pt>
                <c:pt idx="25448">
                  <c:v>6.1809714995602998E-7</c:v>
                </c:pt>
                <c:pt idx="25449">
                  <c:v>5.4530387763808104E-4</c:v>
                </c:pt>
                <c:pt idx="25450">
                  <c:v>2.5806548951730603E-7</c:v>
                </c:pt>
                <c:pt idx="25451">
                  <c:v>1.4016493647728199E-6</c:v>
                </c:pt>
                <c:pt idx="25452">
                  <c:v>7.2357775435202904E-5</c:v>
                </c:pt>
                <c:pt idx="25453">
                  <c:v>9.6028251051129901E-3</c:v>
                </c:pt>
                <c:pt idx="25454">
                  <c:v>3.4105380070214002E-4</c:v>
                </c:pt>
                <c:pt idx="25455">
                  <c:v>1.1634480977342401E-2</c:v>
                </c:pt>
                <c:pt idx="25456">
                  <c:v>0.49358516895471</c:v>
                </c:pt>
                <c:pt idx="25457">
                  <c:v>3.4862754054478902E-3</c:v>
                </c:pt>
                <c:pt idx="25458">
                  <c:v>6.7788400930963297E-5</c:v>
                </c:pt>
                <c:pt idx="25459">
                  <c:v>4.1685687569255801E-5</c:v>
                </c:pt>
                <c:pt idx="25460">
                  <c:v>3.6373898138528601E-3</c:v>
                </c:pt>
                <c:pt idx="25461">
                  <c:v>2.96442930619523E-3</c:v>
                </c:pt>
                <c:pt idx="25462">
                  <c:v>4.8939964437103101E-3</c:v>
                </c:pt>
                <c:pt idx="25463">
                  <c:v>2.7152921097055001E-4</c:v>
                </c:pt>
                <c:pt idx="25464">
                  <c:v>2.6454676552914499E-3</c:v>
                </c:pt>
                <c:pt idx="25465">
                  <c:v>8.6723269727642801E-4</c:v>
                </c:pt>
                <c:pt idx="25466">
                  <c:v>4.24412209570211E-4</c:v>
                </c:pt>
                <c:pt idx="25467">
                  <c:v>4.8264913652462698E-4</c:v>
                </c:pt>
                <c:pt idx="25468">
                  <c:v>4.46123686534056E-3</c:v>
                </c:pt>
                <c:pt idx="25469">
                  <c:v>2.5248292629239798E-4</c:v>
                </c:pt>
                <c:pt idx="25470">
                  <c:v>1.52811613602117E-3</c:v>
                </c:pt>
                <c:pt idx="25471">
                  <c:v>3.85128562882692E-4</c:v>
                </c:pt>
                <c:pt idx="25472">
                  <c:v>6.77481886512177E-4</c:v>
                </c:pt>
                <c:pt idx="25473">
                  <c:v>2.4500951063575998E-6</c:v>
                </c:pt>
                <c:pt idx="25474">
                  <c:v>4.2149080772543297E-6</c:v>
                </c:pt>
                <c:pt idx="25475">
                  <c:v>5.2749412979523997E-4</c:v>
                </c:pt>
                <c:pt idx="25476">
                  <c:v>2.3515418940430599E-5</c:v>
                </c:pt>
                <c:pt idx="25477">
                  <c:v>1.7187249763597201E-2</c:v>
                </c:pt>
                <c:pt idx="25478">
                  <c:v>3.9840538508508298E-5</c:v>
                </c:pt>
                <c:pt idx="25479">
                  <c:v>4.7563172982416401E-5</c:v>
                </c:pt>
                <c:pt idx="25480">
                  <c:v>2.9567362092446298E-4</c:v>
                </c:pt>
                <c:pt idx="25481">
                  <c:v>9.32542750301479E-4</c:v>
                </c:pt>
                <c:pt idx="25482">
                  <c:v>6.5764197174439898E-6</c:v>
                </c:pt>
                <c:pt idx="25483">
                  <c:v>5.4154059925226802E-3</c:v>
                </c:pt>
                <c:pt idx="25484">
                  <c:v>1.01050925902051E-2</c:v>
                </c:pt>
                <c:pt idx="25485">
                  <c:v>3.8513802553643099E-6</c:v>
                </c:pt>
                <c:pt idx="25486">
                  <c:v>1.0970842118726699E-3</c:v>
                </c:pt>
                <c:pt idx="25487">
                  <c:v>7.2384921244562098E-5</c:v>
                </c:pt>
                <c:pt idx="25488">
                  <c:v>1.67833520171182E-4</c:v>
                </c:pt>
                <c:pt idx="25489">
                  <c:v>5.2604367865286895E-4</c:v>
                </c:pt>
                <c:pt idx="25490">
                  <c:v>1.4855936773740201E-4</c:v>
                </c:pt>
                <c:pt idx="25491">
                  <c:v>2.1211202123509799E-4</c:v>
                </c:pt>
                <c:pt idx="25492">
                  <c:v>1.0375532206703299E-4</c:v>
                </c:pt>
                <c:pt idx="25493">
                  <c:v>4.54821185932855E-4</c:v>
                </c:pt>
                <c:pt idx="25494">
                  <c:v>1.97612607212513E-3</c:v>
                </c:pt>
                <c:pt idx="25495">
                  <c:v>2.74941536985597E-2</c:v>
                </c:pt>
                <c:pt idx="25496">
                  <c:v>1.8594922285490001E-7</c:v>
                </c:pt>
                <c:pt idx="25497">
                  <c:v>4.1055170682578997E-3</c:v>
                </c:pt>
                <c:pt idx="25498">
                  <c:v>1.05516401626943E-4</c:v>
                </c:pt>
                <c:pt idx="25499">
                  <c:v>3.62601954399823E-3</c:v>
                </c:pt>
                <c:pt idx="25500">
                  <c:v>2.9464911715701E-3</c:v>
                </c:pt>
                <c:pt idx="25501">
                  <c:v>4.8161007434234298E-4</c:v>
                </c:pt>
                <c:pt idx="25502">
                  <c:v>2.1935049614344999E-4</c:v>
                </c:pt>
                <c:pt idx="25503">
                  <c:v>3.2519005394209699E-4</c:v>
                </c:pt>
                <c:pt idx="25504">
                  <c:v>5.9978051093575296E-7</c:v>
                </c:pt>
                <c:pt idx="25505">
                  <c:v>7.6510585498888994E-5</c:v>
                </c:pt>
                <c:pt idx="25506">
                  <c:v>2.7594260306482801E-3</c:v>
                </c:pt>
                <c:pt idx="25507">
                  <c:v>3.9930940641242197E-5</c:v>
                </c:pt>
                <c:pt idx="25508">
                  <c:v>6.4784132331520503E-4</c:v>
                </c:pt>
                <c:pt idx="25509">
                  <c:v>3.1630537595981999E-4</c:v>
                </c:pt>
                <c:pt idx="25510">
                  <c:v>1.32342131038027E-4</c:v>
                </c:pt>
                <c:pt idx="25511">
                  <c:v>1.85761907503816E-3</c:v>
                </c:pt>
                <c:pt idx="25512">
                  <c:v>7.4954008160489404E-3</c:v>
                </c:pt>
                <c:pt idx="25513">
                  <c:v>3.3504896567151102E-7</c:v>
                </c:pt>
                <c:pt idx="25514">
                  <c:v>3.0745148142723899E-3</c:v>
                </c:pt>
                <c:pt idx="25515">
                  <c:v>3.12017045396087E-4</c:v>
                </c:pt>
                <c:pt idx="25516">
                  <c:v>2.9484805393291E-5</c:v>
                </c:pt>
                <c:pt idx="25517">
                  <c:v>1.28085537038589E-4</c:v>
                </c:pt>
                <c:pt idx="25518">
                  <c:v>6.4479675469850698E-3</c:v>
                </c:pt>
                <c:pt idx="25519">
                  <c:v>1.80626097343663E-4</c:v>
                </c:pt>
                <c:pt idx="25520">
                  <c:v>5.1221857064247299E-4</c:v>
                </c:pt>
                <c:pt idx="25521">
                  <c:v>3.98491217562823E-3</c:v>
                </c:pt>
                <c:pt idx="25522">
                  <c:v>1.9955656053267801E-4</c:v>
                </c:pt>
                <c:pt idx="25523">
                  <c:v>1.0167187772282601E-3</c:v>
                </c:pt>
                <c:pt idx="25524">
                  <c:v>3.6278102060498201E-6</c:v>
                </c:pt>
                <c:pt idx="25525">
                  <c:v>3.5036022493256598E-4</c:v>
                </c:pt>
                <c:pt idx="25526">
                  <c:v>1.3283368062163E-4</c:v>
                </c:pt>
                <c:pt idx="25527">
                  <c:v>8.7499951084840898E-3</c:v>
                </c:pt>
                <c:pt idx="25528">
                  <c:v>3.2889971629118E-3</c:v>
                </c:pt>
                <c:pt idx="25529">
                  <c:v>2.23055661364657E-3</c:v>
                </c:pt>
                <c:pt idx="25530">
                  <c:v>3.4091301140114299E-5</c:v>
                </c:pt>
                <c:pt idx="25531">
                  <c:v>8.4157346149113902E-7</c:v>
                </c:pt>
                <c:pt idx="25532">
                  <c:v>4.6904057076111198E-4</c:v>
                </c:pt>
                <c:pt idx="25533">
                  <c:v>1.05907630089276E-4</c:v>
                </c:pt>
                <c:pt idx="25534">
                  <c:v>3.3379225704539097E-5</c:v>
                </c:pt>
                <c:pt idx="25535">
                  <c:v>4.0638314797722402E-4</c:v>
                </c:pt>
                <c:pt idx="25536">
                  <c:v>6.6439018333995297E-4</c:v>
                </c:pt>
                <c:pt idx="25537">
                  <c:v>7.7873199234363996E-7</c:v>
                </c:pt>
                <c:pt idx="25538">
                  <c:v>2.7365010528801801E-4</c:v>
                </c:pt>
                <c:pt idx="25539">
                  <c:v>1.52481987264726E-3</c:v>
                </c:pt>
                <c:pt idx="25540">
                  <c:v>1.72078364924439E-6</c:v>
                </c:pt>
                <c:pt idx="25541">
                  <c:v>4.7860485599914601E-4</c:v>
                </c:pt>
                <c:pt idx="25542">
                  <c:v>5.2701053175359096E-3</c:v>
                </c:pt>
                <c:pt idx="25543">
                  <c:v>4.1164054366107098E-4</c:v>
                </c:pt>
                <c:pt idx="25544">
                  <c:v>5.6157794684088495E-4</c:v>
                </c:pt>
                <c:pt idx="25545">
                  <c:v>3.1963813554908298E-3</c:v>
                </c:pt>
                <c:pt idx="25546">
                  <c:v>1.8678613674346999E-4</c:v>
                </c:pt>
                <c:pt idx="25547">
                  <c:v>3.3823649452306998E-3</c:v>
                </c:pt>
                <c:pt idx="25548">
                  <c:v>4.8940005815837201E-5</c:v>
                </c:pt>
                <c:pt idx="25549">
                  <c:v>5.0514204135425499E-7</c:v>
                </c:pt>
                <c:pt idx="25550">
                  <c:v>5.1000726765625896E-4</c:v>
                </c:pt>
                <c:pt idx="25551">
                  <c:v>2.08097393509305E-4</c:v>
                </c:pt>
                <c:pt idx="25552">
                  <c:v>2.5662435166118601E-4</c:v>
                </c:pt>
                <c:pt idx="25553">
                  <c:v>1.0772658180214301E-3</c:v>
                </c:pt>
                <c:pt idx="25554">
                  <c:v>1.5568920915818299E-4</c:v>
                </c:pt>
                <c:pt idx="25555">
                  <c:v>1.52091580011034E-4</c:v>
                </c:pt>
                <c:pt idx="25556">
                  <c:v>6.1974646597236097E-3</c:v>
                </c:pt>
                <c:pt idx="25557">
                  <c:v>1.4179708620433E-3</c:v>
                </c:pt>
                <c:pt idx="25558">
                  <c:v>3.99523720599365E-4</c:v>
                </c:pt>
                <c:pt idx="25559">
                  <c:v>3.0915948302539202E-4</c:v>
                </c:pt>
                <c:pt idx="25560">
                  <c:v>1.8625103327689001E-3</c:v>
                </c:pt>
                <c:pt idx="25561">
                  <c:v>2.0055373550602199E-3</c:v>
                </c:pt>
                <c:pt idx="25562">
                  <c:v>3.6143864536185901E-4</c:v>
                </c:pt>
                <c:pt idx="25563">
                  <c:v>3.6088806800689301E-3</c:v>
                </c:pt>
                <c:pt idx="25564">
                  <c:v>1.0751587971101699E-4</c:v>
                </c:pt>
                <c:pt idx="25565">
                  <c:v>1.8456876678225898E-5</c:v>
                </c:pt>
                <c:pt idx="25566">
                  <c:v>1.2743066283052199E-3</c:v>
                </c:pt>
                <c:pt idx="25567">
                  <c:v>2.1323757624265301E-3</c:v>
                </c:pt>
                <c:pt idx="25568">
                  <c:v>3.4274538069174097E-4</c:v>
                </c:pt>
                <c:pt idx="25569">
                  <c:v>1.0831560258583401E-6</c:v>
                </c:pt>
                <c:pt idx="25570">
                  <c:v>9.7353750869762906E-5</c:v>
                </c:pt>
                <c:pt idx="25571">
                  <c:v>4.9536029323075402E-5</c:v>
                </c:pt>
                <c:pt idx="25572">
                  <c:v>6.0431764778474699E-3</c:v>
                </c:pt>
                <c:pt idx="25573">
                  <c:v>1.1190745501127E-3</c:v>
                </c:pt>
                <c:pt idx="25574">
                  <c:v>1.10138248026947E-3</c:v>
                </c:pt>
                <c:pt idx="25575">
                  <c:v>3.3174884861601002E-4</c:v>
                </c:pt>
                <c:pt idx="25576">
                  <c:v>0.63211357130328705</c:v>
                </c:pt>
                <c:pt idx="25577">
                  <c:v>4.15119143418802E-3</c:v>
                </c:pt>
                <c:pt idx="25578">
                  <c:v>7.6143050228526897E-5</c:v>
                </c:pt>
                <c:pt idx="25579">
                  <c:v>4.88166730769752E-4</c:v>
                </c:pt>
                <c:pt idx="25580">
                  <c:v>5.0396261637951001E-3</c:v>
                </c:pt>
                <c:pt idx="25581">
                  <c:v>3.3238806306533499E-4</c:v>
                </c:pt>
                <c:pt idx="25582">
                  <c:v>8.2432968109269495E-3</c:v>
                </c:pt>
                <c:pt idx="25583">
                  <c:v>7.5517731181575396E-3</c:v>
                </c:pt>
                <c:pt idx="25584">
                  <c:v>3.2743355748314799E-3</c:v>
                </c:pt>
                <c:pt idx="25585">
                  <c:v>1.8991069636106501E-4</c:v>
                </c:pt>
                <c:pt idx="25586">
                  <c:v>0.39741476125680603</c:v>
                </c:pt>
                <c:pt idx="25587">
                  <c:v>2.76256535842553E-3</c:v>
                </c:pt>
                <c:pt idx="25588">
                  <c:v>9.9078611602245294E-4</c:v>
                </c:pt>
                <c:pt idx="25589">
                  <c:v>2.6041297260396399E-5</c:v>
                </c:pt>
                <c:pt idx="25590">
                  <c:v>4.79568190815773E-3</c:v>
                </c:pt>
                <c:pt idx="25591">
                  <c:v>5.8490103403498097E-4</c:v>
                </c:pt>
                <c:pt idx="25592">
                  <c:v>2.6698159860903E-3</c:v>
                </c:pt>
                <c:pt idx="25593">
                  <c:v>2.3003340185446801E-4</c:v>
                </c:pt>
                <c:pt idx="25594">
                  <c:v>4.6718427973978299E-3</c:v>
                </c:pt>
                <c:pt idx="25595">
                  <c:v>4.3169491092200298E-7</c:v>
                </c:pt>
                <c:pt idx="25596">
                  <c:v>7.9670671543350307E-6</c:v>
                </c:pt>
                <c:pt idx="25597">
                  <c:v>2.92436943007891E-3</c:v>
                </c:pt>
                <c:pt idx="25598">
                  <c:v>3.3962857212241999E-3</c:v>
                </c:pt>
                <c:pt idx="25599">
                  <c:v>1.8499872288283599E-4</c:v>
                </c:pt>
                <c:pt idx="25600">
                  <c:v>1.7919154547198499E-7</c:v>
                </c:pt>
                <c:pt idx="25601">
                  <c:v>3.49256704646983E-3</c:v>
                </c:pt>
                <c:pt idx="25602">
                  <c:v>1.8622179925278099E-4</c:v>
                </c:pt>
                <c:pt idx="25603">
                  <c:v>4.6773712150859296E-3</c:v>
                </c:pt>
                <c:pt idx="25604">
                  <c:v>2.49139653306516E-5</c:v>
                </c:pt>
                <c:pt idx="25605">
                  <c:v>2.22171462060489E-4</c:v>
                </c:pt>
                <c:pt idx="25606">
                  <c:v>9.5527252878924906E-7</c:v>
                </c:pt>
                <c:pt idx="25607">
                  <c:v>8.8914872920755408E-3</c:v>
                </c:pt>
                <c:pt idx="25608">
                  <c:v>0.95914575062343299</c:v>
                </c:pt>
                <c:pt idx="25609">
                  <c:v>5.9621087757672003E-5</c:v>
                </c:pt>
                <c:pt idx="25610">
                  <c:v>1.21689138697685E-4</c:v>
                </c:pt>
                <c:pt idx="25611">
                  <c:v>7.1015198037360598E-4</c:v>
                </c:pt>
                <c:pt idx="25612">
                  <c:v>2.78743260566674E-4</c:v>
                </c:pt>
                <c:pt idx="25613">
                  <c:v>3.36092126230643E-5</c:v>
                </c:pt>
                <c:pt idx="25614">
                  <c:v>6.4355968213725698E-3</c:v>
                </c:pt>
                <c:pt idx="25615">
                  <c:v>9.1155967418051296E-3</c:v>
                </c:pt>
                <c:pt idx="25616">
                  <c:v>1.80965699300935E-4</c:v>
                </c:pt>
                <c:pt idx="25617">
                  <c:v>1.43961955492136E-4</c:v>
                </c:pt>
                <c:pt idx="25618">
                  <c:v>1.35825054004532E-4</c:v>
                </c:pt>
                <c:pt idx="25619">
                  <c:v>1.2220297310844099E-3</c:v>
                </c:pt>
                <c:pt idx="25620">
                  <c:v>7.7884778653947396E-3</c:v>
                </c:pt>
                <c:pt idx="25621">
                  <c:v>6.6287921030479203E-4</c:v>
                </c:pt>
                <c:pt idx="25622">
                  <c:v>1.26558255167204E-3</c:v>
                </c:pt>
                <c:pt idx="25623">
                  <c:v>1.2967157193591399E-3</c:v>
                </c:pt>
                <c:pt idx="25624">
                  <c:v>2.6506059606745801E-3</c:v>
                </c:pt>
                <c:pt idx="25625">
                  <c:v>3.3864625860577998E-4</c:v>
                </c:pt>
                <c:pt idx="25626">
                  <c:v>2.8639652655929399E-2</c:v>
                </c:pt>
                <c:pt idx="25627">
                  <c:v>5.0488342573077797E-5</c:v>
                </c:pt>
                <c:pt idx="25628">
                  <c:v>2.5729115601930198E-7</c:v>
                </c:pt>
                <c:pt idx="25629">
                  <c:v>2.3255681983294098E-3</c:v>
                </c:pt>
                <c:pt idx="25630">
                  <c:v>9.7043159004089209E-3</c:v>
                </c:pt>
                <c:pt idx="25631">
                  <c:v>1.6333061895853901E-3</c:v>
                </c:pt>
                <c:pt idx="25632">
                  <c:v>6.64615505913353E-4</c:v>
                </c:pt>
                <c:pt idx="25633">
                  <c:v>5.1789852937803298E-4</c:v>
                </c:pt>
                <c:pt idx="25634">
                  <c:v>1.8760839431603801E-3</c:v>
                </c:pt>
                <c:pt idx="25635">
                  <c:v>1.17784358971675E-4</c:v>
                </c:pt>
                <c:pt idx="25636">
                  <c:v>6.0623046581889696E-3</c:v>
                </c:pt>
                <c:pt idx="25637">
                  <c:v>1.05197429768046E-4</c:v>
                </c:pt>
                <c:pt idx="25638">
                  <c:v>4.62765085924845E-4</c:v>
                </c:pt>
                <c:pt idx="25639">
                  <c:v>1.5248364908895301E-3</c:v>
                </c:pt>
                <c:pt idx="25640">
                  <c:v>1.5821637182111101E-3</c:v>
                </c:pt>
                <c:pt idx="25641">
                  <c:v>1.13957747713262E-3</c:v>
                </c:pt>
                <c:pt idx="25642">
                  <c:v>1.7349542896889099E-3</c:v>
                </c:pt>
                <c:pt idx="25643">
                  <c:v>2.33387781347138E-4</c:v>
                </c:pt>
                <c:pt idx="25644">
                  <c:v>3.6412816191726798E-3</c:v>
                </c:pt>
                <c:pt idx="25645">
                  <c:v>1.13195659458541E-2</c:v>
                </c:pt>
                <c:pt idx="25646">
                  <c:v>1.6739198371388899E-2</c:v>
                </c:pt>
                <c:pt idx="25647">
                  <c:v>5.0642553782969E-3</c:v>
                </c:pt>
                <c:pt idx="25648">
                  <c:v>1.6595295975542401E-5</c:v>
                </c:pt>
                <c:pt idx="25649">
                  <c:v>4.6124643727120402E-3</c:v>
                </c:pt>
                <c:pt idx="25650">
                  <c:v>2.9285628220703198E-3</c:v>
                </c:pt>
                <c:pt idx="25651">
                  <c:v>5.8534745686878704E-6</c:v>
                </c:pt>
                <c:pt idx="25652">
                  <c:v>1.03553353667638E-4</c:v>
                </c:pt>
                <c:pt idx="25653">
                  <c:v>2.9665917278608899E-4</c:v>
                </c:pt>
                <c:pt idx="25654">
                  <c:v>3.0143762414131699E-3</c:v>
                </c:pt>
                <c:pt idx="25655">
                  <c:v>5.34949008239561E-4</c:v>
                </c:pt>
                <c:pt idx="25656">
                  <c:v>1.2545374196012201E-4</c:v>
                </c:pt>
                <c:pt idx="25657">
                  <c:v>3.0805905961917499E-3</c:v>
                </c:pt>
                <c:pt idx="25658">
                  <c:v>1.58632404032958E-3</c:v>
                </c:pt>
                <c:pt idx="25659">
                  <c:v>6.4967934287096698E-4</c:v>
                </c:pt>
                <c:pt idx="25660">
                  <c:v>1.5593906196941599E-4</c:v>
                </c:pt>
                <c:pt idx="25661">
                  <c:v>8.5418136976881699E-3</c:v>
                </c:pt>
                <c:pt idx="25662">
                  <c:v>6.0552346666038097E-4</c:v>
                </c:pt>
                <c:pt idx="25663">
                  <c:v>8.3265521389128702E-4</c:v>
                </c:pt>
                <c:pt idx="25664">
                  <c:v>1.0686950080956801E-3</c:v>
                </c:pt>
                <c:pt idx="25665">
                  <c:v>3.7178475520196499E-3</c:v>
                </c:pt>
                <c:pt idx="25666">
                  <c:v>9.9192413823915603E-7</c:v>
                </c:pt>
                <c:pt idx="25667">
                  <c:v>4.1531648144351298E-4</c:v>
                </c:pt>
                <c:pt idx="25668">
                  <c:v>7.5038178401006501E-5</c:v>
                </c:pt>
                <c:pt idx="25669">
                  <c:v>6.4303377828779196E-4</c:v>
                </c:pt>
                <c:pt idx="25670">
                  <c:v>1.6394045475620801E-4</c:v>
                </c:pt>
                <c:pt idx="25671">
                  <c:v>7.1274959175294801E-4</c:v>
                </c:pt>
                <c:pt idx="25672">
                  <c:v>3.3203898138124901E-5</c:v>
                </c:pt>
                <c:pt idx="25673">
                  <c:v>5.7027993829128997E-4</c:v>
                </c:pt>
                <c:pt idx="25674">
                  <c:v>1.01791867717024E-2</c:v>
                </c:pt>
                <c:pt idx="25675">
                  <c:v>1.8210864296660299E-3</c:v>
                </c:pt>
                <c:pt idx="25676">
                  <c:v>7.3072691380594596E-3</c:v>
                </c:pt>
                <c:pt idx="25677">
                  <c:v>1.34208094099503E-3</c:v>
                </c:pt>
                <c:pt idx="25678">
                  <c:v>4.9195183493427397E-4</c:v>
                </c:pt>
                <c:pt idx="25679">
                  <c:v>2.8643534703924499E-3</c:v>
                </c:pt>
                <c:pt idx="25680">
                  <c:v>1.2063952742398E-3</c:v>
                </c:pt>
                <c:pt idx="25681">
                  <c:v>3.7484991984672799E-4</c:v>
                </c:pt>
                <c:pt idx="25682">
                  <c:v>4.0989759903854403E-4</c:v>
                </c:pt>
                <c:pt idx="25683">
                  <c:v>8.1818099991623795E-5</c:v>
                </c:pt>
                <c:pt idx="25684">
                  <c:v>8.5224868987726594E-5</c:v>
                </c:pt>
                <c:pt idx="25685">
                  <c:v>1.27312967009094E-3</c:v>
                </c:pt>
                <c:pt idx="25686">
                  <c:v>5.1018426470603798E-3</c:v>
                </c:pt>
                <c:pt idx="25687">
                  <c:v>1.3253809242612901E-6</c:v>
                </c:pt>
                <c:pt idx="25688">
                  <c:v>2.2924633778105999E-4</c:v>
                </c:pt>
                <c:pt idx="25689">
                  <c:v>8.3696565186025702E-4</c:v>
                </c:pt>
                <c:pt idx="25690">
                  <c:v>1.65434596132041E-3</c:v>
                </c:pt>
                <c:pt idx="25691">
                  <c:v>1.02196056495868E-3</c:v>
                </c:pt>
                <c:pt idx="25692">
                  <c:v>2.3448893481943702E-3</c:v>
                </c:pt>
                <c:pt idx="25693">
                  <c:v>1.3139148504302299E-4</c:v>
                </c:pt>
                <c:pt idx="25694">
                  <c:v>3.76718749578286E-3</c:v>
                </c:pt>
                <c:pt idx="25695">
                  <c:v>3.3344759741137401E-4</c:v>
                </c:pt>
                <c:pt idx="25696">
                  <c:v>9.0749753385539204E-7</c:v>
                </c:pt>
                <c:pt idx="25697">
                  <c:v>1.93829707244431E-7</c:v>
                </c:pt>
                <c:pt idx="25698">
                  <c:v>1.07453775982367E-4</c:v>
                </c:pt>
                <c:pt idx="25699">
                  <c:v>8.0395618974307302E-4</c:v>
                </c:pt>
                <c:pt idx="25700">
                  <c:v>2.4900255178239903E-4</c:v>
                </c:pt>
                <c:pt idx="25701">
                  <c:v>1.54785078736908E-3</c:v>
                </c:pt>
                <c:pt idx="25702">
                  <c:v>5.0520222869515695E-7</c:v>
                </c:pt>
                <c:pt idx="25703">
                  <c:v>3.4280120560487502E-7</c:v>
                </c:pt>
                <c:pt idx="25704">
                  <c:v>3.8799885078800199E-7</c:v>
                </c:pt>
                <c:pt idx="25705">
                  <c:v>3.7149203026964997E-4</c:v>
                </c:pt>
                <c:pt idx="25706">
                  <c:v>4.9067375744140296E-4</c:v>
                </c:pt>
                <c:pt idx="25707">
                  <c:v>1.40546772961203E-3</c:v>
                </c:pt>
                <c:pt idx="25708">
                  <c:v>5.6437393001408903E-4</c:v>
                </c:pt>
                <c:pt idx="25709">
                  <c:v>1.3205446769062499E-3</c:v>
                </c:pt>
                <c:pt idx="25710">
                  <c:v>1.0713405527363599E-2</c:v>
                </c:pt>
                <c:pt idx="25711">
                  <c:v>3.9673127818043103E-3</c:v>
                </c:pt>
                <c:pt idx="25712">
                  <c:v>1.56370387672771E-4</c:v>
                </c:pt>
                <c:pt idx="25713">
                  <c:v>2.1738340143121301E-4</c:v>
                </c:pt>
                <c:pt idx="25714">
                  <c:v>0.19114474329942599</c:v>
                </c:pt>
                <c:pt idx="25715">
                  <c:v>1.8490349645485201E-3</c:v>
                </c:pt>
                <c:pt idx="25716">
                  <c:v>3.8027171334165599E-4</c:v>
                </c:pt>
                <c:pt idx="25717">
                  <c:v>6.0841520227522105E-4</c:v>
                </c:pt>
                <c:pt idx="25718">
                  <c:v>4.55294983556493E-4</c:v>
                </c:pt>
                <c:pt idx="25719">
                  <c:v>6.9102765528153795E-7</c:v>
                </c:pt>
                <c:pt idx="25720">
                  <c:v>1.2457871950228201E-2</c:v>
                </c:pt>
                <c:pt idx="25721">
                  <c:v>8.0809204840856096E-4</c:v>
                </c:pt>
                <c:pt idx="25722">
                  <c:v>1.1154379601024601E-2</c:v>
                </c:pt>
                <c:pt idx="25723">
                  <c:v>1.0151272758983101E-3</c:v>
                </c:pt>
                <c:pt idx="25724">
                  <c:v>2.6966523054628E-5</c:v>
                </c:pt>
                <c:pt idx="25725">
                  <c:v>1.2334205819331499E-2</c:v>
                </c:pt>
                <c:pt idx="25726">
                  <c:v>8.3055829880272006E-3</c:v>
                </c:pt>
                <c:pt idx="25727">
                  <c:v>3.0561111963290899E-3</c:v>
                </c:pt>
                <c:pt idx="25728">
                  <c:v>1.3399488618513999E-4</c:v>
                </c:pt>
                <c:pt idx="25729">
                  <c:v>2.9877214004520002E-3</c:v>
                </c:pt>
                <c:pt idx="25730">
                  <c:v>2.1471856638149401E-4</c:v>
                </c:pt>
                <c:pt idx="25731">
                  <c:v>6.4181394821036597E-3</c:v>
                </c:pt>
                <c:pt idx="25732">
                  <c:v>2.7661500405649899E-5</c:v>
                </c:pt>
                <c:pt idx="25733">
                  <c:v>3.48468872576289E-3</c:v>
                </c:pt>
                <c:pt idx="25734">
                  <c:v>5.55549104294778E-7</c:v>
                </c:pt>
                <c:pt idx="25735">
                  <c:v>9.4860563203213094E-5</c:v>
                </c:pt>
                <c:pt idx="25736">
                  <c:v>2.4675478070304999E-2</c:v>
                </c:pt>
                <c:pt idx="25737">
                  <c:v>1.3650976708770999E-4</c:v>
                </c:pt>
                <c:pt idx="25738">
                  <c:v>1.5866268903168199E-2</c:v>
                </c:pt>
                <c:pt idx="25739">
                  <c:v>3.0201410691706101E-4</c:v>
                </c:pt>
                <c:pt idx="25740">
                  <c:v>2.6703207314167701E-4</c:v>
                </c:pt>
                <c:pt idx="25741">
                  <c:v>2.54703094742007E-3</c:v>
                </c:pt>
                <c:pt idx="25742">
                  <c:v>3.3848065503853199E-4</c:v>
                </c:pt>
                <c:pt idx="25743">
                  <c:v>1.9550639362099199E-3</c:v>
                </c:pt>
                <c:pt idx="25744">
                  <c:v>3.0240276912621702E-6</c:v>
                </c:pt>
                <c:pt idx="25745">
                  <c:v>4.2234108796046996E-6</c:v>
                </c:pt>
                <c:pt idx="25746">
                  <c:v>1.0860066199563699E-3</c:v>
                </c:pt>
                <c:pt idx="25747">
                  <c:v>5.7125606806489896E-3</c:v>
                </c:pt>
                <c:pt idx="25748">
                  <c:v>6.9382336431725693E-5</c:v>
                </c:pt>
                <c:pt idx="25749">
                  <c:v>2.1619580711157101E-6</c:v>
                </c:pt>
                <c:pt idx="25750">
                  <c:v>4.6319005116237698E-3</c:v>
                </c:pt>
                <c:pt idx="25751">
                  <c:v>1.8461539773780899E-6</c:v>
                </c:pt>
                <c:pt idx="25752">
                  <c:v>3.3364582476790501E-3</c:v>
                </c:pt>
                <c:pt idx="25753">
                  <c:v>2.8170738766622097E-4</c:v>
                </c:pt>
                <c:pt idx="25754">
                  <c:v>7.2544306447257503E-3</c:v>
                </c:pt>
                <c:pt idx="25755">
                  <c:v>1.8474009840125901E-3</c:v>
                </c:pt>
                <c:pt idx="25756">
                  <c:v>8.8585772706931804E-4</c:v>
                </c:pt>
                <c:pt idx="25757">
                  <c:v>1.1745419119558601E-2</c:v>
                </c:pt>
                <c:pt idx="25758">
                  <c:v>7.4073992099817701E-6</c:v>
                </c:pt>
                <c:pt idx="25759">
                  <c:v>7.10488677559531E-5</c:v>
                </c:pt>
                <c:pt idx="25760">
                  <c:v>6.7244345927994697E-4</c:v>
                </c:pt>
                <c:pt idx="25761">
                  <c:v>1.49158090238507E-4</c:v>
                </c:pt>
                <c:pt idx="25762">
                  <c:v>6.18731871970957E-4</c:v>
                </c:pt>
                <c:pt idx="25763">
                  <c:v>1.2172005856774099E-2</c:v>
                </c:pt>
                <c:pt idx="25764">
                  <c:v>3.0885492335563701E-6</c:v>
                </c:pt>
                <c:pt idx="25765">
                  <c:v>6.2252492718565297E-4</c:v>
                </c:pt>
                <c:pt idx="25766">
                  <c:v>2.3076725683831599E-4</c:v>
                </c:pt>
                <c:pt idx="25767">
                  <c:v>4.3098732338874896E-6</c:v>
                </c:pt>
                <c:pt idx="25768">
                  <c:v>1.6081664567525601E-3</c:v>
                </c:pt>
                <c:pt idx="25769">
                  <c:v>5.4351232401913E-4</c:v>
                </c:pt>
                <c:pt idx="25770">
                  <c:v>5.2828442093794201E-3</c:v>
                </c:pt>
                <c:pt idx="25771">
                  <c:v>3.6267700179920201E-4</c:v>
                </c:pt>
                <c:pt idx="25772">
                  <c:v>4.2755170465329098E-4</c:v>
                </c:pt>
                <c:pt idx="25773">
                  <c:v>4.5889680258232E-3</c:v>
                </c:pt>
                <c:pt idx="25774">
                  <c:v>5.59890044559145E-7</c:v>
                </c:pt>
                <c:pt idx="25775">
                  <c:v>1.4267544238796199E-3</c:v>
                </c:pt>
                <c:pt idx="25776">
                  <c:v>4.2993621389968897E-3</c:v>
                </c:pt>
                <c:pt idx="25777">
                  <c:v>1.45420704114259E-4</c:v>
                </c:pt>
                <c:pt idx="25778">
                  <c:v>4.7522092047171897E-3</c:v>
                </c:pt>
                <c:pt idx="25779">
                  <c:v>2.25448917422876E-6</c:v>
                </c:pt>
                <c:pt idx="25780">
                  <c:v>1.8069984973915701E-4</c:v>
                </c:pt>
                <c:pt idx="25781">
                  <c:v>2.6818363721729498E-6</c:v>
                </c:pt>
                <c:pt idx="25782">
                  <c:v>8.0657470076657706E-3</c:v>
                </c:pt>
                <c:pt idx="25783">
                  <c:v>0.97118690741559299</c:v>
                </c:pt>
                <c:pt idx="25784">
                  <c:v>4.6941931627446099E-4</c:v>
                </c:pt>
                <c:pt idx="25785">
                  <c:v>1.94898704682593E-7</c:v>
                </c:pt>
                <c:pt idx="25786">
                  <c:v>1.9507071448624001E-7</c:v>
                </c:pt>
                <c:pt idx="25787">
                  <c:v>1.2785752344728101E-4</c:v>
                </c:pt>
                <c:pt idx="25788">
                  <c:v>1.05361222804541E-3</c:v>
                </c:pt>
                <c:pt idx="25789">
                  <c:v>1.8564163300301699E-3</c:v>
                </c:pt>
                <c:pt idx="25790">
                  <c:v>3.7080526020365501E-5</c:v>
                </c:pt>
                <c:pt idx="25791">
                  <c:v>1.15477034731982E-4</c:v>
                </c:pt>
                <c:pt idx="25792">
                  <c:v>2.07234978362814E-3</c:v>
                </c:pt>
                <c:pt idx="25793">
                  <c:v>2.37539648572526E-3</c:v>
                </c:pt>
                <c:pt idx="25794">
                  <c:v>1.70911547059243E-6</c:v>
                </c:pt>
                <c:pt idx="25795">
                  <c:v>1.06369578182911E-4</c:v>
                </c:pt>
                <c:pt idx="25796">
                  <c:v>1.34117673815596E-2</c:v>
                </c:pt>
                <c:pt idx="25797">
                  <c:v>4.9426211352140799E-3</c:v>
                </c:pt>
                <c:pt idx="25798">
                  <c:v>1.9643844606290102E-3</c:v>
                </c:pt>
                <c:pt idx="25799">
                  <c:v>2.5631819882691601E-5</c:v>
                </c:pt>
                <c:pt idx="25800">
                  <c:v>2.24949771681628E-4</c:v>
                </c:pt>
                <c:pt idx="25801">
                  <c:v>2.7625511756541502E-4</c:v>
                </c:pt>
                <c:pt idx="25802">
                  <c:v>4.3293088175053998E-4</c:v>
                </c:pt>
                <c:pt idx="25803">
                  <c:v>0.990857201319706</c:v>
                </c:pt>
                <c:pt idx="25804">
                  <c:v>1.3610861733959399E-4</c:v>
                </c:pt>
                <c:pt idx="25805">
                  <c:v>1.9732620379432301E-6</c:v>
                </c:pt>
                <c:pt idx="25806">
                  <c:v>0.144419998866748</c:v>
                </c:pt>
                <c:pt idx="25807">
                  <c:v>5.3852423707273695E-4</c:v>
                </c:pt>
                <c:pt idx="25808">
                  <c:v>1.6321380032161901E-4</c:v>
                </c:pt>
                <c:pt idx="25809">
                  <c:v>5.5759028759049499E-4</c:v>
                </c:pt>
                <c:pt idx="25810">
                  <c:v>1.0055358943323401E-3</c:v>
                </c:pt>
                <c:pt idx="25811">
                  <c:v>1.09571650231072E-4</c:v>
                </c:pt>
                <c:pt idx="25812">
                  <c:v>7.3334707010581802E-7</c:v>
                </c:pt>
                <c:pt idx="25813">
                  <c:v>1.0696487424875001E-2</c:v>
                </c:pt>
                <c:pt idx="25814">
                  <c:v>4.2575143162720801E-3</c:v>
                </c:pt>
                <c:pt idx="25815">
                  <c:v>1.43926162541091E-3</c:v>
                </c:pt>
                <c:pt idx="25816">
                  <c:v>5.7531130073802603E-2</c:v>
                </c:pt>
                <c:pt idx="25817">
                  <c:v>1.06554518218212E-4</c:v>
                </c:pt>
                <c:pt idx="25818">
                  <c:v>7.4242707251217501E-3</c:v>
                </c:pt>
                <c:pt idx="25819">
                  <c:v>1.2856223494744399E-4</c:v>
                </c:pt>
                <c:pt idx="25820">
                  <c:v>6.3435957319775698E-4</c:v>
                </c:pt>
                <c:pt idx="25821">
                  <c:v>5.0729984196924901E-5</c:v>
                </c:pt>
                <c:pt idx="25822">
                  <c:v>1.46754384792591E-6</c:v>
                </c:pt>
                <c:pt idx="25823">
                  <c:v>0.27434539774891398</c:v>
                </c:pt>
                <c:pt idx="25824">
                  <c:v>1.00018965414089E-5</c:v>
                </c:pt>
                <c:pt idx="25825">
                  <c:v>1.7091904938808101E-6</c:v>
                </c:pt>
                <c:pt idx="25826">
                  <c:v>1.36394303499888E-4</c:v>
                </c:pt>
                <c:pt idx="25827">
                  <c:v>1.2495890214526E-2</c:v>
                </c:pt>
                <c:pt idx="25828">
                  <c:v>2.3118595685409199E-4</c:v>
                </c:pt>
                <c:pt idx="25829">
                  <c:v>1.2215965399969801E-2</c:v>
                </c:pt>
                <c:pt idx="25830">
                  <c:v>2.89369219107253E-4</c:v>
                </c:pt>
                <c:pt idx="25831">
                  <c:v>1.04473868704518E-3</c:v>
                </c:pt>
                <c:pt idx="25832">
                  <c:v>3.35316665523442E-2</c:v>
                </c:pt>
                <c:pt idx="25833">
                  <c:v>7.4653263182653396E-4</c:v>
                </c:pt>
                <c:pt idx="25834">
                  <c:v>1.13904338275183E-3</c:v>
                </c:pt>
                <c:pt idx="25835">
                  <c:v>1.9776510412755901E-3</c:v>
                </c:pt>
                <c:pt idx="25836">
                  <c:v>3.0257168401562899E-3</c:v>
                </c:pt>
                <c:pt idx="25837">
                  <c:v>1.80532481364902E-4</c:v>
                </c:pt>
                <c:pt idx="25838">
                  <c:v>5.6105881706518803E-5</c:v>
                </c:pt>
                <c:pt idx="25839">
                  <c:v>0.35377921657613998</c:v>
                </c:pt>
                <c:pt idx="25840">
                  <c:v>4.5403686059150197E-2</c:v>
                </c:pt>
                <c:pt idx="25841">
                  <c:v>8.9060810556703697E-4</c:v>
                </c:pt>
                <c:pt idx="25842">
                  <c:v>2.7110244943104303E-7</c:v>
                </c:pt>
                <c:pt idx="25843">
                  <c:v>3.7242919839866901E-3</c:v>
                </c:pt>
                <c:pt idx="25844">
                  <c:v>2.1896319506490501E-4</c:v>
                </c:pt>
                <c:pt idx="25845">
                  <c:v>1.89073955032457E-4</c:v>
                </c:pt>
                <c:pt idx="25846">
                  <c:v>1.3678977925404999E-4</c:v>
                </c:pt>
                <c:pt idx="25847">
                  <c:v>2.1530528097122902E-5</c:v>
                </c:pt>
                <c:pt idx="25848">
                  <c:v>2.9986430638050202E-4</c:v>
                </c:pt>
                <c:pt idx="25849">
                  <c:v>5.5958583180562398E-3</c:v>
                </c:pt>
                <c:pt idx="25850">
                  <c:v>9.56427408757924E-5</c:v>
                </c:pt>
                <c:pt idx="25851">
                  <c:v>8.9495489568720398E-3</c:v>
                </c:pt>
                <c:pt idx="25852">
                  <c:v>1.89781189308534E-3</c:v>
                </c:pt>
                <c:pt idx="25853">
                  <c:v>6.6045350459490604E-7</c:v>
                </c:pt>
                <c:pt idx="25854">
                  <c:v>9.1970106911084604E-4</c:v>
                </c:pt>
                <c:pt idx="25855">
                  <c:v>1.65753258686745E-3</c:v>
                </c:pt>
                <c:pt idx="25856">
                  <c:v>2.7768138785150102E-4</c:v>
                </c:pt>
                <c:pt idx="25857">
                  <c:v>2.9255540716914002E-7</c:v>
                </c:pt>
                <c:pt idx="25858">
                  <c:v>2.1884675316593198E-6</c:v>
                </c:pt>
                <c:pt idx="25859">
                  <c:v>5.8050721881239701E-3</c:v>
                </c:pt>
                <c:pt idx="25860">
                  <c:v>1.0030520510793501E-3</c:v>
                </c:pt>
                <c:pt idx="25861">
                  <c:v>5.2739283035669804E-3</c:v>
                </c:pt>
                <c:pt idx="25862">
                  <c:v>1.6172328077377299E-2</c:v>
                </c:pt>
                <c:pt idx="25863">
                  <c:v>1.8010591496417901E-3</c:v>
                </c:pt>
                <c:pt idx="25864">
                  <c:v>7.82477945908351E-7</c:v>
                </c:pt>
                <c:pt idx="25865">
                  <c:v>4.6245717282191601E-4</c:v>
                </c:pt>
                <c:pt idx="25866">
                  <c:v>4.24159216071742E-4</c:v>
                </c:pt>
                <c:pt idx="25867">
                  <c:v>6.7686115965507202E-3</c:v>
                </c:pt>
                <c:pt idx="25868">
                  <c:v>1.96635976302476E-4</c:v>
                </c:pt>
                <c:pt idx="25869">
                  <c:v>1.2151230298191299E-4</c:v>
                </c:pt>
                <c:pt idx="25870">
                  <c:v>8.4495048291028593E-3</c:v>
                </c:pt>
                <c:pt idx="25871">
                  <c:v>2.60283909704981E-3</c:v>
                </c:pt>
                <c:pt idx="25872">
                  <c:v>2.5563548320500101E-4</c:v>
                </c:pt>
                <c:pt idx="25873">
                  <c:v>5.2009977986365004E-3</c:v>
                </c:pt>
                <c:pt idx="25874">
                  <c:v>7.3843022658833202E-5</c:v>
                </c:pt>
                <c:pt idx="25875">
                  <c:v>3.0460298191829001E-4</c:v>
                </c:pt>
                <c:pt idx="25876">
                  <c:v>3.2243825827675801E-6</c:v>
                </c:pt>
                <c:pt idx="25877">
                  <c:v>4.5045252875792396E-3</c:v>
                </c:pt>
                <c:pt idx="25878">
                  <c:v>1.4044608707242301E-3</c:v>
                </c:pt>
                <c:pt idx="25879">
                  <c:v>3.7607493511656702E-3</c:v>
                </c:pt>
                <c:pt idx="25880">
                  <c:v>5.4571367980856195E-4</c:v>
                </c:pt>
                <c:pt idx="25881">
                  <c:v>9.2011192735938897E-4</c:v>
                </c:pt>
                <c:pt idx="25882">
                  <c:v>1.8965822441330899E-2</c:v>
                </c:pt>
                <c:pt idx="25883">
                  <c:v>1.1798937178723E-3</c:v>
                </c:pt>
                <c:pt idx="25884">
                  <c:v>1.9548539649565501E-4</c:v>
                </c:pt>
                <c:pt idx="25885">
                  <c:v>1.1176758467391899E-6</c:v>
                </c:pt>
                <c:pt idx="25886">
                  <c:v>1.7429229073884201E-3</c:v>
                </c:pt>
                <c:pt idx="25887">
                  <c:v>1.78362746355988E-4</c:v>
                </c:pt>
                <c:pt idx="25888">
                  <c:v>2.2299550081856899E-4</c:v>
                </c:pt>
                <c:pt idx="25889">
                  <c:v>1.5211922282245801E-4</c:v>
                </c:pt>
                <c:pt idx="25890">
                  <c:v>4.6753815755198203E-3</c:v>
                </c:pt>
                <c:pt idx="25891">
                  <c:v>1.8782601791435202E-2</c:v>
                </c:pt>
                <c:pt idx="25892">
                  <c:v>1.12751074183135E-2</c:v>
                </c:pt>
                <c:pt idx="25893">
                  <c:v>1.7107393099719399E-4</c:v>
                </c:pt>
                <c:pt idx="25894">
                  <c:v>5.0770350810530097E-4</c:v>
                </c:pt>
                <c:pt idx="25895">
                  <c:v>2.56556685411571E-3</c:v>
                </c:pt>
                <c:pt idx="25896">
                  <c:v>7.2965154905678896E-4</c:v>
                </c:pt>
                <c:pt idx="25897">
                  <c:v>1.2725731352173499E-2</c:v>
                </c:pt>
                <c:pt idx="25898">
                  <c:v>1.7199191142292201E-7</c:v>
                </c:pt>
                <c:pt idx="25899">
                  <c:v>6.3759191900813698E-7</c:v>
                </c:pt>
                <c:pt idx="25900">
                  <c:v>1.8442993594052401E-4</c:v>
                </c:pt>
                <c:pt idx="25901">
                  <c:v>2.2981141763197101E-3</c:v>
                </c:pt>
                <c:pt idx="25902">
                  <c:v>5.0847343298230497E-5</c:v>
                </c:pt>
                <c:pt idx="25903">
                  <c:v>2.5264179694289997E-4</c:v>
                </c:pt>
                <c:pt idx="25904">
                  <c:v>3.10653987630246E-3</c:v>
                </c:pt>
                <c:pt idx="25905">
                  <c:v>1.0036729328706099E-3</c:v>
                </c:pt>
                <c:pt idx="25906">
                  <c:v>1.8522674899997298E-2</c:v>
                </c:pt>
                <c:pt idx="25907">
                  <c:v>1.3245244371426299E-2</c:v>
                </c:pt>
                <c:pt idx="25908">
                  <c:v>7.0838342516978299E-3</c:v>
                </c:pt>
                <c:pt idx="25909">
                  <c:v>8.1817910147238598E-4</c:v>
                </c:pt>
                <c:pt idx="25910">
                  <c:v>1.6251622276678999E-4</c:v>
                </c:pt>
                <c:pt idx="25911">
                  <c:v>2.64666424691697E-4</c:v>
                </c:pt>
                <c:pt idx="25912">
                  <c:v>7.6340670017568206E-5</c:v>
                </c:pt>
                <c:pt idx="25913">
                  <c:v>5.1995562629168204E-3</c:v>
                </c:pt>
                <c:pt idx="25914">
                  <c:v>2.7081165504281302E-3</c:v>
                </c:pt>
                <c:pt idx="25915">
                  <c:v>5.0150466022312297E-4</c:v>
                </c:pt>
                <c:pt idx="25916">
                  <c:v>1.6374835251296101E-4</c:v>
                </c:pt>
                <c:pt idx="25917">
                  <c:v>3.9306255697268699E-3</c:v>
                </c:pt>
                <c:pt idx="25918">
                  <c:v>7.2466433813259003E-7</c:v>
                </c:pt>
                <c:pt idx="25919">
                  <c:v>9.6650515887561905E-3</c:v>
                </c:pt>
                <c:pt idx="25920">
                  <c:v>2.41418543085317E-4</c:v>
                </c:pt>
                <c:pt idx="25921">
                  <c:v>6.4519376020306697E-3</c:v>
                </c:pt>
                <c:pt idx="25922">
                  <c:v>1.8333916934241299E-3</c:v>
                </c:pt>
                <c:pt idx="25923">
                  <c:v>2.9508034625852198E-3</c:v>
                </c:pt>
                <c:pt idx="25924">
                  <c:v>2.0911680705631799E-3</c:v>
                </c:pt>
                <c:pt idx="25925">
                  <c:v>8.0276246043134097E-5</c:v>
                </c:pt>
                <c:pt idx="25926">
                  <c:v>1.7700094206311401E-4</c:v>
                </c:pt>
                <c:pt idx="25927">
                  <c:v>1.4658688979457201E-2</c:v>
                </c:pt>
                <c:pt idx="25928">
                  <c:v>1.24295033065219E-2</c:v>
                </c:pt>
                <c:pt idx="25929">
                  <c:v>4.3139302404122696E-3</c:v>
                </c:pt>
                <c:pt idx="25930">
                  <c:v>2.6607580230696001E-3</c:v>
                </c:pt>
                <c:pt idx="25931">
                  <c:v>1.9098787213471901E-4</c:v>
                </c:pt>
                <c:pt idx="25932">
                  <c:v>2.71017292663411E-3</c:v>
                </c:pt>
                <c:pt idx="25933">
                  <c:v>1.19816493657715E-4</c:v>
                </c:pt>
                <c:pt idx="25934">
                  <c:v>2.3766697790990799E-7</c:v>
                </c:pt>
                <c:pt idx="25935">
                  <c:v>3.7201574431710301E-2</c:v>
                </c:pt>
                <c:pt idx="25936">
                  <c:v>2.0884127887361502E-3</c:v>
                </c:pt>
                <c:pt idx="25937">
                  <c:v>1.02385380428761E-6</c:v>
                </c:pt>
                <c:pt idx="25938">
                  <c:v>6.7013265431281599E-5</c:v>
                </c:pt>
                <c:pt idx="25939">
                  <c:v>1.10662963796605E-3</c:v>
                </c:pt>
                <c:pt idx="25940">
                  <c:v>4.1204289463386201E-7</c:v>
                </c:pt>
                <c:pt idx="25941">
                  <c:v>1.7797218132815801E-3</c:v>
                </c:pt>
                <c:pt idx="25942">
                  <c:v>5.6560126527280801E-3</c:v>
                </c:pt>
                <c:pt idx="25943">
                  <c:v>6.3761765339882901E-4</c:v>
                </c:pt>
                <c:pt idx="25944">
                  <c:v>9.3210980234757497E-4</c:v>
                </c:pt>
                <c:pt idx="25945">
                  <c:v>2.3885943458577999E-5</c:v>
                </c:pt>
                <c:pt idx="25946">
                  <c:v>9.5533234329918792E-3</c:v>
                </c:pt>
                <c:pt idx="25947">
                  <c:v>1.2402177692525201E-4</c:v>
                </c:pt>
                <c:pt idx="25948">
                  <c:v>3.8144870632882397E-5</c:v>
                </c:pt>
                <c:pt idx="25949">
                  <c:v>1.09560403029604E-4</c:v>
                </c:pt>
                <c:pt idx="25950">
                  <c:v>1.78379400690964E-3</c:v>
                </c:pt>
                <c:pt idx="25951">
                  <c:v>2.2182616127404601E-4</c:v>
                </c:pt>
                <c:pt idx="25952">
                  <c:v>1.17079028220302E-3</c:v>
                </c:pt>
                <c:pt idx="25953">
                  <c:v>2.2665168420286898E-2</c:v>
                </c:pt>
                <c:pt idx="25954">
                  <c:v>3.2477480802394203E-2</c:v>
                </c:pt>
                <c:pt idx="25955">
                  <c:v>1.58217259566977E-3</c:v>
                </c:pt>
                <c:pt idx="25956">
                  <c:v>4.3701013926922299E-4</c:v>
                </c:pt>
                <c:pt idx="25957">
                  <c:v>4.4906144873713104E-3</c:v>
                </c:pt>
                <c:pt idx="25958">
                  <c:v>5.6076783428274699E-2</c:v>
                </c:pt>
                <c:pt idx="25959">
                  <c:v>0.14029823572368999</c:v>
                </c:pt>
                <c:pt idx="25960">
                  <c:v>3.9535034044710503E-2</c:v>
                </c:pt>
                <c:pt idx="25961">
                  <c:v>4.46037250127623E-7</c:v>
                </c:pt>
                <c:pt idx="25962">
                  <c:v>4.00577673012138E-3</c:v>
                </c:pt>
                <c:pt idx="25963">
                  <c:v>6.1555899002763896E-4</c:v>
                </c:pt>
                <c:pt idx="25964">
                  <c:v>2.6657624672511899E-4</c:v>
                </c:pt>
                <c:pt idx="25965">
                  <c:v>2.0771193923552101E-5</c:v>
                </c:pt>
                <c:pt idx="25966">
                  <c:v>1.1592096325257701E-3</c:v>
                </c:pt>
                <c:pt idx="25967">
                  <c:v>1.8144613633545598E-2</c:v>
                </c:pt>
                <c:pt idx="25968">
                  <c:v>7.9048291780379001E-4</c:v>
                </c:pt>
                <c:pt idx="25969">
                  <c:v>2.9586817326739199E-4</c:v>
                </c:pt>
                <c:pt idx="25970">
                  <c:v>1.9101585821203099E-6</c:v>
                </c:pt>
                <c:pt idx="25971">
                  <c:v>2.5459958259889798E-5</c:v>
                </c:pt>
                <c:pt idx="25972">
                  <c:v>2.8672279855344002E-3</c:v>
                </c:pt>
                <c:pt idx="25973">
                  <c:v>1.6847143283358901E-3</c:v>
                </c:pt>
                <c:pt idx="25974">
                  <c:v>1.7725572290916501E-4</c:v>
                </c:pt>
                <c:pt idx="25975">
                  <c:v>4.7157336125060604E-3</c:v>
                </c:pt>
                <c:pt idx="25976">
                  <c:v>9.7140089493841595E-3</c:v>
                </c:pt>
                <c:pt idx="25977">
                  <c:v>1.8421486782287401E-4</c:v>
                </c:pt>
                <c:pt idx="25978">
                  <c:v>2.72089522811059E-3</c:v>
                </c:pt>
                <c:pt idx="25979">
                  <c:v>1.46922480478827E-3</c:v>
                </c:pt>
                <c:pt idx="25980">
                  <c:v>1.6411876628912301E-3</c:v>
                </c:pt>
                <c:pt idx="25981">
                  <c:v>2.8313018289568498E-7</c:v>
                </c:pt>
                <c:pt idx="25982">
                  <c:v>2.4019983836816701E-4</c:v>
                </c:pt>
                <c:pt idx="25983">
                  <c:v>9.9952071812582601E-7</c:v>
                </c:pt>
                <c:pt idx="25984">
                  <c:v>6.5536279556884002E-3</c:v>
                </c:pt>
                <c:pt idx="25985">
                  <c:v>1.6984006394584099E-3</c:v>
                </c:pt>
                <c:pt idx="25986">
                  <c:v>1.6715240722224502E-2</c:v>
                </c:pt>
                <c:pt idx="25987">
                  <c:v>1.52400058372404E-3</c:v>
                </c:pt>
                <c:pt idx="25988">
                  <c:v>2.9969268753543801E-2</c:v>
                </c:pt>
                <c:pt idx="25989">
                  <c:v>1.6074618007011799E-5</c:v>
                </c:pt>
                <c:pt idx="25990">
                  <c:v>1.33835417372047E-3</c:v>
                </c:pt>
                <c:pt idx="25991">
                  <c:v>3.83553835778847E-5</c:v>
                </c:pt>
                <c:pt idx="25992">
                  <c:v>8.6013018777662798E-4</c:v>
                </c:pt>
                <c:pt idx="25993">
                  <c:v>7.40823232611034E-4</c:v>
                </c:pt>
                <c:pt idx="25994">
                  <c:v>3.5019938417869302E-2</c:v>
                </c:pt>
                <c:pt idx="25995">
                  <c:v>4.0509922451093498E-5</c:v>
                </c:pt>
                <c:pt idx="25996">
                  <c:v>1.6540332709203898E-2</c:v>
                </c:pt>
                <c:pt idx="25997">
                  <c:v>8.2334871767278606E-2</c:v>
                </c:pt>
                <c:pt idx="25998">
                  <c:v>9.8801278599630199E-3</c:v>
                </c:pt>
                <c:pt idx="25999">
                  <c:v>9.1680725409043506E-5</c:v>
                </c:pt>
                <c:pt idx="26000">
                  <c:v>1.4341693034585799E-4</c:v>
                </c:pt>
                <c:pt idx="26001">
                  <c:v>1.37560228484563E-3</c:v>
                </c:pt>
                <c:pt idx="26002">
                  <c:v>1.5928644041414601E-6</c:v>
                </c:pt>
                <c:pt idx="26003">
                  <c:v>7.0662819888957099E-3</c:v>
                </c:pt>
                <c:pt idx="26004">
                  <c:v>1.1080568039184399E-2</c:v>
                </c:pt>
                <c:pt idx="26005">
                  <c:v>2.2887854622077999E-4</c:v>
                </c:pt>
                <c:pt idx="26006">
                  <c:v>1.7923524086972301E-4</c:v>
                </c:pt>
                <c:pt idx="26007">
                  <c:v>3.6139118883473701E-3</c:v>
                </c:pt>
                <c:pt idx="26008">
                  <c:v>9.5724109388309895E-4</c:v>
                </c:pt>
                <c:pt idx="26009">
                  <c:v>2.31301817093652E-6</c:v>
                </c:pt>
                <c:pt idx="26010">
                  <c:v>3.26887560022192E-3</c:v>
                </c:pt>
                <c:pt idx="26011">
                  <c:v>5.6869607640871902E-4</c:v>
                </c:pt>
                <c:pt idx="26012">
                  <c:v>3.45531590500707E-5</c:v>
                </c:pt>
                <c:pt idx="26013">
                  <c:v>6.0696435309954004E-4</c:v>
                </c:pt>
                <c:pt idx="26014">
                  <c:v>5.3998826512732605E-4</c:v>
                </c:pt>
                <c:pt idx="26015">
                  <c:v>3.5620449747563598E-4</c:v>
                </c:pt>
                <c:pt idx="26016">
                  <c:v>2.4530012758555799E-3</c:v>
                </c:pt>
                <c:pt idx="26017">
                  <c:v>1.04601742983364E-2</c:v>
                </c:pt>
                <c:pt idx="26018">
                  <c:v>1.2364038711254E-3</c:v>
                </c:pt>
                <c:pt idx="26019">
                  <c:v>1.36139213508354E-3</c:v>
                </c:pt>
                <c:pt idx="26020">
                  <c:v>0.51268965349277995</c:v>
                </c:pt>
                <c:pt idx="26021">
                  <c:v>7.4345842753409004E-3</c:v>
                </c:pt>
                <c:pt idx="26022">
                  <c:v>2.3451399481088202E-3</c:v>
                </c:pt>
                <c:pt idx="26023">
                  <c:v>5.6673233771483301E-4</c:v>
                </c:pt>
                <c:pt idx="26024">
                  <c:v>6.28375067354584E-3</c:v>
                </c:pt>
                <c:pt idx="26025">
                  <c:v>3.5327980081954898E-4</c:v>
                </c:pt>
                <c:pt idx="26026">
                  <c:v>5.1415653758985305E-4</c:v>
                </c:pt>
                <c:pt idx="26027">
                  <c:v>1.0698515588714E-3</c:v>
                </c:pt>
                <c:pt idx="26028">
                  <c:v>4.6442463855159502E-3</c:v>
                </c:pt>
                <c:pt idx="26029">
                  <c:v>4.8756856749015803E-6</c:v>
                </c:pt>
                <c:pt idx="26030">
                  <c:v>5.3304930362836297E-4</c:v>
                </c:pt>
                <c:pt idx="26031">
                  <c:v>4.3791743223159001E-3</c:v>
                </c:pt>
                <c:pt idx="26032">
                  <c:v>1.8655499593182899E-4</c:v>
                </c:pt>
                <c:pt idx="26033">
                  <c:v>1.89480321302397E-3</c:v>
                </c:pt>
                <c:pt idx="26034">
                  <c:v>4.1598047759297298E-3</c:v>
                </c:pt>
                <c:pt idx="26035">
                  <c:v>1.3377822407882299E-4</c:v>
                </c:pt>
                <c:pt idx="26036">
                  <c:v>2.5173505685652398E-3</c:v>
                </c:pt>
                <c:pt idx="26037">
                  <c:v>6.7863149747616697E-3</c:v>
                </c:pt>
                <c:pt idx="26038">
                  <c:v>4.3512128421123704E-3</c:v>
                </c:pt>
                <c:pt idx="26039">
                  <c:v>1.95182246071051E-4</c:v>
                </c:pt>
                <c:pt idx="26040">
                  <c:v>2.7338991819034798E-3</c:v>
                </c:pt>
                <c:pt idx="26041">
                  <c:v>2.0014369989020302E-3</c:v>
                </c:pt>
                <c:pt idx="26042">
                  <c:v>2.762112339494E-4</c:v>
                </c:pt>
                <c:pt idx="26043">
                  <c:v>4.7976290278404403E-3</c:v>
                </c:pt>
                <c:pt idx="26044">
                  <c:v>2.63075414322789E-3</c:v>
                </c:pt>
                <c:pt idx="26045">
                  <c:v>2.39104049841216E-4</c:v>
                </c:pt>
                <c:pt idx="26046">
                  <c:v>9.1298557929198304E-2</c:v>
                </c:pt>
                <c:pt idx="26047">
                  <c:v>3.0437361532740198E-3</c:v>
                </c:pt>
                <c:pt idx="26048">
                  <c:v>2.4358076365824698E-3</c:v>
                </c:pt>
                <c:pt idx="26049">
                  <c:v>1.98255901768381E-2</c:v>
                </c:pt>
                <c:pt idx="26050">
                  <c:v>1.3399731182542301E-2</c:v>
                </c:pt>
                <c:pt idx="26051">
                  <c:v>1.0967133305834699E-3</c:v>
                </c:pt>
                <c:pt idx="26052">
                  <c:v>1.2086026118381401E-3</c:v>
                </c:pt>
                <c:pt idx="26053">
                  <c:v>1.2126755517437001E-3</c:v>
                </c:pt>
                <c:pt idx="26054">
                  <c:v>1.16143082918387E-3</c:v>
                </c:pt>
                <c:pt idx="26055">
                  <c:v>3.35292636869E-3</c:v>
                </c:pt>
                <c:pt idx="26056">
                  <c:v>5.4596364827768796E-3</c:v>
                </c:pt>
                <c:pt idx="26057">
                  <c:v>3.82865610733392E-4</c:v>
                </c:pt>
                <c:pt idx="26058">
                  <c:v>3.3052534665345399E-3</c:v>
                </c:pt>
                <c:pt idx="26059">
                  <c:v>2.5910301348343699E-6</c:v>
                </c:pt>
                <c:pt idx="26060">
                  <c:v>1.3351113296740001E-3</c:v>
                </c:pt>
                <c:pt idx="26061">
                  <c:v>2.8599396928545199E-4</c:v>
                </c:pt>
                <c:pt idx="26062">
                  <c:v>4.1679073243685002E-3</c:v>
                </c:pt>
                <c:pt idx="26063">
                  <c:v>1.5996237584485699E-3</c:v>
                </c:pt>
                <c:pt idx="26064">
                  <c:v>1.4995632715261901E-4</c:v>
                </c:pt>
                <c:pt idx="26065">
                  <c:v>8.1370236639535998E-5</c:v>
                </c:pt>
                <c:pt idx="26066">
                  <c:v>1.02442513071385E-2</c:v>
                </c:pt>
                <c:pt idx="26067">
                  <c:v>2.9437477988065899E-4</c:v>
                </c:pt>
                <c:pt idx="26068">
                  <c:v>2.1813642807469501E-4</c:v>
                </c:pt>
                <c:pt idx="26069">
                  <c:v>6.1875870475841001E-4</c:v>
                </c:pt>
                <c:pt idx="26070">
                  <c:v>4.3685742568106201E-7</c:v>
                </c:pt>
                <c:pt idx="26071">
                  <c:v>9.3287416247955107E-5</c:v>
                </c:pt>
                <c:pt idx="26072">
                  <c:v>7.5204963400126404E-6</c:v>
                </c:pt>
                <c:pt idx="26073">
                  <c:v>9.8030583266259796E-3</c:v>
                </c:pt>
                <c:pt idx="26074">
                  <c:v>1.9397014484450899E-4</c:v>
                </c:pt>
                <c:pt idx="26075">
                  <c:v>3.9913442926854502E-4</c:v>
                </c:pt>
                <c:pt idx="26076">
                  <c:v>2.6314158156225299E-4</c:v>
                </c:pt>
                <c:pt idx="26077">
                  <c:v>5.6417475286306602E-4</c:v>
                </c:pt>
                <c:pt idx="26078">
                  <c:v>7.5827986418256302E-4</c:v>
                </c:pt>
                <c:pt idx="26079">
                  <c:v>2.4117561766324501E-4</c:v>
                </c:pt>
                <c:pt idx="26080">
                  <c:v>1.09830378432898E-2</c:v>
                </c:pt>
                <c:pt idx="26081">
                  <c:v>5.2161910254682896E-4</c:v>
                </c:pt>
                <c:pt idx="26082">
                  <c:v>1.2221157682178001E-4</c:v>
                </c:pt>
                <c:pt idx="26083">
                  <c:v>1.09003611595239E-3</c:v>
                </c:pt>
                <c:pt idx="26084">
                  <c:v>1.16145313926559E-3</c:v>
                </c:pt>
                <c:pt idx="26085">
                  <c:v>8.1707324733347794E-3</c:v>
                </c:pt>
                <c:pt idx="26086">
                  <c:v>1.9436233723275299E-4</c:v>
                </c:pt>
                <c:pt idx="26087">
                  <c:v>9.95818628386184E-7</c:v>
                </c:pt>
                <c:pt idx="26088">
                  <c:v>4.5535483309757799E-5</c:v>
                </c:pt>
                <c:pt idx="26089">
                  <c:v>1.53521360292745E-6</c:v>
                </c:pt>
                <c:pt idx="26090">
                  <c:v>1.01582316008028E-2</c:v>
                </c:pt>
                <c:pt idx="26091">
                  <c:v>2.85053839771942E-3</c:v>
                </c:pt>
                <c:pt idx="26092">
                  <c:v>2.3571307434034399E-4</c:v>
                </c:pt>
                <c:pt idx="26093">
                  <c:v>1.3807022255535301E-4</c:v>
                </c:pt>
                <c:pt idx="26094">
                  <c:v>5.8680070030727102E-3</c:v>
                </c:pt>
                <c:pt idx="26095">
                  <c:v>1.3584252886504899E-3</c:v>
                </c:pt>
                <c:pt idx="26096">
                  <c:v>1.8404344005872601E-6</c:v>
                </c:pt>
                <c:pt idx="26097">
                  <c:v>0.131030446306377</c:v>
                </c:pt>
                <c:pt idx="26098">
                  <c:v>1.8526758238322699E-2</c:v>
                </c:pt>
                <c:pt idx="26099">
                  <c:v>1.7080820130032099E-5</c:v>
                </c:pt>
                <c:pt idx="26100">
                  <c:v>1.4786173228849999E-2</c:v>
                </c:pt>
                <c:pt idx="26101">
                  <c:v>5.9949594464196799E-5</c:v>
                </c:pt>
                <c:pt idx="26102">
                  <c:v>2.6828122933544199E-3</c:v>
                </c:pt>
                <c:pt idx="26103">
                  <c:v>1.44365943661096E-3</c:v>
                </c:pt>
                <c:pt idx="26104">
                  <c:v>1.3875476571480001E-7</c:v>
                </c:pt>
                <c:pt idx="26105">
                  <c:v>3.6357005859189101E-4</c:v>
                </c:pt>
                <c:pt idx="26106">
                  <c:v>2.26529766363583E-4</c:v>
                </c:pt>
                <c:pt idx="26107">
                  <c:v>2.89124908748045E-4</c:v>
                </c:pt>
                <c:pt idx="26108">
                  <c:v>4.45762571203344E-4</c:v>
                </c:pt>
                <c:pt idx="26109">
                  <c:v>4.6559949565752098E-5</c:v>
                </c:pt>
                <c:pt idx="26110">
                  <c:v>2.6814740091759501E-4</c:v>
                </c:pt>
                <c:pt idx="26111">
                  <c:v>2.7676341687937999E-4</c:v>
                </c:pt>
                <c:pt idx="26112">
                  <c:v>9.0464328048967002E-4</c:v>
                </c:pt>
                <c:pt idx="26113">
                  <c:v>5.8577649262837803E-3</c:v>
                </c:pt>
                <c:pt idx="26114">
                  <c:v>2.14769741721683E-2</c:v>
                </c:pt>
                <c:pt idx="26115">
                  <c:v>3.1354760619779101E-3</c:v>
                </c:pt>
                <c:pt idx="26116">
                  <c:v>2.67711051667719E-4</c:v>
                </c:pt>
                <c:pt idx="26117">
                  <c:v>1.46890067213568E-3</c:v>
                </c:pt>
                <c:pt idx="26118">
                  <c:v>2.8842619460396601E-6</c:v>
                </c:pt>
                <c:pt idx="26119">
                  <c:v>5.8673715915478803E-4</c:v>
                </c:pt>
                <c:pt idx="26120">
                  <c:v>2.2711414546395199E-4</c:v>
                </c:pt>
                <c:pt idx="26121">
                  <c:v>9.3012884429653994E-5</c:v>
                </c:pt>
                <c:pt idx="26122">
                  <c:v>2.0680801940893799E-3</c:v>
                </c:pt>
                <c:pt idx="26123">
                  <c:v>3.5182400598102902E-4</c:v>
                </c:pt>
                <c:pt idx="26124">
                  <c:v>1.1834733023449299E-3</c:v>
                </c:pt>
                <c:pt idx="26125">
                  <c:v>9.3239212212040803E-7</c:v>
                </c:pt>
                <c:pt idx="26126">
                  <c:v>2.0728483092458199E-3</c:v>
                </c:pt>
                <c:pt idx="26127">
                  <c:v>4.3094001519216199E-3</c:v>
                </c:pt>
                <c:pt idx="26128">
                  <c:v>2.4848824747572898E-4</c:v>
                </c:pt>
                <c:pt idx="26129">
                  <c:v>1.4741113679924201E-4</c:v>
                </c:pt>
                <c:pt idx="26130">
                  <c:v>3.2612046482412499E-4</c:v>
                </c:pt>
                <c:pt idx="26131">
                  <c:v>1.3688758772865499E-3</c:v>
                </c:pt>
                <c:pt idx="26132">
                  <c:v>6.8874438719314002E-5</c:v>
                </c:pt>
                <c:pt idx="26133">
                  <c:v>1.5020957522628699E-6</c:v>
                </c:pt>
                <c:pt idx="26134">
                  <c:v>8.0096696988551203E-4</c:v>
                </c:pt>
                <c:pt idx="26135">
                  <c:v>3.0805267025850902E-4</c:v>
                </c:pt>
                <c:pt idx="26136">
                  <c:v>6.4120847049776103E-3</c:v>
                </c:pt>
                <c:pt idx="26137">
                  <c:v>1.5243893847726199E-4</c:v>
                </c:pt>
                <c:pt idx="26138">
                  <c:v>3.89292407408268E-3</c:v>
                </c:pt>
                <c:pt idx="26139">
                  <c:v>2.7853460139395398E-3</c:v>
                </c:pt>
                <c:pt idx="26140">
                  <c:v>4.5947989212837302E-4</c:v>
                </c:pt>
                <c:pt idx="26141">
                  <c:v>3.6055336819951198E-3</c:v>
                </c:pt>
                <c:pt idx="26142">
                  <c:v>1.27615779852291E-5</c:v>
                </c:pt>
                <c:pt idx="26143">
                  <c:v>5.3073937155210596E-3</c:v>
                </c:pt>
                <c:pt idx="26144">
                  <c:v>3.4289585769433399E-6</c:v>
                </c:pt>
                <c:pt idx="26145">
                  <c:v>2.75924584793895E-3</c:v>
                </c:pt>
                <c:pt idx="26146">
                  <c:v>1.25059556031873E-3</c:v>
                </c:pt>
                <c:pt idx="26147">
                  <c:v>3.8013083672147601E-3</c:v>
                </c:pt>
                <c:pt idx="26148">
                  <c:v>4.5713552424200501E-4</c:v>
                </c:pt>
                <c:pt idx="26149">
                  <c:v>4.6924640233788299E-4</c:v>
                </c:pt>
                <c:pt idx="26150">
                  <c:v>5.9922667945159699E-5</c:v>
                </c:pt>
                <c:pt idx="26151">
                  <c:v>2.5508864324988998E-4</c:v>
                </c:pt>
                <c:pt idx="26152">
                  <c:v>3.6072737454195702E-7</c:v>
                </c:pt>
                <c:pt idx="26153">
                  <c:v>1.37582328324513E-3</c:v>
                </c:pt>
                <c:pt idx="26154">
                  <c:v>1.4722709091544101E-3</c:v>
                </c:pt>
                <c:pt idx="26155">
                  <c:v>3.1018368289725302E-5</c:v>
                </c:pt>
                <c:pt idx="26156">
                  <c:v>2.32081576222385E-3</c:v>
                </c:pt>
                <c:pt idx="26157">
                  <c:v>2.7929253669089598E-4</c:v>
                </c:pt>
                <c:pt idx="26158">
                  <c:v>2.5267489156718199E-4</c:v>
                </c:pt>
                <c:pt idx="26159">
                  <c:v>5.2533680122635002E-5</c:v>
                </c:pt>
                <c:pt idx="26160">
                  <c:v>1.12741081851081E-3</c:v>
                </c:pt>
                <c:pt idx="26161">
                  <c:v>8.57202446336573E-4</c:v>
                </c:pt>
                <c:pt idx="26162">
                  <c:v>1.13107355243661E-2</c:v>
                </c:pt>
                <c:pt idx="26163">
                  <c:v>2.62540279272157E-3</c:v>
                </c:pt>
                <c:pt idx="26164">
                  <c:v>8.3723860116654003E-3</c:v>
                </c:pt>
                <c:pt idx="26165">
                  <c:v>3.7489736564495102E-4</c:v>
                </c:pt>
                <c:pt idx="26166">
                  <c:v>1.2121853088933501E-4</c:v>
                </c:pt>
                <c:pt idx="26167">
                  <c:v>2.7037108735727201E-6</c:v>
                </c:pt>
                <c:pt idx="26168">
                  <c:v>5.7921439344716904E-4</c:v>
                </c:pt>
                <c:pt idx="26169">
                  <c:v>3.5926922761534302E-3</c:v>
                </c:pt>
                <c:pt idx="26170">
                  <c:v>5.1911719154385902E-5</c:v>
                </c:pt>
                <c:pt idx="26171">
                  <c:v>5.1209640686727498E-4</c:v>
                </c:pt>
                <c:pt idx="26172">
                  <c:v>1.3350091832196799E-4</c:v>
                </c:pt>
                <c:pt idx="26173">
                  <c:v>1.18735328478651E-4</c:v>
                </c:pt>
                <c:pt idx="26174">
                  <c:v>2.30364325713984E-7</c:v>
                </c:pt>
                <c:pt idx="26175">
                  <c:v>8.0385336818256707E-6</c:v>
                </c:pt>
                <c:pt idx="26176">
                  <c:v>5.6455829249688599E-3</c:v>
                </c:pt>
                <c:pt idx="26177">
                  <c:v>2.88103888679351E-3</c:v>
                </c:pt>
                <c:pt idx="26178">
                  <c:v>4.1587914338003698E-2</c:v>
                </c:pt>
                <c:pt idx="26179">
                  <c:v>1.15220814407226E-3</c:v>
                </c:pt>
                <c:pt idx="26180">
                  <c:v>1.23053220341375E-4</c:v>
                </c:pt>
                <c:pt idx="26181">
                  <c:v>1.8852077279280299E-4</c:v>
                </c:pt>
                <c:pt idx="26182">
                  <c:v>1.6489988023050899E-7</c:v>
                </c:pt>
                <c:pt idx="26183">
                  <c:v>2.14650848945908E-2</c:v>
                </c:pt>
                <c:pt idx="26184">
                  <c:v>0.50196867900494901</c:v>
                </c:pt>
                <c:pt idx="26185">
                  <c:v>5.8545132247090498E-4</c:v>
                </c:pt>
                <c:pt idx="26186">
                  <c:v>1.0025570577984399E-5</c:v>
                </c:pt>
                <c:pt idx="26187">
                  <c:v>1.2750709129429401E-3</c:v>
                </c:pt>
                <c:pt idx="26188">
                  <c:v>6.4996412619893301E-7</c:v>
                </c:pt>
                <c:pt idx="26189">
                  <c:v>7.9594317369381402E-3</c:v>
                </c:pt>
                <c:pt idx="26190">
                  <c:v>1.69458087618603E-6</c:v>
                </c:pt>
                <c:pt idx="26191">
                  <c:v>2.4509468933657801E-3</c:v>
                </c:pt>
                <c:pt idx="26192">
                  <c:v>1.17121572473892E-4</c:v>
                </c:pt>
                <c:pt idx="26193">
                  <c:v>4.2006399072684902E-5</c:v>
                </c:pt>
                <c:pt idx="26194">
                  <c:v>9.7405240519662299E-4</c:v>
                </c:pt>
                <c:pt idx="26195">
                  <c:v>2.2025465799248599E-2</c:v>
                </c:pt>
                <c:pt idx="26196">
                  <c:v>1.75645735652133E-2</c:v>
                </c:pt>
                <c:pt idx="26197">
                  <c:v>4.2092489318238399E-3</c:v>
                </c:pt>
                <c:pt idx="26198">
                  <c:v>2.6370568764967502E-3</c:v>
                </c:pt>
                <c:pt idx="26199">
                  <c:v>1.1457882806306301E-3</c:v>
                </c:pt>
                <c:pt idx="26200">
                  <c:v>6.2380790513505702E-3</c:v>
                </c:pt>
                <c:pt idx="26201">
                  <c:v>2.29307634648265E-4</c:v>
                </c:pt>
                <c:pt idx="26202">
                  <c:v>1.4112618143396301E-6</c:v>
                </c:pt>
                <c:pt idx="26203">
                  <c:v>2.22940867895599E-3</c:v>
                </c:pt>
                <c:pt idx="26204">
                  <c:v>1.3225772381668601E-3</c:v>
                </c:pt>
                <c:pt idx="26205">
                  <c:v>2.86033363918036E-5</c:v>
                </c:pt>
                <c:pt idx="26206">
                  <c:v>7.0865514308357698E-4</c:v>
                </c:pt>
                <c:pt idx="26207">
                  <c:v>9.8445713194090899E-5</c:v>
                </c:pt>
                <c:pt idx="26208">
                  <c:v>1.5848720361962901E-2</c:v>
                </c:pt>
                <c:pt idx="26209">
                  <c:v>1.7989398720952099E-3</c:v>
                </c:pt>
                <c:pt idx="26210">
                  <c:v>4.8673905844002201E-3</c:v>
                </c:pt>
                <c:pt idx="26211">
                  <c:v>3.5779730718279099E-2</c:v>
                </c:pt>
                <c:pt idx="26212">
                  <c:v>5.15966326818969E-4</c:v>
                </c:pt>
                <c:pt idx="26213">
                  <c:v>1.2390659507690899E-4</c:v>
                </c:pt>
                <c:pt idx="26214">
                  <c:v>3.0652141274828898E-3</c:v>
                </c:pt>
                <c:pt idx="26215">
                  <c:v>4.4815938700481302E-4</c:v>
                </c:pt>
                <c:pt idx="26216">
                  <c:v>1.5935710228381201E-4</c:v>
                </c:pt>
                <c:pt idx="26217">
                  <c:v>6.5784200475623196E-5</c:v>
                </c:pt>
                <c:pt idx="26218">
                  <c:v>1.18109620333152E-5</c:v>
                </c:pt>
                <c:pt idx="26219">
                  <c:v>1.1487067110128599E-3</c:v>
                </c:pt>
                <c:pt idx="26220">
                  <c:v>5.3242192483639804E-6</c:v>
                </c:pt>
                <c:pt idx="26221">
                  <c:v>6.3225693291243295E-5</c:v>
                </c:pt>
                <c:pt idx="26222">
                  <c:v>6.9631599997175403E-4</c:v>
                </c:pt>
                <c:pt idx="26223">
                  <c:v>4.8248319004159099E-4</c:v>
                </c:pt>
                <c:pt idx="26224">
                  <c:v>1.43953655602344E-4</c:v>
                </c:pt>
                <c:pt idx="26225">
                  <c:v>5.6764021297471101E-6</c:v>
                </c:pt>
                <c:pt idx="26226">
                  <c:v>4.5050761324529201E-4</c:v>
                </c:pt>
                <c:pt idx="26227">
                  <c:v>1.0026406585627601E-3</c:v>
                </c:pt>
                <c:pt idx="26228">
                  <c:v>2.4096406432538601E-3</c:v>
                </c:pt>
                <c:pt idx="26229">
                  <c:v>2.4716995179017001E-2</c:v>
                </c:pt>
                <c:pt idx="26230">
                  <c:v>1.56919483036266E-3</c:v>
                </c:pt>
                <c:pt idx="26231">
                  <c:v>2.2717108723033399E-3</c:v>
                </c:pt>
                <c:pt idx="26232">
                  <c:v>1.6849293580366401E-4</c:v>
                </c:pt>
                <c:pt idx="26233">
                  <c:v>8.1559860809164494E-3</c:v>
                </c:pt>
                <c:pt idx="26234">
                  <c:v>5.4527525873132598E-4</c:v>
                </c:pt>
                <c:pt idx="26235">
                  <c:v>3.2030835765778202E-4</c:v>
                </c:pt>
                <c:pt idx="26236">
                  <c:v>2.0661909795585201E-3</c:v>
                </c:pt>
                <c:pt idx="26237">
                  <c:v>2.5551586375336401E-3</c:v>
                </c:pt>
                <c:pt idx="26238">
                  <c:v>6.9155718906311804E-7</c:v>
                </c:pt>
                <c:pt idx="26239">
                  <c:v>4.5982537904233301E-3</c:v>
                </c:pt>
                <c:pt idx="26240">
                  <c:v>3.2251340945076501E-3</c:v>
                </c:pt>
                <c:pt idx="26241">
                  <c:v>2.76057785884587E-3</c:v>
                </c:pt>
                <c:pt idx="26242">
                  <c:v>1.7602959577251801E-4</c:v>
                </c:pt>
                <c:pt idx="26243">
                  <c:v>2.31071341175752E-6</c:v>
                </c:pt>
                <c:pt idx="26244">
                  <c:v>2.7900386914285502E-3</c:v>
                </c:pt>
                <c:pt idx="26245">
                  <c:v>8.4554037396867603E-5</c:v>
                </c:pt>
                <c:pt idx="26246">
                  <c:v>3.5072802878561099E-5</c:v>
                </c:pt>
                <c:pt idx="26247">
                  <c:v>1.3357031760277199E-3</c:v>
                </c:pt>
                <c:pt idx="26248">
                  <c:v>7.04470969281499E-3</c:v>
                </c:pt>
                <c:pt idx="26249">
                  <c:v>2.4048469902209301E-4</c:v>
                </c:pt>
                <c:pt idx="26250">
                  <c:v>3.1033792851969099E-7</c:v>
                </c:pt>
                <c:pt idx="26251">
                  <c:v>6.9036970016093295E-4</c:v>
                </c:pt>
                <c:pt idx="26252">
                  <c:v>6.3931264733401499E-3</c:v>
                </c:pt>
                <c:pt idx="26253">
                  <c:v>1.2365200319693699E-3</c:v>
                </c:pt>
                <c:pt idx="26254">
                  <c:v>4.9107455751239495E-4</c:v>
                </c:pt>
                <c:pt idx="26255">
                  <c:v>1.2372054385997601E-2</c:v>
                </c:pt>
                <c:pt idx="26256">
                  <c:v>2.79426138190908E-3</c:v>
                </c:pt>
                <c:pt idx="26257">
                  <c:v>1.9463029882908E-2</c:v>
                </c:pt>
                <c:pt idx="26258">
                  <c:v>1.48753099498538E-2</c:v>
                </c:pt>
                <c:pt idx="26259">
                  <c:v>2.22239223253296E-4</c:v>
                </c:pt>
                <c:pt idx="26260">
                  <c:v>8.6919787046052504E-3</c:v>
                </c:pt>
                <c:pt idx="26261">
                  <c:v>2.0443630635854598E-3</c:v>
                </c:pt>
                <c:pt idx="26262">
                  <c:v>1.62278693050211E-3</c:v>
                </c:pt>
                <c:pt idx="26263">
                  <c:v>1.8016115322780701E-6</c:v>
                </c:pt>
                <c:pt idx="26264">
                  <c:v>1.71379901510914E-4</c:v>
                </c:pt>
                <c:pt idx="26265">
                  <c:v>3.32630567574949E-5</c:v>
                </c:pt>
                <c:pt idx="26266">
                  <c:v>2.2534663123404501E-4</c:v>
                </c:pt>
                <c:pt idx="26267">
                  <c:v>3.94614055323937E-4</c:v>
                </c:pt>
                <c:pt idx="26268">
                  <c:v>4.99057041431192E-7</c:v>
                </c:pt>
                <c:pt idx="26269">
                  <c:v>4.0256892253513797E-4</c:v>
                </c:pt>
                <c:pt idx="26270">
                  <c:v>2.0991112913678299E-3</c:v>
                </c:pt>
                <c:pt idx="26271">
                  <c:v>7.6277693593780605E-4</c:v>
                </c:pt>
                <c:pt idx="26272">
                  <c:v>2.5492265031164198E-4</c:v>
                </c:pt>
                <c:pt idx="26273">
                  <c:v>4.7621902341087102E-3</c:v>
                </c:pt>
                <c:pt idx="26274">
                  <c:v>1.6794494018969899E-5</c:v>
                </c:pt>
                <c:pt idx="26275">
                  <c:v>7.0164560108149901E-4</c:v>
                </c:pt>
                <c:pt idx="26276">
                  <c:v>2.4210805828700199E-5</c:v>
                </c:pt>
                <c:pt idx="26277">
                  <c:v>1.39911407881855E-2</c:v>
                </c:pt>
                <c:pt idx="26278">
                  <c:v>1.00418832943173E-4</c:v>
                </c:pt>
                <c:pt idx="26279">
                  <c:v>5.0295976638196702E-6</c:v>
                </c:pt>
                <c:pt idx="26280">
                  <c:v>7.58550414094852E-5</c:v>
                </c:pt>
                <c:pt idx="26281">
                  <c:v>3.8775231894738499E-5</c:v>
                </c:pt>
                <c:pt idx="26282">
                  <c:v>1.5526366075340199E-4</c:v>
                </c:pt>
                <c:pt idx="26283">
                  <c:v>5.5412002709313705E-4</c:v>
                </c:pt>
                <c:pt idx="26284">
                  <c:v>1.0340146041998999E-3</c:v>
                </c:pt>
                <c:pt idx="26285">
                  <c:v>2.0345955486562699E-4</c:v>
                </c:pt>
                <c:pt idx="26286">
                  <c:v>2.3566463988854099E-2</c:v>
                </c:pt>
                <c:pt idx="26287">
                  <c:v>1.7678160601827499E-4</c:v>
                </c:pt>
                <c:pt idx="26288">
                  <c:v>2.1567226393360099E-5</c:v>
                </c:pt>
                <c:pt idx="26289">
                  <c:v>4.9413519911244898E-3</c:v>
                </c:pt>
                <c:pt idx="26290">
                  <c:v>2.58592595766759E-3</c:v>
                </c:pt>
                <c:pt idx="26291">
                  <c:v>5.0804067118433995E-4</c:v>
                </c:pt>
                <c:pt idx="26292">
                  <c:v>5.0653743229641703E-3</c:v>
                </c:pt>
                <c:pt idx="26293">
                  <c:v>1.70159157062058E-5</c:v>
                </c:pt>
                <c:pt idx="26294">
                  <c:v>1.07270940446625E-3</c:v>
                </c:pt>
                <c:pt idx="26295">
                  <c:v>8.8227152298041404E-6</c:v>
                </c:pt>
                <c:pt idx="26296">
                  <c:v>4.9358312551048699E-5</c:v>
                </c:pt>
                <c:pt idx="26297">
                  <c:v>1.9032760151897499E-4</c:v>
                </c:pt>
                <c:pt idx="26298">
                  <c:v>1.4040034394908799E-3</c:v>
                </c:pt>
                <c:pt idx="26299">
                  <c:v>2.8380552978815501E-4</c:v>
                </c:pt>
                <c:pt idx="26300">
                  <c:v>0.92051887646672004</c:v>
                </c:pt>
                <c:pt idx="26301">
                  <c:v>4.3772978920833501E-4</c:v>
                </c:pt>
                <c:pt idx="26302">
                  <c:v>7.1560666989610203E-5</c:v>
                </c:pt>
                <c:pt idx="26303">
                  <c:v>1.23241960132636E-4</c:v>
                </c:pt>
                <c:pt idx="26304">
                  <c:v>4.1042472268065797E-3</c:v>
                </c:pt>
                <c:pt idx="26305">
                  <c:v>8.0035096166607904E-4</c:v>
                </c:pt>
                <c:pt idx="26306">
                  <c:v>4.9196412845260902E-4</c:v>
                </c:pt>
                <c:pt idx="26307">
                  <c:v>9.6181281502815796E-4</c:v>
                </c:pt>
                <c:pt idx="26308">
                  <c:v>6.4055789755633804E-3</c:v>
                </c:pt>
                <c:pt idx="26309">
                  <c:v>9.2768826300678603E-4</c:v>
                </c:pt>
                <c:pt idx="26310">
                  <c:v>3.4948930146521201E-6</c:v>
                </c:pt>
                <c:pt idx="26311">
                  <c:v>5.97274865144144E-4</c:v>
                </c:pt>
                <c:pt idx="26312">
                  <c:v>8.2951585095623494E-5</c:v>
                </c:pt>
                <c:pt idx="26313">
                  <c:v>5.2685248758421099E-3</c:v>
                </c:pt>
                <c:pt idx="26314">
                  <c:v>2.1059014709001999E-4</c:v>
                </c:pt>
                <c:pt idx="26315">
                  <c:v>1.81791603228714E-2</c:v>
                </c:pt>
                <c:pt idx="26316">
                  <c:v>2.4861963858819101E-4</c:v>
                </c:pt>
                <c:pt idx="26317">
                  <c:v>1.8261041700363299E-6</c:v>
                </c:pt>
                <c:pt idx="26318">
                  <c:v>6.0330051777719197E-5</c:v>
                </c:pt>
                <c:pt idx="26319">
                  <c:v>1.1709522356487E-3</c:v>
                </c:pt>
                <c:pt idx="26320">
                  <c:v>1.47762913315298E-3</c:v>
                </c:pt>
                <c:pt idx="26321">
                  <c:v>6.38950554285271E-4</c:v>
                </c:pt>
                <c:pt idx="26322">
                  <c:v>4.11929268581357E-5</c:v>
                </c:pt>
                <c:pt idx="26323">
                  <c:v>1.2217519331271199E-3</c:v>
                </c:pt>
                <c:pt idx="26324">
                  <c:v>9.2114962424408298E-4</c:v>
                </c:pt>
                <c:pt idx="26325">
                  <c:v>1.7243337729190401E-4</c:v>
                </c:pt>
                <c:pt idx="26326">
                  <c:v>5.3117756632449498E-4</c:v>
                </c:pt>
                <c:pt idx="26327">
                  <c:v>3.5925040483937502E-3</c:v>
                </c:pt>
                <c:pt idx="26328">
                  <c:v>3.64930245610753E-4</c:v>
                </c:pt>
                <c:pt idx="26329">
                  <c:v>1.27286578743909E-3</c:v>
                </c:pt>
                <c:pt idx="26330">
                  <c:v>7.3204524456079801E-4</c:v>
                </c:pt>
                <c:pt idx="26331">
                  <c:v>1.09362881236487E-2</c:v>
                </c:pt>
                <c:pt idx="26332">
                  <c:v>1.4728760910372499E-3</c:v>
                </c:pt>
                <c:pt idx="26333">
                  <c:v>7.0841183217809503E-4</c:v>
                </c:pt>
                <c:pt idx="26334">
                  <c:v>6.2327659411895399E-4</c:v>
                </c:pt>
                <c:pt idx="26335">
                  <c:v>2.2007071309196501E-6</c:v>
                </c:pt>
                <c:pt idx="26336">
                  <c:v>6.3369772444692998E-4</c:v>
                </c:pt>
                <c:pt idx="26337">
                  <c:v>6.5477450506323603E-4</c:v>
                </c:pt>
                <c:pt idx="26338">
                  <c:v>0.55184841180655997</c:v>
                </c:pt>
                <c:pt idx="26339">
                  <c:v>7.9827684266264897E-4</c:v>
                </c:pt>
                <c:pt idx="26340">
                  <c:v>7.8065991930971797E-3</c:v>
                </c:pt>
                <c:pt idx="26341">
                  <c:v>8.6060613502983901E-5</c:v>
                </c:pt>
                <c:pt idx="26342">
                  <c:v>4.30976243842295E-4</c:v>
                </c:pt>
                <c:pt idx="26343">
                  <c:v>1.4793892305465801E-3</c:v>
                </c:pt>
                <c:pt idx="26344">
                  <c:v>3.3425496148724601E-2</c:v>
                </c:pt>
                <c:pt idx="26345">
                  <c:v>6.9953300811595497E-4</c:v>
                </c:pt>
                <c:pt idx="26346">
                  <c:v>2.5146225727523501E-4</c:v>
                </c:pt>
                <c:pt idx="26347">
                  <c:v>7.7013732618787999E-5</c:v>
                </c:pt>
                <c:pt idx="26348">
                  <c:v>5.0198043232796202E-4</c:v>
                </c:pt>
                <c:pt idx="26349">
                  <c:v>1.56296319730297E-5</c:v>
                </c:pt>
                <c:pt idx="26350">
                  <c:v>5.2161095847061601E-7</c:v>
                </c:pt>
                <c:pt idx="26351">
                  <c:v>7.0351112108690099E-3</c:v>
                </c:pt>
                <c:pt idx="26352">
                  <c:v>1.8324458271372899E-4</c:v>
                </c:pt>
                <c:pt idx="26353">
                  <c:v>4.3482410311492198E-4</c:v>
                </c:pt>
                <c:pt idx="26354">
                  <c:v>2.0778554935875799E-5</c:v>
                </c:pt>
                <c:pt idx="26355">
                  <c:v>1.7483772640352599E-4</c:v>
                </c:pt>
                <c:pt idx="26356">
                  <c:v>6.1450255183484303E-3</c:v>
                </c:pt>
                <c:pt idx="26357">
                  <c:v>2.98160562351075E-4</c:v>
                </c:pt>
                <c:pt idx="26358">
                  <c:v>2.3694516947325999E-3</c:v>
                </c:pt>
                <c:pt idx="26359">
                  <c:v>2.0892613978888499E-5</c:v>
                </c:pt>
                <c:pt idx="26360">
                  <c:v>2.41452892591516E-2</c:v>
                </c:pt>
                <c:pt idx="26361">
                  <c:v>8.0725123343637704E-4</c:v>
                </c:pt>
                <c:pt idx="26362">
                  <c:v>1.7791005866766701E-4</c:v>
                </c:pt>
                <c:pt idx="26363">
                  <c:v>8.9552352227290804E-4</c:v>
                </c:pt>
                <c:pt idx="26364">
                  <c:v>1.06347773259953E-3</c:v>
                </c:pt>
                <c:pt idx="26365">
                  <c:v>4.7157909155321398E-4</c:v>
                </c:pt>
                <c:pt idx="26366">
                  <c:v>1.5338018556517699E-3</c:v>
                </c:pt>
                <c:pt idx="26367">
                  <c:v>3.9354596654177801E-4</c:v>
                </c:pt>
                <c:pt idx="26368">
                  <c:v>4.08377944529779E-3</c:v>
                </c:pt>
                <c:pt idx="26369">
                  <c:v>2.1211496363476899E-3</c:v>
                </c:pt>
                <c:pt idx="26370">
                  <c:v>4.9576353042222196E-3</c:v>
                </c:pt>
                <c:pt idx="26371">
                  <c:v>2.5139949034875802E-3</c:v>
                </c:pt>
                <c:pt idx="26372">
                  <c:v>2.48390939040696E-2</c:v>
                </c:pt>
                <c:pt idx="26373">
                  <c:v>1.10738531654897E-2</c:v>
                </c:pt>
                <c:pt idx="26374">
                  <c:v>1.2474516135461099E-4</c:v>
                </c:pt>
                <c:pt idx="26375">
                  <c:v>4.14440864243237E-4</c:v>
                </c:pt>
                <c:pt idx="26376">
                  <c:v>1.47365845020061E-4</c:v>
                </c:pt>
                <c:pt idx="26377">
                  <c:v>1.6808364110616701E-4</c:v>
                </c:pt>
                <c:pt idx="26378">
                  <c:v>6.83163256158504E-4</c:v>
                </c:pt>
                <c:pt idx="26379">
                  <c:v>2.9447699406051801E-2</c:v>
                </c:pt>
                <c:pt idx="26380">
                  <c:v>0.179073815154313</c:v>
                </c:pt>
                <c:pt idx="26381">
                  <c:v>1.36902450168625E-3</c:v>
                </c:pt>
                <c:pt idx="26382">
                  <c:v>5.2119116402238297E-4</c:v>
                </c:pt>
                <c:pt idx="26383">
                  <c:v>3.76783799868453E-3</c:v>
                </c:pt>
                <c:pt idx="26384">
                  <c:v>2.08991533680671E-4</c:v>
                </c:pt>
                <c:pt idx="26385">
                  <c:v>4.7610228073079099E-3</c:v>
                </c:pt>
                <c:pt idx="26386">
                  <c:v>2.0395657922542098E-3</c:v>
                </c:pt>
                <c:pt idx="26387">
                  <c:v>7.8994960834051792E-3</c:v>
                </c:pt>
                <c:pt idx="26388">
                  <c:v>8.1400742415292703E-7</c:v>
                </c:pt>
                <c:pt idx="26389">
                  <c:v>0.98410167550762295</c:v>
                </c:pt>
                <c:pt idx="26390">
                  <c:v>2.3669640836801999E-6</c:v>
                </c:pt>
                <c:pt idx="26391">
                  <c:v>0.115739505355232</c:v>
                </c:pt>
                <c:pt idx="26392">
                  <c:v>1.79614399004794E-4</c:v>
                </c:pt>
                <c:pt idx="26393">
                  <c:v>9.7817676037332697E-5</c:v>
                </c:pt>
                <c:pt idx="26394">
                  <c:v>0.14517612312661299</c:v>
                </c:pt>
                <c:pt idx="26395">
                  <c:v>3.1493535004095901E-5</c:v>
                </c:pt>
                <c:pt idx="26396">
                  <c:v>8.5375576885095403E-4</c:v>
                </c:pt>
                <c:pt idx="26397">
                  <c:v>9.5618807153405403E-3</c:v>
                </c:pt>
                <c:pt idx="26398">
                  <c:v>7.2955769342172405E-4</c:v>
                </c:pt>
                <c:pt idx="26399">
                  <c:v>1.4493407824504199E-3</c:v>
                </c:pt>
                <c:pt idx="26400">
                  <c:v>1.98887512985869E-4</c:v>
                </c:pt>
                <c:pt idx="26401">
                  <c:v>1.68805109071093E-6</c:v>
                </c:pt>
                <c:pt idx="26402">
                  <c:v>4.6938019671055099E-4</c:v>
                </c:pt>
                <c:pt idx="26403">
                  <c:v>8.4808066246215596E-4</c:v>
                </c:pt>
                <c:pt idx="26404">
                  <c:v>3.4439638952938E-3</c:v>
                </c:pt>
                <c:pt idx="26405">
                  <c:v>0.57690819834992202</c:v>
                </c:pt>
                <c:pt idx="26406">
                  <c:v>2.4088933262761499E-7</c:v>
                </c:pt>
                <c:pt idx="26407">
                  <c:v>2.3555507314714099E-4</c:v>
                </c:pt>
                <c:pt idx="26408">
                  <c:v>2.84795937918192E-3</c:v>
                </c:pt>
                <c:pt idx="26409">
                  <c:v>4.3062752008241601E-6</c:v>
                </c:pt>
                <c:pt idx="26410">
                  <c:v>1.31754949737203E-3</c:v>
                </c:pt>
                <c:pt idx="26411">
                  <c:v>3.4107540505504201E-4</c:v>
                </c:pt>
                <c:pt idx="26412">
                  <c:v>7.63947122977616E-4</c:v>
                </c:pt>
                <c:pt idx="26413">
                  <c:v>1.2976163719344801E-4</c:v>
                </c:pt>
                <c:pt idx="26414">
                  <c:v>8.6967633998670593E-3</c:v>
                </c:pt>
                <c:pt idx="26415">
                  <c:v>9.0049733927179396E-2</c:v>
                </c:pt>
                <c:pt idx="26416">
                  <c:v>2.1471289305281701E-4</c:v>
                </c:pt>
                <c:pt idx="26417">
                  <c:v>3.7797995517565601E-3</c:v>
                </c:pt>
                <c:pt idx="26418">
                  <c:v>2.7689026298638201E-3</c:v>
                </c:pt>
                <c:pt idx="26419">
                  <c:v>8.2099269188984001E-4</c:v>
                </c:pt>
                <c:pt idx="26420">
                  <c:v>2.5710787964983398E-7</c:v>
                </c:pt>
                <c:pt idx="26421">
                  <c:v>3.1791305447047001E-6</c:v>
                </c:pt>
                <c:pt idx="26422">
                  <c:v>2.92480803338677E-2</c:v>
                </c:pt>
                <c:pt idx="26423">
                  <c:v>1.1485387709815601E-4</c:v>
                </c:pt>
                <c:pt idx="26424">
                  <c:v>8.5363593369085003E-5</c:v>
                </c:pt>
                <c:pt idx="26425">
                  <c:v>6.3849974211689596E-5</c:v>
                </c:pt>
                <c:pt idx="26426">
                  <c:v>3.0138882169724002E-4</c:v>
                </c:pt>
                <c:pt idx="26427">
                  <c:v>1.7577675273426901E-3</c:v>
                </c:pt>
                <c:pt idx="26428">
                  <c:v>4.2262053301758897E-5</c:v>
                </c:pt>
                <c:pt idx="26429">
                  <c:v>1.37880575810822E-5</c:v>
                </c:pt>
                <c:pt idx="26430">
                  <c:v>2.3136021316186501E-4</c:v>
                </c:pt>
                <c:pt idx="26431">
                  <c:v>2.6208499590919302E-3</c:v>
                </c:pt>
                <c:pt idx="26432">
                  <c:v>2.34295638797397E-3</c:v>
                </c:pt>
                <c:pt idx="26433">
                  <c:v>1.6023172395145701E-3</c:v>
                </c:pt>
                <c:pt idx="26434">
                  <c:v>2.9078579455263701E-4</c:v>
                </c:pt>
                <c:pt idx="26435">
                  <c:v>2.8131248957261599E-4</c:v>
                </c:pt>
                <c:pt idx="26436">
                  <c:v>1.9613528820598999E-3</c:v>
                </c:pt>
                <c:pt idx="26437">
                  <c:v>9.5723461060224693E-3</c:v>
                </c:pt>
                <c:pt idx="26438">
                  <c:v>1.5697111648879101E-3</c:v>
                </c:pt>
                <c:pt idx="26439">
                  <c:v>2.7504329178045599E-3</c:v>
                </c:pt>
                <c:pt idx="26440">
                  <c:v>7.2882854500687898E-4</c:v>
                </c:pt>
                <c:pt idx="26441">
                  <c:v>9.4814715194784897E-3</c:v>
                </c:pt>
                <c:pt idx="26442">
                  <c:v>2.2661418246459E-5</c:v>
                </c:pt>
                <c:pt idx="26443">
                  <c:v>9.5251668107841498E-5</c:v>
                </c:pt>
                <c:pt idx="26444">
                  <c:v>4.4155398598889199E-5</c:v>
                </c:pt>
                <c:pt idx="26445">
                  <c:v>4.2722588124637504E-6</c:v>
                </c:pt>
                <c:pt idx="26446">
                  <c:v>7.6671028943482402E-5</c:v>
                </c:pt>
                <c:pt idx="26447">
                  <c:v>4.18306252248326E-2</c:v>
                </c:pt>
                <c:pt idx="26448">
                  <c:v>1.5031939573546601E-3</c:v>
                </c:pt>
                <c:pt idx="26449">
                  <c:v>1.4401398059998699E-3</c:v>
                </c:pt>
                <c:pt idx="26450">
                  <c:v>1.9958155596221799E-4</c:v>
                </c:pt>
                <c:pt idx="26451">
                  <c:v>5.9196988620532701E-3</c:v>
                </c:pt>
                <c:pt idx="26452">
                  <c:v>1.5798345544807298E-2</c:v>
                </c:pt>
                <c:pt idx="26453">
                  <c:v>1.3934424636872901E-2</c:v>
                </c:pt>
                <c:pt idx="26454">
                  <c:v>1.42365862728236E-4</c:v>
                </c:pt>
                <c:pt idx="26455">
                  <c:v>3.3010293856681302E-5</c:v>
                </c:pt>
                <c:pt idx="26456">
                  <c:v>3.5632861499282998E-4</c:v>
                </c:pt>
                <c:pt idx="26457">
                  <c:v>1.1843723649613801E-3</c:v>
                </c:pt>
                <c:pt idx="26458">
                  <c:v>2.82855087634368E-5</c:v>
                </c:pt>
                <c:pt idx="26459">
                  <c:v>3.5536783560725998E-6</c:v>
                </c:pt>
                <c:pt idx="26460">
                  <c:v>1.7773544807989799E-2</c:v>
                </c:pt>
                <c:pt idx="26461">
                  <c:v>1.5569984969500601E-3</c:v>
                </c:pt>
                <c:pt idx="26462">
                  <c:v>2.37188833606235E-4</c:v>
                </c:pt>
                <c:pt idx="26463">
                  <c:v>1.46043993159599E-3</c:v>
                </c:pt>
                <c:pt idx="26464">
                  <c:v>7.6725701522709997E-3</c:v>
                </c:pt>
                <c:pt idx="26465">
                  <c:v>5.7457058042263904E-4</c:v>
                </c:pt>
                <c:pt idx="26466">
                  <c:v>2.2686905389224599E-3</c:v>
                </c:pt>
                <c:pt idx="26467">
                  <c:v>2.1567890106061502E-3</c:v>
                </c:pt>
                <c:pt idx="26468">
                  <c:v>6.7284687020830703E-5</c:v>
                </c:pt>
                <c:pt idx="26469">
                  <c:v>4.3047109701343702E-3</c:v>
                </c:pt>
                <c:pt idx="26470">
                  <c:v>7.2252021384274499E-4</c:v>
                </c:pt>
                <c:pt idx="26471">
                  <c:v>2.5941312957754699E-4</c:v>
                </c:pt>
                <c:pt idx="26472">
                  <c:v>1.33998524233169E-3</c:v>
                </c:pt>
                <c:pt idx="26473">
                  <c:v>2.9097863317517999E-6</c:v>
                </c:pt>
                <c:pt idx="26474">
                  <c:v>1.0956001365009901E-2</c:v>
                </c:pt>
                <c:pt idx="26475">
                  <c:v>2.5045344350508301E-3</c:v>
                </c:pt>
                <c:pt idx="26476">
                  <c:v>1.64085495724456E-6</c:v>
                </c:pt>
                <c:pt idx="26477">
                  <c:v>1.0331796104114299E-3</c:v>
                </c:pt>
                <c:pt idx="26478">
                  <c:v>6.1187739342390603E-3</c:v>
                </c:pt>
                <c:pt idx="26479">
                  <c:v>4.3690150349242096E-6</c:v>
                </c:pt>
                <c:pt idx="26480">
                  <c:v>1.5616190493898701E-4</c:v>
                </c:pt>
                <c:pt idx="26481">
                  <c:v>4.3360661229588397E-3</c:v>
                </c:pt>
                <c:pt idx="26482">
                  <c:v>5.4992118610604997E-2</c:v>
                </c:pt>
                <c:pt idx="26483">
                  <c:v>0.65709082642759098</c:v>
                </c:pt>
                <c:pt idx="26484">
                  <c:v>8.8943429496367701E-2</c:v>
                </c:pt>
                <c:pt idx="26485">
                  <c:v>2.3758834753597102E-6</c:v>
                </c:pt>
                <c:pt idx="26486">
                  <c:v>7.4118409158856397E-5</c:v>
                </c:pt>
                <c:pt idx="26487">
                  <c:v>3.3690353376596202E-6</c:v>
                </c:pt>
                <c:pt idx="26488">
                  <c:v>3.4233506932518099E-4</c:v>
                </c:pt>
                <c:pt idx="26489">
                  <c:v>1.01631532974364E-2</c:v>
                </c:pt>
                <c:pt idx="26490">
                  <c:v>4.2978488518963102E-4</c:v>
                </c:pt>
                <c:pt idx="26491">
                  <c:v>3.5935744611177902E-3</c:v>
                </c:pt>
                <c:pt idx="26492">
                  <c:v>4.5336436160947601E-7</c:v>
                </c:pt>
                <c:pt idx="26493">
                  <c:v>6.09626387913595E-3</c:v>
                </c:pt>
                <c:pt idx="26494">
                  <c:v>3.7043996840688303E-4</c:v>
                </c:pt>
                <c:pt idx="26495">
                  <c:v>1.4878166368877301E-6</c:v>
                </c:pt>
                <c:pt idx="26496">
                  <c:v>3.6377736652868E-3</c:v>
                </c:pt>
                <c:pt idx="26497">
                  <c:v>5.0544098715742201E-3</c:v>
                </c:pt>
                <c:pt idx="26498">
                  <c:v>3.2250877890538801E-3</c:v>
                </c:pt>
                <c:pt idx="26499">
                  <c:v>3.1201222158421401E-3</c:v>
                </c:pt>
                <c:pt idx="26500">
                  <c:v>2.6250562556516202E-4</c:v>
                </c:pt>
                <c:pt idx="26501">
                  <c:v>3.6139106592797399E-3</c:v>
                </c:pt>
                <c:pt idx="26502">
                  <c:v>1.3287705726518E-6</c:v>
                </c:pt>
                <c:pt idx="26503">
                  <c:v>1.0505064231306699E-3</c:v>
                </c:pt>
                <c:pt idx="26504">
                  <c:v>1.4173057181604599E-3</c:v>
                </c:pt>
                <c:pt idx="26505">
                  <c:v>1.0918387802308701E-3</c:v>
                </c:pt>
                <c:pt idx="26506">
                  <c:v>4.2982296146800499E-4</c:v>
                </c:pt>
                <c:pt idx="26507">
                  <c:v>3.2930372486591501E-3</c:v>
                </c:pt>
                <c:pt idx="26508">
                  <c:v>4.4240775483731501E-3</c:v>
                </c:pt>
                <c:pt idx="26509">
                  <c:v>8.0626148350217597E-4</c:v>
                </c:pt>
                <c:pt idx="26510">
                  <c:v>3.2875824648717903E-5</c:v>
                </c:pt>
                <c:pt idx="26511">
                  <c:v>1.11446969341114E-3</c:v>
                </c:pt>
                <c:pt idx="26512">
                  <c:v>2.1162784825035398E-3</c:v>
                </c:pt>
                <c:pt idx="26513">
                  <c:v>7.7739448409750898E-4</c:v>
                </c:pt>
                <c:pt idx="26514">
                  <c:v>6.19590443850573E-6</c:v>
                </c:pt>
                <c:pt idx="26515">
                  <c:v>0.38411961743602202</c:v>
                </c:pt>
                <c:pt idx="26516">
                  <c:v>3.49176604725384E-3</c:v>
                </c:pt>
                <c:pt idx="26517">
                  <c:v>6.0513031028014896E-3</c:v>
                </c:pt>
                <c:pt idx="26518">
                  <c:v>6.2873369495742399E-4</c:v>
                </c:pt>
                <c:pt idx="26519">
                  <c:v>1.2031838775233601E-2</c:v>
                </c:pt>
                <c:pt idx="26520">
                  <c:v>3.4501287173054002E-3</c:v>
                </c:pt>
                <c:pt idx="26521">
                  <c:v>1.7449418731555699E-2</c:v>
                </c:pt>
                <c:pt idx="26522">
                  <c:v>3.0296257760567599E-5</c:v>
                </c:pt>
                <c:pt idx="26523">
                  <c:v>3.9795200916873004E-3</c:v>
                </c:pt>
                <c:pt idx="26524">
                  <c:v>4.2557959901638498E-4</c:v>
                </c:pt>
                <c:pt idx="26525">
                  <c:v>5.5803507187484095E-4</c:v>
                </c:pt>
                <c:pt idx="26526">
                  <c:v>1.10830279622913E-3</c:v>
                </c:pt>
                <c:pt idx="26527">
                  <c:v>3.1638824690183899E-2</c:v>
                </c:pt>
                <c:pt idx="26528">
                  <c:v>2.6789722090561099E-2</c:v>
                </c:pt>
                <c:pt idx="26529">
                  <c:v>5.7783010067939497E-2</c:v>
                </c:pt>
                <c:pt idx="26530">
                  <c:v>2.1585276433392199E-4</c:v>
                </c:pt>
                <c:pt idx="26531">
                  <c:v>5.9584736339868503E-6</c:v>
                </c:pt>
                <c:pt idx="26532">
                  <c:v>3.7069481986478602E-3</c:v>
                </c:pt>
                <c:pt idx="26533">
                  <c:v>5.8203987533976802E-4</c:v>
                </c:pt>
                <c:pt idx="26534">
                  <c:v>9.5081081179979807E-3</c:v>
                </c:pt>
                <c:pt idx="26535">
                  <c:v>1.63489189355099E-6</c:v>
                </c:pt>
                <c:pt idx="26536">
                  <c:v>7.9774632792027102E-4</c:v>
                </c:pt>
                <c:pt idx="26537">
                  <c:v>2.7634497949729898E-6</c:v>
                </c:pt>
                <c:pt idx="26538">
                  <c:v>0.75120351241741301</c:v>
                </c:pt>
                <c:pt idx="26539">
                  <c:v>1.7666295779414E-6</c:v>
                </c:pt>
                <c:pt idx="26540">
                  <c:v>4.6778810321114799E-5</c:v>
                </c:pt>
                <c:pt idx="26541">
                  <c:v>2.4518421555197798E-4</c:v>
                </c:pt>
                <c:pt idx="26542">
                  <c:v>6.7408262004652702E-6</c:v>
                </c:pt>
                <c:pt idx="26543">
                  <c:v>2.48773783861355E-3</c:v>
                </c:pt>
                <c:pt idx="26544">
                  <c:v>2.1384361732905999E-4</c:v>
                </c:pt>
                <c:pt idx="26545">
                  <c:v>8.7166272732991407E-2</c:v>
                </c:pt>
                <c:pt idx="26546">
                  <c:v>8.0099702995560398E-5</c:v>
                </c:pt>
                <c:pt idx="26547">
                  <c:v>1.0517012882414801E-3</c:v>
                </c:pt>
                <c:pt idx="26548">
                  <c:v>2.9985171402664101E-3</c:v>
                </c:pt>
                <c:pt idx="26549">
                  <c:v>2.6549275270919899E-3</c:v>
                </c:pt>
                <c:pt idx="26550">
                  <c:v>2.8545443220640801E-4</c:v>
                </c:pt>
                <c:pt idx="26551">
                  <c:v>7.7136837663909104E-4</c:v>
                </c:pt>
                <c:pt idx="26552">
                  <c:v>1.89662296738713E-3</c:v>
                </c:pt>
                <c:pt idx="26553">
                  <c:v>7.1679051192770804E-4</c:v>
                </c:pt>
                <c:pt idx="26554">
                  <c:v>4.2528564348419103E-4</c:v>
                </c:pt>
                <c:pt idx="26555">
                  <c:v>8.6307240010526304E-4</c:v>
                </c:pt>
                <c:pt idx="26556">
                  <c:v>3.6921160778143201E-7</c:v>
                </c:pt>
                <c:pt idx="26557">
                  <c:v>3.8536011989826797E-4</c:v>
                </c:pt>
                <c:pt idx="26558">
                  <c:v>1.0203003770073299E-4</c:v>
                </c:pt>
                <c:pt idx="26559">
                  <c:v>5.0657554273671098E-7</c:v>
                </c:pt>
                <c:pt idx="26560">
                  <c:v>4.10648709530429E-5</c:v>
                </c:pt>
                <c:pt idx="26561">
                  <c:v>1.0297503599954901E-3</c:v>
                </c:pt>
                <c:pt idx="26562">
                  <c:v>1.8637200567620199E-4</c:v>
                </c:pt>
                <c:pt idx="26563">
                  <c:v>2.6212002517835998E-3</c:v>
                </c:pt>
                <c:pt idx="26564">
                  <c:v>1.2850780395973701E-4</c:v>
                </c:pt>
                <c:pt idx="26565">
                  <c:v>5.2006450279468196E-3</c:v>
                </c:pt>
                <c:pt idx="26566">
                  <c:v>6.3140469594659201E-5</c:v>
                </c:pt>
                <c:pt idx="26567">
                  <c:v>2.1731407791048801E-4</c:v>
                </c:pt>
                <c:pt idx="26568">
                  <c:v>2.6962530379800201E-4</c:v>
                </c:pt>
                <c:pt idx="26569">
                  <c:v>7.1718174350700597E-4</c:v>
                </c:pt>
                <c:pt idx="26570">
                  <c:v>3.4116586371303902E-2</c:v>
                </c:pt>
                <c:pt idx="26571">
                  <c:v>1.6047815043124299E-4</c:v>
                </c:pt>
                <c:pt idx="26572">
                  <c:v>6.7090812256706593E-5</c:v>
                </c:pt>
                <c:pt idx="26573">
                  <c:v>2.82760800383748E-4</c:v>
                </c:pt>
                <c:pt idx="26574">
                  <c:v>1.3470236833718501E-2</c:v>
                </c:pt>
                <c:pt idx="26575">
                  <c:v>8.1403962511744903E-3</c:v>
                </c:pt>
                <c:pt idx="26576">
                  <c:v>9.2411982312549695E-5</c:v>
                </c:pt>
                <c:pt idx="26577">
                  <c:v>7.1967613560171501E-4</c:v>
                </c:pt>
                <c:pt idx="26578">
                  <c:v>1.62571942154349E-6</c:v>
                </c:pt>
                <c:pt idx="26579">
                  <c:v>4.0399147239066398E-3</c:v>
                </c:pt>
                <c:pt idx="26580">
                  <c:v>1.9713837414443102E-3</c:v>
                </c:pt>
                <c:pt idx="26581">
                  <c:v>1.4939030794552301E-6</c:v>
                </c:pt>
                <c:pt idx="26582">
                  <c:v>2.2347629507921401E-5</c:v>
                </c:pt>
                <c:pt idx="26583">
                  <c:v>8.0880659963596796E-4</c:v>
                </c:pt>
                <c:pt idx="26584">
                  <c:v>2.1531913980843799E-5</c:v>
                </c:pt>
                <c:pt idx="26585">
                  <c:v>1.0462427867337599E-4</c:v>
                </c:pt>
                <c:pt idx="26586">
                  <c:v>9.5337828948712297E-5</c:v>
                </c:pt>
                <c:pt idx="26587">
                  <c:v>1.8504946114804701E-6</c:v>
                </c:pt>
                <c:pt idx="26588">
                  <c:v>1.37863883041371E-6</c:v>
                </c:pt>
                <c:pt idx="26589">
                  <c:v>2.9593996957577801E-3</c:v>
                </c:pt>
                <c:pt idx="26590">
                  <c:v>9.8504807662458502E-4</c:v>
                </c:pt>
                <c:pt idx="26591">
                  <c:v>4.0825573016411701E-3</c:v>
                </c:pt>
                <c:pt idx="26592">
                  <c:v>2.4171691541748498E-3</c:v>
                </c:pt>
                <c:pt idx="26593">
                  <c:v>8.1897126006752398E-4</c:v>
                </c:pt>
                <c:pt idx="26594">
                  <c:v>5.7103928577132401E-5</c:v>
                </c:pt>
                <c:pt idx="26595">
                  <c:v>1.06352908563893E-4</c:v>
                </c:pt>
                <c:pt idx="26596">
                  <c:v>1.12922779935608E-4</c:v>
                </c:pt>
                <c:pt idx="26597">
                  <c:v>1.96861756619771E-3</c:v>
                </c:pt>
                <c:pt idx="26598">
                  <c:v>1.14012831206686E-6</c:v>
                </c:pt>
                <c:pt idx="26599">
                  <c:v>4.9927288919436195E-4</c:v>
                </c:pt>
                <c:pt idx="26600">
                  <c:v>5.2458268231244499E-5</c:v>
                </c:pt>
                <c:pt idx="26601">
                  <c:v>7.53486254447066E-4</c:v>
                </c:pt>
                <c:pt idx="26602">
                  <c:v>1.3055899154530099E-4</c:v>
                </c:pt>
                <c:pt idx="26603">
                  <c:v>2.7782344710034602E-4</c:v>
                </c:pt>
                <c:pt idx="26604">
                  <c:v>2.93861295096676E-7</c:v>
                </c:pt>
                <c:pt idx="26605">
                  <c:v>1.4239609973839299E-3</c:v>
                </c:pt>
                <c:pt idx="26606">
                  <c:v>9.0568415360248194E-5</c:v>
                </c:pt>
                <c:pt idx="26607">
                  <c:v>3.8366762704242398E-4</c:v>
                </c:pt>
                <c:pt idx="26608">
                  <c:v>6.2800518114264304E-3</c:v>
                </c:pt>
                <c:pt idx="26609">
                  <c:v>1.1705794552448699E-3</c:v>
                </c:pt>
                <c:pt idx="26610">
                  <c:v>1.07810667347223E-6</c:v>
                </c:pt>
                <c:pt idx="26611">
                  <c:v>7.3857136959794604E-4</c:v>
                </c:pt>
                <c:pt idx="26612">
                  <c:v>1.4512171291567099E-5</c:v>
                </c:pt>
                <c:pt idx="26613">
                  <c:v>1.0913007330360901E-3</c:v>
                </c:pt>
                <c:pt idx="26614">
                  <c:v>5.9976275710289404E-4</c:v>
                </c:pt>
                <c:pt idx="26615">
                  <c:v>1.6132301889286299E-3</c:v>
                </c:pt>
                <c:pt idx="26616">
                  <c:v>9.7201177509034504E-4</c:v>
                </c:pt>
                <c:pt idx="26617">
                  <c:v>1.72782111876787E-6</c:v>
                </c:pt>
                <c:pt idx="26618">
                  <c:v>3.6807332276020302E-4</c:v>
                </c:pt>
                <c:pt idx="26619">
                  <c:v>1.8706205877047099E-3</c:v>
                </c:pt>
                <c:pt idx="26620">
                  <c:v>1.8602397887083202E-2</c:v>
                </c:pt>
                <c:pt idx="26621">
                  <c:v>8.7866603714006203E-3</c:v>
                </c:pt>
                <c:pt idx="26622">
                  <c:v>2.5439484678121901E-2</c:v>
                </c:pt>
                <c:pt idx="26623">
                  <c:v>6.7896055208795901E-3</c:v>
                </c:pt>
                <c:pt idx="26624">
                  <c:v>4.97160462089059E-5</c:v>
                </c:pt>
                <c:pt idx="26625">
                  <c:v>7.46128465299987E-4</c:v>
                </c:pt>
                <c:pt idx="26626">
                  <c:v>2.26787068189043E-4</c:v>
                </c:pt>
                <c:pt idx="26627">
                  <c:v>3.7807260113798598E-4</c:v>
                </c:pt>
                <c:pt idx="26628">
                  <c:v>1.2607808961657901E-2</c:v>
                </c:pt>
                <c:pt idx="26629">
                  <c:v>1.28750632793037E-4</c:v>
                </c:pt>
                <c:pt idx="26630">
                  <c:v>3.4301547237758603E-5</c:v>
                </c:pt>
                <c:pt idx="26631">
                  <c:v>7.4136112644022695E-4</c:v>
                </c:pt>
                <c:pt idx="26632">
                  <c:v>1.8707673287828401E-3</c:v>
                </c:pt>
                <c:pt idx="26633">
                  <c:v>5.9533509094223096E-4</c:v>
                </c:pt>
                <c:pt idx="26634">
                  <c:v>7.10669147542618E-5</c:v>
                </c:pt>
                <c:pt idx="26635">
                  <c:v>1.6227298691657999E-3</c:v>
                </c:pt>
                <c:pt idx="26636">
                  <c:v>2.2136050766756099E-4</c:v>
                </c:pt>
                <c:pt idx="26637">
                  <c:v>1.3429554043332299E-2</c:v>
                </c:pt>
                <c:pt idx="26638">
                  <c:v>9.3440186450079198E-5</c:v>
                </c:pt>
                <c:pt idx="26639">
                  <c:v>5.5245774229160096E-3</c:v>
                </c:pt>
                <c:pt idx="26640">
                  <c:v>8.7874401044903093E-3</c:v>
                </c:pt>
                <c:pt idx="26641">
                  <c:v>9.1883332105282699E-4</c:v>
                </c:pt>
                <c:pt idx="26642">
                  <c:v>2.5661899995225501E-2</c:v>
                </c:pt>
                <c:pt idx="26643">
                  <c:v>5.0990663355050998E-4</c:v>
                </c:pt>
                <c:pt idx="26644">
                  <c:v>8.3667191483667797E-4</c:v>
                </c:pt>
                <c:pt idx="26645">
                  <c:v>2.2471097814215E-2</c:v>
                </c:pt>
                <c:pt idx="26646">
                  <c:v>2.4758456305126302E-4</c:v>
                </c:pt>
                <c:pt idx="26647">
                  <c:v>2.56951296773065E-6</c:v>
                </c:pt>
                <c:pt idx="26648">
                  <c:v>6.0604055008556101E-3</c:v>
                </c:pt>
                <c:pt idx="26649">
                  <c:v>4.2849631394346999E-5</c:v>
                </c:pt>
                <c:pt idx="26650">
                  <c:v>3.5087687275440598E-4</c:v>
                </c:pt>
                <c:pt idx="26651">
                  <c:v>3.6411571451953499E-4</c:v>
                </c:pt>
                <c:pt idx="26652">
                  <c:v>2.02711943079221E-4</c:v>
                </c:pt>
                <c:pt idx="26653">
                  <c:v>3.0937780731445997E-5</c:v>
                </c:pt>
                <c:pt idx="26654">
                  <c:v>2.7441752121772902E-4</c:v>
                </c:pt>
                <c:pt idx="26655">
                  <c:v>2.4997577734431702E-3</c:v>
                </c:pt>
                <c:pt idx="26656">
                  <c:v>1.18526156493753E-2</c:v>
                </c:pt>
                <c:pt idx="26657">
                  <c:v>3.7489674554146E-4</c:v>
                </c:pt>
                <c:pt idx="26658">
                  <c:v>0.17137910399749101</c:v>
                </c:pt>
                <c:pt idx="26659">
                  <c:v>2.9805688596396302E-3</c:v>
                </c:pt>
                <c:pt idx="26660">
                  <c:v>4.4413436130047697E-3</c:v>
                </c:pt>
                <c:pt idx="26661">
                  <c:v>2.8033763174630801E-4</c:v>
                </c:pt>
                <c:pt idx="26662">
                  <c:v>2.8697748010931401E-4</c:v>
                </c:pt>
                <c:pt idx="26663">
                  <c:v>2.8109591390376101E-5</c:v>
                </c:pt>
                <c:pt idx="26664">
                  <c:v>2.9932886667308799E-3</c:v>
                </c:pt>
                <c:pt idx="26665">
                  <c:v>5.5881829360277004E-3</c:v>
                </c:pt>
                <c:pt idx="26666">
                  <c:v>8.3648821545948809E-3</c:v>
                </c:pt>
                <c:pt idx="26667">
                  <c:v>1.6447069399668701E-6</c:v>
                </c:pt>
                <c:pt idx="26668">
                  <c:v>1.6880212931706402E-2</c:v>
                </c:pt>
                <c:pt idx="26669">
                  <c:v>1.7496573254000001E-5</c:v>
                </c:pt>
                <c:pt idx="26670">
                  <c:v>8.3867714041503999E-5</c:v>
                </c:pt>
                <c:pt idx="26671">
                  <c:v>1.04558795973228E-4</c:v>
                </c:pt>
                <c:pt idx="26672">
                  <c:v>6.6173841271945401E-3</c:v>
                </c:pt>
                <c:pt idx="26673">
                  <c:v>1.85775033523666E-4</c:v>
                </c:pt>
                <c:pt idx="26674">
                  <c:v>4.4058114359708101E-4</c:v>
                </c:pt>
                <c:pt idx="26675">
                  <c:v>1.1286159659463901E-2</c:v>
                </c:pt>
                <c:pt idx="26676">
                  <c:v>1.9104538040126198E-2</c:v>
                </c:pt>
                <c:pt idx="26677">
                  <c:v>6.2208437062757498E-5</c:v>
                </c:pt>
                <c:pt idx="26678">
                  <c:v>1.07692089573764E-3</c:v>
                </c:pt>
                <c:pt idx="26679">
                  <c:v>2.1205870208798501E-3</c:v>
                </c:pt>
                <c:pt idx="26680">
                  <c:v>2.6986169276494998E-3</c:v>
                </c:pt>
                <c:pt idx="26681">
                  <c:v>7.6522489161590297E-4</c:v>
                </c:pt>
                <c:pt idx="26682">
                  <c:v>4.7359394766696602E-4</c:v>
                </c:pt>
                <c:pt idx="26683">
                  <c:v>1.5859039606007101E-4</c:v>
                </c:pt>
                <c:pt idx="26684">
                  <c:v>2.8778886383501901E-4</c:v>
                </c:pt>
                <c:pt idx="26685">
                  <c:v>3.4025177493106598E-3</c:v>
                </c:pt>
                <c:pt idx="26686">
                  <c:v>0.90949684012752097</c:v>
                </c:pt>
                <c:pt idx="26687">
                  <c:v>1.9715395210671699E-6</c:v>
                </c:pt>
                <c:pt idx="26688">
                  <c:v>1.3721371130988701E-4</c:v>
                </c:pt>
                <c:pt idx="26689">
                  <c:v>4.2871863683946603E-5</c:v>
                </c:pt>
                <c:pt idx="26690">
                  <c:v>1.8606578056327099E-4</c:v>
                </c:pt>
                <c:pt idx="26691">
                  <c:v>4.7416060520836498E-4</c:v>
                </c:pt>
                <c:pt idx="26692">
                  <c:v>3.0856290083727198E-4</c:v>
                </c:pt>
                <c:pt idx="26693">
                  <c:v>1.65647111028285E-5</c:v>
                </c:pt>
                <c:pt idx="26694">
                  <c:v>7.3496986854427603E-4</c:v>
                </c:pt>
                <c:pt idx="26695">
                  <c:v>4.3826425364141497E-2</c:v>
                </c:pt>
                <c:pt idx="26696">
                  <c:v>1.58021852625341E-7</c:v>
                </c:pt>
                <c:pt idx="26697">
                  <c:v>1.99212143729877E-3</c:v>
                </c:pt>
                <c:pt idx="26698">
                  <c:v>2.4186136249606898E-6</c:v>
                </c:pt>
                <c:pt idx="26699">
                  <c:v>1.7878602201904799E-4</c:v>
                </c:pt>
                <c:pt idx="26700">
                  <c:v>1.1208746833242999E-3</c:v>
                </c:pt>
                <c:pt idx="26701">
                  <c:v>4.6620606950774201E-3</c:v>
                </c:pt>
                <c:pt idx="26702">
                  <c:v>8.2715117641730094E-5</c:v>
                </c:pt>
                <c:pt idx="26703">
                  <c:v>3.8753353287585303E-5</c:v>
                </c:pt>
                <c:pt idx="26704">
                  <c:v>7.6187243283924399E-5</c:v>
                </c:pt>
                <c:pt idx="26705">
                  <c:v>4.0294318592150801E-3</c:v>
                </c:pt>
                <c:pt idx="26706">
                  <c:v>2.2386227247794301E-3</c:v>
                </c:pt>
                <c:pt idx="26707">
                  <c:v>2.7720890291355E-4</c:v>
                </c:pt>
                <c:pt idx="26708">
                  <c:v>1.37355077336379E-3</c:v>
                </c:pt>
                <c:pt idx="26709">
                  <c:v>1.48636999490311E-3</c:v>
                </c:pt>
                <c:pt idx="26710">
                  <c:v>7.7056358332680997E-4</c:v>
                </c:pt>
                <c:pt idx="26711">
                  <c:v>1.0812131101149401E-3</c:v>
                </c:pt>
                <c:pt idx="26712">
                  <c:v>9.9643975138941094E-3</c:v>
                </c:pt>
                <c:pt idx="26713">
                  <c:v>3.3654417919554099E-3</c:v>
                </c:pt>
                <c:pt idx="26714">
                  <c:v>3.4317166655732097E-4</c:v>
                </c:pt>
                <c:pt idx="26715">
                  <c:v>9.2081395520815599E-4</c:v>
                </c:pt>
                <c:pt idx="26716">
                  <c:v>2.2959668080155099E-5</c:v>
                </c:pt>
                <c:pt idx="26717">
                  <c:v>6.8425176052950198E-7</c:v>
                </c:pt>
                <c:pt idx="26718">
                  <c:v>2.4972595182409102E-4</c:v>
                </c:pt>
                <c:pt idx="26719">
                  <c:v>5.1226875053257499E-3</c:v>
                </c:pt>
                <c:pt idx="26720">
                  <c:v>1.5401401219343499E-3</c:v>
                </c:pt>
                <c:pt idx="26721">
                  <c:v>4.4480669124000399E-4</c:v>
                </c:pt>
                <c:pt idx="26722">
                  <c:v>7.7447700858166393E-2</c:v>
                </c:pt>
                <c:pt idx="26723">
                  <c:v>3.6212268907868499E-4</c:v>
                </c:pt>
                <c:pt idx="26724">
                  <c:v>1.3664156783378999E-3</c:v>
                </c:pt>
                <c:pt idx="26725">
                  <c:v>2.1571192255347301E-4</c:v>
                </c:pt>
                <c:pt idx="26726">
                  <c:v>8.9256901644631498E-7</c:v>
                </c:pt>
                <c:pt idx="26727">
                  <c:v>1.01566880791018E-2</c:v>
                </c:pt>
                <c:pt idx="26728">
                  <c:v>0.86823334280403797</c:v>
                </c:pt>
                <c:pt idx="26729">
                  <c:v>5.7387252453004202E-4</c:v>
                </c:pt>
                <c:pt idx="26730">
                  <c:v>1.5771337270240101E-2</c:v>
                </c:pt>
                <c:pt idx="26731">
                  <c:v>2.5772280609857E-3</c:v>
                </c:pt>
                <c:pt idx="26732">
                  <c:v>4.9444160327208103E-4</c:v>
                </c:pt>
                <c:pt idx="26733">
                  <c:v>0.120265976023243</c:v>
                </c:pt>
                <c:pt idx="26734">
                  <c:v>1.3671040442608001E-4</c:v>
                </c:pt>
                <c:pt idx="26735">
                  <c:v>1.2096241427475E-4</c:v>
                </c:pt>
                <c:pt idx="26736">
                  <c:v>4.5667259527203997E-2</c:v>
                </c:pt>
                <c:pt idx="26737">
                  <c:v>2.3015560874405001E-2</c:v>
                </c:pt>
                <c:pt idx="26738">
                  <c:v>0.65648107998587701</c:v>
                </c:pt>
                <c:pt idx="26739">
                  <c:v>5.4878223418955701E-4</c:v>
                </c:pt>
                <c:pt idx="26740">
                  <c:v>1.5697005877366501E-4</c:v>
                </c:pt>
                <c:pt idx="26741">
                  <c:v>1.7143321278417699E-4</c:v>
                </c:pt>
                <c:pt idx="26742">
                  <c:v>1.49583180835249E-5</c:v>
                </c:pt>
                <c:pt idx="26743">
                  <c:v>3.5175525649508298E-3</c:v>
                </c:pt>
                <c:pt idx="26744">
                  <c:v>6.9103146396591402E-4</c:v>
                </c:pt>
                <c:pt idx="26745">
                  <c:v>1.6543748101519999E-6</c:v>
                </c:pt>
                <c:pt idx="26746">
                  <c:v>7.0757758286609098E-7</c:v>
                </c:pt>
                <c:pt idx="26747">
                  <c:v>3.4699140958472997E-5</c:v>
                </c:pt>
                <c:pt idx="26748">
                  <c:v>1.82717447863557E-4</c:v>
                </c:pt>
                <c:pt idx="26749">
                  <c:v>4.6434820642626898E-3</c:v>
                </c:pt>
                <c:pt idx="26750">
                  <c:v>5.5855232967230901E-5</c:v>
                </c:pt>
                <c:pt idx="26751">
                  <c:v>5.2069359104329903E-5</c:v>
                </c:pt>
                <c:pt idx="26752">
                  <c:v>1.00763652984154E-2</c:v>
                </c:pt>
                <c:pt idx="26753">
                  <c:v>6.0813099353677701E-2</c:v>
                </c:pt>
                <c:pt idx="26754">
                  <c:v>5.3553616699372803E-5</c:v>
                </c:pt>
                <c:pt idx="26755">
                  <c:v>3.6007414230394999E-3</c:v>
                </c:pt>
                <c:pt idx="26756">
                  <c:v>2.9352027341412699E-3</c:v>
                </c:pt>
                <c:pt idx="26757">
                  <c:v>1.6243088497063999E-6</c:v>
                </c:pt>
                <c:pt idx="26758">
                  <c:v>1.47455202496785E-4</c:v>
                </c:pt>
                <c:pt idx="26759">
                  <c:v>7.3241852412312596E-5</c:v>
                </c:pt>
                <c:pt idx="26760">
                  <c:v>6.4776211379572097E-4</c:v>
                </c:pt>
                <c:pt idx="26761">
                  <c:v>2.5317268661846398E-3</c:v>
                </c:pt>
                <c:pt idx="26762">
                  <c:v>5.8658620455688598E-3</c:v>
                </c:pt>
                <c:pt idx="26763">
                  <c:v>1.4591650475774101E-4</c:v>
                </c:pt>
                <c:pt idx="26764">
                  <c:v>7.4706398120502095E-4</c:v>
                </c:pt>
                <c:pt idx="26765">
                  <c:v>2.1977604890821499E-4</c:v>
                </c:pt>
                <c:pt idx="26766">
                  <c:v>6.7679635041213395E-5</c:v>
                </c:pt>
                <c:pt idx="26767">
                  <c:v>2.26851185247618E-5</c:v>
                </c:pt>
                <c:pt idx="26768">
                  <c:v>2.2407627082729099E-4</c:v>
                </c:pt>
                <c:pt idx="26769">
                  <c:v>7.9952023083388203E-4</c:v>
                </c:pt>
                <c:pt idx="26770">
                  <c:v>2.38789220135982E-4</c:v>
                </c:pt>
                <c:pt idx="26771">
                  <c:v>5.3618637967268498E-2</c:v>
                </c:pt>
                <c:pt idx="26772">
                  <c:v>2.19223217496463E-7</c:v>
                </c:pt>
                <c:pt idx="26773">
                  <c:v>4.9554082528874902E-3</c:v>
                </c:pt>
                <c:pt idx="26774">
                  <c:v>2.1731233377985799E-7</c:v>
                </c:pt>
                <c:pt idx="26775">
                  <c:v>4.8647214043767697E-3</c:v>
                </c:pt>
                <c:pt idx="26776">
                  <c:v>3.3693814640763302E-3</c:v>
                </c:pt>
                <c:pt idx="26777">
                  <c:v>1.94437659833525E-4</c:v>
                </c:pt>
                <c:pt idx="26778">
                  <c:v>7.3810300207780601E-3</c:v>
                </c:pt>
                <c:pt idx="26779">
                  <c:v>3.6887983030746703E-5</c:v>
                </c:pt>
                <c:pt idx="26780">
                  <c:v>1.2235459132561801E-6</c:v>
                </c:pt>
                <c:pt idx="26781">
                  <c:v>1.3101197128573801E-4</c:v>
                </c:pt>
                <c:pt idx="26782">
                  <c:v>4.0283574403404899E-4</c:v>
                </c:pt>
                <c:pt idx="26783">
                  <c:v>7.4123313595793599E-4</c:v>
                </c:pt>
                <c:pt idx="26784">
                  <c:v>4.1915537773881698E-2</c:v>
                </c:pt>
                <c:pt idx="26785">
                  <c:v>4.5554872226976E-5</c:v>
                </c:pt>
                <c:pt idx="26786">
                  <c:v>3.56478465630277E-3</c:v>
                </c:pt>
                <c:pt idx="26787">
                  <c:v>1.47221878214015E-2</c:v>
                </c:pt>
                <c:pt idx="26788">
                  <c:v>3.6279044318309001E-5</c:v>
                </c:pt>
                <c:pt idx="26789">
                  <c:v>4.7075605365679598E-6</c:v>
                </c:pt>
                <c:pt idx="26790">
                  <c:v>2.1269912828328699E-4</c:v>
                </c:pt>
                <c:pt idx="26791">
                  <c:v>2.6483049504440101E-3</c:v>
                </c:pt>
                <c:pt idx="26792">
                  <c:v>1.0208243194273199E-3</c:v>
                </c:pt>
                <c:pt idx="26793">
                  <c:v>8.2841041767839699E-3</c:v>
                </c:pt>
                <c:pt idx="26794">
                  <c:v>2.9495098218168601E-4</c:v>
                </c:pt>
                <c:pt idx="26795">
                  <c:v>5.3588827096594497E-5</c:v>
                </c:pt>
                <c:pt idx="26796">
                  <c:v>2.5019566796639701E-3</c:v>
                </c:pt>
                <c:pt idx="26797">
                  <c:v>2.19131974980324E-4</c:v>
                </c:pt>
                <c:pt idx="26798">
                  <c:v>2.06999917622448E-4</c:v>
                </c:pt>
                <c:pt idx="26799">
                  <c:v>5.0639268308214601E-3</c:v>
                </c:pt>
                <c:pt idx="26800">
                  <c:v>2.3119138213737299E-4</c:v>
                </c:pt>
                <c:pt idx="26801">
                  <c:v>1.5857748124994801E-2</c:v>
                </c:pt>
                <c:pt idx="26802">
                  <c:v>7.6512571650361603E-7</c:v>
                </c:pt>
                <c:pt idx="26803">
                  <c:v>0.18462239265932601</c:v>
                </c:pt>
                <c:pt idx="26804">
                  <c:v>7.4011307177798804E-3</c:v>
                </c:pt>
                <c:pt idx="26805">
                  <c:v>4.2608319808808796E-3</c:v>
                </c:pt>
                <c:pt idx="26806">
                  <c:v>3.2324748869235701E-4</c:v>
                </c:pt>
                <c:pt idx="26807">
                  <c:v>1.8367291299172699E-3</c:v>
                </c:pt>
                <c:pt idx="26808">
                  <c:v>1.65802798034503E-4</c:v>
                </c:pt>
                <c:pt idx="26809">
                  <c:v>4.13880804672668E-4</c:v>
                </c:pt>
                <c:pt idx="26810">
                  <c:v>1.4614198157443799E-4</c:v>
                </c:pt>
                <c:pt idx="26811">
                  <c:v>4.6972614488159599E-4</c:v>
                </c:pt>
                <c:pt idx="26812">
                  <c:v>3.0907996796457698E-7</c:v>
                </c:pt>
                <c:pt idx="26813">
                  <c:v>2.0189218442103599E-3</c:v>
                </c:pt>
                <c:pt idx="26814">
                  <c:v>9.4857962147932001E-4</c:v>
                </c:pt>
                <c:pt idx="26815">
                  <c:v>3.5248385931999098E-5</c:v>
                </c:pt>
                <c:pt idx="26816">
                  <c:v>2.90763038992756E-4</c:v>
                </c:pt>
                <c:pt idx="26817">
                  <c:v>1.2434598472518501E-4</c:v>
                </c:pt>
                <c:pt idx="26818">
                  <c:v>2.6082076497095899E-3</c:v>
                </c:pt>
                <c:pt idx="26819">
                  <c:v>4.7817544330200502E-5</c:v>
                </c:pt>
                <c:pt idx="26820">
                  <c:v>8.3310677920946895E-3</c:v>
                </c:pt>
                <c:pt idx="26821">
                  <c:v>1.47679324163077E-4</c:v>
                </c:pt>
                <c:pt idx="26822">
                  <c:v>1.52742066547238E-4</c:v>
                </c:pt>
                <c:pt idx="26823">
                  <c:v>7.0898575642036801E-3</c:v>
                </c:pt>
                <c:pt idx="26824">
                  <c:v>9.2310526739237102E-3</c:v>
                </c:pt>
                <c:pt idx="26825">
                  <c:v>6.2274176355565599E-4</c:v>
                </c:pt>
                <c:pt idx="26826">
                  <c:v>7.0295414070493099E-4</c:v>
                </c:pt>
                <c:pt idx="26827">
                  <c:v>2.5972417184353299E-6</c:v>
                </c:pt>
                <c:pt idx="26828">
                  <c:v>3.2310780355791298E-5</c:v>
                </c:pt>
                <c:pt idx="26829">
                  <c:v>4.9632973651824903E-3</c:v>
                </c:pt>
                <c:pt idx="26830">
                  <c:v>2.17778742938945E-4</c:v>
                </c:pt>
                <c:pt idx="26831">
                  <c:v>2.9711704101768503E-4</c:v>
                </c:pt>
                <c:pt idx="26832">
                  <c:v>2.6720941317073298E-3</c:v>
                </c:pt>
                <c:pt idx="26833">
                  <c:v>3.9486737536313199E-4</c:v>
                </c:pt>
                <c:pt idx="26834">
                  <c:v>2.4068531963114298E-3</c:v>
                </c:pt>
                <c:pt idx="26835">
                  <c:v>2.83924737707661E-6</c:v>
                </c:pt>
                <c:pt idx="26836">
                  <c:v>2.8989102263956598E-3</c:v>
                </c:pt>
                <c:pt idx="26837">
                  <c:v>1.30623283264903E-4</c:v>
                </c:pt>
                <c:pt idx="26838">
                  <c:v>9.7840181317529603E-4</c:v>
                </c:pt>
                <c:pt idx="26839">
                  <c:v>4.1525351184662799E-4</c:v>
                </c:pt>
                <c:pt idx="26840">
                  <c:v>3.9030141379051701E-3</c:v>
                </c:pt>
                <c:pt idx="26841">
                  <c:v>7.8572713576051905E-5</c:v>
                </c:pt>
                <c:pt idx="26842">
                  <c:v>8.6678765071694502E-3</c:v>
                </c:pt>
                <c:pt idx="26843">
                  <c:v>1.2145439466009199E-2</c:v>
                </c:pt>
                <c:pt idx="26844">
                  <c:v>1.78642773391358E-4</c:v>
                </c:pt>
                <c:pt idx="26845">
                  <c:v>8.3250698407270497E-5</c:v>
                </c:pt>
                <c:pt idx="26846">
                  <c:v>1.3475570157178601E-4</c:v>
                </c:pt>
                <c:pt idx="26847">
                  <c:v>5.0370756146360898E-5</c:v>
                </c:pt>
                <c:pt idx="26848">
                  <c:v>4.4506491937304602E-4</c:v>
                </c:pt>
                <c:pt idx="26849">
                  <c:v>3.21328921148833E-4</c:v>
                </c:pt>
                <c:pt idx="26850">
                  <c:v>0.7903156979289</c:v>
                </c:pt>
                <c:pt idx="26851">
                  <c:v>1.7708523575332999E-3</c:v>
                </c:pt>
                <c:pt idx="26852">
                  <c:v>6.3601412346310298E-4</c:v>
                </c:pt>
                <c:pt idx="26853">
                  <c:v>7.4495348420106104E-3</c:v>
                </c:pt>
                <c:pt idx="26854">
                  <c:v>2.41675196895819E-5</c:v>
                </c:pt>
                <c:pt idx="26855">
                  <c:v>1.5413074350939201E-4</c:v>
                </c:pt>
                <c:pt idx="26856">
                  <c:v>3.0737895109217098E-3</c:v>
                </c:pt>
                <c:pt idx="26857">
                  <c:v>1.8014982863839399E-3</c:v>
                </c:pt>
                <c:pt idx="26858">
                  <c:v>1.33410090318168E-4</c:v>
                </c:pt>
                <c:pt idx="26859">
                  <c:v>1.47482880135817E-2</c:v>
                </c:pt>
                <c:pt idx="26860">
                  <c:v>2.0023696976106901E-3</c:v>
                </c:pt>
                <c:pt idx="26861">
                  <c:v>2.1697014424901099E-4</c:v>
                </c:pt>
                <c:pt idx="26862">
                  <c:v>1.1275699761579901E-3</c:v>
                </c:pt>
                <c:pt idx="26863">
                  <c:v>9.5067246299239102E-4</c:v>
                </c:pt>
                <c:pt idx="26864">
                  <c:v>4.4902642583639603E-5</c:v>
                </c:pt>
                <c:pt idx="26865">
                  <c:v>2.6334503922824701E-4</c:v>
                </c:pt>
                <c:pt idx="26866">
                  <c:v>3.1003121752011002E-3</c:v>
                </c:pt>
                <c:pt idx="26867">
                  <c:v>4.5791081188549299E-7</c:v>
                </c:pt>
                <c:pt idx="26868">
                  <c:v>3.0390449396426999E-3</c:v>
                </c:pt>
                <c:pt idx="26869">
                  <c:v>2.51050953643706E-4</c:v>
                </c:pt>
                <c:pt idx="26870">
                  <c:v>5.5979706145851598E-5</c:v>
                </c:pt>
                <c:pt idx="26871">
                  <c:v>6.7587349823862702E-4</c:v>
                </c:pt>
                <c:pt idx="26872">
                  <c:v>9.4097545426590195E-5</c:v>
                </c:pt>
                <c:pt idx="26873">
                  <c:v>6.2831411346473704E-3</c:v>
                </c:pt>
                <c:pt idx="26874">
                  <c:v>3.3301760766085002E-3</c:v>
                </c:pt>
                <c:pt idx="26875">
                  <c:v>1.2710019759177701E-4</c:v>
                </c:pt>
                <c:pt idx="26876">
                  <c:v>1.0550742122307701E-2</c:v>
                </c:pt>
                <c:pt idx="26877">
                  <c:v>4.9737004670063803E-5</c:v>
                </c:pt>
                <c:pt idx="26878">
                  <c:v>1.9121803898957701E-3</c:v>
                </c:pt>
                <c:pt idx="26879">
                  <c:v>7.2922177508991695E-5</c:v>
                </c:pt>
                <c:pt idx="26880">
                  <c:v>3.8565865603961601E-4</c:v>
                </c:pt>
                <c:pt idx="26881">
                  <c:v>2.7175568269658399E-3</c:v>
                </c:pt>
                <c:pt idx="26882">
                  <c:v>0.96519313308227805</c:v>
                </c:pt>
                <c:pt idx="26883">
                  <c:v>2.5091090988422203E-4</c:v>
                </c:pt>
                <c:pt idx="26884">
                  <c:v>5.7382876910544401E-4</c:v>
                </c:pt>
                <c:pt idx="26885">
                  <c:v>4.6728357842924397E-5</c:v>
                </c:pt>
                <c:pt idx="26886">
                  <c:v>1.2756943186710001E-4</c:v>
                </c:pt>
                <c:pt idx="26887">
                  <c:v>1.8243263467547802E-5</c:v>
                </c:pt>
                <c:pt idx="26888">
                  <c:v>1.44229527432276E-5</c:v>
                </c:pt>
                <c:pt idx="26889">
                  <c:v>1.58035575772775E-4</c:v>
                </c:pt>
                <c:pt idx="26890">
                  <c:v>4.2321161047641898E-4</c:v>
                </c:pt>
                <c:pt idx="26891">
                  <c:v>6.7045299411795905E-4</c:v>
                </c:pt>
                <c:pt idx="26892">
                  <c:v>5.1587480386709098E-7</c:v>
                </c:pt>
                <c:pt idx="26893">
                  <c:v>6.9398710144091399E-3</c:v>
                </c:pt>
                <c:pt idx="26894">
                  <c:v>1.0383568959111101E-3</c:v>
                </c:pt>
                <c:pt idx="26895">
                  <c:v>8.3058191193497303E-5</c:v>
                </c:pt>
                <c:pt idx="26896">
                  <c:v>3.56803409034756E-3</c:v>
                </c:pt>
                <c:pt idx="26897">
                  <c:v>2.2727187299304401E-4</c:v>
                </c:pt>
                <c:pt idx="26898">
                  <c:v>5.3510095952394497E-6</c:v>
                </c:pt>
                <c:pt idx="26899">
                  <c:v>5.2008351436173697E-4</c:v>
                </c:pt>
                <c:pt idx="26900">
                  <c:v>4.9522271665197897E-6</c:v>
                </c:pt>
                <c:pt idx="26901">
                  <c:v>1.2828616343606301E-2</c:v>
                </c:pt>
                <c:pt idx="26902">
                  <c:v>1.4406908203321399E-4</c:v>
                </c:pt>
                <c:pt idx="26903">
                  <c:v>3.3454153562112502E-3</c:v>
                </c:pt>
                <c:pt idx="26904">
                  <c:v>2.0761043609361001E-4</c:v>
                </c:pt>
                <c:pt idx="26905">
                  <c:v>2.24778400101779E-6</c:v>
                </c:pt>
                <c:pt idx="26906">
                  <c:v>1.6683407328584401E-4</c:v>
                </c:pt>
                <c:pt idx="26907">
                  <c:v>9.5332020603221496E-4</c:v>
                </c:pt>
                <c:pt idx="26908">
                  <c:v>1.8135086332362899E-3</c:v>
                </c:pt>
                <c:pt idx="26909">
                  <c:v>3.9319927102055398E-3</c:v>
                </c:pt>
                <c:pt idx="26910">
                  <c:v>1.9031491990364901E-6</c:v>
                </c:pt>
                <c:pt idx="26911">
                  <c:v>3.8289423287697E-5</c:v>
                </c:pt>
                <c:pt idx="26912">
                  <c:v>8.1755093595858907E-5</c:v>
                </c:pt>
                <c:pt idx="26913">
                  <c:v>2.67325811050385E-3</c:v>
                </c:pt>
                <c:pt idx="26914">
                  <c:v>3.6112779412572001E-7</c:v>
                </c:pt>
                <c:pt idx="26915">
                  <c:v>4.0300841545463603E-4</c:v>
                </c:pt>
                <c:pt idx="26916">
                  <c:v>5.48014329053345E-4</c:v>
                </c:pt>
                <c:pt idx="26917">
                  <c:v>4.29566915115512E-4</c:v>
                </c:pt>
                <c:pt idx="26918">
                  <c:v>4.65272089265499E-2</c:v>
                </c:pt>
                <c:pt idx="26919">
                  <c:v>1.96337695070454E-3</c:v>
                </c:pt>
                <c:pt idx="26920">
                  <c:v>3.6681197145203799E-4</c:v>
                </c:pt>
                <c:pt idx="26921">
                  <c:v>1.21400284326904E-4</c:v>
                </c:pt>
                <c:pt idx="26922">
                  <c:v>8.5136689655940001E-5</c:v>
                </c:pt>
                <c:pt idx="26923">
                  <c:v>6.9073996690627304E-3</c:v>
                </c:pt>
                <c:pt idx="26924">
                  <c:v>3.6297071307353301E-7</c:v>
                </c:pt>
                <c:pt idx="26925">
                  <c:v>5.38568386426148E-7</c:v>
                </c:pt>
                <c:pt idx="26926">
                  <c:v>3.5755389119189199E-2</c:v>
                </c:pt>
                <c:pt idx="26927">
                  <c:v>6.3867197999554603E-4</c:v>
                </c:pt>
                <c:pt idx="26928">
                  <c:v>8.9368715422368005E-4</c:v>
                </c:pt>
                <c:pt idx="26929">
                  <c:v>7.5199514441211803E-3</c:v>
                </c:pt>
                <c:pt idx="26930">
                  <c:v>4.1222191409991896E-3</c:v>
                </c:pt>
                <c:pt idx="26931">
                  <c:v>2.35714842112971E-4</c:v>
                </c:pt>
                <c:pt idx="26932">
                  <c:v>5.48104660330517E-5</c:v>
                </c:pt>
                <c:pt idx="26933">
                  <c:v>1.27460613426941E-4</c:v>
                </c:pt>
                <c:pt idx="26934">
                  <c:v>2.73593825206074E-5</c:v>
                </c:pt>
                <c:pt idx="26935">
                  <c:v>4.10840288660504E-3</c:v>
                </c:pt>
                <c:pt idx="26936">
                  <c:v>3.55175136842238E-3</c:v>
                </c:pt>
                <c:pt idx="26937">
                  <c:v>4.6336121304199097E-3</c:v>
                </c:pt>
                <c:pt idx="26938">
                  <c:v>1.8804382948841601E-4</c:v>
                </c:pt>
                <c:pt idx="26939">
                  <c:v>3.6067199032436802E-7</c:v>
                </c:pt>
                <c:pt idx="26940">
                  <c:v>9.0204368851040803E-4</c:v>
                </c:pt>
                <c:pt idx="26941">
                  <c:v>4.10659626377993E-4</c:v>
                </c:pt>
                <c:pt idx="26942">
                  <c:v>6.2938053675605998E-4</c:v>
                </c:pt>
                <c:pt idx="26943">
                  <c:v>2.48095019561713E-2</c:v>
                </c:pt>
                <c:pt idx="26944">
                  <c:v>9.9544302739992194E-8</c:v>
                </c:pt>
                <c:pt idx="26945">
                  <c:v>1.7072112601370799E-4</c:v>
                </c:pt>
                <c:pt idx="26946">
                  <c:v>1.5309872042997201E-3</c:v>
                </c:pt>
                <c:pt idx="26947">
                  <c:v>7.6396716704909301E-2</c:v>
                </c:pt>
                <c:pt idx="26948">
                  <c:v>7.0501802591592597E-3</c:v>
                </c:pt>
                <c:pt idx="26949">
                  <c:v>6.3023349335605198E-4</c:v>
                </c:pt>
                <c:pt idx="26950">
                  <c:v>3.1311144172420401E-4</c:v>
                </c:pt>
                <c:pt idx="26951">
                  <c:v>1.61233704775628E-6</c:v>
                </c:pt>
                <c:pt idx="26952">
                  <c:v>5.1519973861855004E-3</c:v>
                </c:pt>
                <c:pt idx="26953">
                  <c:v>4.8417389638534796E-3</c:v>
                </c:pt>
                <c:pt idx="26954">
                  <c:v>2.1049136963495E-4</c:v>
                </c:pt>
                <c:pt idx="26955">
                  <c:v>1.59794635739267E-4</c:v>
                </c:pt>
                <c:pt idx="26956">
                  <c:v>9.1619349867148598E-4</c:v>
                </c:pt>
                <c:pt idx="26957">
                  <c:v>5.4325466549753096E-4</c:v>
                </c:pt>
                <c:pt idx="26958">
                  <c:v>2.2090058307967599E-3</c:v>
                </c:pt>
                <c:pt idx="26959">
                  <c:v>1.6633687649149199E-6</c:v>
                </c:pt>
                <c:pt idx="26960">
                  <c:v>1.71627447633699E-7</c:v>
                </c:pt>
                <c:pt idx="26961">
                  <c:v>1.09259801365343E-6</c:v>
                </c:pt>
                <c:pt idx="26962">
                  <c:v>1.5347778837836799E-4</c:v>
                </c:pt>
                <c:pt idx="26963">
                  <c:v>1.3891579650582699E-4</c:v>
                </c:pt>
                <c:pt idx="26964">
                  <c:v>8.4324002694766804E-4</c:v>
                </c:pt>
                <c:pt idx="26965">
                  <c:v>1.0915524928339E-3</c:v>
                </c:pt>
                <c:pt idx="26966">
                  <c:v>3.49172761654015E-4</c:v>
                </c:pt>
                <c:pt idx="26967">
                  <c:v>3.73770643082274E-4</c:v>
                </c:pt>
                <c:pt idx="26968">
                  <c:v>5.4759068617634299E-7</c:v>
                </c:pt>
                <c:pt idx="26969">
                  <c:v>2.2165245487061901E-4</c:v>
                </c:pt>
                <c:pt idx="26970">
                  <c:v>3.1362029908737202E-4</c:v>
                </c:pt>
                <c:pt idx="26971">
                  <c:v>5.6182742172046704E-3</c:v>
                </c:pt>
                <c:pt idx="26972">
                  <c:v>1.0402705544167799E-2</c:v>
                </c:pt>
                <c:pt idx="26973">
                  <c:v>6.1891059743125895E-4</c:v>
                </c:pt>
                <c:pt idx="26974">
                  <c:v>3.5502925115712698E-4</c:v>
                </c:pt>
                <c:pt idx="26975">
                  <c:v>9.6583042316134699E-4</c:v>
                </c:pt>
                <c:pt idx="26976">
                  <c:v>3.2011801698421999E-3</c:v>
                </c:pt>
                <c:pt idx="26977">
                  <c:v>2.5034990510736397E-4</c:v>
                </c:pt>
                <c:pt idx="26978">
                  <c:v>8.1815495635617999E-4</c:v>
                </c:pt>
                <c:pt idx="26979">
                  <c:v>6.8910275788203199E-3</c:v>
                </c:pt>
                <c:pt idx="26980">
                  <c:v>7.4712375686403201E-3</c:v>
                </c:pt>
                <c:pt idx="26981">
                  <c:v>3.43851235087361E-3</c:v>
                </c:pt>
                <c:pt idx="26982">
                  <c:v>4.4043052482707901E-3</c:v>
                </c:pt>
                <c:pt idx="26983">
                  <c:v>1.95272306606865E-4</c:v>
                </c:pt>
                <c:pt idx="26984">
                  <c:v>2.23346230499326E-6</c:v>
                </c:pt>
                <c:pt idx="26985">
                  <c:v>4.9678829129808403E-4</c:v>
                </c:pt>
                <c:pt idx="26986">
                  <c:v>8.1959701440165604E-6</c:v>
                </c:pt>
                <c:pt idx="26987">
                  <c:v>8.2282064329746302E-3</c:v>
                </c:pt>
                <c:pt idx="26988">
                  <c:v>1.13829758946399E-4</c:v>
                </c:pt>
                <c:pt idx="26989">
                  <c:v>7.11392272642517E-4</c:v>
                </c:pt>
                <c:pt idx="26990">
                  <c:v>7.9681707209127203E-3</c:v>
                </c:pt>
                <c:pt idx="26991">
                  <c:v>2.0658487577273302E-6</c:v>
                </c:pt>
                <c:pt idx="26992">
                  <c:v>1.07743543784238E-4</c:v>
                </c:pt>
                <c:pt idx="26993">
                  <c:v>3.4430952950424398E-6</c:v>
                </c:pt>
                <c:pt idx="26994">
                  <c:v>3.1137156170468999E-4</c:v>
                </c:pt>
                <c:pt idx="26995">
                  <c:v>1.03263988815361E-3</c:v>
                </c:pt>
                <c:pt idx="26996">
                  <c:v>2.8974698985031197E-4</c:v>
                </c:pt>
                <c:pt idx="26997">
                  <c:v>4.2027134868335601E-4</c:v>
                </c:pt>
                <c:pt idx="26998">
                  <c:v>1.7486995292680301E-3</c:v>
                </c:pt>
                <c:pt idx="26999">
                  <c:v>1.4425422935661601E-2</c:v>
                </c:pt>
                <c:pt idx="27000">
                  <c:v>2.3372370117320201E-3</c:v>
                </c:pt>
                <c:pt idx="27001">
                  <c:v>8.6493432939539294E-5</c:v>
                </c:pt>
                <c:pt idx="27002">
                  <c:v>8.5228430238576804E-4</c:v>
                </c:pt>
                <c:pt idx="27003">
                  <c:v>6.2435846457289404E-6</c:v>
                </c:pt>
                <c:pt idx="27004">
                  <c:v>2.7803854174087702E-4</c:v>
                </c:pt>
                <c:pt idx="27005">
                  <c:v>1.0836079861802901E-3</c:v>
                </c:pt>
                <c:pt idx="27006">
                  <c:v>1.02318613247242E-4</c:v>
                </c:pt>
                <c:pt idx="27007">
                  <c:v>8.2583597726731495E-4</c:v>
                </c:pt>
                <c:pt idx="27008">
                  <c:v>7.90992953751482E-4</c:v>
                </c:pt>
                <c:pt idx="27009">
                  <c:v>9.3683277430559098E-2</c:v>
                </c:pt>
                <c:pt idx="27010">
                  <c:v>6.0405107859467399E-5</c:v>
                </c:pt>
                <c:pt idx="27011">
                  <c:v>1.7195431082937001E-6</c:v>
                </c:pt>
                <c:pt idx="27012">
                  <c:v>5.4864835324144398E-7</c:v>
                </c:pt>
                <c:pt idx="27013">
                  <c:v>2.9177036928409801E-7</c:v>
                </c:pt>
                <c:pt idx="27014">
                  <c:v>1.21272514490141E-4</c:v>
                </c:pt>
                <c:pt idx="27015">
                  <c:v>3.60270035686453E-3</c:v>
                </c:pt>
                <c:pt idx="27016">
                  <c:v>2.0975691102774599E-4</c:v>
                </c:pt>
                <c:pt idx="27017">
                  <c:v>3.4513773141159202E-3</c:v>
                </c:pt>
                <c:pt idx="27018">
                  <c:v>5.3100208290538802E-7</c:v>
                </c:pt>
                <c:pt idx="27019">
                  <c:v>1.8505129294361101E-4</c:v>
                </c:pt>
                <c:pt idx="27020">
                  <c:v>1.0696933102489701E-6</c:v>
                </c:pt>
                <c:pt idx="27021">
                  <c:v>1.79066639794741E-4</c:v>
                </c:pt>
                <c:pt idx="27022">
                  <c:v>1.29302550947163E-3</c:v>
                </c:pt>
                <c:pt idx="27023">
                  <c:v>2.67206381175489E-3</c:v>
                </c:pt>
                <c:pt idx="27024">
                  <c:v>6.0808815584967297E-5</c:v>
                </c:pt>
                <c:pt idx="27025">
                  <c:v>1.4253992395005099E-6</c:v>
                </c:pt>
                <c:pt idx="27026">
                  <c:v>8.7788288766785596E-5</c:v>
                </c:pt>
                <c:pt idx="27027">
                  <c:v>2.4538447225722099E-2</c:v>
                </c:pt>
                <c:pt idx="27028">
                  <c:v>6.3896522752962398E-7</c:v>
                </c:pt>
                <c:pt idx="27029">
                  <c:v>1.2780583922629501E-3</c:v>
                </c:pt>
                <c:pt idx="27030">
                  <c:v>9.2925043453807397E-3</c:v>
                </c:pt>
                <c:pt idx="27031">
                  <c:v>7.7907298405758304E-4</c:v>
                </c:pt>
                <c:pt idx="27032">
                  <c:v>9.4592527587755997E-4</c:v>
                </c:pt>
                <c:pt idx="27033">
                  <c:v>2.80962801675724E-5</c:v>
                </c:pt>
                <c:pt idx="27034">
                  <c:v>1.18627888163039E-6</c:v>
                </c:pt>
                <c:pt idx="27035">
                  <c:v>4.0306031749371203E-2</c:v>
                </c:pt>
                <c:pt idx="27036">
                  <c:v>8.22329790517719E-5</c:v>
                </c:pt>
                <c:pt idx="27037">
                  <c:v>2.33291441734529E-4</c:v>
                </c:pt>
                <c:pt idx="27038">
                  <c:v>6.9938513835407002E-4</c:v>
                </c:pt>
                <c:pt idx="27039">
                  <c:v>2.6049346795525402E-4</c:v>
                </c:pt>
                <c:pt idx="27040">
                  <c:v>1.84829730699358E-4</c:v>
                </c:pt>
                <c:pt idx="27041">
                  <c:v>1.6090629636343501E-4</c:v>
                </c:pt>
                <c:pt idx="27042">
                  <c:v>8.7234801087382604E-4</c:v>
                </c:pt>
                <c:pt idx="27043">
                  <c:v>8.4625539331570996E-3</c:v>
                </c:pt>
                <c:pt idx="27044">
                  <c:v>3.9265593716125301E-4</c:v>
                </c:pt>
                <c:pt idx="27045">
                  <c:v>7.3270218877375098E-3</c:v>
                </c:pt>
                <c:pt idx="27046">
                  <c:v>8.7569260142942803E-4</c:v>
                </c:pt>
                <c:pt idx="27047">
                  <c:v>9.3833885714122403E-4</c:v>
                </c:pt>
                <c:pt idx="27048">
                  <c:v>3.30268077278166E-3</c:v>
                </c:pt>
                <c:pt idx="27049">
                  <c:v>1.43338467814088E-3</c:v>
                </c:pt>
                <c:pt idx="27050">
                  <c:v>1.22255836028106E-2</c:v>
                </c:pt>
                <c:pt idx="27051">
                  <c:v>3.8959754463781002E-3</c:v>
                </c:pt>
                <c:pt idx="27052">
                  <c:v>3.62246433460091E-5</c:v>
                </c:pt>
                <c:pt idx="27053">
                  <c:v>3.12516080159744E-3</c:v>
                </c:pt>
                <c:pt idx="27054">
                  <c:v>1.0330610742582799E-3</c:v>
                </c:pt>
                <c:pt idx="27055">
                  <c:v>1.18209479958119E-4</c:v>
                </c:pt>
                <c:pt idx="27056">
                  <c:v>3.4164182824973802E-5</c:v>
                </c:pt>
                <c:pt idx="27057">
                  <c:v>1.01518181935106E-4</c:v>
                </c:pt>
                <c:pt idx="27058">
                  <c:v>3.0724334385735E-4</c:v>
                </c:pt>
                <c:pt idx="27059">
                  <c:v>7.2524109616274005E-4</c:v>
                </c:pt>
                <c:pt idx="27060">
                  <c:v>1.43590670864926E-4</c:v>
                </c:pt>
                <c:pt idx="27061">
                  <c:v>4.42393684945455E-5</c:v>
                </c:pt>
                <c:pt idx="27062">
                  <c:v>2.1870845612011199E-2</c:v>
                </c:pt>
                <c:pt idx="27063">
                  <c:v>1.2374604696875399E-6</c:v>
                </c:pt>
                <c:pt idx="27064">
                  <c:v>8.6524769219258098E-7</c:v>
                </c:pt>
                <c:pt idx="27065">
                  <c:v>1.7344408875140702E-2</c:v>
                </c:pt>
                <c:pt idx="27066">
                  <c:v>4.6796063607908899E-4</c:v>
                </c:pt>
                <c:pt idx="27067">
                  <c:v>4.6094247657771901E-4</c:v>
                </c:pt>
                <c:pt idx="27068">
                  <c:v>2.4861338543485998E-6</c:v>
                </c:pt>
                <c:pt idx="27069">
                  <c:v>6.6163962982538297E-3</c:v>
                </c:pt>
                <c:pt idx="27070">
                  <c:v>5.6184066280898799E-3</c:v>
                </c:pt>
                <c:pt idx="27071">
                  <c:v>5.0567975878904902E-7</c:v>
                </c:pt>
                <c:pt idx="27072">
                  <c:v>2.1994679326970901E-4</c:v>
                </c:pt>
                <c:pt idx="27073">
                  <c:v>2.2115045015751099E-4</c:v>
                </c:pt>
                <c:pt idx="27074">
                  <c:v>3.6215605765472299E-4</c:v>
                </c:pt>
                <c:pt idx="27075">
                  <c:v>1.20111790434522E-3</c:v>
                </c:pt>
                <c:pt idx="27076">
                  <c:v>7.5944017927001301E-3</c:v>
                </c:pt>
                <c:pt idx="27077">
                  <c:v>1.79655313846386E-4</c:v>
                </c:pt>
                <c:pt idx="27078">
                  <c:v>4.4586267087821501E-4</c:v>
                </c:pt>
                <c:pt idx="27079">
                  <c:v>2.55428554099175E-3</c:v>
                </c:pt>
                <c:pt idx="27080">
                  <c:v>1.81396613856223E-4</c:v>
                </c:pt>
                <c:pt idx="27081">
                  <c:v>5.1250576389008597E-4</c:v>
                </c:pt>
                <c:pt idx="27082">
                  <c:v>0.16143478538213299</c:v>
                </c:pt>
                <c:pt idx="27083">
                  <c:v>1.18836051215595E-4</c:v>
                </c:pt>
                <c:pt idx="27084">
                  <c:v>6.1534531391790599E-4</c:v>
                </c:pt>
                <c:pt idx="27085">
                  <c:v>2.9686609462255E-3</c:v>
                </c:pt>
                <c:pt idx="27086">
                  <c:v>9.0502191685404895E-4</c:v>
                </c:pt>
                <c:pt idx="27087">
                  <c:v>1.4511365030685201E-4</c:v>
                </c:pt>
                <c:pt idx="27088">
                  <c:v>1.06578989577162E-4</c:v>
                </c:pt>
                <c:pt idx="27089">
                  <c:v>3.5498985381783301E-3</c:v>
                </c:pt>
                <c:pt idx="27090">
                  <c:v>1.92485858880578E-3</c:v>
                </c:pt>
                <c:pt idx="27091">
                  <c:v>2.5569275520269898E-7</c:v>
                </c:pt>
                <c:pt idx="27092">
                  <c:v>6.3603897857600301E-3</c:v>
                </c:pt>
                <c:pt idx="27093">
                  <c:v>7.98594246978834E-4</c:v>
                </c:pt>
                <c:pt idx="27094">
                  <c:v>1.0070953622384899E-2</c:v>
                </c:pt>
                <c:pt idx="27095">
                  <c:v>1.84253270129036E-4</c:v>
                </c:pt>
                <c:pt idx="27096">
                  <c:v>4.4919103524429004E-3</c:v>
                </c:pt>
                <c:pt idx="27097">
                  <c:v>7.5375638194129693E-5</c:v>
                </c:pt>
                <c:pt idx="27098">
                  <c:v>2.1714596873674501E-4</c:v>
                </c:pt>
                <c:pt idx="27099">
                  <c:v>2.5918325254357302E-3</c:v>
                </c:pt>
                <c:pt idx="27100">
                  <c:v>1.8298219222929401E-3</c:v>
                </c:pt>
                <c:pt idx="27101">
                  <c:v>3.9628876143087697E-3</c:v>
                </c:pt>
                <c:pt idx="27102">
                  <c:v>1.7402817328108599E-5</c:v>
                </c:pt>
                <c:pt idx="27103">
                  <c:v>5.7166862584926001E-4</c:v>
                </c:pt>
                <c:pt idx="27104">
                  <c:v>3.7693940155862102E-7</c:v>
                </c:pt>
                <c:pt idx="27105">
                  <c:v>3.5813604000702799E-3</c:v>
                </c:pt>
                <c:pt idx="27106">
                  <c:v>3.3666958989672299E-4</c:v>
                </c:pt>
                <c:pt idx="27107">
                  <c:v>6.2582421737946396E-5</c:v>
                </c:pt>
                <c:pt idx="27108">
                  <c:v>1.9359049913999501E-2</c:v>
                </c:pt>
                <c:pt idx="27109">
                  <c:v>1.48320865314528E-2</c:v>
                </c:pt>
                <c:pt idx="27110">
                  <c:v>1.34211950539455E-4</c:v>
                </c:pt>
                <c:pt idx="27111">
                  <c:v>1.3376905681556001E-7</c:v>
                </c:pt>
                <c:pt idx="27112">
                  <c:v>3.1228942533611699E-3</c:v>
                </c:pt>
                <c:pt idx="27113">
                  <c:v>2.7209744811976401E-4</c:v>
                </c:pt>
                <c:pt idx="27114">
                  <c:v>1.3762481614115399E-2</c:v>
                </c:pt>
                <c:pt idx="27115">
                  <c:v>4.8596374968643699E-3</c:v>
                </c:pt>
                <c:pt idx="27116">
                  <c:v>1.6733738215567E-4</c:v>
                </c:pt>
                <c:pt idx="27117">
                  <c:v>1.4247691755487799E-3</c:v>
                </c:pt>
                <c:pt idx="27118">
                  <c:v>1.35354584474555E-2</c:v>
                </c:pt>
                <c:pt idx="27119">
                  <c:v>2.7242779079226598E-4</c:v>
                </c:pt>
                <c:pt idx="27120">
                  <c:v>2.6093138239737302E-3</c:v>
                </c:pt>
                <c:pt idx="27121">
                  <c:v>8.5396145628298496E-3</c:v>
                </c:pt>
                <c:pt idx="27122">
                  <c:v>0.159582689027193</c:v>
                </c:pt>
                <c:pt idx="27123">
                  <c:v>1.15460248053316E-7</c:v>
                </c:pt>
                <c:pt idx="27124">
                  <c:v>3.6945509866976301E-7</c:v>
                </c:pt>
                <c:pt idx="27125">
                  <c:v>3.7650161622226399E-5</c:v>
                </c:pt>
                <c:pt idx="27126">
                  <c:v>1.2270064125495599E-3</c:v>
                </c:pt>
                <c:pt idx="27127">
                  <c:v>3.5363545466498701E-4</c:v>
                </c:pt>
                <c:pt idx="27128">
                  <c:v>2.1409097126829101E-4</c:v>
                </c:pt>
                <c:pt idx="27129">
                  <c:v>1.6979127477078801E-5</c:v>
                </c:pt>
                <c:pt idx="27130">
                  <c:v>6.5599756829991295E-4</c:v>
                </c:pt>
                <c:pt idx="27131">
                  <c:v>1.41868095114057E-4</c:v>
                </c:pt>
                <c:pt idx="27132">
                  <c:v>4.18046177030932E-4</c:v>
                </c:pt>
                <c:pt idx="27133">
                  <c:v>3.5663138322257102E-4</c:v>
                </c:pt>
                <c:pt idx="27134">
                  <c:v>6.3312742813547901E-5</c:v>
                </c:pt>
                <c:pt idx="27135">
                  <c:v>3.5840580276434898E-4</c:v>
                </c:pt>
                <c:pt idx="27136">
                  <c:v>3.36845166630432E-7</c:v>
                </c:pt>
                <c:pt idx="27137">
                  <c:v>8.0101257856739494E-3</c:v>
                </c:pt>
                <c:pt idx="27138">
                  <c:v>1.14222817805617E-4</c:v>
                </c:pt>
                <c:pt idx="27139">
                  <c:v>3.6880078307556698E-4</c:v>
                </c:pt>
                <c:pt idx="27140">
                  <c:v>2.9392778621205101E-4</c:v>
                </c:pt>
                <c:pt idx="27141">
                  <c:v>6.7359968488174494E-5</c:v>
                </c:pt>
                <c:pt idx="27142">
                  <c:v>8.6910727941940795E-7</c:v>
                </c:pt>
                <c:pt idx="27143">
                  <c:v>9.1027216586297001E-4</c:v>
                </c:pt>
                <c:pt idx="27144">
                  <c:v>4.27216490752028E-4</c:v>
                </c:pt>
                <c:pt idx="27145">
                  <c:v>5.1075980383431504E-3</c:v>
                </c:pt>
                <c:pt idx="27146">
                  <c:v>1.52833288796578E-3</c:v>
                </c:pt>
                <c:pt idx="27147">
                  <c:v>1.31087079043319E-2</c:v>
                </c:pt>
                <c:pt idx="27148">
                  <c:v>4.2158425519581702E-3</c:v>
                </c:pt>
                <c:pt idx="27149">
                  <c:v>9.5058271852025095E-4</c:v>
                </c:pt>
                <c:pt idx="27150">
                  <c:v>1.73880850401607E-4</c:v>
                </c:pt>
                <c:pt idx="27151">
                  <c:v>3.00949513932604E-4</c:v>
                </c:pt>
                <c:pt idx="27152">
                  <c:v>4.3057194976675801E-4</c:v>
                </c:pt>
                <c:pt idx="27153">
                  <c:v>0.14645067603426301</c:v>
                </c:pt>
                <c:pt idx="27154">
                  <c:v>1.5999269094700602E-2</c:v>
                </c:pt>
                <c:pt idx="27155">
                  <c:v>2.0143449212889101E-4</c:v>
                </c:pt>
                <c:pt idx="27156">
                  <c:v>5.7645693707038502E-2</c:v>
                </c:pt>
                <c:pt idx="27157">
                  <c:v>6.3765547839805E-6</c:v>
                </c:pt>
                <c:pt idx="27158">
                  <c:v>6.8998329682702503E-5</c:v>
                </c:pt>
                <c:pt idx="27159">
                  <c:v>3.4843502326960298E-7</c:v>
                </c:pt>
                <c:pt idx="27160">
                  <c:v>1.0125224174808501E-3</c:v>
                </c:pt>
                <c:pt idx="27161">
                  <c:v>3.36612597363135E-4</c:v>
                </c:pt>
                <c:pt idx="27162">
                  <c:v>5.3603885023474497E-5</c:v>
                </c:pt>
                <c:pt idx="27163">
                  <c:v>1.67598760161776E-4</c:v>
                </c:pt>
                <c:pt idx="27164">
                  <c:v>1.27866075323596E-3</c:v>
                </c:pt>
                <c:pt idx="27165">
                  <c:v>7.07051308159293E-4</c:v>
                </c:pt>
                <c:pt idx="27166">
                  <c:v>3.9423999292468898E-4</c:v>
                </c:pt>
                <c:pt idx="27167">
                  <c:v>5.8602280286487696E-4</c:v>
                </c:pt>
                <c:pt idx="27168">
                  <c:v>6.9643247298486997E-6</c:v>
                </c:pt>
                <c:pt idx="27169">
                  <c:v>4.9007245405778797E-2</c:v>
                </c:pt>
                <c:pt idx="27170">
                  <c:v>7.8164603960546603E-3</c:v>
                </c:pt>
                <c:pt idx="27171">
                  <c:v>4.0793202506989902E-4</c:v>
                </c:pt>
                <c:pt idx="27172">
                  <c:v>4.5041779460472598E-5</c:v>
                </c:pt>
                <c:pt idx="27173">
                  <c:v>7.7149987873838699E-4</c:v>
                </c:pt>
                <c:pt idx="27174">
                  <c:v>3.2875243050163101E-4</c:v>
                </c:pt>
                <c:pt idx="27175">
                  <c:v>1.7590319755301999E-4</c:v>
                </c:pt>
                <c:pt idx="27176">
                  <c:v>2.0918067314998199E-4</c:v>
                </c:pt>
                <c:pt idx="27177">
                  <c:v>1.1675836371244501E-2</c:v>
                </c:pt>
                <c:pt idx="27178">
                  <c:v>7.3863769130488405E-5</c:v>
                </c:pt>
                <c:pt idx="27179">
                  <c:v>2.6777386869929901E-3</c:v>
                </c:pt>
                <c:pt idx="27180">
                  <c:v>1.21376898131236E-3</c:v>
                </c:pt>
                <c:pt idx="27181">
                  <c:v>6.40428414300052E-3</c:v>
                </c:pt>
                <c:pt idx="27182">
                  <c:v>9.0266800991690199E-7</c:v>
                </c:pt>
                <c:pt idx="27183">
                  <c:v>1.0461284527273299E-3</c:v>
                </c:pt>
                <c:pt idx="27184">
                  <c:v>3.4376897742352201E-3</c:v>
                </c:pt>
                <c:pt idx="27185">
                  <c:v>1.54042097380715E-2</c:v>
                </c:pt>
                <c:pt idx="27186">
                  <c:v>6.6059769915835403E-5</c:v>
                </c:pt>
                <c:pt idx="27187">
                  <c:v>1.5549203512419901E-6</c:v>
                </c:pt>
                <c:pt idx="27188">
                  <c:v>3.9820769656087498E-4</c:v>
                </c:pt>
                <c:pt idx="27189">
                  <c:v>7.9308983359115896E-4</c:v>
                </c:pt>
                <c:pt idx="27190">
                  <c:v>4.0690297854714203E-4</c:v>
                </c:pt>
                <c:pt idx="27191">
                  <c:v>1.3028888896162E-5</c:v>
                </c:pt>
                <c:pt idx="27192">
                  <c:v>5.9510267544557097E-5</c:v>
                </c:pt>
                <c:pt idx="27193">
                  <c:v>1.7037051300227202E-2</c:v>
                </c:pt>
                <c:pt idx="27194">
                  <c:v>3.6689546353514702E-6</c:v>
                </c:pt>
                <c:pt idx="27195">
                  <c:v>1.2180338349885999E-2</c:v>
                </c:pt>
                <c:pt idx="27196">
                  <c:v>4.4141263022585797E-5</c:v>
                </c:pt>
                <c:pt idx="27197">
                  <c:v>1.3802564259755901E-2</c:v>
                </c:pt>
                <c:pt idx="27198">
                  <c:v>8.3489713314857097E-4</c:v>
                </c:pt>
                <c:pt idx="27199">
                  <c:v>3.9981858465461002E-4</c:v>
                </c:pt>
                <c:pt idx="27200">
                  <c:v>0.34713844819132</c:v>
                </c:pt>
                <c:pt idx="27201">
                  <c:v>9.9653426006936296E-8</c:v>
                </c:pt>
                <c:pt idx="27202">
                  <c:v>3.99646857413992E-6</c:v>
                </c:pt>
                <c:pt idx="27203">
                  <c:v>5.3395423828741899E-4</c:v>
                </c:pt>
                <c:pt idx="27204">
                  <c:v>0.34390190609627602</c:v>
                </c:pt>
                <c:pt idx="27205">
                  <c:v>4.9684303111862599E-7</c:v>
                </c:pt>
                <c:pt idx="27206">
                  <c:v>3.8727137844665198E-3</c:v>
                </c:pt>
                <c:pt idx="27207">
                  <c:v>2.1943260161768701E-7</c:v>
                </c:pt>
                <c:pt idx="27208">
                  <c:v>1.8379192489584799E-4</c:v>
                </c:pt>
                <c:pt idx="27209">
                  <c:v>0.11915622967560199</c:v>
                </c:pt>
                <c:pt idx="27210">
                  <c:v>2.7387096410489398E-3</c:v>
                </c:pt>
                <c:pt idx="27211">
                  <c:v>4.3832381895922602E-4</c:v>
                </c:pt>
                <c:pt idx="27212">
                  <c:v>5.65438464470494E-4</c:v>
                </c:pt>
                <c:pt idx="27213">
                  <c:v>8.4834020002149806E-5</c:v>
                </c:pt>
                <c:pt idx="27214">
                  <c:v>1.7778130486549099E-4</c:v>
                </c:pt>
                <c:pt idx="27215">
                  <c:v>3.1997084142309502E-3</c:v>
                </c:pt>
                <c:pt idx="27216">
                  <c:v>6.2805794453526303E-3</c:v>
                </c:pt>
                <c:pt idx="27217">
                  <c:v>9.7866210935910894E-4</c:v>
                </c:pt>
                <c:pt idx="27218">
                  <c:v>1.9766794732341099E-4</c:v>
                </c:pt>
                <c:pt idx="27219">
                  <c:v>1.45004283841759E-4</c:v>
                </c:pt>
                <c:pt idx="27220">
                  <c:v>3.9181120115090002E-4</c:v>
                </c:pt>
                <c:pt idx="27221">
                  <c:v>5.8411998200338603E-5</c:v>
                </c:pt>
                <c:pt idx="27222">
                  <c:v>1.8044059817454199E-4</c:v>
                </c:pt>
                <c:pt idx="27223">
                  <c:v>5.1671527016579398E-4</c:v>
                </c:pt>
                <c:pt idx="27224">
                  <c:v>6.8795639643759697E-3</c:v>
                </c:pt>
                <c:pt idx="27225">
                  <c:v>6.9300868553971899E-5</c:v>
                </c:pt>
                <c:pt idx="27226">
                  <c:v>0.182115060146298</c:v>
                </c:pt>
                <c:pt idx="27227">
                  <c:v>7.0622236284705197E-5</c:v>
                </c:pt>
                <c:pt idx="27228">
                  <c:v>1.8566679047007099E-2</c:v>
                </c:pt>
                <c:pt idx="27229">
                  <c:v>1.0218006736317E-4</c:v>
                </c:pt>
                <c:pt idx="27230">
                  <c:v>4.9699418106993797E-4</c:v>
                </c:pt>
                <c:pt idx="27231">
                  <c:v>1.22732195267249E-4</c:v>
                </c:pt>
                <c:pt idx="27232">
                  <c:v>3.1143293418849202E-4</c:v>
                </c:pt>
                <c:pt idx="27233">
                  <c:v>1.0855542483896E-3</c:v>
                </c:pt>
                <c:pt idx="27234">
                  <c:v>1.8599055772593301E-4</c:v>
                </c:pt>
                <c:pt idx="27235">
                  <c:v>4.8328779210253899E-5</c:v>
                </c:pt>
                <c:pt idx="27236">
                  <c:v>3.5773707207084901E-3</c:v>
                </c:pt>
                <c:pt idx="27237">
                  <c:v>8.4161723850373503E-5</c:v>
                </c:pt>
                <c:pt idx="27238">
                  <c:v>8.2629725276917899E-4</c:v>
                </c:pt>
                <c:pt idx="27239">
                  <c:v>6.7711061966219295E-4</c:v>
                </c:pt>
                <c:pt idx="27240">
                  <c:v>2.5405126384689001E-4</c:v>
                </c:pt>
                <c:pt idx="27241">
                  <c:v>5.1172951198043704E-3</c:v>
                </c:pt>
                <c:pt idx="27242">
                  <c:v>6.8149938899761196E-7</c:v>
                </c:pt>
                <c:pt idx="27243">
                  <c:v>7.0290619650878797E-4</c:v>
                </c:pt>
                <c:pt idx="27244">
                  <c:v>2.6351479714419599E-4</c:v>
                </c:pt>
                <c:pt idx="27245">
                  <c:v>2.7547368310899602E-7</c:v>
                </c:pt>
                <c:pt idx="27246">
                  <c:v>7.5629660688625302E-3</c:v>
                </c:pt>
                <c:pt idx="27247">
                  <c:v>0.75719638368092901</c:v>
                </c:pt>
                <c:pt idx="27248">
                  <c:v>6.2465603518611903E-3</c:v>
                </c:pt>
                <c:pt idx="27249">
                  <c:v>3.55926859849025E-4</c:v>
                </c:pt>
                <c:pt idx="27250">
                  <c:v>1.08602172683324E-6</c:v>
                </c:pt>
                <c:pt idx="27251">
                  <c:v>5.3957941104613803E-3</c:v>
                </c:pt>
                <c:pt idx="27252">
                  <c:v>1.65942190556567E-4</c:v>
                </c:pt>
                <c:pt idx="27253">
                  <c:v>6.8421246449963304E-3</c:v>
                </c:pt>
                <c:pt idx="27254">
                  <c:v>9.8576908803704098E-5</c:v>
                </c:pt>
                <c:pt idx="27255">
                  <c:v>2.0033896746708998E-3</c:v>
                </c:pt>
                <c:pt idx="27256">
                  <c:v>1.28920701073343E-6</c:v>
                </c:pt>
                <c:pt idx="27257">
                  <c:v>3.0528580869313499E-2</c:v>
                </c:pt>
                <c:pt idx="27258">
                  <c:v>1.9167626636860899E-5</c:v>
                </c:pt>
                <c:pt idx="27259">
                  <c:v>1.1814307191467799E-3</c:v>
                </c:pt>
                <c:pt idx="27260">
                  <c:v>7.7858764502200802E-5</c:v>
                </c:pt>
                <c:pt idx="27261">
                  <c:v>4.1701689322896598E-4</c:v>
                </c:pt>
                <c:pt idx="27262">
                  <c:v>1.21975005966421E-5</c:v>
                </c:pt>
                <c:pt idx="27263">
                  <c:v>3.4178794811434498E-4</c:v>
                </c:pt>
                <c:pt idx="27264">
                  <c:v>2.6042357219409799E-5</c:v>
                </c:pt>
                <c:pt idx="27265">
                  <c:v>1.8006839586354401E-4</c:v>
                </c:pt>
                <c:pt idx="27266">
                  <c:v>9.4718602961936003E-6</c:v>
                </c:pt>
                <c:pt idx="27267">
                  <c:v>1.1230218956657799E-4</c:v>
                </c:pt>
                <c:pt idx="27268">
                  <c:v>1.4897879103712101E-3</c:v>
                </c:pt>
                <c:pt idx="27269">
                  <c:v>1.8309765264808701E-2</c:v>
                </c:pt>
                <c:pt idx="27270">
                  <c:v>7.8571952183352704E-7</c:v>
                </c:pt>
                <c:pt idx="27271">
                  <c:v>3.76841959415338E-3</c:v>
                </c:pt>
                <c:pt idx="27272">
                  <c:v>1.2059078510968801E-4</c:v>
                </c:pt>
                <c:pt idx="27273">
                  <c:v>1.2393337710612899E-4</c:v>
                </c:pt>
                <c:pt idx="27274">
                  <c:v>2.11719633013026E-4</c:v>
                </c:pt>
                <c:pt idx="27275">
                  <c:v>6.4887785324123002E-4</c:v>
                </c:pt>
                <c:pt idx="27276">
                  <c:v>5.2208799666456704E-7</c:v>
                </c:pt>
                <c:pt idx="27277">
                  <c:v>1.85431416930254E-4</c:v>
                </c:pt>
                <c:pt idx="27278">
                  <c:v>4.3085211786535E-3</c:v>
                </c:pt>
                <c:pt idx="27279">
                  <c:v>6.2441232088942503E-4</c:v>
                </c:pt>
                <c:pt idx="27280">
                  <c:v>2.8907890967484499E-3</c:v>
                </c:pt>
                <c:pt idx="27281">
                  <c:v>3.5417149046649103E-2</c:v>
                </c:pt>
                <c:pt idx="27282">
                  <c:v>8.6444922583182003E-3</c:v>
                </c:pt>
                <c:pt idx="27283">
                  <c:v>4.7493455342361201E-3</c:v>
                </c:pt>
                <c:pt idx="27284">
                  <c:v>4.9087171523008901E-7</c:v>
                </c:pt>
                <c:pt idx="27285">
                  <c:v>1.4306113476472799E-3</c:v>
                </c:pt>
                <c:pt idx="27286">
                  <c:v>7.4670385223197296E-3</c:v>
                </c:pt>
                <c:pt idx="27287">
                  <c:v>4.8296538497272798E-4</c:v>
                </c:pt>
                <c:pt idx="27288">
                  <c:v>3.6139627199528398E-4</c:v>
                </c:pt>
                <c:pt idx="27289">
                  <c:v>1.19007719693185E-2</c:v>
                </c:pt>
                <c:pt idx="27290">
                  <c:v>3.7325680803189701E-3</c:v>
                </c:pt>
                <c:pt idx="27291">
                  <c:v>1.5125715151981401E-3</c:v>
                </c:pt>
                <c:pt idx="27292">
                  <c:v>2.90439920132546E-2</c:v>
                </c:pt>
                <c:pt idx="27293">
                  <c:v>2.50284772565171E-2</c:v>
                </c:pt>
                <c:pt idx="27294">
                  <c:v>7.9443538923316508E-3</c:v>
                </c:pt>
                <c:pt idx="27295">
                  <c:v>1.1822316869347E-4</c:v>
                </c:pt>
                <c:pt idx="27296">
                  <c:v>8.0336081103158296E-4</c:v>
                </c:pt>
                <c:pt idx="27297">
                  <c:v>4.9843392238645898E-7</c:v>
                </c:pt>
                <c:pt idx="27298">
                  <c:v>5.4296751258341699E-2</c:v>
                </c:pt>
                <c:pt idx="27299">
                  <c:v>1.03204840514816E-2</c:v>
                </c:pt>
                <c:pt idx="27300">
                  <c:v>3.1316138281754499E-7</c:v>
                </c:pt>
                <c:pt idx="27301">
                  <c:v>1.10142355824117E-6</c:v>
                </c:pt>
                <c:pt idx="27302">
                  <c:v>2.4192457637619898E-2</c:v>
                </c:pt>
                <c:pt idx="27303">
                  <c:v>9.8450781957103297E-5</c:v>
                </c:pt>
                <c:pt idx="27304">
                  <c:v>3.5348075071066202E-4</c:v>
                </c:pt>
                <c:pt idx="27305">
                  <c:v>1.0472539656268201E-2</c:v>
                </c:pt>
                <c:pt idx="27306">
                  <c:v>1.57056768669464E-4</c:v>
                </c:pt>
                <c:pt idx="27307">
                  <c:v>0.67485497065227096</c:v>
                </c:pt>
                <c:pt idx="27308">
                  <c:v>1.04346133267889E-4</c:v>
                </c:pt>
                <c:pt idx="27309">
                  <c:v>1.6490338142236199E-6</c:v>
                </c:pt>
                <c:pt idx="27310">
                  <c:v>2.2848373013667298E-3</c:v>
                </c:pt>
                <c:pt idx="27311">
                  <c:v>9.3558318085468499E-4</c:v>
                </c:pt>
                <c:pt idx="27312">
                  <c:v>9.5084109785214198E-4</c:v>
                </c:pt>
                <c:pt idx="27313">
                  <c:v>6.8874123925994496E-4</c:v>
                </c:pt>
                <c:pt idx="27314">
                  <c:v>1.1212034996836099E-3</c:v>
                </c:pt>
                <c:pt idx="27315">
                  <c:v>4.1310799115501799E-4</c:v>
                </c:pt>
                <c:pt idx="27316">
                  <c:v>5.8513256739826398E-3</c:v>
                </c:pt>
                <c:pt idx="27317">
                  <c:v>1.05964434444862E-2</c:v>
                </c:pt>
                <c:pt idx="27318">
                  <c:v>8.0095424918639208E-3</c:v>
                </c:pt>
                <c:pt idx="27319">
                  <c:v>3.0128483229021399E-4</c:v>
                </c:pt>
                <c:pt idx="27320">
                  <c:v>5.8767657537361802E-3</c:v>
                </c:pt>
                <c:pt idx="27321">
                  <c:v>1.2780304412296499E-3</c:v>
                </c:pt>
                <c:pt idx="27322">
                  <c:v>4.4686859680052003E-3</c:v>
                </c:pt>
                <c:pt idx="27323">
                  <c:v>1.37601047514475E-2</c:v>
                </c:pt>
                <c:pt idx="27324">
                  <c:v>6.6774609525780904E-2</c:v>
                </c:pt>
                <c:pt idx="27325">
                  <c:v>1.02462913260634E-4</c:v>
                </c:pt>
                <c:pt idx="27326">
                  <c:v>1.9504412368943601E-3</c:v>
                </c:pt>
                <c:pt idx="27327">
                  <c:v>3.5616188031039101E-3</c:v>
                </c:pt>
                <c:pt idx="27328">
                  <c:v>0.20876130070540799</c:v>
                </c:pt>
                <c:pt idx="27329">
                  <c:v>4.0297903276514202E-7</c:v>
                </c:pt>
                <c:pt idx="27330">
                  <c:v>3.4305845257039199E-7</c:v>
                </c:pt>
                <c:pt idx="27331">
                  <c:v>6.2938623811971005E-4</c:v>
                </c:pt>
                <c:pt idx="27332">
                  <c:v>1.48703209635759E-3</c:v>
                </c:pt>
                <c:pt idx="27333">
                  <c:v>5.5839787707518405E-4</c:v>
                </c:pt>
                <c:pt idx="27334">
                  <c:v>4.8285112724722297E-4</c:v>
                </c:pt>
                <c:pt idx="27335">
                  <c:v>6.9184006183085499E-4</c:v>
                </c:pt>
                <c:pt idx="27336">
                  <c:v>5.2677607868980299E-6</c:v>
                </c:pt>
                <c:pt idx="27337">
                  <c:v>1.24538977849232E-2</c:v>
                </c:pt>
                <c:pt idx="27338">
                  <c:v>2.62108655864973E-4</c:v>
                </c:pt>
                <c:pt idx="27339">
                  <c:v>6.9942361110181695E-4</c:v>
                </c:pt>
                <c:pt idx="27340">
                  <c:v>8.8537107598543593E-2</c:v>
                </c:pt>
                <c:pt idx="27341">
                  <c:v>2.5151999804048199E-3</c:v>
                </c:pt>
                <c:pt idx="27342">
                  <c:v>2.8609031556882202E-4</c:v>
                </c:pt>
                <c:pt idx="27343">
                  <c:v>4.7910381779756303E-2</c:v>
                </c:pt>
                <c:pt idx="27344">
                  <c:v>1.4443799708235899E-3</c:v>
                </c:pt>
                <c:pt idx="27345">
                  <c:v>3.4170369373284502E-7</c:v>
                </c:pt>
                <c:pt idx="27346">
                  <c:v>2.00159095635605E-3</c:v>
                </c:pt>
                <c:pt idx="27347">
                  <c:v>4.8980846274780698E-4</c:v>
                </c:pt>
                <c:pt idx="27348">
                  <c:v>2.58220063976547E-3</c:v>
                </c:pt>
                <c:pt idx="27349">
                  <c:v>3.5320352819271202E-4</c:v>
                </c:pt>
                <c:pt idx="27350">
                  <c:v>4.9179160014699904E-3</c:v>
                </c:pt>
                <c:pt idx="27351">
                  <c:v>2.1604543526720999E-4</c:v>
                </c:pt>
                <c:pt idx="27352">
                  <c:v>1.6783973984306599E-4</c:v>
                </c:pt>
                <c:pt idx="27353">
                  <c:v>1.6095283650618401E-2</c:v>
                </c:pt>
                <c:pt idx="27354">
                  <c:v>6.4449280838527504E-7</c:v>
                </c:pt>
                <c:pt idx="27355">
                  <c:v>0.12546917185869999</c:v>
                </c:pt>
                <c:pt idx="27356">
                  <c:v>5.9678714132674303E-3</c:v>
                </c:pt>
                <c:pt idx="27357">
                  <c:v>3.3618220122055998E-3</c:v>
                </c:pt>
                <c:pt idx="27358">
                  <c:v>1.1320914994123899E-3</c:v>
                </c:pt>
                <c:pt idx="27359">
                  <c:v>7.0563297417806396E-3</c:v>
                </c:pt>
                <c:pt idx="27360">
                  <c:v>1.0260595264024301E-3</c:v>
                </c:pt>
                <c:pt idx="27361">
                  <c:v>6.5497996939298405E-4</c:v>
                </c:pt>
                <c:pt idx="27362">
                  <c:v>2.0990503705827601E-3</c:v>
                </c:pt>
                <c:pt idx="27363">
                  <c:v>4.4234163510992998E-5</c:v>
                </c:pt>
                <c:pt idx="27364">
                  <c:v>6.8999210361054606E-5</c:v>
                </c:pt>
                <c:pt idx="27365">
                  <c:v>1.70982214342831E-4</c:v>
                </c:pt>
                <c:pt idx="27366">
                  <c:v>1.4279400980383901E-3</c:v>
                </c:pt>
                <c:pt idx="27367">
                  <c:v>1.25818915594946E-3</c:v>
                </c:pt>
                <c:pt idx="27368">
                  <c:v>4.5408044382427702E-4</c:v>
                </c:pt>
                <c:pt idx="27369">
                  <c:v>6.2590675680781604E-4</c:v>
                </c:pt>
                <c:pt idx="27370">
                  <c:v>1.6871324140017101E-4</c:v>
                </c:pt>
                <c:pt idx="27371">
                  <c:v>2.3462317169983599E-5</c:v>
                </c:pt>
                <c:pt idx="27372">
                  <c:v>1.07443208730157E-2</c:v>
                </c:pt>
                <c:pt idx="27373">
                  <c:v>6.8284183673992301E-4</c:v>
                </c:pt>
                <c:pt idx="27374">
                  <c:v>5.8098528511770896E-4</c:v>
                </c:pt>
                <c:pt idx="27375">
                  <c:v>1.39420270004268E-2</c:v>
                </c:pt>
                <c:pt idx="27376">
                  <c:v>4.5262875746757501E-3</c:v>
                </c:pt>
                <c:pt idx="27377">
                  <c:v>2.6337320610697202E-3</c:v>
                </c:pt>
                <c:pt idx="27378">
                  <c:v>5.9526362730886496E-4</c:v>
                </c:pt>
                <c:pt idx="27379">
                  <c:v>3.4468526424616401E-3</c:v>
                </c:pt>
                <c:pt idx="27380">
                  <c:v>1.38117326411863E-2</c:v>
                </c:pt>
                <c:pt idx="27381">
                  <c:v>5.1981018270837297E-3</c:v>
                </c:pt>
                <c:pt idx="27382">
                  <c:v>4.7831576270424898E-4</c:v>
                </c:pt>
                <c:pt idx="27383">
                  <c:v>1.3821384729480399E-4</c:v>
                </c:pt>
                <c:pt idx="27384">
                  <c:v>4.2231161176536299E-5</c:v>
                </c:pt>
                <c:pt idx="27385">
                  <c:v>5.6935224927948005E-4</c:v>
                </c:pt>
                <c:pt idx="27386">
                  <c:v>4.6036337575771497E-3</c:v>
                </c:pt>
                <c:pt idx="27387">
                  <c:v>4.73244556852235E-4</c:v>
                </c:pt>
                <c:pt idx="27388">
                  <c:v>1.3322307480905699E-6</c:v>
                </c:pt>
                <c:pt idx="27389">
                  <c:v>4.3551188717934098E-4</c:v>
                </c:pt>
                <c:pt idx="27390">
                  <c:v>1.09099929463321E-3</c:v>
                </c:pt>
                <c:pt idx="27391">
                  <c:v>5.46488460341772E-4</c:v>
                </c:pt>
                <c:pt idx="27392">
                  <c:v>3.4595241607376199E-5</c:v>
                </c:pt>
                <c:pt idx="27393">
                  <c:v>4.7714689222630999E-4</c:v>
                </c:pt>
                <c:pt idx="27394">
                  <c:v>6.2340954921934503E-3</c:v>
                </c:pt>
                <c:pt idx="27395">
                  <c:v>2.1685470560975001E-2</c:v>
                </c:pt>
                <c:pt idx="27396">
                  <c:v>8.0707101704678404E-7</c:v>
                </c:pt>
                <c:pt idx="27397">
                  <c:v>6.9162468221502401E-4</c:v>
                </c:pt>
                <c:pt idx="27398">
                  <c:v>1.5334416709312401E-4</c:v>
                </c:pt>
                <c:pt idx="27399">
                  <c:v>7.9257957316808299E-3</c:v>
                </c:pt>
                <c:pt idx="27400">
                  <c:v>6.36306701799981E-3</c:v>
                </c:pt>
                <c:pt idx="27401">
                  <c:v>1.14401366424182E-2</c:v>
                </c:pt>
                <c:pt idx="27402">
                  <c:v>4.7795721989508298E-5</c:v>
                </c:pt>
                <c:pt idx="27403">
                  <c:v>3.4159722812689898E-2</c:v>
                </c:pt>
                <c:pt idx="27404">
                  <c:v>2.3018149710335599E-4</c:v>
                </c:pt>
                <c:pt idx="27405">
                  <c:v>3.8830310998080203E-4</c:v>
                </c:pt>
                <c:pt idx="27406">
                  <c:v>6.0869769124170204E-3</c:v>
                </c:pt>
                <c:pt idx="27407">
                  <c:v>2.60815231034861E-3</c:v>
                </c:pt>
                <c:pt idx="27408">
                  <c:v>1.1559392717739501E-3</c:v>
                </c:pt>
                <c:pt idx="27409">
                  <c:v>2.9985876731796798E-7</c:v>
                </c:pt>
                <c:pt idx="27410">
                  <c:v>4.55854698990421E-7</c:v>
                </c:pt>
                <c:pt idx="27411">
                  <c:v>8.8952702404682098E-3</c:v>
                </c:pt>
                <c:pt idx="27412">
                  <c:v>1.01549828543779E-3</c:v>
                </c:pt>
                <c:pt idx="27413">
                  <c:v>9.2430367891516401E-4</c:v>
                </c:pt>
                <c:pt idx="27414">
                  <c:v>1.05286309298093E-2</c:v>
                </c:pt>
                <c:pt idx="27415">
                  <c:v>2.43019204794027E-4</c:v>
                </c:pt>
                <c:pt idx="27416">
                  <c:v>6.1716965861979703E-3</c:v>
                </c:pt>
                <c:pt idx="27417">
                  <c:v>5.0628464438274802E-3</c:v>
                </c:pt>
                <c:pt idx="27418">
                  <c:v>4.5755544803671097E-3</c:v>
                </c:pt>
                <c:pt idx="27419">
                  <c:v>1.1275656551325999E-3</c:v>
                </c:pt>
                <c:pt idx="27420">
                  <c:v>4.9491709560864497E-3</c:v>
                </c:pt>
                <c:pt idx="27421">
                  <c:v>4.4983275110007999E-2</c:v>
                </c:pt>
                <c:pt idx="27422">
                  <c:v>4.6515981668823602E-3</c:v>
                </c:pt>
                <c:pt idx="27423">
                  <c:v>5.79055947219499E-4</c:v>
                </c:pt>
                <c:pt idx="27424">
                  <c:v>2.0907902190841999E-4</c:v>
                </c:pt>
                <c:pt idx="27425">
                  <c:v>8.4314109526420697E-3</c:v>
                </c:pt>
                <c:pt idx="27426">
                  <c:v>5.5575174387617198E-4</c:v>
                </c:pt>
                <c:pt idx="27427">
                  <c:v>0.71568641113555198</c:v>
                </c:pt>
                <c:pt idx="27428">
                  <c:v>7.6691805883018103E-3</c:v>
                </c:pt>
                <c:pt idx="27429">
                  <c:v>0.34516137279749998</c:v>
                </c:pt>
                <c:pt idx="27430">
                  <c:v>7.2869896475733702E-4</c:v>
                </c:pt>
                <c:pt idx="27431">
                  <c:v>0.62938236029634598</c:v>
                </c:pt>
                <c:pt idx="27432">
                  <c:v>3.7547643094687901E-4</c:v>
                </c:pt>
                <c:pt idx="27433">
                  <c:v>3.74591330200046E-5</c:v>
                </c:pt>
                <c:pt idx="27434">
                  <c:v>1.6340447034420399E-3</c:v>
                </c:pt>
                <c:pt idx="27435">
                  <c:v>5.3870171383798597E-3</c:v>
                </c:pt>
                <c:pt idx="27436">
                  <c:v>3.2636668690446701E-3</c:v>
                </c:pt>
                <c:pt idx="27437">
                  <c:v>9.0278720324883907E-5</c:v>
                </c:pt>
                <c:pt idx="27438">
                  <c:v>5.9197797426786096E-3</c:v>
                </c:pt>
                <c:pt idx="27439">
                  <c:v>7.0252461988683798E-7</c:v>
                </c:pt>
                <c:pt idx="27440">
                  <c:v>4.69147831236354E-4</c:v>
                </c:pt>
                <c:pt idx="27441">
                  <c:v>4.2866170430234897E-3</c:v>
                </c:pt>
                <c:pt idx="27442">
                  <c:v>3.5411503080121198E-5</c:v>
                </c:pt>
                <c:pt idx="27443">
                  <c:v>3.6355335273920402E-4</c:v>
                </c:pt>
                <c:pt idx="27444">
                  <c:v>6.1568976281419697E-5</c:v>
                </c:pt>
                <c:pt idx="27445">
                  <c:v>3.6460283538437598E-3</c:v>
                </c:pt>
                <c:pt idx="27446">
                  <c:v>1.19845042852995E-3</c:v>
                </c:pt>
                <c:pt idx="27447">
                  <c:v>9.4468878227944308E-3</c:v>
                </c:pt>
                <c:pt idx="27448">
                  <c:v>4.2537187354846599E-5</c:v>
                </c:pt>
                <c:pt idx="27449">
                  <c:v>1.3094226899243899E-4</c:v>
                </c:pt>
                <c:pt idx="27450">
                  <c:v>1.8439663809975199E-4</c:v>
                </c:pt>
                <c:pt idx="27451">
                  <c:v>1.1872178431128299E-3</c:v>
                </c:pt>
                <c:pt idx="27452">
                  <c:v>2.55538996854714E-3</c:v>
                </c:pt>
                <c:pt idx="27453">
                  <c:v>6.90222111271971E-2</c:v>
                </c:pt>
                <c:pt idx="27454">
                  <c:v>2.1111689642679202E-6</c:v>
                </c:pt>
                <c:pt idx="27455">
                  <c:v>6.8323227183298696E-7</c:v>
                </c:pt>
                <c:pt idx="27456">
                  <c:v>2.04042831264933E-3</c:v>
                </c:pt>
                <c:pt idx="27457">
                  <c:v>3.6723889519864602E-7</c:v>
                </c:pt>
                <c:pt idx="27458">
                  <c:v>0.12555924046805</c:v>
                </c:pt>
                <c:pt idx="27459">
                  <c:v>1.4993514803534299E-2</c:v>
                </c:pt>
                <c:pt idx="27460">
                  <c:v>3.9383187355055598E-4</c:v>
                </c:pt>
                <c:pt idx="27461">
                  <c:v>6.3351664564193004E-7</c:v>
                </c:pt>
                <c:pt idx="27462">
                  <c:v>8.2584744942946191E-3</c:v>
                </c:pt>
                <c:pt idx="27463">
                  <c:v>1.13729228077347E-3</c:v>
                </c:pt>
                <c:pt idx="27464">
                  <c:v>3.1598699414730198E-5</c:v>
                </c:pt>
                <c:pt idx="27465">
                  <c:v>7.0055279353648703E-7</c:v>
                </c:pt>
                <c:pt idx="27466">
                  <c:v>5.0500742194500301E-3</c:v>
                </c:pt>
                <c:pt idx="27467">
                  <c:v>1.14741361007174E-3</c:v>
                </c:pt>
                <c:pt idx="27468">
                  <c:v>3.9136106203748199E-4</c:v>
                </c:pt>
                <c:pt idx="27469">
                  <c:v>9.5567516236659007E-3</c:v>
                </c:pt>
                <c:pt idx="27470">
                  <c:v>1.5495895048254899E-4</c:v>
                </c:pt>
                <c:pt idx="27471">
                  <c:v>1.21228854650417E-2</c:v>
                </c:pt>
                <c:pt idx="27472">
                  <c:v>1.8448924684505801E-4</c:v>
                </c:pt>
                <c:pt idx="27473">
                  <c:v>5.1791771249775503E-4</c:v>
                </c:pt>
                <c:pt idx="27474">
                  <c:v>8.6536241950077896E-6</c:v>
                </c:pt>
                <c:pt idx="27475">
                  <c:v>5.2040416093542799E-4</c:v>
                </c:pt>
                <c:pt idx="27476">
                  <c:v>8.8814293244181698E-5</c:v>
                </c:pt>
                <c:pt idx="27477">
                  <c:v>4.0014139517204903E-3</c:v>
                </c:pt>
                <c:pt idx="27478">
                  <c:v>1.24522773283602E-3</c:v>
                </c:pt>
                <c:pt idx="27479">
                  <c:v>3.4520257868636301E-4</c:v>
                </c:pt>
                <c:pt idx="27480">
                  <c:v>7.5617400344234397E-3</c:v>
                </c:pt>
                <c:pt idx="27481">
                  <c:v>2.7191306140472199E-3</c:v>
                </c:pt>
                <c:pt idx="27482">
                  <c:v>6.9532611030092499E-4</c:v>
                </c:pt>
                <c:pt idx="27483">
                  <c:v>5.5873344849341597E-4</c:v>
                </c:pt>
                <c:pt idx="27484">
                  <c:v>5.2721164177623799E-2</c:v>
                </c:pt>
                <c:pt idx="27485">
                  <c:v>1.1319908860776E-3</c:v>
                </c:pt>
                <c:pt idx="27486">
                  <c:v>3.5400197522634998E-4</c:v>
                </c:pt>
                <c:pt idx="27487">
                  <c:v>3.5246842786889102E-4</c:v>
                </c:pt>
                <c:pt idx="27488">
                  <c:v>2.3409739785866801E-3</c:v>
                </c:pt>
                <c:pt idx="27489">
                  <c:v>2.6868726974621199E-7</c:v>
                </c:pt>
                <c:pt idx="27490">
                  <c:v>2.7909027747202901E-3</c:v>
                </c:pt>
                <c:pt idx="27491">
                  <c:v>1.32225998095162E-4</c:v>
                </c:pt>
                <c:pt idx="27492">
                  <c:v>1.97411786803492E-3</c:v>
                </c:pt>
                <c:pt idx="27493">
                  <c:v>8.2093220014064407E-3</c:v>
                </c:pt>
                <c:pt idx="27494">
                  <c:v>1.70751769863432E-4</c:v>
                </c:pt>
                <c:pt idx="27495">
                  <c:v>1.662793105158E-4</c:v>
                </c:pt>
                <c:pt idx="27496">
                  <c:v>3.7033825171249399E-3</c:v>
                </c:pt>
                <c:pt idx="27497">
                  <c:v>6.09285117034537E-4</c:v>
                </c:pt>
                <c:pt idx="27498">
                  <c:v>7.4504185232740203E-2</c:v>
                </c:pt>
                <c:pt idx="27499">
                  <c:v>8.3138133049307505E-3</c:v>
                </c:pt>
                <c:pt idx="27500">
                  <c:v>2.8473081223395098E-3</c:v>
                </c:pt>
                <c:pt idx="27501">
                  <c:v>5.43712809940233E-6</c:v>
                </c:pt>
                <c:pt idx="27502">
                  <c:v>2.58362796838081E-5</c:v>
                </c:pt>
                <c:pt idx="27503">
                  <c:v>1.72627397838904E-2</c:v>
                </c:pt>
                <c:pt idx="27504">
                  <c:v>2.6157140372793701E-2</c:v>
                </c:pt>
                <c:pt idx="27505">
                  <c:v>9.1787861654750596E-5</c:v>
                </c:pt>
                <c:pt idx="27506">
                  <c:v>5.6992117218604801E-7</c:v>
                </c:pt>
                <c:pt idx="27507">
                  <c:v>1.1766872863344701E-3</c:v>
                </c:pt>
                <c:pt idx="27508">
                  <c:v>2.4733800465351799E-2</c:v>
                </c:pt>
                <c:pt idx="27509">
                  <c:v>5.7207383955871003E-6</c:v>
                </c:pt>
                <c:pt idx="27510">
                  <c:v>5.33463865502457E-4</c:v>
                </c:pt>
                <c:pt idx="27511">
                  <c:v>6.4620193062036701E-4</c:v>
                </c:pt>
                <c:pt idx="27512">
                  <c:v>3.4157465577349098E-3</c:v>
                </c:pt>
                <c:pt idx="27513">
                  <c:v>2.3960574476945399E-3</c:v>
                </c:pt>
                <c:pt idx="27514">
                  <c:v>1.2314267816867499E-3</c:v>
                </c:pt>
                <c:pt idx="27515">
                  <c:v>5.2478499732468197E-4</c:v>
                </c:pt>
                <c:pt idx="27516">
                  <c:v>2.44581487538441E-5</c:v>
                </c:pt>
                <c:pt idx="27517">
                  <c:v>6.8962806488486001E-5</c:v>
                </c:pt>
                <c:pt idx="27518">
                  <c:v>3.4320296993217299E-3</c:v>
                </c:pt>
                <c:pt idx="27519">
                  <c:v>4.84970017250189E-4</c:v>
                </c:pt>
                <c:pt idx="27520">
                  <c:v>3.2800630823076599E-4</c:v>
                </c:pt>
                <c:pt idx="27521">
                  <c:v>3.4831258432357399E-4</c:v>
                </c:pt>
                <c:pt idx="27522">
                  <c:v>2.08933608626031E-2</c:v>
                </c:pt>
                <c:pt idx="27523">
                  <c:v>5.4570844603769601E-5</c:v>
                </c:pt>
                <c:pt idx="27524">
                  <c:v>5.0049455016669599E-3</c:v>
                </c:pt>
                <c:pt idx="27525">
                  <c:v>8.1598982921674001E-4</c:v>
                </c:pt>
                <c:pt idx="27526">
                  <c:v>6.5442322505950402E-4</c:v>
                </c:pt>
                <c:pt idx="27527">
                  <c:v>1.2441006420556301E-2</c:v>
                </c:pt>
                <c:pt idx="27528">
                  <c:v>3.69391853075035E-7</c:v>
                </c:pt>
                <c:pt idx="27529">
                  <c:v>2.0856610569705298E-3</c:v>
                </c:pt>
                <c:pt idx="27530">
                  <c:v>4.9537485593905304E-3</c:v>
                </c:pt>
                <c:pt idx="27531">
                  <c:v>5.2696350895548405E-7</c:v>
                </c:pt>
                <c:pt idx="27532">
                  <c:v>1.2612133218590599E-4</c:v>
                </c:pt>
                <c:pt idx="27533">
                  <c:v>4.6705962558485999E-4</c:v>
                </c:pt>
                <c:pt idx="27534">
                  <c:v>9.6597766913063905E-4</c:v>
                </c:pt>
                <c:pt idx="27535">
                  <c:v>1.0310960516885001E-3</c:v>
                </c:pt>
                <c:pt idx="27536">
                  <c:v>1.1515993219633599E-3</c:v>
                </c:pt>
                <c:pt idx="27537">
                  <c:v>4.0195220028828998E-3</c:v>
                </c:pt>
                <c:pt idx="27538">
                  <c:v>1.53763275850666E-3</c:v>
                </c:pt>
                <c:pt idx="27539">
                  <c:v>3.3400291562479E-3</c:v>
                </c:pt>
                <c:pt idx="27540">
                  <c:v>3.6201610505304802E-3</c:v>
                </c:pt>
                <c:pt idx="27541">
                  <c:v>1.0391030935234099E-3</c:v>
                </c:pt>
                <c:pt idx="27542">
                  <c:v>9.3680526309255201E-3</c:v>
                </c:pt>
                <c:pt idx="27543">
                  <c:v>7.0807016613458795E-4</c:v>
                </c:pt>
                <c:pt idx="27544">
                  <c:v>5.8454201970565799E-3</c:v>
                </c:pt>
                <c:pt idx="27545">
                  <c:v>1.0536320162158601E-2</c:v>
                </c:pt>
                <c:pt idx="27546">
                  <c:v>3.7117239570376502E-4</c:v>
                </c:pt>
                <c:pt idx="27547">
                  <c:v>2.2807674078715299E-3</c:v>
                </c:pt>
                <c:pt idx="27548">
                  <c:v>3.9174158445221203E-4</c:v>
                </c:pt>
                <c:pt idx="27549">
                  <c:v>2.2405653857900199E-6</c:v>
                </c:pt>
                <c:pt idx="27550">
                  <c:v>7.76722999390089E-3</c:v>
                </c:pt>
                <c:pt idx="27551">
                  <c:v>1.3021488112202799E-3</c:v>
                </c:pt>
                <c:pt idx="27552">
                  <c:v>4.2851210411457702E-4</c:v>
                </c:pt>
                <c:pt idx="27553">
                  <c:v>2.1323198054026401E-3</c:v>
                </c:pt>
                <c:pt idx="27554">
                  <c:v>3.3812590912683999E-4</c:v>
                </c:pt>
                <c:pt idx="27555">
                  <c:v>2.5965667007023301E-4</c:v>
                </c:pt>
                <c:pt idx="27556">
                  <c:v>0.17816356936937799</c:v>
                </c:pt>
                <c:pt idx="27557">
                  <c:v>6.8158774533004897E-3</c:v>
                </c:pt>
                <c:pt idx="27558">
                  <c:v>2.3103520028882899E-6</c:v>
                </c:pt>
                <c:pt idx="27559">
                  <c:v>5.75222412233946E-4</c:v>
                </c:pt>
                <c:pt idx="27560">
                  <c:v>1.69111625907878E-3</c:v>
                </c:pt>
                <c:pt idx="27561">
                  <c:v>2.8570664334760999E-4</c:v>
                </c:pt>
                <c:pt idx="27562">
                  <c:v>2.83590501745782E-3</c:v>
                </c:pt>
                <c:pt idx="27563">
                  <c:v>3.2360727745990399E-3</c:v>
                </c:pt>
                <c:pt idx="27564">
                  <c:v>1.8316857606044899E-6</c:v>
                </c:pt>
                <c:pt idx="27565">
                  <c:v>2.27066745816697E-4</c:v>
                </c:pt>
                <c:pt idx="27566">
                  <c:v>6.3536320132955503E-4</c:v>
                </c:pt>
                <c:pt idx="27567">
                  <c:v>4.2880886490372899E-3</c:v>
                </c:pt>
                <c:pt idx="27568">
                  <c:v>6.7079137926398099E-3</c:v>
                </c:pt>
                <c:pt idx="27569">
                  <c:v>1.54213893223691E-6</c:v>
                </c:pt>
                <c:pt idx="27570">
                  <c:v>1.9849960414358601E-3</c:v>
                </c:pt>
                <c:pt idx="27571">
                  <c:v>4.0640649527694603E-4</c:v>
                </c:pt>
                <c:pt idx="27572">
                  <c:v>4.9846891776634698E-6</c:v>
                </c:pt>
                <c:pt idx="27573">
                  <c:v>1.3079370342307601E-3</c:v>
                </c:pt>
                <c:pt idx="27574">
                  <c:v>1.6056733141867299E-4</c:v>
                </c:pt>
                <c:pt idx="27575">
                  <c:v>4.0290403657371703E-4</c:v>
                </c:pt>
                <c:pt idx="27576">
                  <c:v>0.25279965839806801</c:v>
                </c:pt>
                <c:pt idx="27577">
                  <c:v>6.2645603954778204E-3</c:v>
                </c:pt>
                <c:pt idx="27578">
                  <c:v>4.68027490621047E-6</c:v>
                </c:pt>
                <c:pt idx="27579">
                  <c:v>3.1439732767257898E-3</c:v>
                </c:pt>
                <c:pt idx="27580">
                  <c:v>5.1642856523408404E-3</c:v>
                </c:pt>
                <c:pt idx="27581">
                  <c:v>3.4805626145924999E-4</c:v>
                </c:pt>
                <c:pt idx="27582">
                  <c:v>2.2995678935379098E-6</c:v>
                </c:pt>
                <c:pt idx="27583">
                  <c:v>2.78949542634277E-3</c:v>
                </c:pt>
                <c:pt idx="27584">
                  <c:v>4.3188607279319398E-4</c:v>
                </c:pt>
                <c:pt idx="27585">
                  <c:v>1.2262570332575301E-6</c:v>
                </c:pt>
                <c:pt idx="27586">
                  <c:v>2.0364787519796499E-4</c:v>
                </c:pt>
                <c:pt idx="27587">
                  <c:v>1.4098482891353001E-2</c:v>
                </c:pt>
                <c:pt idx="27588">
                  <c:v>3.1713042792542897E-4</c:v>
                </c:pt>
                <c:pt idx="27589">
                  <c:v>1.74636601692673E-3</c:v>
                </c:pt>
                <c:pt idx="27590">
                  <c:v>4.4820925253006501E-7</c:v>
                </c:pt>
                <c:pt idx="27591">
                  <c:v>8.0623306688355596E-5</c:v>
                </c:pt>
                <c:pt idx="27592">
                  <c:v>1.7980071966782E-4</c:v>
                </c:pt>
                <c:pt idx="27593">
                  <c:v>4.7279149633598101E-3</c:v>
                </c:pt>
                <c:pt idx="27594">
                  <c:v>7.4816118509416002E-3</c:v>
                </c:pt>
                <c:pt idx="27595">
                  <c:v>5.0979541243293203E-3</c:v>
                </c:pt>
                <c:pt idx="27596">
                  <c:v>6.3873490808834203E-3</c:v>
                </c:pt>
                <c:pt idx="27597">
                  <c:v>1.93636048795807E-3</c:v>
                </c:pt>
                <c:pt idx="27598">
                  <c:v>3.3793802479647502E-4</c:v>
                </c:pt>
                <c:pt idx="27599">
                  <c:v>8.2085069941654695E-3</c:v>
                </c:pt>
                <c:pt idx="27600">
                  <c:v>1.0233959916472499E-4</c:v>
                </c:pt>
                <c:pt idx="27601">
                  <c:v>6.3911881117712595E-4</c:v>
                </c:pt>
                <c:pt idx="27602">
                  <c:v>8.5194293361064207E-3</c:v>
                </c:pt>
                <c:pt idx="27603">
                  <c:v>1.90103307536915E-3</c:v>
                </c:pt>
                <c:pt idx="27604">
                  <c:v>2.5508658405608601E-6</c:v>
                </c:pt>
                <c:pt idx="27605">
                  <c:v>2.43689050718964E-4</c:v>
                </c:pt>
                <c:pt idx="27606">
                  <c:v>0.128447227751048</c:v>
                </c:pt>
                <c:pt idx="27607">
                  <c:v>7.5599091328999498E-3</c:v>
                </c:pt>
                <c:pt idx="27608">
                  <c:v>1.5215864797713499E-3</c:v>
                </c:pt>
                <c:pt idx="27609">
                  <c:v>6.5225047885771898E-3</c:v>
                </c:pt>
                <c:pt idx="27610">
                  <c:v>1.0313757120057701E-3</c:v>
                </c:pt>
                <c:pt idx="27611">
                  <c:v>7.8974256976438101E-5</c:v>
                </c:pt>
                <c:pt idx="27612">
                  <c:v>4.7809430042371297E-5</c:v>
                </c:pt>
                <c:pt idx="27613">
                  <c:v>5.1420871334603904E-3</c:v>
                </c:pt>
                <c:pt idx="27614">
                  <c:v>4.2068767537612401E-3</c:v>
                </c:pt>
                <c:pt idx="27615">
                  <c:v>5.2437654962691398E-4</c:v>
                </c:pt>
                <c:pt idx="27616">
                  <c:v>1.18215341685203E-2</c:v>
                </c:pt>
                <c:pt idx="27617">
                  <c:v>2.8409820128951998E-4</c:v>
                </c:pt>
                <c:pt idx="27618">
                  <c:v>1.4604891787216401E-4</c:v>
                </c:pt>
                <c:pt idx="27619">
                  <c:v>2.21161986983386E-6</c:v>
                </c:pt>
                <c:pt idx="27620">
                  <c:v>5.5937610056995303E-3</c:v>
                </c:pt>
                <c:pt idx="27621">
                  <c:v>1.6971260107097399E-2</c:v>
                </c:pt>
                <c:pt idx="27622">
                  <c:v>1.17032071950506E-3</c:v>
                </c:pt>
                <c:pt idx="27623">
                  <c:v>1.8843950799574401E-3</c:v>
                </c:pt>
                <c:pt idx="27624">
                  <c:v>1.6425834643382702E-2</c:v>
                </c:pt>
                <c:pt idx="27625">
                  <c:v>2.8827031303369499E-2</c:v>
                </c:pt>
                <c:pt idx="27626">
                  <c:v>1.1219568039638599E-4</c:v>
                </c:pt>
                <c:pt idx="27627">
                  <c:v>3.1176664563566901E-3</c:v>
                </c:pt>
                <c:pt idx="27628">
                  <c:v>6.6382192745441104E-3</c:v>
                </c:pt>
                <c:pt idx="27629">
                  <c:v>1.02935372247037E-6</c:v>
                </c:pt>
                <c:pt idx="27630">
                  <c:v>6.52780516817836E-7</c:v>
                </c:pt>
                <c:pt idx="27631">
                  <c:v>1.9288873501934799E-3</c:v>
                </c:pt>
                <c:pt idx="27632">
                  <c:v>2.3045504216832701E-4</c:v>
                </c:pt>
                <c:pt idx="27633">
                  <c:v>3.7427755439022299E-3</c:v>
                </c:pt>
                <c:pt idx="27634">
                  <c:v>1.63597391968802E-5</c:v>
                </c:pt>
                <c:pt idx="27635">
                  <c:v>5.6612619400959897E-3</c:v>
                </c:pt>
                <c:pt idx="27636">
                  <c:v>2.9344029767556798E-3</c:v>
                </c:pt>
                <c:pt idx="27637">
                  <c:v>3.5955127089255501E-3</c:v>
                </c:pt>
                <c:pt idx="27638">
                  <c:v>3.0787758994644801E-3</c:v>
                </c:pt>
                <c:pt idx="27639">
                  <c:v>9.6592565023256399E-5</c:v>
                </c:pt>
                <c:pt idx="27640">
                  <c:v>6.0761386816376604E-3</c:v>
                </c:pt>
                <c:pt idx="27641">
                  <c:v>1.2450436448068901E-3</c:v>
                </c:pt>
                <c:pt idx="27642">
                  <c:v>1.60467326442075E-4</c:v>
                </c:pt>
                <c:pt idx="27643">
                  <c:v>3.4251308183661502E-3</c:v>
                </c:pt>
                <c:pt idx="27644">
                  <c:v>8.5300541923723997E-3</c:v>
                </c:pt>
                <c:pt idx="27645">
                  <c:v>3.1168432042857702E-4</c:v>
                </c:pt>
                <c:pt idx="27646">
                  <c:v>0.115594606788332</c:v>
                </c:pt>
                <c:pt idx="27647">
                  <c:v>2.1420476696759399E-3</c:v>
                </c:pt>
                <c:pt idx="27648">
                  <c:v>9.2814585832591101E-4</c:v>
                </c:pt>
                <c:pt idx="27649">
                  <c:v>7.7268158620872902E-3</c:v>
                </c:pt>
                <c:pt idx="27650">
                  <c:v>1.7513809235828199E-2</c:v>
                </c:pt>
                <c:pt idx="27651">
                  <c:v>2.5657457399732501E-3</c:v>
                </c:pt>
                <c:pt idx="27652">
                  <c:v>2.0813722268668301E-4</c:v>
                </c:pt>
                <c:pt idx="27653">
                  <c:v>2.1342127610841201E-3</c:v>
                </c:pt>
                <c:pt idx="27654">
                  <c:v>9.3393470260115497E-4</c:v>
                </c:pt>
                <c:pt idx="27655">
                  <c:v>7.8890188881725002E-3</c:v>
                </c:pt>
                <c:pt idx="27656">
                  <c:v>2.9481791736735998E-3</c:v>
                </c:pt>
                <c:pt idx="27657">
                  <c:v>1.0411332816191701E-6</c:v>
                </c:pt>
                <c:pt idx="27658">
                  <c:v>4.2031397141951102E-2</c:v>
                </c:pt>
                <c:pt idx="27659">
                  <c:v>2.98881597878475E-3</c:v>
                </c:pt>
                <c:pt idx="27660">
                  <c:v>6.2113649316640604E-4</c:v>
                </c:pt>
                <c:pt idx="27661">
                  <c:v>8.9587436504795796E-4</c:v>
                </c:pt>
                <c:pt idx="27662">
                  <c:v>4.5696809856105096E-6</c:v>
                </c:pt>
                <c:pt idx="27663">
                  <c:v>3.37197796246536E-3</c:v>
                </c:pt>
                <c:pt idx="27664">
                  <c:v>7.5236080520413101E-5</c:v>
                </c:pt>
                <c:pt idx="27665">
                  <c:v>2.07544736707128E-6</c:v>
                </c:pt>
                <c:pt idx="27666">
                  <c:v>6.0819649248382004E-3</c:v>
                </c:pt>
                <c:pt idx="27667">
                  <c:v>1.4705157508413801E-4</c:v>
                </c:pt>
                <c:pt idx="27668">
                  <c:v>3.7437022074788199E-3</c:v>
                </c:pt>
                <c:pt idx="27669">
                  <c:v>1.9317344438974801E-2</c:v>
                </c:pt>
                <c:pt idx="27670">
                  <c:v>2.7793308395521199E-4</c:v>
                </c:pt>
                <c:pt idx="27671">
                  <c:v>2.6633668090064399E-3</c:v>
                </c:pt>
                <c:pt idx="27672">
                  <c:v>1.68563655547451E-4</c:v>
                </c:pt>
                <c:pt idx="27673">
                  <c:v>1.8912510094591599E-4</c:v>
                </c:pt>
                <c:pt idx="27674">
                  <c:v>8.1602970888203803E-3</c:v>
                </c:pt>
                <c:pt idx="27675">
                  <c:v>1.8785795738718099E-3</c:v>
                </c:pt>
                <c:pt idx="27676">
                  <c:v>3.1732620484746602E-4</c:v>
                </c:pt>
                <c:pt idx="27677">
                  <c:v>1.8969383479770001E-6</c:v>
                </c:pt>
                <c:pt idx="27678">
                  <c:v>4.8151430107388602E-5</c:v>
                </c:pt>
                <c:pt idx="27679">
                  <c:v>2.5720508352597199E-4</c:v>
                </c:pt>
                <c:pt idx="27680">
                  <c:v>2.90036733409549E-3</c:v>
                </c:pt>
                <c:pt idx="27681">
                  <c:v>2.2461102629190601E-6</c:v>
                </c:pt>
                <c:pt idx="27682">
                  <c:v>7.6094051258950894E-5</c:v>
                </c:pt>
                <c:pt idx="27683">
                  <c:v>3.0913421708583001E-2</c:v>
                </c:pt>
                <c:pt idx="27684">
                  <c:v>1.31155768213352E-6</c:v>
                </c:pt>
                <c:pt idx="27685">
                  <c:v>3.3835130018482502E-3</c:v>
                </c:pt>
                <c:pt idx="27686">
                  <c:v>4.45803268846769E-4</c:v>
                </c:pt>
                <c:pt idx="27687">
                  <c:v>6.7753328152002804E-5</c:v>
                </c:pt>
                <c:pt idx="27688">
                  <c:v>7.51681556128614E-4</c:v>
                </c:pt>
                <c:pt idx="27689">
                  <c:v>5.1550566672802401E-4</c:v>
                </c:pt>
                <c:pt idx="27690">
                  <c:v>1.83513461991129E-3</c:v>
                </c:pt>
                <c:pt idx="27691">
                  <c:v>1.97466028261244E-3</c:v>
                </c:pt>
                <c:pt idx="27692">
                  <c:v>2.6397143819016498E-4</c:v>
                </c:pt>
                <c:pt idx="27693">
                  <c:v>5.9158487528319896E-6</c:v>
                </c:pt>
                <c:pt idx="27694">
                  <c:v>4.6554470935818501E-4</c:v>
                </c:pt>
                <c:pt idx="27695">
                  <c:v>6.4714423009008305E-5</c:v>
                </c:pt>
                <c:pt idx="27696">
                  <c:v>3.6876316088666199E-4</c:v>
                </c:pt>
                <c:pt idx="27697">
                  <c:v>9.7371194732239798E-3</c:v>
                </c:pt>
                <c:pt idx="27698">
                  <c:v>3.2139908990621099E-4</c:v>
                </c:pt>
                <c:pt idx="27699">
                  <c:v>3.5147630577084801E-3</c:v>
                </c:pt>
                <c:pt idx="27700">
                  <c:v>6.0372065603427798E-5</c:v>
                </c:pt>
                <c:pt idx="27701">
                  <c:v>4.1553641285987002E-3</c:v>
                </c:pt>
                <c:pt idx="27702">
                  <c:v>1.5589278931600701E-4</c:v>
                </c:pt>
                <c:pt idx="27703">
                  <c:v>1.7776340385100502E-2</c:v>
                </c:pt>
                <c:pt idx="27704">
                  <c:v>5.3274964777222798E-5</c:v>
                </c:pt>
                <c:pt idx="27705">
                  <c:v>9.1372762896423706E-5</c:v>
                </c:pt>
                <c:pt idx="27706">
                  <c:v>4.0947669148322797E-5</c:v>
                </c:pt>
                <c:pt idx="27707">
                  <c:v>1.7479706417756799E-6</c:v>
                </c:pt>
                <c:pt idx="27708">
                  <c:v>9.2035535544267796E-5</c:v>
                </c:pt>
                <c:pt idx="27709">
                  <c:v>3.3400036203326398E-2</c:v>
                </c:pt>
                <c:pt idx="27710">
                  <c:v>6.4511470229938501E-4</c:v>
                </c:pt>
                <c:pt idx="27711">
                  <c:v>7.7600723706274998E-3</c:v>
                </c:pt>
                <c:pt idx="27712">
                  <c:v>3.1998921717469901E-3</c:v>
                </c:pt>
                <c:pt idx="27713">
                  <c:v>7.9599038800015501E-4</c:v>
                </c:pt>
                <c:pt idx="27714">
                  <c:v>1.5438550875421399E-4</c:v>
                </c:pt>
                <c:pt idx="27715">
                  <c:v>2.5077186408038298E-4</c:v>
                </c:pt>
                <c:pt idx="27716">
                  <c:v>0.144686352210768</c:v>
                </c:pt>
                <c:pt idx="27717">
                  <c:v>8.1383269897001003E-4</c:v>
                </c:pt>
                <c:pt idx="27718">
                  <c:v>4.3302535996740501E-3</c:v>
                </c:pt>
                <c:pt idx="27719">
                  <c:v>1.6868718724793799E-2</c:v>
                </c:pt>
                <c:pt idx="27720">
                  <c:v>1.26521145857068E-2</c:v>
                </c:pt>
                <c:pt idx="27721">
                  <c:v>9.2705470257974096E-5</c:v>
                </c:pt>
                <c:pt idx="27722">
                  <c:v>1.4544516495930699E-3</c:v>
                </c:pt>
                <c:pt idx="27723">
                  <c:v>2.4232402748703899E-4</c:v>
                </c:pt>
                <c:pt idx="27724">
                  <c:v>1.10587283357415E-3</c:v>
                </c:pt>
                <c:pt idx="27725">
                  <c:v>1.03636369428127E-4</c:v>
                </c:pt>
                <c:pt idx="27726">
                  <c:v>8.9710312837043896E-4</c:v>
                </c:pt>
                <c:pt idx="27727">
                  <c:v>7.1133837879252901E-3</c:v>
                </c:pt>
                <c:pt idx="27728">
                  <c:v>4.0728524329975601E-4</c:v>
                </c:pt>
                <c:pt idx="27729">
                  <c:v>7.7064176054815405E-4</c:v>
                </c:pt>
                <c:pt idx="27730">
                  <c:v>2.4017939367272301E-4</c:v>
                </c:pt>
                <c:pt idx="27731">
                  <c:v>9.4533769649626106E-5</c:v>
                </c:pt>
                <c:pt idx="27732">
                  <c:v>2.08152012015743E-4</c:v>
                </c:pt>
                <c:pt idx="27733">
                  <c:v>5.8518054965844297E-3</c:v>
                </c:pt>
                <c:pt idx="27734">
                  <c:v>1.8538079697647799E-4</c:v>
                </c:pt>
                <c:pt idx="27735">
                  <c:v>7.2750144543391997E-3</c:v>
                </c:pt>
                <c:pt idx="27736">
                  <c:v>3.7466230280317403E-4</c:v>
                </c:pt>
                <c:pt idx="27737">
                  <c:v>2.8537209636039601E-6</c:v>
                </c:pt>
                <c:pt idx="27738">
                  <c:v>6.2809267634124401E-3</c:v>
                </c:pt>
                <c:pt idx="27739">
                  <c:v>8.4953864050719904E-3</c:v>
                </c:pt>
                <c:pt idx="27740">
                  <c:v>1.97302007327789E-2</c:v>
                </c:pt>
                <c:pt idx="27741">
                  <c:v>1.39810120442887E-3</c:v>
                </c:pt>
                <c:pt idx="27742">
                  <c:v>3.2917520373278298E-3</c:v>
                </c:pt>
                <c:pt idx="27743">
                  <c:v>1.1148607837614399E-3</c:v>
                </c:pt>
                <c:pt idx="27744">
                  <c:v>6.0870172774732204E-7</c:v>
                </c:pt>
                <c:pt idx="27745">
                  <c:v>1.5460196816283399E-2</c:v>
                </c:pt>
                <c:pt idx="27746">
                  <c:v>4.4212822152477198E-6</c:v>
                </c:pt>
                <c:pt idx="27747">
                  <c:v>2.6184462656810898E-4</c:v>
                </c:pt>
                <c:pt idx="27748">
                  <c:v>1.24903023646244E-4</c:v>
                </c:pt>
                <c:pt idx="27749">
                  <c:v>3.0593528477804699E-3</c:v>
                </c:pt>
                <c:pt idx="27750">
                  <c:v>1.24061790670309E-2</c:v>
                </c:pt>
                <c:pt idx="27751">
                  <c:v>1.56817361239831E-5</c:v>
                </c:pt>
                <c:pt idx="27752">
                  <c:v>1.3377479342781801E-2</c:v>
                </c:pt>
                <c:pt idx="27753">
                  <c:v>2.0058448976095899E-4</c:v>
                </c:pt>
                <c:pt idx="27754">
                  <c:v>1.08469975367617E-4</c:v>
                </c:pt>
                <c:pt idx="27755">
                  <c:v>6.6191540997843096E-3</c:v>
                </c:pt>
                <c:pt idx="27756">
                  <c:v>8.2628385461426903E-4</c:v>
                </c:pt>
                <c:pt idx="27757">
                  <c:v>1.4674955161844199E-3</c:v>
                </c:pt>
                <c:pt idx="27758">
                  <c:v>2.82947356167817E-2</c:v>
                </c:pt>
                <c:pt idx="27759">
                  <c:v>7.1363594693672602E-6</c:v>
                </c:pt>
                <c:pt idx="27760">
                  <c:v>8.3627345312438095E-3</c:v>
                </c:pt>
                <c:pt idx="27761">
                  <c:v>6.1113452566735995E-4</c:v>
                </c:pt>
                <c:pt idx="27762">
                  <c:v>4.6513997461338002E-3</c:v>
                </c:pt>
                <c:pt idx="27763">
                  <c:v>1.6098148532664499E-3</c:v>
                </c:pt>
                <c:pt idx="27764">
                  <c:v>4.8378649659433096E-3</c:v>
                </c:pt>
                <c:pt idx="27765">
                  <c:v>1.0922930332288199E-3</c:v>
                </c:pt>
                <c:pt idx="27766">
                  <c:v>1.0705032410446E-4</c:v>
                </c:pt>
                <c:pt idx="27767">
                  <c:v>1.17280172017481E-3</c:v>
                </c:pt>
                <c:pt idx="27768">
                  <c:v>3.11125668672346E-4</c:v>
                </c:pt>
                <c:pt idx="27769">
                  <c:v>2.7779002088499402E-3</c:v>
                </c:pt>
                <c:pt idx="27770">
                  <c:v>1.51973744696187E-4</c:v>
                </c:pt>
                <c:pt idx="27771">
                  <c:v>3.4349791059821002E-4</c:v>
                </c:pt>
                <c:pt idx="27772">
                  <c:v>3.75889920735197E-6</c:v>
                </c:pt>
                <c:pt idx="27773">
                  <c:v>5.9840939641322597E-4</c:v>
                </c:pt>
                <c:pt idx="27774">
                  <c:v>8.2243872686199094E-5</c:v>
                </c:pt>
                <c:pt idx="27775">
                  <c:v>1.7334378360660599E-3</c:v>
                </c:pt>
                <c:pt idx="27776">
                  <c:v>1.70603323260234E-4</c:v>
                </c:pt>
                <c:pt idx="27777">
                  <c:v>0.129796645692318</c:v>
                </c:pt>
                <c:pt idx="27778">
                  <c:v>2.42310240608015E-2</c:v>
                </c:pt>
                <c:pt idx="27779">
                  <c:v>1.5453747988372301E-3</c:v>
                </c:pt>
                <c:pt idx="27780">
                  <c:v>2.0308770816544999E-3</c:v>
                </c:pt>
                <c:pt idx="27781">
                  <c:v>3.53374634802207E-4</c:v>
                </c:pt>
                <c:pt idx="27782">
                  <c:v>2.5182243408160699E-4</c:v>
                </c:pt>
                <c:pt idx="27783">
                  <c:v>1.6914126724459301E-3</c:v>
                </c:pt>
                <c:pt idx="27784">
                  <c:v>1.2293578506385101E-3</c:v>
                </c:pt>
                <c:pt idx="27785">
                  <c:v>1.5214105963135E-5</c:v>
                </c:pt>
                <c:pt idx="27786">
                  <c:v>9.7027101924284298E-4</c:v>
                </c:pt>
                <c:pt idx="27787">
                  <c:v>5.7655049630136101E-3</c:v>
                </c:pt>
                <c:pt idx="27788">
                  <c:v>4.6075132017935304E-3</c:v>
                </c:pt>
                <c:pt idx="27789">
                  <c:v>1.31610901365693E-5</c:v>
                </c:pt>
                <c:pt idx="27790">
                  <c:v>3.0912012686108198E-5</c:v>
                </c:pt>
                <c:pt idx="27791">
                  <c:v>0.23077589742760601</c:v>
                </c:pt>
                <c:pt idx="27792">
                  <c:v>4.6042540422825198E-7</c:v>
                </c:pt>
                <c:pt idx="27793">
                  <c:v>4.3432592150234801E-4</c:v>
                </c:pt>
                <c:pt idx="27794">
                  <c:v>2.9824594091439099E-4</c:v>
                </c:pt>
                <c:pt idx="27795">
                  <c:v>4.3140479870425298E-3</c:v>
                </c:pt>
                <c:pt idx="27796">
                  <c:v>3.3192049284807098E-4</c:v>
                </c:pt>
                <c:pt idx="27797">
                  <c:v>2.9382377159568001E-3</c:v>
                </c:pt>
                <c:pt idx="27798">
                  <c:v>2.9668192031135502E-3</c:v>
                </c:pt>
                <c:pt idx="27799">
                  <c:v>9.7853230086835507E-3</c:v>
                </c:pt>
                <c:pt idx="27800">
                  <c:v>8.4537669450945898E-5</c:v>
                </c:pt>
                <c:pt idx="27801">
                  <c:v>6.5827504416892904E-2</c:v>
                </c:pt>
                <c:pt idx="27802">
                  <c:v>1.26350322377157E-2</c:v>
                </c:pt>
                <c:pt idx="27803">
                  <c:v>1.6152943030001399E-3</c:v>
                </c:pt>
                <c:pt idx="27804">
                  <c:v>1.6910134428013801E-3</c:v>
                </c:pt>
                <c:pt idx="27805">
                  <c:v>9.1695793550192802E-3</c:v>
                </c:pt>
                <c:pt idx="27806">
                  <c:v>1.01789329732116E-2</c:v>
                </c:pt>
                <c:pt idx="27807">
                  <c:v>2.5178011440914899E-4</c:v>
                </c:pt>
                <c:pt idx="27808">
                  <c:v>1.10899737499454E-4</c:v>
                </c:pt>
                <c:pt idx="27809">
                  <c:v>4.79173982979127E-5</c:v>
                </c:pt>
                <c:pt idx="27810">
                  <c:v>1.6598350905841001E-4</c:v>
                </c:pt>
                <c:pt idx="27811">
                  <c:v>2.9985161294277E-3</c:v>
                </c:pt>
                <c:pt idx="27812">
                  <c:v>7.4455749303067701E-4</c:v>
                </c:pt>
                <c:pt idx="27813">
                  <c:v>8.9579000213729394E-3</c:v>
                </c:pt>
                <c:pt idx="27814">
                  <c:v>5.76894492419147E-2</c:v>
                </c:pt>
                <c:pt idx="27815">
                  <c:v>8.9825759379855499E-4</c:v>
                </c:pt>
                <c:pt idx="27816">
                  <c:v>2.5863363901352599E-6</c:v>
                </c:pt>
                <c:pt idx="27817">
                  <c:v>4.7694818903386998E-4</c:v>
                </c:pt>
                <c:pt idx="27818">
                  <c:v>6.9489801508433703E-3</c:v>
                </c:pt>
                <c:pt idx="27819">
                  <c:v>1.5148675133934E-2</c:v>
                </c:pt>
                <c:pt idx="27820">
                  <c:v>5.4544344107743097E-3</c:v>
                </c:pt>
                <c:pt idx="27821">
                  <c:v>3.9365760948749901E-5</c:v>
                </c:pt>
                <c:pt idx="27822">
                  <c:v>0.98219503020173105</c:v>
                </c:pt>
                <c:pt idx="27823">
                  <c:v>1.3202600663307499E-4</c:v>
                </c:pt>
                <c:pt idx="27824">
                  <c:v>1.05316931556123E-4</c:v>
                </c:pt>
                <c:pt idx="27825">
                  <c:v>1.46596969918551E-4</c:v>
                </c:pt>
                <c:pt idx="27826">
                  <c:v>1.1460330080893301E-4</c:v>
                </c:pt>
                <c:pt idx="27827">
                  <c:v>4.8461739952570702E-4</c:v>
                </c:pt>
                <c:pt idx="27828">
                  <c:v>1.39339255384434E-3</c:v>
                </c:pt>
                <c:pt idx="27829">
                  <c:v>4.3407337179485203E-3</c:v>
                </c:pt>
                <c:pt idx="27830">
                  <c:v>2.5500484399169503E-4</c:v>
                </c:pt>
                <c:pt idx="27831">
                  <c:v>1.0812067595114199E-5</c:v>
                </c:pt>
                <c:pt idx="27832">
                  <c:v>1.9208070339958401E-4</c:v>
                </c:pt>
                <c:pt idx="27833">
                  <c:v>5.3594426342140501E-3</c:v>
                </c:pt>
                <c:pt idx="27834">
                  <c:v>2.07581375398585E-4</c:v>
                </c:pt>
                <c:pt idx="27835">
                  <c:v>4.8034760330535901E-4</c:v>
                </c:pt>
                <c:pt idx="27836">
                  <c:v>2.8575792940061402E-6</c:v>
                </c:pt>
                <c:pt idx="27837">
                  <c:v>8.5068957328828697E-5</c:v>
                </c:pt>
                <c:pt idx="27838">
                  <c:v>1.0649662908820299E-3</c:v>
                </c:pt>
                <c:pt idx="27839">
                  <c:v>1.2222735810108801E-3</c:v>
                </c:pt>
                <c:pt idx="27840">
                  <c:v>1.0201972918496199E-2</c:v>
                </c:pt>
                <c:pt idx="27841">
                  <c:v>3.31247970733284E-3</c:v>
                </c:pt>
                <c:pt idx="27842">
                  <c:v>2.7276733541635001E-4</c:v>
                </c:pt>
                <c:pt idx="27843">
                  <c:v>5.1654079984330401E-4</c:v>
                </c:pt>
                <c:pt idx="27844">
                  <c:v>1.2538370738653199E-4</c:v>
                </c:pt>
                <c:pt idx="27845">
                  <c:v>1.30512085247087E-2</c:v>
                </c:pt>
                <c:pt idx="27846">
                  <c:v>2.8973819709798101E-3</c:v>
                </c:pt>
                <c:pt idx="27847">
                  <c:v>1.00257189056307E-3</c:v>
                </c:pt>
                <c:pt idx="27848">
                  <c:v>1.7327357911422201E-4</c:v>
                </c:pt>
                <c:pt idx="27849">
                  <c:v>7.1752012496403301E-3</c:v>
                </c:pt>
                <c:pt idx="27850">
                  <c:v>5.2902269698602096E-4</c:v>
                </c:pt>
                <c:pt idx="27851">
                  <c:v>4.6107562287898696E-3</c:v>
                </c:pt>
                <c:pt idx="27852">
                  <c:v>1.8537153302216E-3</c:v>
                </c:pt>
                <c:pt idx="27853">
                  <c:v>3.3785828263101498E-3</c:v>
                </c:pt>
                <c:pt idx="27854">
                  <c:v>9.3295887845535903E-3</c:v>
                </c:pt>
                <c:pt idx="27855">
                  <c:v>1.74779330429242E-6</c:v>
                </c:pt>
                <c:pt idx="27856">
                  <c:v>1.5407857675896501E-3</c:v>
                </c:pt>
                <c:pt idx="27857">
                  <c:v>1.5247158773211799E-4</c:v>
                </c:pt>
                <c:pt idx="27858">
                  <c:v>1.00354637451231E-4</c:v>
                </c:pt>
                <c:pt idx="27859">
                  <c:v>3.8419586797351198E-2</c:v>
                </c:pt>
                <c:pt idx="27860">
                  <c:v>5.6120669965867005E-4</c:v>
                </c:pt>
                <c:pt idx="27861">
                  <c:v>1.3834735592882E-3</c:v>
                </c:pt>
                <c:pt idx="27862">
                  <c:v>3.7436070400899302E-5</c:v>
                </c:pt>
                <c:pt idx="27863">
                  <c:v>7.24937274206021E-4</c:v>
                </c:pt>
                <c:pt idx="27864">
                  <c:v>8.3794956379881899E-4</c:v>
                </c:pt>
                <c:pt idx="27865">
                  <c:v>1.3602704676534599E-2</c:v>
                </c:pt>
                <c:pt idx="27866">
                  <c:v>3.8461364124410199E-4</c:v>
                </c:pt>
                <c:pt idx="27867">
                  <c:v>7.06894594094543E-4</c:v>
                </c:pt>
                <c:pt idx="27868">
                  <c:v>2.0765095614915901E-4</c:v>
                </c:pt>
                <c:pt idx="27869">
                  <c:v>1.3157052443025699E-4</c:v>
                </c:pt>
                <c:pt idx="27870">
                  <c:v>3.7979607821109299E-4</c:v>
                </c:pt>
                <c:pt idx="27871">
                  <c:v>1.75296971519211E-6</c:v>
                </c:pt>
                <c:pt idx="27872">
                  <c:v>7.4317303083628006E-5</c:v>
                </c:pt>
                <c:pt idx="27873">
                  <c:v>1.38466730646589E-3</c:v>
                </c:pt>
                <c:pt idx="27874">
                  <c:v>3.4627992200304998E-3</c:v>
                </c:pt>
                <c:pt idx="27875">
                  <c:v>4.2996363321107703E-6</c:v>
                </c:pt>
                <c:pt idx="27876">
                  <c:v>5.0551117913227395E-4</c:v>
                </c:pt>
                <c:pt idx="27877">
                  <c:v>0.21557596284605901</c:v>
                </c:pt>
                <c:pt idx="27878">
                  <c:v>4.4384121264000702E-3</c:v>
                </c:pt>
                <c:pt idx="27879">
                  <c:v>1.9689688109143101E-6</c:v>
                </c:pt>
                <c:pt idx="27880">
                  <c:v>3.5823320689131401E-3</c:v>
                </c:pt>
                <c:pt idx="27881">
                  <c:v>1.18128823358381E-4</c:v>
                </c:pt>
                <c:pt idx="27882">
                  <c:v>6.5534829075369596E-5</c:v>
                </c:pt>
                <c:pt idx="27883">
                  <c:v>5.2724660922964599E-4</c:v>
                </c:pt>
                <c:pt idx="27884">
                  <c:v>9.9970642861045003E-4</c:v>
                </c:pt>
                <c:pt idx="27885">
                  <c:v>5.01647006763817E-6</c:v>
                </c:pt>
                <c:pt idx="27886">
                  <c:v>4.5056832044334102E-6</c:v>
                </c:pt>
                <c:pt idx="27887">
                  <c:v>8.4819252615324304E-4</c:v>
                </c:pt>
                <c:pt idx="27888">
                  <c:v>9.4569038976615805E-4</c:v>
                </c:pt>
                <c:pt idx="27889">
                  <c:v>8.4959217909479495E-3</c:v>
                </c:pt>
                <c:pt idx="27890">
                  <c:v>2.6270039124913703E-4</c:v>
                </c:pt>
                <c:pt idx="27891">
                  <c:v>4.5793665564147004E-3</c:v>
                </c:pt>
                <c:pt idx="27892">
                  <c:v>8.4612822780298306E-3</c:v>
                </c:pt>
                <c:pt idx="27893">
                  <c:v>1.9047531708820101E-3</c:v>
                </c:pt>
                <c:pt idx="27894">
                  <c:v>9.3301542550316197E-2</c:v>
                </c:pt>
                <c:pt idx="27895">
                  <c:v>3.4094124626751098E-6</c:v>
                </c:pt>
                <c:pt idx="27896">
                  <c:v>8.9809068145177296E-6</c:v>
                </c:pt>
                <c:pt idx="27897">
                  <c:v>4.32762358055821E-4</c:v>
                </c:pt>
                <c:pt idx="27898">
                  <c:v>8.78244762993205E-4</c:v>
                </c:pt>
                <c:pt idx="27899">
                  <c:v>4.3471882627179898E-3</c:v>
                </c:pt>
                <c:pt idx="27900">
                  <c:v>2.9824304017283299E-2</c:v>
                </c:pt>
                <c:pt idx="27901">
                  <c:v>5.1187879337979004E-4</c:v>
                </c:pt>
                <c:pt idx="27902">
                  <c:v>5.4160799121705698E-3</c:v>
                </c:pt>
                <c:pt idx="27903">
                  <c:v>8.2610456593596197E-4</c:v>
                </c:pt>
                <c:pt idx="27904">
                  <c:v>9.0702612615009602E-4</c:v>
                </c:pt>
                <c:pt idx="27905">
                  <c:v>2.0569097740629901E-4</c:v>
                </c:pt>
                <c:pt idx="27906">
                  <c:v>6.17280279284598E-5</c:v>
                </c:pt>
                <c:pt idx="27907">
                  <c:v>4.1026103027003097E-3</c:v>
                </c:pt>
                <c:pt idx="27908">
                  <c:v>1.1457927428822499E-3</c:v>
                </c:pt>
                <c:pt idx="27909">
                  <c:v>1.14749223645179E-3</c:v>
                </c:pt>
                <c:pt idx="27910">
                  <c:v>2.4828463451299399E-2</c:v>
                </c:pt>
                <c:pt idx="27911">
                  <c:v>2.81895412617617E-3</c:v>
                </c:pt>
                <c:pt idx="27912">
                  <c:v>3.6873422165401301E-3</c:v>
                </c:pt>
                <c:pt idx="27913">
                  <c:v>3.2064397965383199E-5</c:v>
                </c:pt>
                <c:pt idx="27914">
                  <c:v>6.7677584920094303E-5</c:v>
                </c:pt>
                <c:pt idx="27915">
                  <c:v>2.50762354535933E-5</c:v>
                </c:pt>
                <c:pt idx="27916">
                  <c:v>8.0798350138035196E-3</c:v>
                </c:pt>
                <c:pt idx="27917">
                  <c:v>4.1742693509520102E-4</c:v>
                </c:pt>
                <c:pt idx="27918">
                  <c:v>4.65029678015208E-3</c:v>
                </c:pt>
                <c:pt idx="27919">
                  <c:v>2.1127991698320899E-4</c:v>
                </c:pt>
                <c:pt idx="27920">
                  <c:v>1.4604650787380501E-6</c:v>
                </c:pt>
                <c:pt idx="27921">
                  <c:v>1.09614469851182E-2</c:v>
                </c:pt>
                <c:pt idx="27922">
                  <c:v>1.3603400692782601E-4</c:v>
                </c:pt>
                <c:pt idx="27923">
                  <c:v>1.2556152110315401E-4</c:v>
                </c:pt>
                <c:pt idx="27924">
                  <c:v>1.8142497339436E-6</c:v>
                </c:pt>
                <c:pt idx="27925">
                  <c:v>1.8288047018464001E-4</c:v>
                </c:pt>
                <c:pt idx="27926">
                  <c:v>3.2697989750626698E-4</c:v>
                </c:pt>
                <c:pt idx="27927">
                  <c:v>7.0720610669219603E-3</c:v>
                </c:pt>
                <c:pt idx="27928">
                  <c:v>0.442322580082745</c:v>
                </c:pt>
                <c:pt idx="27929">
                  <c:v>3.92622443167695E-4</c:v>
                </c:pt>
                <c:pt idx="27930">
                  <c:v>4.3501379192147001E-4</c:v>
                </c:pt>
                <c:pt idx="27931">
                  <c:v>4.1885434894783904E-3</c:v>
                </c:pt>
                <c:pt idx="27932">
                  <c:v>5.9342322601825797E-4</c:v>
                </c:pt>
                <c:pt idx="27933">
                  <c:v>2.6616149719538E-6</c:v>
                </c:pt>
                <c:pt idx="27934">
                  <c:v>2.6170368831756601E-5</c:v>
                </c:pt>
                <c:pt idx="27935">
                  <c:v>4.5633288943083703E-4</c:v>
                </c:pt>
                <c:pt idx="27936">
                  <c:v>2.9265465050588101E-2</c:v>
                </c:pt>
                <c:pt idx="27937">
                  <c:v>1.07914059801886E-3</c:v>
                </c:pt>
                <c:pt idx="27938">
                  <c:v>4.7937021854670901E-4</c:v>
                </c:pt>
                <c:pt idx="27939">
                  <c:v>4.6759134936264098E-4</c:v>
                </c:pt>
                <c:pt idx="27940">
                  <c:v>1.7353084692275399E-3</c:v>
                </c:pt>
                <c:pt idx="27941">
                  <c:v>1.21568338653479E-2</c:v>
                </c:pt>
                <c:pt idx="27942">
                  <c:v>2.9991406591331001E-3</c:v>
                </c:pt>
                <c:pt idx="27943">
                  <c:v>7.1105689422093203E-5</c:v>
                </c:pt>
                <c:pt idx="27944">
                  <c:v>6.2824815079321199E-4</c:v>
                </c:pt>
                <c:pt idx="27945">
                  <c:v>3.7473010640712501E-4</c:v>
                </c:pt>
                <c:pt idx="27946">
                  <c:v>4.6916426722715398E-4</c:v>
                </c:pt>
                <c:pt idx="27947">
                  <c:v>1.75653099873354E-3</c:v>
                </c:pt>
                <c:pt idx="27948">
                  <c:v>1.52886666418462E-4</c:v>
                </c:pt>
                <c:pt idx="27949">
                  <c:v>5.0181374573837496E-4</c:v>
                </c:pt>
                <c:pt idx="27950">
                  <c:v>1.02673264881123E-4</c:v>
                </c:pt>
                <c:pt idx="27951">
                  <c:v>1.9326395274582499E-2</c:v>
                </c:pt>
                <c:pt idx="27952">
                  <c:v>3.3778381123048601E-3</c:v>
                </c:pt>
                <c:pt idx="27953">
                  <c:v>4.3757586176511201E-4</c:v>
                </c:pt>
                <c:pt idx="27954">
                  <c:v>5.1028369620564496E-3</c:v>
                </c:pt>
                <c:pt idx="27955">
                  <c:v>5.5577313403032997E-5</c:v>
                </c:pt>
                <c:pt idx="27956">
                  <c:v>1.4887235336039899E-3</c:v>
                </c:pt>
                <c:pt idx="27957">
                  <c:v>7.4473740890674905E-4</c:v>
                </c:pt>
                <c:pt idx="27958">
                  <c:v>6.2322962219232003E-3</c:v>
                </c:pt>
                <c:pt idx="27959">
                  <c:v>1.6161386661050199E-4</c:v>
                </c:pt>
                <c:pt idx="27960">
                  <c:v>6.9899621767843801E-4</c:v>
                </c:pt>
                <c:pt idx="27961">
                  <c:v>2.2839732141933999E-5</c:v>
                </c:pt>
                <c:pt idx="27962">
                  <c:v>4.41928962989762E-4</c:v>
                </c:pt>
                <c:pt idx="27963">
                  <c:v>7.9202290430918805E-4</c:v>
                </c:pt>
                <c:pt idx="27964">
                  <c:v>1.53774634715348E-3</c:v>
                </c:pt>
                <c:pt idx="27965">
                  <c:v>1.48597440622788E-4</c:v>
                </c:pt>
                <c:pt idx="27966">
                  <c:v>3.3122072730389501E-3</c:v>
                </c:pt>
                <c:pt idx="27967">
                  <c:v>2.8779063024539798E-6</c:v>
                </c:pt>
                <c:pt idx="27968">
                  <c:v>1.6501388770418199E-6</c:v>
                </c:pt>
                <c:pt idx="27969">
                  <c:v>1.59889052702748E-6</c:v>
                </c:pt>
                <c:pt idx="27970">
                  <c:v>3.9290675167839899E-4</c:v>
                </c:pt>
                <c:pt idx="27971">
                  <c:v>1.9042037809147201E-4</c:v>
                </c:pt>
                <c:pt idx="27972">
                  <c:v>8.9200733899494605E-4</c:v>
                </c:pt>
                <c:pt idx="27973">
                  <c:v>2.9787327540644602E-3</c:v>
                </c:pt>
                <c:pt idx="27974">
                  <c:v>4.89672370903325E-3</c:v>
                </c:pt>
                <c:pt idx="27975">
                  <c:v>2.4665066678396701E-3</c:v>
                </c:pt>
                <c:pt idx="27976">
                  <c:v>6.5337195201413994E-5</c:v>
                </c:pt>
                <c:pt idx="27977">
                  <c:v>3.2137553476558001E-4</c:v>
                </c:pt>
                <c:pt idx="27978">
                  <c:v>5.9328128259342003E-7</c:v>
                </c:pt>
                <c:pt idx="27979">
                  <c:v>2.5673792459215999E-4</c:v>
                </c:pt>
                <c:pt idx="27980">
                  <c:v>2.6121291293020098E-4</c:v>
                </c:pt>
                <c:pt idx="27981">
                  <c:v>1.0974547597568201E-4</c:v>
                </c:pt>
                <c:pt idx="27982">
                  <c:v>1.83923889343173E-2</c:v>
                </c:pt>
                <c:pt idx="27983">
                  <c:v>1.01795602758945E-3</c:v>
                </c:pt>
                <c:pt idx="27984">
                  <c:v>2.82109710643062E-6</c:v>
                </c:pt>
                <c:pt idx="27985">
                  <c:v>4.1139942344742301E-3</c:v>
                </c:pt>
                <c:pt idx="27986">
                  <c:v>1.12054468165367E-2</c:v>
                </c:pt>
                <c:pt idx="27987">
                  <c:v>2.75353225634874E-4</c:v>
                </c:pt>
                <c:pt idx="27988">
                  <c:v>7.1619007127402196E-4</c:v>
                </c:pt>
                <c:pt idx="27989">
                  <c:v>1.5094792664044899E-4</c:v>
                </c:pt>
                <c:pt idx="27990">
                  <c:v>8.3226974375538703E-3</c:v>
                </c:pt>
                <c:pt idx="27991">
                  <c:v>4.1447086431390702E-5</c:v>
                </c:pt>
                <c:pt idx="27992">
                  <c:v>2.5402124810497401E-4</c:v>
                </c:pt>
                <c:pt idx="27993">
                  <c:v>2.7648845938621697E-4</c:v>
                </c:pt>
                <c:pt idx="27994">
                  <c:v>6.4160412474767196E-3</c:v>
                </c:pt>
                <c:pt idx="27995">
                  <c:v>2.4123882265991502E-3</c:v>
                </c:pt>
                <c:pt idx="27996">
                  <c:v>1.22621061562908E-2</c:v>
                </c:pt>
                <c:pt idx="27997">
                  <c:v>6.04024998492466E-4</c:v>
                </c:pt>
                <c:pt idx="27998">
                  <c:v>1.9883012020601599E-3</c:v>
                </c:pt>
                <c:pt idx="27999">
                  <c:v>7.1764552239410202E-3</c:v>
                </c:pt>
                <c:pt idx="28000">
                  <c:v>4.0625227447361198E-7</c:v>
                </c:pt>
                <c:pt idx="28001">
                  <c:v>1.1013705427793E-4</c:v>
                </c:pt>
                <c:pt idx="28002">
                  <c:v>1.90137531378608E-2</c:v>
                </c:pt>
                <c:pt idx="28003">
                  <c:v>7.6950342199712104E-3</c:v>
                </c:pt>
                <c:pt idx="28004">
                  <c:v>2.0569332640206502E-2</c:v>
                </c:pt>
                <c:pt idx="28005">
                  <c:v>3.06361322040666E-4</c:v>
                </c:pt>
                <c:pt idx="28006">
                  <c:v>2.8003559379668002E-3</c:v>
                </c:pt>
                <c:pt idx="28007">
                  <c:v>2.9225904272939002E-4</c:v>
                </c:pt>
                <c:pt idx="28008">
                  <c:v>6.6085396449768307E-5</c:v>
                </c:pt>
                <c:pt idx="28009">
                  <c:v>1.9372131379670501E-4</c:v>
                </c:pt>
                <c:pt idx="28010">
                  <c:v>6.5923840909876599E-3</c:v>
                </c:pt>
                <c:pt idx="28011">
                  <c:v>2.7892566321621899E-4</c:v>
                </c:pt>
                <c:pt idx="28012">
                  <c:v>5.7667135979669695E-4</c:v>
                </c:pt>
                <c:pt idx="28013">
                  <c:v>4.28724886726214E-4</c:v>
                </c:pt>
                <c:pt idx="28014">
                  <c:v>2.1797480829369002E-2</c:v>
                </c:pt>
                <c:pt idx="28015">
                  <c:v>3.3128139003960001E-6</c:v>
                </c:pt>
                <c:pt idx="28016">
                  <c:v>0.86608997797031195</c:v>
                </c:pt>
                <c:pt idx="28017">
                  <c:v>3.6246013647923001E-6</c:v>
                </c:pt>
                <c:pt idx="28018">
                  <c:v>3.8652128750664302E-7</c:v>
                </c:pt>
                <c:pt idx="28019">
                  <c:v>1.27391868009424E-6</c:v>
                </c:pt>
                <c:pt idx="28020">
                  <c:v>2.1781707098212199E-4</c:v>
                </c:pt>
                <c:pt idx="28021">
                  <c:v>3.40591801698727E-4</c:v>
                </c:pt>
                <c:pt idx="28022">
                  <c:v>2.0337566814516999E-4</c:v>
                </c:pt>
                <c:pt idx="28023">
                  <c:v>3.1804700008600498E-3</c:v>
                </c:pt>
                <c:pt idx="28024">
                  <c:v>2.2820756095309001E-2</c:v>
                </c:pt>
                <c:pt idx="28025">
                  <c:v>9.7970222048874797E-4</c:v>
                </c:pt>
                <c:pt idx="28026">
                  <c:v>5.1223086208707601E-4</c:v>
                </c:pt>
                <c:pt idx="28027">
                  <c:v>2.21753311418463E-4</c:v>
                </c:pt>
                <c:pt idx="28028">
                  <c:v>1.19446310888707E-4</c:v>
                </c:pt>
                <c:pt idx="28029">
                  <c:v>8.9006066061947603E-4</c:v>
                </c:pt>
                <c:pt idx="28030">
                  <c:v>0.42889786001393199</c:v>
                </c:pt>
                <c:pt idx="28031">
                  <c:v>7.0360556236119596E-4</c:v>
                </c:pt>
                <c:pt idx="28032">
                  <c:v>1.15030121355785E-4</c:v>
                </c:pt>
                <c:pt idx="28033">
                  <c:v>8.2721679275995896E-3</c:v>
                </c:pt>
                <c:pt idx="28034">
                  <c:v>1.8208270206235901E-4</c:v>
                </c:pt>
                <c:pt idx="28035">
                  <c:v>6.4181493629064698E-6</c:v>
                </c:pt>
                <c:pt idx="28036">
                  <c:v>3.7200372681284199E-4</c:v>
                </c:pt>
                <c:pt idx="28037">
                  <c:v>7.5845353514957697E-4</c:v>
                </c:pt>
                <c:pt idx="28038">
                  <c:v>1.9104592890460999E-7</c:v>
                </c:pt>
                <c:pt idx="28039">
                  <c:v>1.6772087602052299E-4</c:v>
                </c:pt>
                <c:pt idx="28040">
                  <c:v>8.48939065297052E-4</c:v>
                </c:pt>
                <c:pt idx="28041">
                  <c:v>2.5935805699093301E-3</c:v>
                </c:pt>
                <c:pt idx="28042">
                  <c:v>3.2357344916724099E-3</c:v>
                </c:pt>
                <c:pt idx="28043">
                  <c:v>1.0720021670926E-4</c:v>
                </c:pt>
                <c:pt idx="28044">
                  <c:v>3.8533343702215101E-3</c:v>
                </c:pt>
                <c:pt idx="28045">
                  <c:v>1.03816805378613E-2</c:v>
                </c:pt>
                <c:pt idx="28046">
                  <c:v>1.0646965577416101E-2</c:v>
                </c:pt>
                <c:pt idx="28047">
                  <c:v>3.6539917382178301E-4</c:v>
                </c:pt>
                <c:pt idx="28048">
                  <c:v>1.3850906235442599E-3</c:v>
                </c:pt>
                <c:pt idx="28049">
                  <c:v>1.2272508243442001E-5</c:v>
                </c:pt>
                <c:pt idx="28050">
                  <c:v>1.15267145215188E-4</c:v>
                </c:pt>
                <c:pt idx="28051">
                  <c:v>5.1680321103812201E-4</c:v>
                </c:pt>
                <c:pt idx="28052">
                  <c:v>4.8492171559719402E-5</c:v>
                </c:pt>
                <c:pt idx="28053">
                  <c:v>2.0944539505918401E-4</c:v>
                </c:pt>
                <c:pt idx="28054">
                  <c:v>3.35806703048109E-3</c:v>
                </c:pt>
                <c:pt idx="28055">
                  <c:v>4.9239729705264496E-4</c:v>
                </c:pt>
                <c:pt idx="28056">
                  <c:v>1.6674404837237301E-5</c:v>
                </c:pt>
                <c:pt idx="28057">
                  <c:v>1.3928708545855E-2</c:v>
                </c:pt>
                <c:pt idx="28058">
                  <c:v>9.2822818634878505E-4</c:v>
                </c:pt>
                <c:pt idx="28059">
                  <c:v>1.91675531193338E-3</c:v>
                </c:pt>
                <c:pt idx="28060">
                  <c:v>4.6185331534151502E-4</c:v>
                </c:pt>
                <c:pt idx="28061">
                  <c:v>2.2364364960185202E-3</c:v>
                </c:pt>
                <c:pt idx="28062">
                  <c:v>4.5731298319994299E-4</c:v>
                </c:pt>
                <c:pt idx="28063">
                  <c:v>2.4862594569498502E-6</c:v>
                </c:pt>
                <c:pt idx="28064">
                  <c:v>4.6259075842650902E-4</c:v>
                </c:pt>
                <c:pt idx="28065">
                  <c:v>3.1544004448206698E-3</c:v>
                </c:pt>
                <c:pt idx="28066">
                  <c:v>3.04045375201502E-3</c:v>
                </c:pt>
                <c:pt idx="28067">
                  <c:v>1.5076677562335801E-4</c:v>
                </c:pt>
                <c:pt idx="28068">
                  <c:v>4.1609847849743601E-4</c:v>
                </c:pt>
                <c:pt idx="28069">
                  <c:v>3.7140891262611999E-6</c:v>
                </c:pt>
                <c:pt idx="28070">
                  <c:v>2.9411583465052302E-4</c:v>
                </c:pt>
                <c:pt idx="28071">
                  <c:v>1.0748855615946301E-2</c:v>
                </c:pt>
                <c:pt idx="28072">
                  <c:v>1.0853165031933801E-2</c:v>
                </c:pt>
                <c:pt idx="28073">
                  <c:v>7.1133499808685599E-4</c:v>
                </c:pt>
                <c:pt idx="28074">
                  <c:v>1.59338868889805E-3</c:v>
                </c:pt>
                <c:pt idx="28075">
                  <c:v>5.3411009962100195E-4</c:v>
                </c:pt>
                <c:pt idx="28076">
                  <c:v>0.72039740550584497</c:v>
                </c:pt>
                <c:pt idx="28077">
                  <c:v>3.5001115709234599E-5</c:v>
                </c:pt>
                <c:pt idx="28078">
                  <c:v>5.0170974628912298E-4</c:v>
                </c:pt>
                <c:pt idx="28079">
                  <c:v>1.692605490207E-3</c:v>
                </c:pt>
                <c:pt idx="28080">
                  <c:v>4.3706456023272798E-2</c:v>
                </c:pt>
                <c:pt idx="28081">
                  <c:v>1.77504522696989E-4</c:v>
                </c:pt>
                <c:pt idx="28082">
                  <c:v>3.6643184079392202E-4</c:v>
                </c:pt>
                <c:pt idx="28083">
                  <c:v>1.46668473664188E-4</c:v>
                </c:pt>
                <c:pt idx="28084">
                  <c:v>2.3086377032349199E-4</c:v>
                </c:pt>
                <c:pt idx="28085">
                  <c:v>1.0622935659871601E-3</c:v>
                </c:pt>
                <c:pt idx="28086">
                  <c:v>6.2501764866932299E-6</c:v>
                </c:pt>
                <c:pt idx="28087">
                  <c:v>9.9932111469812194E-4</c:v>
                </c:pt>
                <c:pt idx="28088">
                  <c:v>2.53986962551602E-4</c:v>
                </c:pt>
                <c:pt idx="28089">
                  <c:v>1.5535713707943901E-4</c:v>
                </c:pt>
                <c:pt idx="28090">
                  <c:v>3.5911495518538E-6</c:v>
                </c:pt>
                <c:pt idx="28091">
                  <c:v>8.7557564902316796E-4</c:v>
                </c:pt>
                <c:pt idx="28092">
                  <c:v>6.5921280452126E-4</c:v>
                </c:pt>
                <c:pt idx="28093">
                  <c:v>1.0660321129387701E-2</c:v>
                </c:pt>
                <c:pt idx="28094">
                  <c:v>5.6377894899971496E-7</c:v>
                </c:pt>
                <c:pt idx="28095">
                  <c:v>1.4001957616819999E-3</c:v>
                </c:pt>
                <c:pt idx="28096">
                  <c:v>2.8185229244587201E-4</c:v>
                </c:pt>
                <c:pt idx="28097">
                  <c:v>5.6504233345976802E-3</c:v>
                </c:pt>
                <c:pt idx="28098">
                  <c:v>3.33394029130232E-7</c:v>
                </c:pt>
                <c:pt idx="28099">
                  <c:v>2.8570539666660701E-6</c:v>
                </c:pt>
                <c:pt idx="28100">
                  <c:v>1.3132354432881201E-6</c:v>
                </c:pt>
                <c:pt idx="28101">
                  <c:v>2.2839130936591601E-3</c:v>
                </c:pt>
                <c:pt idx="28102">
                  <c:v>0.87380211911915395</c:v>
                </c:pt>
                <c:pt idx="28103">
                  <c:v>8.8891944055188399E-4</c:v>
                </c:pt>
                <c:pt idx="28104">
                  <c:v>1.2936537690586699E-3</c:v>
                </c:pt>
                <c:pt idx="28105">
                  <c:v>1.6328778589326199E-3</c:v>
                </c:pt>
                <c:pt idx="28106">
                  <c:v>3.3991565198433798E-4</c:v>
                </c:pt>
                <c:pt idx="28107">
                  <c:v>1.50055774655069E-3</c:v>
                </c:pt>
                <c:pt idx="28108">
                  <c:v>2.7267837317632702E-3</c:v>
                </c:pt>
                <c:pt idx="28109">
                  <c:v>3.2437351015704799E-4</c:v>
                </c:pt>
                <c:pt idx="28110">
                  <c:v>1.0109605537663701E-6</c:v>
                </c:pt>
                <c:pt idx="28111">
                  <c:v>1.15850928351721E-3</c:v>
                </c:pt>
                <c:pt idx="28112">
                  <c:v>6.4104975714498395E-4</c:v>
                </c:pt>
                <c:pt idx="28113">
                  <c:v>1.0856347697106999E-3</c:v>
                </c:pt>
                <c:pt idx="28114">
                  <c:v>1.5535513781650401E-3</c:v>
                </c:pt>
                <c:pt idx="28115">
                  <c:v>2.5289923110275798E-4</c:v>
                </c:pt>
                <c:pt idx="28116">
                  <c:v>2.8144754988882899E-3</c:v>
                </c:pt>
                <c:pt idx="28117">
                  <c:v>7.7479753577856803E-4</c:v>
                </c:pt>
                <c:pt idx="28118">
                  <c:v>4.9167350036780003E-5</c:v>
                </c:pt>
                <c:pt idx="28119">
                  <c:v>2.1529256277952801E-3</c:v>
                </c:pt>
                <c:pt idx="28120">
                  <c:v>4.2748350617729502E-5</c:v>
                </c:pt>
                <c:pt idx="28121">
                  <c:v>9.6335191475087497E-4</c:v>
                </c:pt>
                <c:pt idx="28122">
                  <c:v>8.7264250881265992E-3</c:v>
                </c:pt>
                <c:pt idx="28123">
                  <c:v>2.3219766945069302E-3</c:v>
                </c:pt>
                <c:pt idx="28124">
                  <c:v>1.19744442943287E-4</c:v>
                </c:pt>
                <c:pt idx="28125">
                  <c:v>2.19516522276508E-3</c:v>
                </c:pt>
                <c:pt idx="28126">
                  <c:v>7.4160186490522897E-4</c:v>
                </c:pt>
                <c:pt idx="28127">
                  <c:v>1.93616179394806E-4</c:v>
                </c:pt>
                <c:pt idx="28128">
                  <c:v>4.25229823939653E-4</c:v>
                </c:pt>
                <c:pt idx="28129">
                  <c:v>2.8144081433568302E-4</c:v>
                </c:pt>
                <c:pt idx="28130">
                  <c:v>4.1225862803180499E-7</c:v>
                </c:pt>
                <c:pt idx="28131">
                  <c:v>8.4698646893191006E-3</c:v>
                </c:pt>
                <c:pt idx="28132">
                  <c:v>1.15634714893152E-4</c:v>
                </c:pt>
                <c:pt idx="28133">
                  <c:v>3.0142848145845999E-7</c:v>
                </c:pt>
                <c:pt idx="28134">
                  <c:v>2.0292625833747402E-6</c:v>
                </c:pt>
                <c:pt idx="28135">
                  <c:v>2.76259803320277E-4</c:v>
                </c:pt>
                <c:pt idx="28136">
                  <c:v>1.27181496006577E-3</c:v>
                </c:pt>
                <c:pt idx="28137">
                  <c:v>1.6815134377607601E-3</c:v>
                </c:pt>
                <c:pt idx="28138">
                  <c:v>5.0948920435263802E-4</c:v>
                </c:pt>
                <c:pt idx="28139">
                  <c:v>9.8277837670451493E-4</c:v>
                </c:pt>
                <c:pt idx="28140">
                  <c:v>9.7022888007545894E-5</c:v>
                </c:pt>
                <c:pt idx="28141">
                  <c:v>4.2274194281193E-3</c:v>
                </c:pt>
                <c:pt idx="28142">
                  <c:v>1.2547631819886601E-4</c:v>
                </c:pt>
                <c:pt idx="28143">
                  <c:v>9.0576124948804594E-5</c:v>
                </c:pt>
                <c:pt idx="28144">
                  <c:v>5.2727965547996504E-3</c:v>
                </c:pt>
                <c:pt idx="28145">
                  <c:v>7.14271922739423E-4</c:v>
                </c:pt>
                <c:pt idx="28146">
                  <c:v>1.4573809117061199E-4</c:v>
                </c:pt>
                <c:pt idx="28147">
                  <c:v>1.4673422955358201E-2</c:v>
                </c:pt>
                <c:pt idx="28148">
                  <c:v>6.8483237086066403E-3</c:v>
                </c:pt>
                <c:pt idx="28149">
                  <c:v>1.99929670822061E-2</c:v>
                </c:pt>
                <c:pt idx="28150">
                  <c:v>1.4090589838425201E-4</c:v>
                </c:pt>
                <c:pt idx="28151">
                  <c:v>3.19349294729698E-3</c:v>
                </c:pt>
                <c:pt idx="28152">
                  <c:v>9.1817269965060299E-3</c:v>
                </c:pt>
                <c:pt idx="28153">
                  <c:v>3.4715313495537701E-6</c:v>
                </c:pt>
                <c:pt idx="28154">
                  <c:v>4.2123089922754299E-4</c:v>
                </c:pt>
                <c:pt idx="28155">
                  <c:v>3.1182399928160499E-3</c:v>
                </c:pt>
                <c:pt idx="28156">
                  <c:v>5.79349977192497E-4</c:v>
                </c:pt>
                <c:pt idx="28157">
                  <c:v>3.4390483938947201E-4</c:v>
                </c:pt>
                <c:pt idx="28158">
                  <c:v>1.50550470420777E-3</c:v>
                </c:pt>
                <c:pt idx="28159">
                  <c:v>5.8407961324161704E-4</c:v>
                </c:pt>
                <c:pt idx="28160">
                  <c:v>4.2673046953610703E-3</c:v>
                </c:pt>
                <c:pt idx="28161">
                  <c:v>1.5804004433749401E-2</c:v>
                </c:pt>
                <c:pt idx="28162">
                  <c:v>0.96028032961711696</c:v>
                </c:pt>
                <c:pt idx="28163">
                  <c:v>8.5795866351057893E-3</c:v>
                </c:pt>
                <c:pt idx="28164">
                  <c:v>1.4280234942526599E-4</c:v>
                </c:pt>
                <c:pt idx="28165">
                  <c:v>1.0781244033104501E-2</c:v>
                </c:pt>
                <c:pt idx="28166">
                  <c:v>6.1183561603666005E-7</c:v>
                </c:pt>
                <c:pt idx="28167">
                  <c:v>8.6272797769023398E-6</c:v>
                </c:pt>
                <c:pt idx="28168">
                  <c:v>2.33462599525003E-4</c:v>
                </c:pt>
                <c:pt idx="28169">
                  <c:v>1.9866834038939101E-4</c:v>
                </c:pt>
                <c:pt idx="28170">
                  <c:v>2.33228491237531E-4</c:v>
                </c:pt>
                <c:pt idx="28171">
                  <c:v>2.60289223880531E-3</c:v>
                </c:pt>
                <c:pt idx="28172">
                  <c:v>1.16627865592709E-2</c:v>
                </c:pt>
                <c:pt idx="28173">
                  <c:v>2.5395738413460202E-4</c:v>
                </c:pt>
                <c:pt idx="28174">
                  <c:v>1.86488203764258E-3</c:v>
                </c:pt>
                <c:pt idx="28175">
                  <c:v>3.68948326900021E-3</c:v>
                </c:pt>
                <c:pt idx="28176">
                  <c:v>1.6169105730165099E-3</c:v>
                </c:pt>
                <c:pt idx="28177">
                  <c:v>4.2575362271044102E-2</c:v>
                </c:pt>
                <c:pt idx="28178">
                  <c:v>4.7214696810346103E-2</c:v>
                </c:pt>
                <c:pt idx="28179">
                  <c:v>1.90917415639797E-4</c:v>
                </c:pt>
                <c:pt idx="28180">
                  <c:v>6.5416788861971296E-4</c:v>
                </c:pt>
                <c:pt idx="28181">
                  <c:v>6.9848316072888605E-2</c:v>
                </c:pt>
                <c:pt idx="28182">
                  <c:v>1.95794488160068E-2</c:v>
                </c:pt>
                <c:pt idx="28183">
                  <c:v>1.9144226810695201E-3</c:v>
                </c:pt>
                <c:pt idx="28184">
                  <c:v>3.3636914630462599E-7</c:v>
                </c:pt>
                <c:pt idx="28185">
                  <c:v>8.1307363104159803E-5</c:v>
                </c:pt>
                <c:pt idx="28186">
                  <c:v>9.5791571128991393E-3</c:v>
                </c:pt>
                <c:pt idx="28187">
                  <c:v>1.0485046532636001E-6</c:v>
                </c:pt>
                <c:pt idx="28188">
                  <c:v>2.0884331746611001E-2</c:v>
                </c:pt>
                <c:pt idx="28189">
                  <c:v>3.1139002935807401E-4</c:v>
                </c:pt>
                <c:pt idx="28190">
                  <c:v>2.8718571998006599E-5</c:v>
                </c:pt>
                <c:pt idx="28191">
                  <c:v>1.17500429014944E-5</c:v>
                </c:pt>
                <c:pt idx="28192">
                  <c:v>6.0629169628254398E-3</c:v>
                </c:pt>
                <c:pt idx="28193">
                  <c:v>2.40248289396146E-4</c:v>
                </c:pt>
                <c:pt idx="28194">
                  <c:v>2.35031024398842E-5</c:v>
                </c:pt>
                <c:pt idx="28195">
                  <c:v>1.68347145450731E-3</c:v>
                </c:pt>
                <c:pt idx="28196">
                  <c:v>8.1766555774135597E-7</c:v>
                </c:pt>
                <c:pt idx="28197">
                  <c:v>5.0062466607905696E-3</c:v>
                </c:pt>
                <c:pt idx="28198">
                  <c:v>1.21430922290672E-2</c:v>
                </c:pt>
                <c:pt idx="28199">
                  <c:v>8.5282043233325302E-3</c:v>
                </c:pt>
                <c:pt idx="28200">
                  <c:v>6.5604226500570496E-3</c:v>
                </c:pt>
                <c:pt idx="28201">
                  <c:v>1.38523142713335E-3</c:v>
                </c:pt>
                <c:pt idx="28202">
                  <c:v>2.0689497395183199E-3</c:v>
                </c:pt>
                <c:pt idx="28203">
                  <c:v>2.49673261929706E-3</c:v>
                </c:pt>
                <c:pt idx="28204">
                  <c:v>1.9934683152787601E-3</c:v>
                </c:pt>
                <c:pt idx="28205">
                  <c:v>2.0541803423977799E-3</c:v>
                </c:pt>
                <c:pt idx="28206">
                  <c:v>1.3596786460513099E-2</c:v>
                </c:pt>
                <c:pt idx="28207">
                  <c:v>7.2890801992044096E-4</c:v>
                </c:pt>
                <c:pt idx="28208">
                  <c:v>1.5727389586247599E-6</c:v>
                </c:pt>
                <c:pt idx="28209">
                  <c:v>3.8904090737940699E-3</c:v>
                </c:pt>
                <c:pt idx="28210">
                  <c:v>9.1396994708073102E-5</c:v>
                </c:pt>
                <c:pt idx="28211">
                  <c:v>1.1858152343053E-3</c:v>
                </c:pt>
                <c:pt idx="28212">
                  <c:v>0.39853048345576902</c:v>
                </c:pt>
                <c:pt idx="28213">
                  <c:v>3.5435599472086001E-3</c:v>
                </c:pt>
                <c:pt idx="28214">
                  <c:v>1.53459789897658E-5</c:v>
                </c:pt>
                <c:pt idx="28215">
                  <c:v>4.1050873913518298E-4</c:v>
                </c:pt>
                <c:pt idx="28216">
                  <c:v>5.4188580964720701E-4</c:v>
                </c:pt>
                <c:pt idx="28217">
                  <c:v>6.2890182483644303E-4</c:v>
                </c:pt>
                <c:pt idx="28218">
                  <c:v>1.7280028813540299E-4</c:v>
                </c:pt>
                <c:pt idx="28219">
                  <c:v>3.3731184229388398E-3</c:v>
                </c:pt>
                <c:pt idx="28220">
                  <c:v>2.7294478442796599E-3</c:v>
                </c:pt>
                <c:pt idx="28221">
                  <c:v>1.92407748526002E-3</c:v>
                </c:pt>
                <c:pt idx="28222">
                  <c:v>6.0688992498180501E-4</c:v>
                </c:pt>
                <c:pt idx="28223">
                  <c:v>9.2602357378081304E-7</c:v>
                </c:pt>
                <c:pt idx="28224">
                  <c:v>5.3880154842158396E-4</c:v>
                </c:pt>
                <c:pt idx="28225">
                  <c:v>1.9587616655394701E-4</c:v>
                </c:pt>
                <c:pt idx="28226">
                  <c:v>4.0080415485139201E-2</c:v>
                </c:pt>
                <c:pt idx="28227">
                  <c:v>6.1125660106793904E-4</c:v>
                </c:pt>
                <c:pt idx="28228">
                  <c:v>1.30876669632701E-2</c:v>
                </c:pt>
                <c:pt idx="28229">
                  <c:v>1.3575827845831401E-4</c:v>
                </c:pt>
                <c:pt idx="28230">
                  <c:v>2.7230923272780799E-3</c:v>
                </c:pt>
                <c:pt idx="28231">
                  <c:v>5.2653437262294796E-4</c:v>
                </c:pt>
                <c:pt idx="28232">
                  <c:v>3.6362547148531601E-7</c:v>
                </c:pt>
                <c:pt idx="28233">
                  <c:v>3.64137852430885E-3</c:v>
                </c:pt>
                <c:pt idx="28234">
                  <c:v>1.10900738087525E-2</c:v>
                </c:pt>
                <c:pt idx="28235">
                  <c:v>3.4715080525215302E-6</c:v>
                </c:pt>
                <c:pt idx="28236">
                  <c:v>1.48589984538054E-4</c:v>
                </c:pt>
                <c:pt idx="28237">
                  <c:v>5.4614492855982801E-5</c:v>
                </c:pt>
                <c:pt idx="28238">
                  <c:v>2.3895171397210702E-7</c:v>
                </c:pt>
                <c:pt idx="28239">
                  <c:v>1.31234865653092E-4</c:v>
                </c:pt>
                <c:pt idx="28240">
                  <c:v>7.2843965204624105E-5</c:v>
                </c:pt>
                <c:pt idx="28241">
                  <c:v>4.6336657061060004E-3</c:v>
                </c:pt>
                <c:pt idx="28242">
                  <c:v>1.73315786630562E-2</c:v>
                </c:pt>
                <c:pt idx="28243">
                  <c:v>3.5233171228215502E-4</c:v>
                </c:pt>
                <c:pt idx="28244">
                  <c:v>9.6021801608350493E-6</c:v>
                </c:pt>
                <c:pt idx="28245">
                  <c:v>5.8784084958737902E-6</c:v>
                </c:pt>
                <c:pt idx="28246">
                  <c:v>2.1719316058244101E-5</c:v>
                </c:pt>
                <c:pt idx="28247">
                  <c:v>3.9461609778052402E-3</c:v>
                </c:pt>
                <c:pt idx="28248">
                  <c:v>1.5444047272204301E-4</c:v>
                </c:pt>
                <c:pt idx="28249">
                  <c:v>2.3442517225812399E-4</c:v>
                </c:pt>
                <c:pt idx="28250">
                  <c:v>2.4046432834900101E-6</c:v>
                </c:pt>
                <c:pt idx="28251">
                  <c:v>3.06367166559006E-4</c:v>
                </c:pt>
                <c:pt idx="28252">
                  <c:v>2.8802751519345902E-4</c:v>
                </c:pt>
                <c:pt idx="28253">
                  <c:v>2.2075356653510798E-3</c:v>
                </c:pt>
                <c:pt idx="28254">
                  <c:v>6.1076426515466901E-2</c:v>
                </c:pt>
                <c:pt idx="28255">
                  <c:v>5.2043921762813297E-5</c:v>
                </c:pt>
                <c:pt idx="28256">
                  <c:v>2.4949722423582598E-4</c:v>
                </c:pt>
                <c:pt idx="28257">
                  <c:v>5.2971832556100197E-3</c:v>
                </c:pt>
                <c:pt idx="28258">
                  <c:v>9.1865686584553605E-3</c:v>
                </c:pt>
                <c:pt idx="28259">
                  <c:v>2.1835469355769299E-3</c:v>
                </c:pt>
                <c:pt idx="28260">
                  <c:v>1.7994375570016001E-4</c:v>
                </c:pt>
                <c:pt idx="28261">
                  <c:v>3.2763440776525498E-4</c:v>
                </c:pt>
                <c:pt idx="28262">
                  <c:v>5.6656620492896205E-4</c:v>
                </c:pt>
                <c:pt idx="28263">
                  <c:v>4.5526209607716798E-4</c:v>
                </c:pt>
                <c:pt idx="28264">
                  <c:v>3.2834629223629802E-4</c:v>
                </c:pt>
                <c:pt idx="28265">
                  <c:v>5.4398631533624897E-4</c:v>
                </c:pt>
                <c:pt idx="28266">
                  <c:v>7.50470431712407E-5</c:v>
                </c:pt>
                <c:pt idx="28267">
                  <c:v>2.8484884297562199E-3</c:v>
                </c:pt>
                <c:pt idx="28268">
                  <c:v>6.5962124406725804E-4</c:v>
                </c:pt>
                <c:pt idx="28269">
                  <c:v>7.0184608657675195E-4</c:v>
                </c:pt>
                <c:pt idx="28270">
                  <c:v>2.8497455277483701E-3</c:v>
                </c:pt>
                <c:pt idx="28271">
                  <c:v>1.9494517136026701E-3</c:v>
                </c:pt>
                <c:pt idx="28272">
                  <c:v>5.3437166608597299E-2</c:v>
                </c:pt>
                <c:pt idx="28273">
                  <c:v>1.8397415640603999E-3</c:v>
                </c:pt>
                <c:pt idx="28274">
                  <c:v>4.1539228380439398E-3</c:v>
                </c:pt>
                <c:pt idx="28275">
                  <c:v>1.0122060170050799E-3</c:v>
                </c:pt>
                <c:pt idx="28276">
                  <c:v>4.0167911393756999E-4</c:v>
                </c:pt>
                <c:pt idx="28277">
                  <c:v>2.11374524880989E-3</c:v>
                </c:pt>
                <c:pt idx="28278">
                  <c:v>3.7890714299397203E-5</c:v>
                </c:pt>
                <c:pt idx="28279">
                  <c:v>8.8451368850064004E-4</c:v>
                </c:pt>
                <c:pt idx="28280">
                  <c:v>2.65342157556071E-5</c:v>
                </c:pt>
                <c:pt idx="28281">
                  <c:v>3.5675917485870499E-4</c:v>
                </c:pt>
                <c:pt idx="28282">
                  <c:v>9.39532811222475E-3</c:v>
                </c:pt>
                <c:pt idx="28283">
                  <c:v>8.5335530431129999E-4</c:v>
                </c:pt>
                <c:pt idx="28284">
                  <c:v>1.4863128638600601E-4</c:v>
                </c:pt>
                <c:pt idx="28285">
                  <c:v>2.4511614697238302E-4</c:v>
                </c:pt>
                <c:pt idx="28286">
                  <c:v>1.5809965605823598E-2</c:v>
                </c:pt>
                <c:pt idx="28287">
                  <c:v>4.3317760332346202E-4</c:v>
                </c:pt>
                <c:pt idx="28288">
                  <c:v>3.2574184906055098E-4</c:v>
                </c:pt>
                <c:pt idx="28289">
                  <c:v>2.4072235906865501E-4</c:v>
                </c:pt>
                <c:pt idx="28290">
                  <c:v>2.3445311768273099E-4</c:v>
                </c:pt>
                <c:pt idx="28291">
                  <c:v>2.10900659202634E-6</c:v>
                </c:pt>
                <c:pt idx="28292">
                  <c:v>1.2301583192453E-5</c:v>
                </c:pt>
                <c:pt idx="28293">
                  <c:v>1.57881445355397E-3</c:v>
                </c:pt>
                <c:pt idx="28294">
                  <c:v>1.3412396392445899E-3</c:v>
                </c:pt>
                <c:pt idx="28295">
                  <c:v>6.4024823926394098E-3</c:v>
                </c:pt>
                <c:pt idx="28296">
                  <c:v>4.2783160401050901E-3</c:v>
                </c:pt>
                <c:pt idx="28297">
                  <c:v>1.28293204514282E-2</c:v>
                </c:pt>
                <c:pt idx="28298">
                  <c:v>1.3767707623688801E-3</c:v>
                </c:pt>
                <c:pt idx="28299">
                  <c:v>1.2278843994277301E-3</c:v>
                </c:pt>
                <c:pt idx="28300">
                  <c:v>1.13702116092706E-6</c:v>
                </c:pt>
                <c:pt idx="28301">
                  <c:v>1.9339427727091501E-2</c:v>
                </c:pt>
                <c:pt idx="28302">
                  <c:v>6.8605160973388696E-5</c:v>
                </c:pt>
                <c:pt idx="28303">
                  <c:v>6.4804878884135804E-4</c:v>
                </c:pt>
                <c:pt idx="28304">
                  <c:v>7.7001825754767695E-5</c:v>
                </c:pt>
                <c:pt idx="28305">
                  <c:v>0.93829900294893498</c:v>
                </c:pt>
                <c:pt idx="28306">
                  <c:v>1.7633486768556399E-4</c:v>
                </c:pt>
                <c:pt idx="28307">
                  <c:v>7.0212739616307999E-3</c:v>
                </c:pt>
                <c:pt idx="28308">
                  <c:v>5.1102621903446898E-4</c:v>
                </c:pt>
                <c:pt idx="28309">
                  <c:v>6.2303965503454802E-3</c:v>
                </c:pt>
                <c:pt idx="28310">
                  <c:v>1.1044521591594199E-3</c:v>
                </c:pt>
                <c:pt idx="28311">
                  <c:v>8.3053979554564204E-5</c:v>
                </c:pt>
                <c:pt idx="28312">
                  <c:v>4.9873510576793303E-5</c:v>
                </c:pt>
                <c:pt idx="28313">
                  <c:v>6.2879442582582301E-3</c:v>
                </c:pt>
                <c:pt idx="28314">
                  <c:v>1.81473318927533E-3</c:v>
                </c:pt>
                <c:pt idx="28315">
                  <c:v>1.4882560355807999E-3</c:v>
                </c:pt>
                <c:pt idx="28316">
                  <c:v>1.57279269166216E-3</c:v>
                </c:pt>
                <c:pt idx="28317">
                  <c:v>2.2084266115429698E-3</c:v>
                </c:pt>
                <c:pt idx="28318">
                  <c:v>5.8626956597857095E-7</c:v>
                </c:pt>
                <c:pt idx="28319">
                  <c:v>1.4199475682788901E-3</c:v>
                </c:pt>
                <c:pt idx="28320">
                  <c:v>5.40357150883856E-5</c:v>
                </c:pt>
                <c:pt idx="28321">
                  <c:v>6.0714204803012597E-5</c:v>
                </c:pt>
                <c:pt idx="28322">
                  <c:v>1.1176305080427E-6</c:v>
                </c:pt>
                <c:pt idx="28323">
                  <c:v>1.4729956201320301E-3</c:v>
                </c:pt>
                <c:pt idx="28324">
                  <c:v>3.9039835616856298E-4</c:v>
                </c:pt>
                <c:pt idx="28325">
                  <c:v>1.69657238621457E-3</c:v>
                </c:pt>
                <c:pt idx="28326">
                  <c:v>1.9755443741204699E-3</c:v>
                </c:pt>
                <c:pt idx="28327">
                  <c:v>8.32260385806076E-5</c:v>
                </c:pt>
                <c:pt idx="28328">
                  <c:v>3.4918242396395601E-3</c:v>
                </c:pt>
                <c:pt idx="28329">
                  <c:v>1.2853295729084899E-3</c:v>
                </c:pt>
                <c:pt idx="28330">
                  <c:v>3.2647845568947698E-4</c:v>
                </c:pt>
                <c:pt idx="28331">
                  <c:v>1.90407926372017E-6</c:v>
                </c:pt>
                <c:pt idx="28332">
                  <c:v>2.0239025906619501E-3</c:v>
                </c:pt>
                <c:pt idx="28333">
                  <c:v>1.0289424716418299E-4</c:v>
                </c:pt>
                <c:pt idx="28334">
                  <c:v>2.38702255552452E-7</c:v>
                </c:pt>
                <c:pt idx="28335">
                  <c:v>3.48277498680622E-4</c:v>
                </c:pt>
                <c:pt idx="28336">
                  <c:v>2.8589993010597699E-4</c:v>
                </c:pt>
                <c:pt idx="28337">
                  <c:v>4.0121653293088101E-3</c:v>
                </c:pt>
                <c:pt idx="28338">
                  <c:v>6.0469385986080997E-3</c:v>
                </c:pt>
                <c:pt idx="28339">
                  <c:v>4.3288657624604199E-4</c:v>
                </c:pt>
                <c:pt idx="28340">
                  <c:v>3.16237543783359E-3</c:v>
                </c:pt>
                <c:pt idx="28341">
                  <c:v>1.4585354559938301E-2</c:v>
                </c:pt>
                <c:pt idx="28342">
                  <c:v>5.4497017724329097E-3</c:v>
                </c:pt>
                <c:pt idx="28343">
                  <c:v>6.0879209353667399E-4</c:v>
                </c:pt>
                <c:pt idx="28344">
                  <c:v>1.8686455957766001E-3</c:v>
                </c:pt>
                <c:pt idx="28345">
                  <c:v>1.70316204285867E-3</c:v>
                </c:pt>
                <c:pt idx="28346">
                  <c:v>6.6448789073347695E-4</c:v>
                </c:pt>
                <c:pt idx="28347">
                  <c:v>5.9896018106759901E-4</c:v>
                </c:pt>
                <c:pt idx="28348">
                  <c:v>2.9731171391265201E-2</c:v>
                </c:pt>
                <c:pt idx="28349">
                  <c:v>2.4822300424376298E-6</c:v>
                </c:pt>
                <c:pt idx="28350">
                  <c:v>1.1795557045481899E-6</c:v>
                </c:pt>
                <c:pt idx="28351">
                  <c:v>2.37869627705794E-3</c:v>
                </c:pt>
                <c:pt idx="28352">
                  <c:v>3.4552149227662497E-2</c:v>
                </c:pt>
                <c:pt idx="28353">
                  <c:v>5.0442028785304396E-3</c:v>
                </c:pt>
                <c:pt idx="28354">
                  <c:v>1.95292142987539E-4</c:v>
                </c:pt>
                <c:pt idx="28355">
                  <c:v>3.6406650931603798E-6</c:v>
                </c:pt>
                <c:pt idx="28356">
                  <c:v>9.9328114986768591E-4</c:v>
                </c:pt>
                <c:pt idx="28357">
                  <c:v>0.99984832401101298</c:v>
                </c:pt>
                <c:pt idx="28358">
                  <c:v>4.5591521696168903E-3</c:v>
                </c:pt>
                <c:pt idx="28359">
                  <c:v>1.06645817648695E-2</c:v>
                </c:pt>
                <c:pt idx="28360">
                  <c:v>1.74961256493731E-3</c:v>
                </c:pt>
                <c:pt idx="28361">
                  <c:v>9.2952498264263198E-7</c:v>
                </c:pt>
                <c:pt idx="28362">
                  <c:v>1.0225692139052799E-4</c:v>
                </c:pt>
                <c:pt idx="28363">
                  <c:v>8.9746016050890507E-5</c:v>
                </c:pt>
                <c:pt idx="28364">
                  <c:v>2.8546183673883599E-3</c:v>
                </c:pt>
                <c:pt idx="28365">
                  <c:v>1.57439553227545E-3</c:v>
                </c:pt>
                <c:pt idx="28366">
                  <c:v>1.62607758893132E-3</c:v>
                </c:pt>
                <c:pt idx="28367">
                  <c:v>2.2268647867543601E-6</c:v>
                </c:pt>
                <c:pt idx="28368">
                  <c:v>3.3219711310464202E-2</c:v>
                </c:pt>
                <c:pt idx="28369">
                  <c:v>3.4103770092767401E-4</c:v>
                </c:pt>
                <c:pt idx="28370">
                  <c:v>1.1786377423570201E-4</c:v>
                </c:pt>
                <c:pt idx="28371">
                  <c:v>2.20242592372178E-4</c:v>
                </c:pt>
                <c:pt idx="28372">
                  <c:v>0.57344331084024402</c:v>
                </c:pt>
                <c:pt idx="28373">
                  <c:v>1.0553321776187701E-4</c:v>
                </c:pt>
                <c:pt idx="28374">
                  <c:v>1.2303948403139199E-3</c:v>
                </c:pt>
                <c:pt idx="28375">
                  <c:v>1.12408167703008E-2</c:v>
                </c:pt>
                <c:pt idx="28376">
                  <c:v>1.24083055779464E-3</c:v>
                </c:pt>
                <c:pt idx="28377">
                  <c:v>3.5351423834400299E-4</c:v>
                </c:pt>
                <c:pt idx="28378">
                  <c:v>3.4220112299109798E-7</c:v>
                </c:pt>
                <c:pt idx="28379">
                  <c:v>1.12501591874399E-3</c:v>
                </c:pt>
                <c:pt idx="28380">
                  <c:v>9.3481888092211999E-4</c:v>
                </c:pt>
                <c:pt idx="28381">
                  <c:v>6.9386588325479103E-3</c:v>
                </c:pt>
                <c:pt idx="28382">
                  <c:v>1.17553189150837E-5</c:v>
                </c:pt>
                <c:pt idx="28383">
                  <c:v>1.7379654263047201E-4</c:v>
                </c:pt>
                <c:pt idx="28384">
                  <c:v>9.0028394065657703E-4</c:v>
                </c:pt>
                <c:pt idx="28385">
                  <c:v>3.4680355833836001E-3</c:v>
                </c:pt>
                <c:pt idx="28386">
                  <c:v>3.0414154972153702E-4</c:v>
                </c:pt>
                <c:pt idx="28387">
                  <c:v>4.0914517020584098E-6</c:v>
                </c:pt>
                <c:pt idx="28388">
                  <c:v>8.48941380019071E-6</c:v>
                </c:pt>
                <c:pt idx="28389">
                  <c:v>2.16107492527282E-4</c:v>
                </c:pt>
                <c:pt idx="28390">
                  <c:v>2.7167710588362902E-3</c:v>
                </c:pt>
                <c:pt idx="28391">
                  <c:v>4.7994815586100499E-4</c:v>
                </c:pt>
                <c:pt idx="28392">
                  <c:v>1.3119020737780301E-5</c:v>
                </c:pt>
                <c:pt idx="28393">
                  <c:v>1.1369923176189E-4</c:v>
                </c:pt>
                <c:pt idx="28394">
                  <c:v>2.05178434848521E-7</c:v>
                </c:pt>
                <c:pt idx="28395">
                  <c:v>0.17557849885436</c:v>
                </c:pt>
                <c:pt idx="28396">
                  <c:v>3.89018835820891E-4</c:v>
                </c:pt>
                <c:pt idx="28397">
                  <c:v>3.9229597150725498E-4</c:v>
                </c:pt>
                <c:pt idx="28398">
                  <c:v>2.6769207192137802E-4</c:v>
                </c:pt>
                <c:pt idx="28399">
                  <c:v>1.1789171394197199E-3</c:v>
                </c:pt>
                <c:pt idx="28400">
                  <c:v>3.5277516104365199E-4</c:v>
                </c:pt>
                <c:pt idx="28401">
                  <c:v>6.1234550862517001E-3</c:v>
                </c:pt>
                <c:pt idx="28402">
                  <c:v>2.0143638015122098E-3</c:v>
                </c:pt>
                <c:pt idx="28403">
                  <c:v>2.47380779860706E-3</c:v>
                </c:pt>
                <c:pt idx="28404">
                  <c:v>5.73902166415125E-4</c:v>
                </c:pt>
                <c:pt idx="28405">
                  <c:v>8.3505694991585804E-7</c:v>
                </c:pt>
                <c:pt idx="28406">
                  <c:v>8.0663559037656002E-4</c:v>
                </c:pt>
                <c:pt idx="28407">
                  <c:v>2.1178705909579901E-4</c:v>
                </c:pt>
                <c:pt idx="28408">
                  <c:v>9.2404642627402795E-3</c:v>
                </c:pt>
                <c:pt idx="28409">
                  <c:v>8.2275190678480505E-4</c:v>
                </c:pt>
                <c:pt idx="28410">
                  <c:v>6.1843311446093004E-4</c:v>
                </c:pt>
                <c:pt idx="28411">
                  <c:v>5.2566429516023002E-7</c:v>
                </c:pt>
                <c:pt idx="28412">
                  <c:v>0.929289112603779</c:v>
                </c:pt>
                <c:pt idx="28413">
                  <c:v>1.8963152603955698E-2</c:v>
                </c:pt>
                <c:pt idx="28414">
                  <c:v>6.0743301767360501E-2</c:v>
                </c:pt>
                <c:pt idx="28415">
                  <c:v>1.7306422627058499E-4</c:v>
                </c:pt>
                <c:pt idx="28416">
                  <c:v>5.2216921199690805E-4</c:v>
                </c:pt>
                <c:pt idx="28417">
                  <c:v>4.8125111004046402E-4</c:v>
                </c:pt>
                <c:pt idx="28418">
                  <c:v>1.01770216709144E-3</c:v>
                </c:pt>
                <c:pt idx="28419">
                  <c:v>9.3805793466929903E-3</c:v>
                </c:pt>
                <c:pt idx="28420">
                  <c:v>7.6251093840615494E-5</c:v>
                </c:pt>
                <c:pt idx="28421">
                  <c:v>4.4827122212200198E-4</c:v>
                </c:pt>
                <c:pt idx="28422">
                  <c:v>3.8848527307191501E-4</c:v>
                </c:pt>
                <c:pt idx="28423">
                  <c:v>4.5344029190252398E-2</c:v>
                </c:pt>
                <c:pt idx="28424">
                  <c:v>1.59109423101571E-4</c:v>
                </c:pt>
                <c:pt idx="28425">
                  <c:v>8.5204833608787094E-5</c:v>
                </c:pt>
                <c:pt idx="28426">
                  <c:v>1.6890401439484599E-4</c:v>
                </c:pt>
                <c:pt idx="28427">
                  <c:v>6.6495786563386403E-3</c:v>
                </c:pt>
                <c:pt idx="28428">
                  <c:v>4.4058597376384998E-2</c:v>
                </c:pt>
                <c:pt idx="28429">
                  <c:v>4.4797514040844098E-4</c:v>
                </c:pt>
                <c:pt idx="28430">
                  <c:v>4.6782763587860298E-3</c:v>
                </c:pt>
                <c:pt idx="28431">
                  <c:v>7.8515377296600004E-4</c:v>
                </c:pt>
                <c:pt idx="28432">
                  <c:v>7.6675181279204103E-3</c:v>
                </c:pt>
                <c:pt idx="28433">
                  <c:v>8.3176364503047603E-3</c:v>
                </c:pt>
                <c:pt idx="28434">
                  <c:v>1.14606573314702E-3</c:v>
                </c:pt>
                <c:pt idx="28435">
                  <c:v>3.5375004271701298E-5</c:v>
                </c:pt>
                <c:pt idx="28436">
                  <c:v>5.1237944865573902E-5</c:v>
                </c:pt>
                <c:pt idx="28437">
                  <c:v>3.3485338423789099E-4</c:v>
                </c:pt>
                <c:pt idx="28438">
                  <c:v>1.7027391803408899E-4</c:v>
                </c:pt>
                <c:pt idx="28439">
                  <c:v>1.3042176508705301E-6</c:v>
                </c:pt>
                <c:pt idx="28440">
                  <c:v>6.1310964491829805E-4</c:v>
                </c:pt>
                <c:pt idx="28441">
                  <c:v>1.65917909164269E-3</c:v>
                </c:pt>
                <c:pt idx="28442">
                  <c:v>5.2793784696256297E-5</c:v>
                </c:pt>
                <c:pt idx="28443">
                  <c:v>4.0574625608231704E-3</c:v>
                </c:pt>
                <c:pt idx="28444">
                  <c:v>1.10054273393907E-3</c:v>
                </c:pt>
                <c:pt idx="28445">
                  <c:v>6.0296718040287801E-4</c:v>
                </c:pt>
                <c:pt idx="28446">
                  <c:v>1.89544385406566E-4</c:v>
                </c:pt>
                <c:pt idx="28447">
                  <c:v>4.0578944783480897E-3</c:v>
                </c:pt>
                <c:pt idx="28448">
                  <c:v>2.9890052729276598E-4</c:v>
                </c:pt>
                <c:pt idx="28449">
                  <c:v>2.12534578610081E-4</c:v>
                </c:pt>
                <c:pt idx="28450">
                  <c:v>4.0077903788967201E-4</c:v>
                </c:pt>
                <c:pt idx="28451">
                  <c:v>2.6399380321566702E-3</c:v>
                </c:pt>
                <c:pt idx="28452">
                  <c:v>9.0586145651130306E-3</c:v>
                </c:pt>
                <c:pt idx="28453">
                  <c:v>1.4731345665807701E-4</c:v>
                </c:pt>
                <c:pt idx="28454">
                  <c:v>1.69473107785606E-5</c:v>
                </c:pt>
                <c:pt idx="28455">
                  <c:v>4.5027770470850902E-2</c:v>
                </c:pt>
                <c:pt idx="28456">
                  <c:v>3.9417006968026601E-3</c:v>
                </c:pt>
                <c:pt idx="28457">
                  <c:v>3.56260019355181E-3</c:v>
                </c:pt>
                <c:pt idx="28458">
                  <c:v>1.9146874050084701E-4</c:v>
                </c:pt>
                <c:pt idx="28459">
                  <c:v>1.7112519709327499E-4</c:v>
                </c:pt>
                <c:pt idx="28460">
                  <c:v>1.5805057275155801E-4</c:v>
                </c:pt>
                <c:pt idx="28461">
                  <c:v>1.16805878502077E-4</c:v>
                </c:pt>
                <c:pt idx="28462">
                  <c:v>2.0872681105702201E-4</c:v>
                </c:pt>
                <c:pt idx="28463">
                  <c:v>1.92103753224809E-5</c:v>
                </c:pt>
                <c:pt idx="28464">
                  <c:v>2.2865941689035699E-4</c:v>
                </c:pt>
                <c:pt idx="28465">
                  <c:v>4.8170203568437004E-3</c:v>
                </c:pt>
                <c:pt idx="28466">
                  <c:v>1.33624711055889E-2</c:v>
                </c:pt>
                <c:pt idx="28467">
                  <c:v>5.6057161534348704E-4</c:v>
                </c:pt>
                <c:pt idx="28468">
                  <c:v>6.4432711194527205E-4</c:v>
                </c:pt>
                <c:pt idx="28469">
                  <c:v>4.3839726909869002E-2</c:v>
                </c:pt>
                <c:pt idx="28470">
                  <c:v>1.76733837595409E-2</c:v>
                </c:pt>
                <c:pt idx="28471">
                  <c:v>4.004344035864E-4</c:v>
                </c:pt>
                <c:pt idx="28472">
                  <c:v>8.5725756855437702E-4</c:v>
                </c:pt>
                <c:pt idx="28473">
                  <c:v>7.4035966697574994E-5</c:v>
                </c:pt>
                <c:pt idx="28474">
                  <c:v>9.6330252503213601E-4</c:v>
                </c:pt>
                <c:pt idx="28475">
                  <c:v>7.4529899770280402E-3</c:v>
                </c:pt>
                <c:pt idx="28476">
                  <c:v>4.6228850031065401E-4</c:v>
                </c:pt>
                <c:pt idx="28477">
                  <c:v>1.62766776968685E-2</c:v>
                </c:pt>
                <c:pt idx="28478">
                  <c:v>2.90993441317248E-3</c:v>
                </c:pt>
                <c:pt idx="28479">
                  <c:v>3.4651806141297702E-6</c:v>
                </c:pt>
                <c:pt idx="28480">
                  <c:v>1.1127483594056201E-3</c:v>
                </c:pt>
                <c:pt idx="28481">
                  <c:v>2.8501373012733303E-4</c:v>
                </c:pt>
                <c:pt idx="28482">
                  <c:v>1.5149656861902601E-6</c:v>
                </c:pt>
                <c:pt idx="28483">
                  <c:v>1.14411261610092E-2</c:v>
                </c:pt>
                <c:pt idx="28484">
                  <c:v>4.0186942300707101E-6</c:v>
                </c:pt>
                <c:pt idx="28485">
                  <c:v>7.1241033366044098E-4</c:v>
                </c:pt>
                <c:pt idx="28486">
                  <c:v>5.5957812434777E-3</c:v>
                </c:pt>
                <c:pt idx="28487">
                  <c:v>7.5260994306667106E-5</c:v>
                </c:pt>
                <c:pt idx="28488">
                  <c:v>4.1447530351251403E-6</c:v>
                </c:pt>
                <c:pt idx="28489">
                  <c:v>6.7130108300229602E-3</c:v>
                </c:pt>
                <c:pt idx="28490">
                  <c:v>2.8904046125400201E-3</c:v>
                </c:pt>
                <c:pt idx="28491">
                  <c:v>6.3040461151837304E-3</c:v>
                </c:pt>
                <c:pt idx="28492">
                  <c:v>4.5240271964506898E-4</c:v>
                </c:pt>
                <c:pt idx="28493">
                  <c:v>1.3136993514250599E-4</c:v>
                </c:pt>
                <c:pt idx="28494">
                  <c:v>4.04351633007305E-4</c:v>
                </c:pt>
                <c:pt idx="28495">
                  <c:v>9.5737526131115906E-3</c:v>
                </c:pt>
                <c:pt idx="28496">
                  <c:v>6.4624259570615094E-5</c:v>
                </c:pt>
                <c:pt idx="28497">
                  <c:v>1.27612546902275E-4</c:v>
                </c:pt>
                <c:pt idx="28498">
                  <c:v>3.0833345122752102E-3</c:v>
                </c:pt>
                <c:pt idx="28499">
                  <c:v>7.9020912974974399E-4</c:v>
                </c:pt>
                <c:pt idx="28500">
                  <c:v>2.7311840003375101E-4</c:v>
                </c:pt>
                <c:pt idx="28501">
                  <c:v>1.5938436321024499E-4</c:v>
                </c:pt>
                <c:pt idx="28502">
                  <c:v>1.11723181929554E-4</c:v>
                </c:pt>
                <c:pt idx="28503">
                  <c:v>2.5419668832034098E-3</c:v>
                </c:pt>
                <c:pt idx="28504">
                  <c:v>1.9849064081269999E-3</c:v>
                </c:pt>
                <c:pt idx="28505">
                  <c:v>2.1905442498019401E-2</c:v>
                </c:pt>
                <c:pt idx="28506">
                  <c:v>5.37035788354129E-2</c:v>
                </c:pt>
                <c:pt idx="28507">
                  <c:v>1.13377492828436E-4</c:v>
                </c:pt>
                <c:pt idx="28508">
                  <c:v>3.3700883722953999E-5</c:v>
                </c:pt>
                <c:pt idx="28509">
                  <c:v>1.3639046472158699E-4</c:v>
                </c:pt>
                <c:pt idx="28510">
                  <c:v>3.91105353088461E-3</c:v>
                </c:pt>
                <c:pt idx="28511">
                  <c:v>5.3121279101113099E-3</c:v>
                </c:pt>
                <c:pt idx="28512">
                  <c:v>3.7118224769904E-2</c:v>
                </c:pt>
                <c:pt idx="28513">
                  <c:v>2.4116120731995098E-7</c:v>
                </c:pt>
                <c:pt idx="28514">
                  <c:v>2.15318770989957E-4</c:v>
                </c:pt>
                <c:pt idx="28515">
                  <c:v>4.8344634537670099E-4</c:v>
                </c:pt>
                <c:pt idx="28516">
                  <c:v>4.85441786359328E-7</c:v>
                </c:pt>
                <c:pt idx="28517">
                  <c:v>3.3073083093839898E-4</c:v>
                </c:pt>
                <c:pt idx="28518">
                  <c:v>9.3673551478284299E-5</c:v>
                </c:pt>
                <c:pt idx="28519">
                  <c:v>1.0410293526880899E-2</c:v>
                </c:pt>
                <c:pt idx="28520">
                  <c:v>8.9803936330189294E-5</c:v>
                </c:pt>
                <c:pt idx="28521">
                  <c:v>6.0534240595421304E-6</c:v>
                </c:pt>
                <c:pt idx="28522">
                  <c:v>3.6410083196575201E-7</c:v>
                </c:pt>
                <c:pt idx="28523">
                  <c:v>2.9607117742842597E-4</c:v>
                </c:pt>
                <c:pt idx="28524">
                  <c:v>2.5507670634088502E-7</c:v>
                </c:pt>
                <c:pt idx="28525">
                  <c:v>1.5957271955895601E-4</c:v>
                </c:pt>
                <c:pt idx="28526">
                  <c:v>2.8312591497024098E-3</c:v>
                </c:pt>
                <c:pt idx="28527">
                  <c:v>6.0081370374149895E-4</c:v>
                </c:pt>
                <c:pt idx="28528">
                  <c:v>4.5961284925596398E-4</c:v>
                </c:pt>
                <c:pt idx="28529">
                  <c:v>7.7572831209856904E-4</c:v>
                </c:pt>
                <c:pt idx="28530">
                  <c:v>8.5895295356529504E-6</c:v>
                </c:pt>
                <c:pt idx="28531">
                  <c:v>4.3122866689018602E-6</c:v>
                </c:pt>
                <c:pt idx="28532">
                  <c:v>2.1851045383444899E-4</c:v>
                </c:pt>
                <c:pt idx="28533">
                  <c:v>1.5674840979035399E-3</c:v>
                </c:pt>
                <c:pt idx="28534">
                  <c:v>3.5202748232115002E-3</c:v>
                </c:pt>
                <c:pt idx="28535">
                  <c:v>2.7166396847607801E-3</c:v>
                </c:pt>
                <c:pt idx="28536">
                  <c:v>2.1237138930216802E-3</c:v>
                </c:pt>
                <c:pt idx="28537">
                  <c:v>6.9526101584303996E-5</c:v>
                </c:pt>
                <c:pt idx="28538">
                  <c:v>1.9484601738524801E-4</c:v>
                </c:pt>
                <c:pt idx="28539">
                  <c:v>2.9073893698650698E-3</c:v>
                </c:pt>
                <c:pt idx="28540">
                  <c:v>5.9839535025870702E-3</c:v>
                </c:pt>
                <c:pt idx="28541">
                  <c:v>2.1096185552195901E-3</c:v>
                </c:pt>
                <c:pt idx="28542">
                  <c:v>4.0651840486203503E-3</c:v>
                </c:pt>
                <c:pt idx="28543">
                  <c:v>9.9361008426825902E-3</c:v>
                </c:pt>
                <c:pt idx="28544">
                  <c:v>5.1852014247951404E-4</c:v>
                </c:pt>
                <c:pt idx="28545">
                  <c:v>1.0262994045988E-6</c:v>
                </c:pt>
                <c:pt idx="28546">
                  <c:v>4.0331302957732403E-3</c:v>
                </c:pt>
                <c:pt idx="28547">
                  <c:v>3.1708677639899098E-5</c:v>
                </c:pt>
                <c:pt idx="28548">
                  <c:v>1.8329439102068599E-4</c:v>
                </c:pt>
                <c:pt idx="28549">
                  <c:v>5.42645381808609E-5</c:v>
                </c:pt>
                <c:pt idx="28550">
                  <c:v>1.40117075854091E-3</c:v>
                </c:pt>
                <c:pt idx="28551">
                  <c:v>9.5329677160234795E-5</c:v>
                </c:pt>
                <c:pt idx="28552">
                  <c:v>3.9637551482934102E-4</c:v>
                </c:pt>
                <c:pt idx="28553">
                  <c:v>8.2676502226145904E-5</c:v>
                </c:pt>
                <c:pt idx="28554">
                  <c:v>2.71025344722692E-5</c:v>
                </c:pt>
                <c:pt idx="28555">
                  <c:v>1.87265612022969E-4</c:v>
                </c:pt>
                <c:pt idx="28556">
                  <c:v>7.1576222093589596E-3</c:v>
                </c:pt>
                <c:pt idx="28557">
                  <c:v>3.4187550000604201E-6</c:v>
                </c:pt>
                <c:pt idx="28558">
                  <c:v>3.0978943353018899E-3</c:v>
                </c:pt>
                <c:pt idx="28559">
                  <c:v>2.4385697191119601E-4</c:v>
                </c:pt>
                <c:pt idx="28560">
                  <c:v>1.6112027392182601E-4</c:v>
                </c:pt>
                <c:pt idx="28561">
                  <c:v>3.0904169680164402E-4</c:v>
                </c:pt>
                <c:pt idx="28562">
                  <c:v>4.0202262021216901E-3</c:v>
                </c:pt>
                <c:pt idx="28563">
                  <c:v>6.8223441810325697E-4</c:v>
                </c:pt>
                <c:pt idx="28564">
                  <c:v>3.8380341816065801E-4</c:v>
                </c:pt>
                <c:pt idx="28565">
                  <c:v>3.2273305715981898E-3</c:v>
                </c:pt>
                <c:pt idx="28566">
                  <c:v>1.57073963736639E-4</c:v>
                </c:pt>
                <c:pt idx="28567">
                  <c:v>3.8674614555901199E-4</c:v>
                </c:pt>
                <c:pt idx="28568">
                  <c:v>2.6154000586440201E-7</c:v>
                </c:pt>
                <c:pt idx="28569">
                  <c:v>7.50551958907029E-7</c:v>
                </c:pt>
                <c:pt idx="28570">
                  <c:v>1.14242205424428E-2</c:v>
                </c:pt>
                <c:pt idx="28571">
                  <c:v>1.3895550096987999E-3</c:v>
                </c:pt>
                <c:pt idx="28572">
                  <c:v>8.8330430736955495E-4</c:v>
                </c:pt>
                <c:pt idx="28573">
                  <c:v>1.15238148463437E-4</c:v>
                </c:pt>
                <c:pt idx="28574">
                  <c:v>1.2627518308036201E-4</c:v>
                </c:pt>
                <c:pt idx="28575">
                  <c:v>6.8042483221672002E-4</c:v>
                </c:pt>
                <c:pt idx="28576">
                  <c:v>6.3889144480093604E-4</c:v>
                </c:pt>
                <c:pt idx="28577">
                  <c:v>2.9263037182658602E-5</c:v>
                </c:pt>
                <c:pt idx="28578">
                  <c:v>3.3022733942098301E-4</c:v>
                </c:pt>
                <c:pt idx="28579">
                  <c:v>3.5770179958695002E-3</c:v>
                </c:pt>
                <c:pt idx="28580">
                  <c:v>7.2435184470608397E-4</c:v>
                </c:pt>
                <c:pt idx="28581">
                  <c:v>6.2333095791500702E-3</c:v>
                </c:pt>
                <c:pt idx="28582">
                  <c:v>3.3544544579549798E-4</c:v>
                </c:pt>
                <c:pt idx="28583">
                  <c:v>2.56251832066144E-6</c:v>
                </c:pt>
                <c:pt idx="28584">
                  <c:v>4.4150180966983798E-5</c:v>
                </c:pt>
                <c:pt idx="28585">
                  <c:v>1.4946233673798499E-4</c:v>
                </c:pt>
                <c:pt idx="28586">
                  <c:v>7.3849422684386401E-7</c:v>
                </c:pt>
                <c:pt idx="28587">
                  <c:v>3.6484141054589402E-3</c:v>
                </c:pt>
                <c:pt idx="28588">
                  <c:v>8.43988029018397E-4</c:v>
                </c:pt>
                <c:pt idx="28589">
                  <c:v>7.7813654970577502E-3</c:v>
                </c:pt>
                <c:pt idx="28590">
                  <c:v>8.3522333958476196E-4</c:v>
                </c:pt>
                <c:pt idx="28591">
                  <c:v>2.8098010835907899E-4</c:v>
                </c:pt>
                <c:pt idx="28592">
                  <c:v>2.0764174317413099E-3</c:v>
                </c:pt>
                <c:pt idx="28593">
                  <c:v>2.7425134820993099E-3</c:v>
                </c:pt>
                <c:pt idx="28594">
                  <c:v>3.6442200295842402E-4</c:v>
                </c:pt>
                <c:pt idx="28595">
                  <c:v>1.21837598892714E-2</c:v>
                </c:pt>
                <c:pt idx="28596">
                  <c:v>9.9401090006298099E-4</c:v>
                </c:pt>
                <c:pt idx="28597">
                  <c:v>1.2541630969182399E-3</c:v>
                </c:pt>
                <c:pt idx="28598">
                  <c:v>1.07892012989774E-4</c:v>
                </c:pt>
                <c:pt idx="28599">
                  <c:v>6.2321722474343794E-5</c:v>
                </c:pt>
                <c:pt idx="28600">
                  <c:v>1.3914636480902499E-4</c:v>
                </c:pt>
                <c:pt idx="28601">
                  <c:v>1.05822897139646E-3</c:v>
                </c:pt>
                <c:pt idx="28602">
                  <c:v>1.61901920592515E-4</c:v>
                </c:pt>
                <c:pt idx="28603">
                  <c:v>1.03370554452428E-3</c:v>
                </c:pt>
                <c:pt idx="28604">
                  <c:v>3.0919692286753598E-5</c:v>
                </c:pt>
                <c:pt idx="28605">
                  <c:v>7.5791650991985002E-5</c:v>
                </c:pt>
                <c:pt idx="28606">
                  <c:v>1.95798095726625E-3</c:v>
                </c:pt>
                <c:pt idx="28607">
                  <c:v>2.26419844093917E-3</c:v>
                </c:pt>
                <c:pt idx="28608">
                  <c:v>1.53870952122242E-2</c:v>
                </c:pt>
                <c:pt idx="28609">
                  <c:v>1.5813641199995601E-6</c:v>
                </c:pt>
                <c:pt idx="28610">
                  <c:v>6.4651332277260295E-4</c:v>
                </c:pt>
                <c:pt idx="28611">
                  <c:v>4.4968950690872102E-4</c:v>
                </c:pt>
                <c:pt idx="28612">
                  <c:v>9.0941830607652596E-3</c:v>
                </c:pt>
                <c:pt idx="28613">
                  <c:v>9.6810012309374695E-4</c:v>
                </c:pt>
                <c:pt idx="28614">
                  <c:v>1.61798692142314E-4</c:v>
                </c:pt>
                <c:pt idx="28615">
                  <c:v>1.5924267663304501E-4</c:v>
                </c:pt>
                <c:pt idx="28616">
                  <c:v>1.9806054788972901E-2</c:v>
                </c:pt>
                <c:pt idx="28617">
                  <c:v>8.2395102900163006E-6</c:v>
                </c:pt>
                <c:pt idx="28618">
                  <c:v>2.4340906795911801E-5</c:v>
                </c:pt>
                <c:pt idx="28619">
                  <c:v>1.43974331484188E-4</c:v>
                </c:pt>
                <c:pt idx="28620">
                  <c:v>4.9889646417792897E-3</c:v>
                </c:pt>
                <c:pt idx="28621">
                  <c:v>7.7800314520355997E-3</c:v>
                </c:pt>
                <c:pt idx="28622">
                  <c:v>3.9861226509078801E-7</c:v>
                </c:pt>
                <c:pt idx="28623">
                  <c:v>1.36636242802315E-2</c:v>
                </c:pt>
                <c:pt idx="28624">
                  <c:v>3.13958022249221E-4</c:v>
                </c:pt>
                <c:pt idx="28625">
                  <c:v>5.43561703444211E-4</c:v>
                </c:pt>
                <c:pt idx="28626">
                  <c:v>5.33172366969002E-4</c:v>
                </c:pt>
                <c:pt idx="28627">
                  <c:v>2.1405265490923599E-3</c:v>
                </c:pt>
                <c:pt idx="28628">
                  <c:v>0.221984551820881</c:v>
                </c:pt>
                <c:pt idx="28629">
                  <c:v>2.2361670844471199E-5</c:v>
                </c:pt>
                <c:pt idx="28630">
                  <c:v>1.8950111675703E-4</c:v>
                </c:pt>
                <c:pt idx="28631">
                  <c:v>1.17301890879559E-4</c:v>
                </c:pt>
                <c:pt idx="28632">
                  <c:v>2.59793676792297E-2</c:v>
                </c:pt>
                <c:pt idx="28633">
                  <c:v>4.2988550906258798E-2</c:v>
                </c:pt>
                <c:pt idx="28634">
                  <c:v>9.8923933453961698E-5</c:v>
                </c:pt>
                <c:pt idx="28635">
                  <c:v>2.0447531199265401E-4</c:v>
                </c:pt>
                <c:pt idx="28636">
                  <c:v>9.9876203561254789E-4</c:v>
                </c:pt>
                <c:pt idx="28637">
                  <c:v>1.6414565714163999E-5</c:v>
                </c:pt>
                <c:pt idx="28638">
                  <c:v>1.13388995238377E-2</c:v>
                </c:pt>
                <c:pt idx="28639">
                  <c:v>2.7461986830328499E-4</c:v>
                </c:pt>
                <c:pt idx="28640">
                  <c:v>2.54237681040004E-4</c:v>
                </c:pt>
                <c:pt idx="28641">
                  <c:v>5.6793787262582598E-3</c:v>
                </c:pt>
                <c:pt idx="28642">
                  <c:v>5.3605649361702598E-4</c:v>
                </c:pt>
                <c:pt idx="28643">
                  <c:v>9.3530069258422298E-3</c:v>
                </c:pt>
                <c:pt idx="28644">
                  <c:v>5.9883782591076099E-5</c:v>
                </c:pt>
                <c:pt idx="28645">
                  <c:v>1.80755172623918E-3</c:v>
                </c:pt>
                <c:pt idx="28646">
                  <c:v>6.2343913405853602E-7</c:v>
                </c:pt>
                <c:pt idx="28647">
                  <c:v>2.7973748843304102E-3</c:v>
                </c:pt>
                <c:pt idx="28648">
                  <c:v>1.3528560913250601E-4</c:v>
                </c:pt>
                <c:pt idx="28649">
                  <c:v>3.7721715753355301E-6</c:v>
                </c:pt>
                <c:pt idx="28650">
                  <c:v>3.8898552859838997E-5</c:v>
                </c:pt>
                <c:pt idx="28651">
                  <c:v>3.41589515153235E-3</c:v>
                </c:pt>
                <c:pt idx="28652">
                  <c:v>7.5200410615789796E-3</c:v>
                </c:pt>
                <c:pt idx="28653">
                  <c:v>9.8881614156898895E-4</c:v>
                </c:pt>
                <c:pt idx="28654">
                  <c:v>1.3208616117498401E-4</c:v>
                </c:pt>
                <c:pt idx="28655">
                  <c:v>1.4974259314440099E-4</c:v>
                </c:pt>
                <c:pt idx="28656">
                  <c:v>1.3950982097010399E-7</c:v>
                </c:pt>
                <c:pt idx="28657">
                  <c:v>8.9569245988109598E-6</c:v>
                </c:pt>
                <c:pt idx="28658">
                  <c:v>9.1152670921708697E-3</c:v>
                </c:pt>
                <c:pt idx="28659">
                  <c:v>3.48417311590023E-4</c:v>
                </c:pt>
                <c:pt idx="28660">
                  <c:v>1.8518305346022699E-7</c:v>
                </c:pt>
                <c:pt idx="28661">
                  <c:v>8.6824221626097503E-4</c:v>
                </c:pt>
                <c:pt idx="28662">
                  <c:v>1.4580310552870001E-2</c:v>
                </c:pt>
                <c:pt idx="28663">
                  <c:v>1.83287802146616E-2</c:v>
                </c:pt>
                <c:pt idx="28664">
                  <c:v>3.0249755692012999E-5</c:v>
                </c:pt>
                <c:pt idx="28665">
                  <c:v>1.44343944075461E-3</c:v>
                </c:pt>
                <c:pt idx="28666">
                  <c:v>2.3269963810696299E-3</c:v>
                </c:pt>
                <c:pt idx="28667">
                  <c:v>3.66867854113995E-3</c:v>
                </c:pt>
                <c:pt idx="28668">
                  <c:v>3.65261155477016E-3</c:v>
                </c:pt>
                <c:pt idx="28669">
                  <c:v>1.9245626306251299E-4</c:v>
                </c:pt>
                <c:pt idx="28670">
                  <c:v>0.162184266183834</c:v>
                </c:pt>
                <c:pt idx="28671">
                  <c:v>2.1884209379694499E-3</c:v>
                </c:pt>
                <c:pt idx="28672">
                  <c:v>1.6094976716319899E-3</c:v>
                </c:pt>
                <c:pt idx="28673">
                  <c:v>1.4641295779886599E-6</c:v>
                </c:pt>
                <c:pt idx="28674">
                  <c:v>1.3476476496617501E-4</c:v>
                </c:pt>
                <c:pt idx="28675">
                  <c:v>1.5885203198402E-2</c:v>
                </c:pt>
                <c:pt idx="28676">
                  <c:v>3.0810709836888699E-4</c:v>
                </c:pt>
                <c:pt idx="28677">
                  <c:v>4.2468061763135199E-3</c:v>
                </c:pt>
                <c:pt idx="28678">
                  <c:v>2.3278906868443499E-5</c:v>
                </c:pt>
                <c:pt idx="28679">
                  <c:v>8.4464022301593104E-4</c:v>
                </c:pt>
                <c:pt idx="28680">
                  <c:v>1.3119600956465E-2</c:v>
                </c:pt>
                <c:pt idx="28681">
                  <c:v>4.45396304919089E-6</c:v>
                </c:pt>
                <c:pt idx="28682">
                  <c:v>8.2524465807537906E-3</c:v>
                </c:pt>
                <c:pt idx="28683">
                  <c:v>2.2299590279094999E-4</c:v>
                </c:pt>
                <c:pt idx="28684">
                  <c:v>7.6340368118723797E-4</c:v>
                </c:pt>
                <c:pt idx="28685">
                  <c:v>2.6847550088359898E-4</c:v>
                </c:pt>
                <c:pt idx="28686">
                  <c:v>1.3332465898846699E-3</c:v>
                </c:pt>
                <c:pt idx="28687">
                  <c:v>2.8749588899307202E-3</c:v>
                </c:pt>
                <c:pt idx="28688">
                  <c:v>6.2640083604615499E-4</c:v>
                </c:pt>
                <c:pt idx="28689">
                  <c:v>6.9455153012413595E-4</c:v>
                </c:pt>
                <c:pt idx="28690">
                  <c:v>3.0673358970148001E-3</c:v>
                </c:pt>
                <c:pt idx="28691">
                  <c:v>2.5570289726499701E-4</c:v>
                </c:pt>
                <c:pt idx="28692">
                  <c:v>5.1544813149349E-3</c:v>
                </c:pt>
                <c:pt idx="28693">
                  <c:v>1.09444052707127E-2</c:v>
                </c:pt>
                <c:pt idx="28694">
                  <c:v>9.4895836475729096E-3</c:v>
                </c:pt>
                <c:pt idx="28695">
                  <c:v>7.8054344296069102E-7</c:v>
                </c:pt>
                <c:pt idx="28696">
                  <c:v>4.0402044641168799E-4</c:v>
                </c:pt>
                <c:pt idx="28697">
                  <c:v>4.9928654245995395E-4</c:v>
                </c:pt>
                <c:pt idx="28698">
                  <c:v>8.6814582443237997E-4</c:v>
                </c:pt>
                <c:pt idx="28699">
                  <c:v>2.7533245358695299E-3</c:v>
                </c:pt>
                <c:pt idx="28700">
                  <c:v>1.77196332305358E-4</c:v>
                </c:pt>
                <c:pt idx="28701">
                  <c:v>1.09482675516898E-3</c:v>
                </c:pt>
                <c:pt idx="28702">
                  <c:v>3.8564030030712799E-4</c:v>
                </c:pt>
                <c:pt idx="28703">
                  <c:v>3.9539105301692699E-4</c:v>
                </c:pt>
                <c:pt idx="28704">
                  <c:v>2.9888551798357301E-4</c:v>
                </c:pt>
                <c:pt idx="28705">
                  <c:v>1.2042932728428899E-3</c:v>
                </c:pt>
                <c:pt idx="28706">
                  <c:v>3.6077033852586397E-4</c:v>
                </c:pt>
                <c:pt idx="28707">
                  <c:v>4.45470608942932E-4</c:v>
                </c:pt>
                <c:pt idx="28708">
                  <c:v>1.11900426046355E-5</c:v>
                </c:pt>
                <c:pt idx="28709">
                  <c:v>8.6338029219958296E-4</c:v>
                </c:pt>
                <c:pt idx="28710">
                  <c:v>1.2916302793119399E-2</c:v>
                </c:pt>
                <c:pt idx="28711">
                  <c:v>3.3722757272822802E-4</c:v>
                </c:pt>
                <c:pt idx="28712">
                  <c:v>3.1836132660168E-2</c:v>
                </c:pt>
                <c:pt idx="28713">
                  <c:v>1.24335487239951E-3</c:v>
                </c:pt>
                <c:pt idx="28714">
                  <c:v>4.1093697847495196E-3</c:v>
                </c:pt>
                <c:pt idx="28715">
                  <c:v>2.3323339325507599E-3</c:v>
                </c:pt>
                <c:pt idx="28716">
                  <c:v>2.9243105559529601E-4</c:v>
                </c:pt>
                <c:pt idx="28717">
                  <c:v>9.6530734865029905E-4</c:v>
                </c:pt>
                <c:pt idx="28718">
                  <c:v>3.1076361728901299E-7</c:v>
                </c:pt>
                <c:pt idx="28719">
                  <c:v>1.3597284905770501E-3</c:v>
                </c:pt>
                <c:pt idx="28720">
                  <c:v>1.4120267647830299E-3</c:v>
                </c:pt>
                <c:pt idx="28721">
                  <c:v>2.1511127468783599E-4</c:v>
                </c:pt>
                <c:pt idx="28722">
                  <c:v>3.54345078525402E-4</c:v>
                </c:pt>
                <c:pt idx="28723">
                  <c:v>8.2430786380603997E-4</c:v>
                </c:pt>
                <c:pt idx="28724">
                  <c:v>1.9326644254977599E-7</c:v>
                </c:pt>
                <c:pt idx="28725">
                  <c:v>0.23982248225884201</c:v>
                </c:pt>
                <c:pt idx="28726">
                  <c:v>5.2276146613124096E-3</c:v>
                </c:pt>
                <c:pt idx="28727">
                  <c:v>1.3032680067262E-4</c:v>
                </c:pt>
                <c:pt idx="28728">
                  <c:v>4.6033066809743898E-4</c:v>
                </c:pt>
                <c:pt idx="28729">
                  <c:v>6.0602123343523598E-3</c:v>
                </c:pt>
                <c:pt idx="28730">
                  <c:v>8.8909879501376896E-4</c:v>
                </c:pt>
                <c:pt idx="28731">
                  <c:v>9.1730510699468903E-4</c:v>
                </c:pt>
                <c:pt idx="28732">
                  <c:v>2.6165626857671299E-2</c:v>
                </c:pt>
                <c:pt idx="28733">
                  <c:v>2.4305877011675101E-4</c:v>
                </c:pt>
                <c:pt idx="28734">
                  <c:v>1.84874338886043E-4</c:v>
                </c:pt>
                <c:pt idx="28735">
                  <c:v>1.28775672285207E-3</c:v>
                </c:pt>
                <c:pt idx="28736">
                  <c:v>1.5338552754553901E-7</c:v>
                </c:pt>
                <c:pt idx="28737">
                  <c:v>2.0867677392277699E-3</c:v>
                </c:pt>
                <c:pt idx="28738">
                  <c:v>6.9633263750099196E-7</c:v>
                </c:pt>
                <c:pt idx="28739">
                  <c:v>1.1936025561489301E-3</c:v>
                </c:pt>
                <c:pt idx="28740">
                  <c:v>5.2203927875271701E-3</c:v>
                </c:pt>
                <c:pt idx="28741">
                  <c:v>7.4651077953157398E-5</c:v>
                </c:pt>
                <c:pt idx="28742">
                  <c:v>3.2941287364407299E-3</c:v>
                </c:pt>
                <c:pt idx="28743">
                  <c:v>1.9733756048125702E-6</c:v>
                </c:pt>
                <c:pt idx="28744">
                  <c:v>4.9190407022921899E-5</c:v>
                </c:pt>
                <c:pt idx="28745">
                  <c:v>4.3566799929647603E-3</c:v>
                </c:pt>
                <c:pt idx="28746">
                  <c:v>3.5683681386992098E-3</c:v>
                </c:pt>
                <c:pt idx="28747">
                  <c:v>3.52881034055558E-4</c:v>
                </c:pt>
                <c:pt idx="28748">
                  <c:v>1.170064984313E-3</c:v>
                </c:pt>
                <c:pt idx="28749">
                  <c:v>4.4984924433079301E-3</c:v>
                </c:pt>
                <c:pt idx="28750">
                  <c:v>3.5106604448215399E-4</c:v>
                </c:pt>
                <c:pt idx="28751">
                  <c:v>1.22922624337388E-2</c:v>
                </c:pt>
                <c:pt idx="28752">
                  <c:v>4.9860646912832502E-4</c:v>
                </c:pt>
                <c:pt idx="28753">
                  <c:v>4.1788141472510303E-3</c:v>
                </c:pt>
                <c:pt idx="28754">
                  <c:v>8.4627202011346495E-4</c:v>
                </c:pt>
                <c:pt idx="28755">
                  <c:v>2.6478540539304199E-3</c:v>
                </c:pt>
                <c:pt idx="28756">
                  <c:v>2.96201323171148E-4</c:v>
                </c:pt>
                <c:pt idx="28757">
                  <c:v>7.5928513261814797E-3</c:v>
                </c:pt>
                <c:pt idx="28758">
                  <c:v>1.37760773441137E-5</c:v>
                </c:pt>
                <c:pt idx="28759">
                  <c:v>4.3747045148606801E-4</c:v>
                </c:pt>
                <c:pt idx="28760">
                  <c:v>1.28231208670629E-3</c:v>
                </c:pt>
                <c:pt idx="28761">
                  <c:v>5.6383049934391203E-3</c:v>
                </c:pt>
                <c:pt idx="28762">
                  <c:v>1.9031089545419599E-3</c:v>
                </c:pt>
                <c:pt idx="28763">
                  <c:v>5.4091309046021604E-3</c:v>
                </c:pt>
                <c:pt idx="28764">
                  <c:v>1.48450008337626E-4</c:v>
                </c:pt>
                <c:pt idx="28765">
                  <c:v>3.8282862993297799E-3</c:v>
                </c:pt>
                <c:pt idx="28766">
                  <c:v>9.1506471598734596E-3</c:v>
                </c:pt>
                <c:pt idx="28767">
                  <c:v>2.8494072837834101E-4</c:v>
                </c:pt>
                <c:pt idx="28768">
                  <c:v>1.1185523817287401E-3</c:v>
                </c:pt>
                <c:pt idx="28769">
                  <c:v>1.35889715815476E-6</c:v>
                </c:pt>
                <c:pt idx="28770">
                  <c:v>1.16152093390506E-4</c:v>
                </c:pt>
                <c:pt idx="28771">
                  <c:v>1.82749454916331E-2</c:v>
                </c:pt>
                <c:pt idx="28772">
                  <c:v>1.3876607193569101E-2</c:v>
                </c:pt>
                <c:pt idx="28773">
                  <c:v>1.00733136848744E-3</c:v>
                </c:pt>
                <c:pt idx="28774">
                  <c:v>6.1018076337163401E-4</c:v>
                </c:pt>
                <c:pt idx="28775">
                  <c:v>9.5618435753413002E-4</c:v>
                </c:pt>
                <c:pt idx="28776">
                  <c:v>3.1468089611578798E-4</c:v>
                </c:pt>
                <c:pt idx="28777">
                  <c:v>6.4407060559342001E-5</c:v>
                </c:pt>
                <c:pt idx="28778">
                  <c:v>4.9064175968869302E-3</c:v>
                </c:pt>
                <c:pt idx="28779">
                  <c:v>1.3355640145808201E-2</c:v>
                </c:pt>
                <c:pt idx="28780">
                  <c:v>9.0161073573352397E-4</c:v>
                </c:pt>
                <c:pt idx="28781">
                  <c:v>4.5813004466466499E-4</c:v>
                </c:pt>
                <c:pt idx="28782">
                  <c:v>8.8624541032656292E-3</c:v>
                </c:pt>
                <c:pt idx="28783">
                  <c:v>1.45514607560849E-2</c:v>
                </c:pt>
                <c:pt idx="28784">
                  <c:v>1.3942091350348899E-2</c:v>
                </c:pt>
                <c:pt idx="28785">
                  <c:v>9.6912554678632405E-4</c:v>
                </c:pt>
                <c:pt idx="28786">
                  <c:v>6.4715976796893404E-5</c:v>
                </c:pt>
                <c:pt idx="28787">
                  <c:v>3.3543001925467701E-4</c:v>
                </c:pt>
                <c:pt idx="28788">
                  <c:v>3.04216538443591E-2</c:v>
                </c:pt>
                <c:pt idx="28789">
                  <c:v>5.8762565993826597E-4</c:v>
                </c:pt>
                <c:pt idx="28790">
                  <c:v>1.0293213282434E-4</c:v>
                </c:pt>
                <c:pt idx="28791">
                  <c:v>1.9916395156195999E-3</c:v>
                </c:pt>
                <c:pt idx="28792">
                  <c:v>2.8617198227537401E-6</c:v>
                </c:pt>
                <c:pt idx="28793">
                  <c:v>1.0246716235111299E-5</c:v>
                </c:pt>
                <c:pt idx="28794">
                  <c:v>4.4407714698173598E-7</c:v>
                </c:pt>
                <c:pt idx="28795">
                  <c:v>4.0393839328031504E-3</c:v>
                </c:pt>
                <c:pt idx="28796">
                  <c:v>9.5217651645804798E-4</c:v>
                </c:pt>
                <c:pt idx="28797">
                  <c:v>1.5724754573418799E-4</c:v>
                </c:pt>
                <c:pt idx="28798">
                  <c:v>1.29433426043808E-3</c:v>
                </c:pt>
                <c:pt idx="28799">
                  <c:v>3.6716565647554599E-4</c:v>
                </c:pt>
                <c:pt idx="28800">
                  <c:v>7.62947508196705E-5</c:v>
                </c:pt>
                <c:pt idx="28801">
                  <c:v>2.91345597110412E-3</c:v>
                </c:pt>
                <c:pt idx="28802">
                  <c:v>1.6473459094712699E-2</c:v>
                </c:pt>
                <c:pt idx="28803">
                  <c:v>2.36957600278553E-3</c:v>
                </c:pt>
                <c:pt idx="28804">
                  <c:v>7.5806198043728799E-7</c:v>
                </c:pt>
                <c:pt idx="28805">
                  <c:v>5.9436668740233503E-5</c:v>
                </c:pt>
                <c:pt idx="28806">
                  <c:v>4.8616369493018199E-4</c:v>
                </c:pt>
                <c:pt idx="28807">
                  <c:v>1.7844877099664001E-4</c:v>
                </c:pt>
                <c:pt idx="28808">
                  <c:v>1.5490721921043E-4</c:v>
                </c:pt>
                <c:pt idx="28809">
                  <c:v>4.6042408296126398E-3</c:v>
                </c:pt>
                <c:pt idx="28810">
                  <c:v>0.87264052916333401</c:v>
                </c:pt>
                <c:pt idx="28811">
                  <c:v>1.53876425574776E-3</c:v>
                </c:pt>
                <c:pt idx="28812">
                  <c:v>3.6609476162827002E-4</c:v>
                </c:pt>
                <c:pt idx="28813">
                  <c:v>3.7593004511980699E-3</c:v>
                </c:pt>
                <c:pt idx="28814">
                  <c:v>8.6302432993379304E-3</c:v>
                </c:pt>
                <c:pt idx="28815">
                  <c:v>1.36667941023899E-6</c:v>
                </c:pt>
                <c:pt idx="28816">
                  <c:v>2.9091108095592498E-3</c:v>
                </c:pt>
                <c:pt idx="28817">
                  <c:v>1.4097842113220701E-4</c:v>
                </c:pt>
                <c:pt idx="28818">
                  <c:v>2.14153976847898E-2</c:v>
                </c:pt>
                <c:pt idx="28819">
                  <c:v>1.59499801465245E-6</c:v>
                </c:pt>
                <c:pt idx="28820">
                  <c:v>9.0170112235670797E-4</c:v>
                </c:pt>
                <c:pt idx="28821">
                  <c:v>2.4083163235475401E-3</c:v>
                </c:pt>
                <c:pt idx="28822">
                  <c:v>3.3303597036756499E-7</c:v>
                </c:pt>
                <c:pt idx="28823">
                  <c:v>5.0724775349963803E-5</c:v>
                </c:pt>
                <c:pt idx="28824">
                  <c:v>1.65561168291103E-2</c:v>
                </c:pt>
                <c:pt idx="28825">
                  <c:v>1.27994426540865E-3</c:v>
                </c:pt>
                <c:pt idx="28826">
                  <c:v>7.4641979486668399E-4</c:v>
                </c:pt>
                <c:pt idx="28827">
                  <c:v>2.3686604980405902E-6</c:v>
                </c:pt>
                <c:pt idx="28828">
                  <c:v>1.0498601141110199E-5</c:v>
                </c:pt>
                <c:pt idx="28829">
                  <c:v>9.2803516890389105E-5</c:v>
                </c:pt>
                <c:pt idx="28830">
                  <c:v>3.3677631464287998E-3</c:v>
                </c:pt>
                <c:pt idx="28831">
                  <c:v>1.64723642223099E-6</c:v>
                </c:pt>
                <c:pt idx="28832">
                  <c:v>6.2001953145849605E-5</c:v>
                </c:pt>
                <c:pt idx="28833">
                  <c:v>6.2328934590801595E-4</c:v>
                </c:pt>
                <c:pt idx="28834">
                  <c:v>2.3625640795371901E-7</c:v>
                </c:pt>
                <c:pt idx="28835">
                  <c:v>5.8208866163263996E-3</c:v>
                </c:pt>
                <c:pt idx="28836">
                  <c:v>6.7592348111265105E-7</c:v>
                </c:pt>
                <c:pt idx="28837">
                  <c:v>1.09296671034943E-6</c:v>
                </c:pt>
                <c:pt idx="28838">
                  <c:v>1.9806009419215602E-3</c:v>
                </c:pt>
                <c:pt idx="28839">
                  <c:v>4.7649851958207201E-3</c:v>
                </c:pt>
                <c:pt idx="28840">
                  <c:v>0.17501601895833199</c:v>
                </c:pt>
                <c:pt idx="28841">
                  <c:v>2.13887805949257E-3</c:v>
                </c:pt>
                <c:pt idx="28842">
                  <c:v>1.2528961664257801E-4</c:v>
                </c:pt>
                <c:pt idx="28843">
                  <c:v>1.4784752887968199E-4</c:v>
                </c:pt>
                <c:pt idx="28844">
                  <c:v>0.21905708188396</c:v>
                </c:pt>
                <c:pt idx="28845">
                  <c:v>3.2650317827096001E-3</c:v>
                </c:pt>
                <c:pt idx="28846">
                  <c:v>3.2638546393387702E-2</c:v>
                </c:pt>
                <c:pt idx="28847">
                  <c:v>2.4764233686284102E-4</c:v>
                </c:pt>
                <c:pt idx="28848">
                  <c:v>5.6699665312436899E-3</c:v>
                </c:pt>
                <c:pt idx="28849">
                  <c:v>4.35747733178489E-4</c:v>
                </c:pt>
                <c:pt idx="28850">
                  <c:v>1.14261138434392E-4</c:v>
                </c:pt>
                <c:pt idx="28851">
                  <c:v>5.0536609720285503E-3</c:v>
                </c:pt>
                <c:pt idx="28852">
                  <c:v>3.7281786479200001E-4</c:v>
                </c:pt>
                <c:pt idx="28853">
                  <c:v>2.7010678013005798E-3</c:v>
                </c:pt>
                <c:pt idx="28854">
                  <c:v>2.1468043178142701E-2</c:v>
                </c:pt>
                <c:pt idx="28855">
                  <c:v>2.8170052961320499E-3</c:v>
                </c:pt>
                <c:pt idx="28856">
                  <c:v>8.7359833296716902E-3</c:v>
                </c:pt>
                <c:pt idx="28857">
                  <c:v>2.9743059940195902E-6</c:v>
                </c:pt>
                <c:pt idx="28858">
                  <c:v>5.53091446722887E-4</c:v>
                </c:pt>
                <c:pt idx="28859">
                  <c:v>7.7561708418363398E-5</c:v>
                </c:pt>
                <c:pt idx="28860">
                  <c:v>4.2753942060751702E-4</c:v>
                </c:pt>
                <c:pt idx="28861">
                  <c:v>8.87198730583787E-4</c:v>
                </c:pt>
                <c:pt idx="28862">
                  <c:v>6.7357651915381797E-6</c:v>
                </c:pt>
                <c:pt idx="28863">
                  <c:v>1.6017071165174299E-4</c:v>
                </c:pt>
                <c:pt idx="28864">
                  <c:v>1.6640791530356501E-3</c:v>
                </c:pt>
                <c:pt idx="28865">
                  <c:v>1.8098758734057401E-2</c:v>
                </c:pt>
                <c:pt idx="28866">
                  <c:v>8.1870836838005305E-4</c:v>
                </c:pt>
                <c:pt idx="28867">
                  <c:v>2.00068305927935E-4</c:v>
                </c:pt>
                <c:pt idx="28868">
                  <c:v>8.1508347179606996E-4</c:v>
                </c:pt>
                <c:pt idx="28869">
                  <c:v>1.9558483879234898E-3</c:v>
                </c:pt>
                <c:pt idx="28870">
                  <c:v>1.07988378231481E-4</c:v>
                </c:pt>
                <c:pt idx="28871">
                  <c:v>3.9217764202563801E-3</c:v>
                </c:pt>
                <c:pt idx="28872">
                  <c:v>7.5127973829904895E-4</c:v>
                </c:pt>
                <c:pt idx="28873">
                  <c:v>1.65453521144771E-3</c:v>
                </c:pt>
                <c:pt idx="28874">
                  <c:v>4.3021333445772397E-3</c:v>
                </c:pt>
                <c:pt idx="28875">
                  <c:v>1.9726267856708898E-3</c:v>
                </c:pt>
                <c:pt idx="28876">
                  <c:v>3.0940037799885502E-4</c:v>
                </c:pt>
                <c:pt idx="28877">
                  <c:v>2.6811459314241199E-6</c:v>
                </c:pt>
                <c:pt idx="28878">
                  <c:v>2.2670043510258199E-7</c:v>
                </c:pt>
                <c:pt idx="28879">
                  <c:v>2.9487111920612299E-4</c:v>
                </c:pt>
                <c:pt idx="28880">
                  <c:v>6.6670184787815604E-4</c:v>
                </c:pt>
                <c:pt idx="28881">
                  <c:v>8.1982765936227699E-4</c:v>
                </c:pt>
                <c:pt idx="28882">
                  <c:v>6.8229804940942698E-4</c:v>
                </c:pt>
                <c:pt idx="28883">
                  <c:v>8.0060389651833504E-4</c:v>
                </c:pt>
                <c:pt idx="28884">
                  <c:v>9.5176819837944401E-3</c:v>
                </c:pt>
                <c:pt idx="28885">
                  <c:v>2.5801810607033599E-4</c:v>
                </c:pt>
                <c:pt idx="28886">
                  <c:v>6.0598697275557197E-5</c:v>
                </c:pt>
                <c:pt idx="28887">
                  <c:v>3.8076600664598498E-3</c:v>
                </c:pt>
                <c:pt idx="28888">
                  <c:v>1.14696412371096E-2</c:v>
                </c:pt>
                <c:pt idx="28889">
                  <c:v>8.6995590184710703E-4</c:v>
                </c:pt>
                <c:pt idx="28890">
                  <c:v>1.66435426840164E-2</c:v>
                </c:pt>
                <c:pt idx="28891">
                  <c:v>2.16104433240972E-3</c:v>
                </c:pt>
                <c:pt idx="28892">
                  <c:v>5.00485616408233E-4</c:v>
                </c:pt>
                <c:pt idx="28893">
                  <c:v>3.3215277002793099E-6</c:v>
                </c:pt>
                <c:pt idx="28894">
                  <c:v>1.8261216127308E-7</c:v>
                </c:pt>
                <c:pt idx="28895">
                  <c:v>3.1835191354950801E-3</c:v>
                </c:pt>
                <c:pt idx="28896">
                  <c:v>1.5658462645187301E-2</c:v>
                </c:pt>
                <c:pt idx="28897">
                  <c:v>8.3076023692053402E-4</c:v>
                </c:pt>
                <c:pt idx="28898">
                  <c:v>0.22909837911223399</c:v>
                </c:pt>
                <c:pt idx="28899">
                  <c:v>2.70817980814823E-3</c:v>
                </c:pt>
                <c:pt idx="28900">
                  <c:v>6.6679315068950903E-3</c:v>
                </c:pt>
                <c:pt idx="28901">
                  <c:v>2.5986433992904501E-6</c:v>
                </c:pt>
                <c:pt idx="28902">
                  <c:v>1.5663520246709201E-3</c:v>
                </c:pt>
                <c:pt idx="28903">
                  <c:v>4.9997972391141003E-3</c:v>
                </c:pt>
                <c:pt idx="28904">
                  <c:v>1.90671797994783E-2</c:v>
                </c:pt>
                <c:pt idx="28905">
                  <c:v>8.3540863471738693E-5</c:v>
                </c:pt>
                <c:pt idx="28906">
                  <c:v>1.21323328838233E-7</c:v>
                </c:pt>
                <c:pt idx="28907">
                  <c:v>5.2377804352898499E-5</c:v>
                </c:pt>
                <c:pt idx="28908">
                  <c:v>2.4858343814757701E-4</c:v>
                </c:pt>
                <c:pt idx="28909">
                  <c:v>1.9313015805189998E-6</c:v>
                </c:pt>
                <c:pt idx="28910">
                  <c:v>3.4908200044146999E-3</c:v>
                </c:pt>
                <c:pt idx="28911">
                  <c:v>8.0737623533359403E-3</c:v>
                </c:pt>
                <c:pt idx="28912">
                  <c:v>8.2302862687974495E-5</c:v>
                </c:pt>
                <c:pt idx="28913">
                  <c:v>2.9460986444737498E-3</c:v>
                </c:pt>
                <c:pt idx="28914">
                  <c:v>1.10909385875853E-3</c:v>
                </c:pt>
                <c:pt idx="28915">
                  <c:v>9.6721222889174594E-3</c:v>
                </c:pt>
                <c:pt idx="28916">
                  <c:v>5.0804417623295697E-4</c:v>
                </c:pt>
                <c:pt idx="28917">
                  <c:v>2.27076566659379E-4</c:v>
                </c:pt>
                <c:pt idx="28918">
                  <c:v>1.0187843742721901E-3</c:v>
                </c:pt>
                <c:pt idx="28919">
                  <c:v>5.2987738894166002E-4</c:v>
                </c:pt>
                <c:pt idx="28920">
                  <c:v>3.71781262795573E-2</c:v>
                </c:pt>
                <c:pt idx="28921">
                  <c:v>2.4470641397979199E-3</c:v>
                </c:pt>
                <c:pt idx="28922">
                  <c:v>1.07780751007394E-4</c:v>
                </c:pt>
                <c:pt idx="28923">
                  <c:v>2.8718056647497599E-3</c:v>
                </c:pt>
                <c:pt idx="28924">
                  <c:v>7.4834187859707695E-4</c:v>
                </c:pt>
                <c:pt idx="28925">
                  <c:v>1.88554755990865E-6</c:v>
                </c:pt>
                <c:pt idx="28926">
                  <c:v>7.7158480718192001E-5</c:v>
                </c:pt>
                <c:pt idx="28927">
                  <c:v>9.0918478397474499E-4</c:v>
                </c:pt>
                <c:pt idx="28928">
                  <c:v>2.2219261467744801E-3</c:v>
                </c:pt>
                <c:pt idx="28929">
                  <c:v>1.0701638282121201E-4</c:v>
                </c:pt>
                <c:pt idx="28930">
                  <c:v>0.33399841215770198</c:v>
                </c:pt>
                <c:pt idx="28931">
                  <c:v>3.8533538719704701E-3</c:v>
                </c:pt>
                <c:pt idx="28932">
                  <c:v>3.38546636615231E-3</c:v>
                </c:pt>
                <c:pt idx="28933">
                  <c:v>4.2663895676068301E-4</c:v>
                </c:pt>
                <c:pt idx="28934">
                  <c:v>4.6548933312865999E-4</c:v>
                </c:pt>
                <c:pt idx="28935">
                  <c:v>2.8868169294994301E-3</c:v>
                </c:pt>
                <c:pt idx="28936">
                  <c:v>5.9945870860066098E-4</c:v>
                </c:pt>
                <c:pt idx="28937">
                  <c:v>7.3538936296808707E-5</c:v>
                </c:pt>
                <c:pt idx="28938">
                  <c:v>2.32683933253979E-4</c:v>
                </c:pt>
                <c:pt idx="28939">
                  <c:v>8.9016096829029907E-3</c:v>
                </c:pt>
                <c:pt idx="28940">
                  <c:v>2.8188101135049998E-3</c:v>
                </c:pt>
                <c:pt idx="28941">
                  <c:v>1.57419133593966E-4</c:v>
                </c:pt>
                <c:pt idx="28942">
                  <c:v>3.3868827440549802E-5</c:v>
                </c:pt>
                <c:pt idx="28943">
                  <c:v>6.5105585108561495E-4</c:v>
                </c:pt>
                <c:pt idx="28944">
                  <c:v>1.44359342898265E-4</c:v>
                </c:pt>
                <c:pt idx="28945">
                  <c:v>3.0032614221403998E-2</c:v>
                </c:pt>
                <c:pt idx="28946">
                  <c:v>0.105765453231158</c:v>
                </c:pt>
                <c:pt idx="28947">
                  <c:v>2.67159111690041E-4</c:v>
                </c:pt>
                <c:pt idx="28948">
                  <c:v>4.9308294159428805E-4</c:v>
                </c:pt>
                <c:pt idx="28949">
                  <c:v>1.11443729604595E-2</c:v>
                </c:pt>
                <c:pt idx="28950">
                  <c:v>3.35060312589462E-4</c:v>
                </c:pt>
                <c:pt idx="28951">
                  <c:v>1.8651275234541399E-2</c:v>
                </c:pt>
                <c:pt idx="28952">
                  <c:v>3.9372508539817802E-2</c:v>
                </c:pt>
                <c:pt idx="28953">
                  <c:v>3.0872283248549802E-3</c:v>
                </c:pt>
                <c:pt idx="28954">
                  <c:v>2.8907622027974901E-4</c:v>
                </c:pt>
                <c:pt idx="28955">
                  <c:v>3.2528668237548301E-3</c:v>
                </c:pt>
                <c:pt idx="28956">
                  <c:v>3.5643643770360897E-5</c:v>
                </c:pt>
                <c:pt idx="28957">
                  <c:v>7.2548801862381898E-3</c:v>
                </c:pt>
                <c:pt idx="28958">
                  <c:v>4.45529611233644E-4</c:v>
                </c:pt>
                <c:pt idx="28959">
                  <c:v>2.89555734224676E-3</c:v>
                </c:pt>
                <c:pt idx="28960">
                  <c:v>4.8759909266322699E-4</c:v>
                </c:pt>
                <c:pt idx="28961">
                  <c:v>1.7450837024642299E-6</c:v>
                </c:pt>
                <c:pt idx="28962">
                  <c:v>2.7052254777799E-4</c:v>
                </c:pt>
                <c:pt idx="28963">
                  <c:v>9.6070694628424801E-5</c:v>
                </c:pt>
                <c:pt idx="28964">
                  <c:v>4.2592390068010298E-7</c:v>
                </c:pt>
                <c:pt idx="28965">
                  <c:v>5.13006621946532E-3</c:v>
                </c:pt>
                <c:pt idx="28966">
                  <c:v>1.3792265755933501E-4</c:v>
                </c:pt>
                <c:pt idx="28967">
                  <c:v>4.0387189164796898E-4</c:v>
                </c:pt>
                <c:pt idx="28968">
                  <c:v>1.54358917613544E-2</c:v>
                </c:pt>
                <c:pt idx="28969">
                  <c:v>5.1897687120562903E-6</c:v>
                </c:pt>
                <c:pt idx="28970">
                  <c:v>4.1022154514385502E-7</c:v>
                </c:pt>
                <c:pt idx="28971">
                  <c:v>4.0365241161757198E-3</c:v>
                </c:pt>
                <c:pt idx="28972">
                  <c:v>5.9152630470154397E-3</c:v>
                </c:pt>
                <c:pt idx="28973">
                  <c:v>3.4488184071842501E-3</c:v>
                </c:pt>
                <c:pt idx="28974">
                  <c:v>3.8093941191454802E-3</c:v>
                </c:pt>
                <c:pt idx="28975">
                  <c:v>7.6900387598821598E-4</c:v>
                </c:pt>
                <c:pt idx="28976">
                  <c:v>5.8942117095444803E-5</c:v>
                </c:pt>
                <c:pt idx="28977">
                  <c:v>3.7387447338568602E-4</c:v>
                </c:pt>
                <c:pt idx="28978">
                  <c:v>4.0423698496780302E-5</c:v>
                </c:pt>
                <c:pt idx="28979">
                  <c:v>7.5555386167494203E-6</c:v>
                </c:pt>
                <c:pt idx="28980">
                  <c:v>4.2076091680221499E-4</c:v>
                </c:pt>
                <c:pt idx="28981">
                  <c:v>3.3715233868555602E-6</c:v>
                </c:pt>
                <c:pt idx="28982">
                  <c:v>5.25292529344146E-4</c:v>
                </c:pt>
                <c:pt idx="28983">
                  <c:v>1.7881393540620199E-3</c:v>
                </c:pt>
                <c:pt idx="28984">
                  <c:v>3.4781790349598602E-3</c:v>
                </c:pt>
                <c:pt idx="28985">
                  <c:v>1.64524521716595E-3</c:v>
                </c:pt>
                <c:pt idx="28986">
                  <c:v>2.6506058558799302E-3</c:v>
                </c:pt>
                <c:pt idx="28987">
                  <c:v>3.2711294227874398E-3</c:v>
                </c:pt>
                <c:pt idx="28988">
                  <c:v>0.543698737264666</c:v>
                </c:pt>
                <c:pt idx="28989">
                  <c:v>5.8014803718303698E-3</c:v>
                </c:pt>
                <c:pt idx="28990">
                  <c:v>1.17403279624383E-3</c:v>
                </c:pt>
                <c:pt idx="28991">
                  <c:v>2.2068967815923999E-4</c:v>
                </c:pt>
                <c:pt idx="28992">
                  <c:v>5.38029806642032E-2</c:v>
                </c:pt>
                <c:pt idx="28993">
                  <c:v>3.5509089568657201E-3</c:v>
                </c:pt>
                <c:pt idx="28994">
                  <c:v>9.8184466838778495E-4</c:v>
                </c:pt>
                <c:pt idx="28995">
                  <c:v>5.8520911873942297E-4</c:v>
                </c:pt>
                <c:pt idx="28996">
                  <c:v>7.5976335208037494E-5</c:v>
                </c:pt>
                <c:pt idx="28997">
                  <c:v>1.06178310849522E-4</c:v>
                </c:pt>
                <c:pt idx="28998">
                  <c:v>3.0344968841758798E-4</c:v>
                </c:pt>
                <c:pt idx="28999">
                  <c:v>3.5182232325008298E-3</c:v>
                </c:pt>
                <c:pt idx="29000">
                  <c:v>1.47976887986213E-5</c:v>
                </c:pt>
                <c:pt idx="29001">
                  <c:v>1.8071183459674001E-4</c:v>
                </c:pt>
                <c:pt idx="29002">
                  <c:v>5.78189381774479E-5</c:v>
                </c:pt>
                <c:pt idx="29003">
                  <c:v>3.6562160673118699E-4</c:v>
                </c:pt>
                <c:pt idx="29004">
                  <c:v>3.3797731516603698E-4</c:v>
                </c:pt>
                <c:pt idx="29005">
                  <c:v>1.5144260928283901E-3</c:v>
                </c:pt>
                <c:pt idx="29006">
                  <c:v>5.2692487191330499E-6</c:v>
                </c:pt>
                <c:pt idx="29007">
                  <c:v>3.8436469420522299E-5</c:v>
                </c:pt>
                <c:pt idx="29008">
                  <c:v>3.4972847942036202E-3</c:v>
                </c:pt>
                <c:pt idx="29009">
                  <c:v>8.4025306815744302E-4</c:v>
                </c:pt>
                <c:pt idx="29010">
                  <c:v>6.8498073874848303E-5</c:v>
                </c:pt>
                <c:pt idx="29011">
                  <c:v>4.74379970392333E-5</c:v>
                </c:pt>
                <c:pt idx="29012">
                  <c:v>8.1054766941499705E-3</c:v>
                </c:pt>
                <c:pt idx="29013">
                  <c:v>1.37747600193903E-3</c:v>
                </c:pt>
                <c:pt idx="29014">
                  <c:v>9.0575322801117995E-4</c:v>
                </c:pt>
                <c:pt idx="29015">
                  <c:v>1.7660438561724001E-4</c:v>
                </c:pt>
                <c:pt idx="29016">
                  <c:v>5.2339968396968297E-3</c:v>
                </c:pt>
                <c:pt idx="29017">
                  <c:v>9.6566662562926401E-4</c:v>
                </c:pt>
                <c:pt idx="29018">
                  <c:v>1.53721195672288E-4</c:v>
                </c:pt>
                <c:pt idx="29019">
                  <c:v>2.63079196293218E-4</c:v>
                </c:pt>
                <c:pt idx="29020">
                  <c:v>3.0999317271493897E-4</c:v>
                </c:pt>
                <c:pt idx="29021">
                  <c:v>1.0759284606284001E-3</c:v>
                </c:pt>
                <c:pt idx="29022">
                  <c:v>8.0777073172087106E-3</c:v>
                </c:pt>
                <c:pt idx="29023">
                  <c:v>5.8387693740719398E-3</c:v>
                </c:pt>
                <c:pt idx="29024">
                  <c:v>1.19298837410696E-4</c:v>
                </c:pt>
                <c:pt idx="29025">
                  <c:v>6.8441251553784605E-4</c:v>
                </c:pt>
                <c:pt idx="29026">
                  <c:v>2.2545834145198998E-3</c:v>
                </c:pt>
                <c:pt idx="29027">
                  <c:v>3.19521908707182E-4</c:v>
                </c:pt>
                <c:pt idx="29028">
                  <c:v>4.9917288141296803E-5</c:v>
                </c:pt>
                <c:pt idx="29029">
                  <c:v>5.1861690954040996E-3</c:v>
                </c:pt>
                <c:pt idx="29030">
                  <c:v>1.1922415173284501E-6</c:v>
                </c:pt>
                <c:pt idx="29031">
                  <c:v>5.3437403848466899E-5</c:v>
                </c:pt>
                <c:pt idx="29032">
                  <c:v>2.2006511101714001E-4</c:v>
                </c:pt>
                <c:pt idx="29033">
                  <c:v>1.03492762636462E-6</c:v>
                </c:pt>
                <c:pt idx="29034">
                  <c:v>0.65966921222279895</c:v>
                </c:pt>
                <c:pt idx="29035">
                  <c:v>6.9209707172705195E-4</c:v>
                </c:pt>
                <c:pt idx="29036">
                  <c:v>3.5359776088360602E-3</c:v>
                </c:pt>
                <c:pt idx="29037">
                  <c:v>3.1586706376143898E-3</c:v>
                </c:pt>
                <c:pt idx="29038">
                  <c:v>7.1015380916997296E-5</c:v>
                </c:pt>
                <c:pt idx="29039">
                  <c:v>1.02740777236493E-2</c:v>
                </c:pt>
                <c:pt idx="29040">
                  <c:v>1.9558437150278799E-7</c:v>
                </c:pt>
                <c:pt idx="29041">
                  <c:v>1.3097495523289801E-6</c:v>
                </c:pt>
                <c:pt idx="29042">
                  <c:v>1.4271441915366501E-4</c:v>
                </c:pt>
                <c:pt idx="29043">
                  <c:v>2.45622376790508E-4</c:v>
                </c:pt>
                <c:pt idx="29044">
                  <c:v>7.4744679704957804E-3</c:v>
                </c:pt>
                <c:pt idx="29045">
                  <c:v>4.2051220570419597E-4</c:v>
                </c:pt>
                <c:pt idx="29046">
                  <c:v>2.03390160487232E-4</c:v>
                </c:pt>
                <c:pt idx="29047">
                  <c:v>6.8962494340082698E-5</c:v>
                </c:pt>
                <c:pt idx="29048">
                  <c:v>7.6772023713476904E-5</c:v>
                </c:pt>
                <c:pt idx="29049">
                  <c:v>1.3136129430196899E-3</c:v>
                </c:pt>
                <c:pt idx="29050">
                  <c:v>1.43212334744561E-3</c:v>
                </c:pt>
                <c:pt idx="29051">
                  <c:v>4.8933477618708704E-3</c:v>
                </c:pt>
                <c:pt idx="29052">
                  <c:v>8.3494513285821206E-2</c:v>
                </c:pt>
                <c:pt idx="29053">
                  <c:v>4.5868400144555696E-3</c:v>
                </c:pt>
                <c:pt idx="29054">
                  <c:v>2.7828512859701902E-4</c:v>
                </c:pt>
                <c:pt idx="29055">
                  <c:v>0.83993347170861499</c:v>
                </c:pt>
                <c:pt idx="29056">
                  <c:v>4.2857124374927301E-2</c:v>
                </c:pt>
                <c:pt idx="29057">
                  <c:v>1.0576004724634499E-6</c:v>
                </c:pt>
                <c:pt idx="29058">
                  <c:v>1.14183268657037E-3</c:v>
                </c:pt>
                <c:pt idx="29059">
                  <c:v>3.0148109883417498E-4</c:v>
                </c:pt>
                <c:pt idx="29060">
                  <c:v>3.9322493418514296E-3</c:v>
                </c:pt>
                <c:pt idx="29061">
                  <c:v>6.0193513536005404E-3</c:v>
                </c:pt>
                <c:pt idx="29062">
                  <c:v>1.0919009573689599E-4</c:v>
                </c:pt>
                <c:pt idx="29063">
                  <c:v>1.32457493243012E-4</c:v>
                </c:pt>
                <c:pt idx="29064">
                  <c:v>2.7914338880809703E-4</c:v>
                </c:pt>
                <c:pt idx="29065">
                  <c:v>1.6049554033280701E-3</c:v>
                </c:pt>
                <c:pt idx="29066">
                  <c:v>3.39262003652272E-3</c:v>
                </c:pt>
                <c:pt idx="29067">
                  <c:v>2.19504723070423E-2</c:v>
                </c:pt>
                <c:pt idx="29068">
                  <c:v>1.9280989589297499E-7</c:v>
                </c:pt>
                <c:pt idx="29069">
                  <c:v>8.0633417367372301E-7</c:v>
                </c:pt>
                <c:pt idx="29070">
                  <c:v>9.2761115268822306E-3</c:v>
                </c:pt>
                <c:pt idx="29071">
                  <c:v>8.0680852869709392E-3</c:v>
                </c:pt>
                <c:pt idx="29072">
                  <c:v>9.33031975980681E-5</c:v>
                </c:pt>
                <c:pt idx="29073">
                  <c:v>1.8084880693609601E-2</c:v>
                </c:pt>
                <c:pt idx="29074">
                  <c:v>7.152293287079E-3</c:v>
                </c:pt>
                <c:pt idx="29075">
                  <c:v>1.7035934667394899E-4</c:v>
                </c:pt>
                <c:pt idx="29076">
                  <c:v>6.2050075100904796E-3</c:v>
                </c:pt>
                <c:pt idx="29077">
                  <c:v>9.8874251283256106E-4</c:v>
                </c:pt>
                <c:pt idx="29078">
                  <c:v>1.11427220616986E-4</c:v>
                </c:pt>
                <c:pt idx="29079">
                  <c:v>1.6730839620867099E-3</c:v>
                </c:pt>
                <c:pt idx="29080">
                  <c:v>1.2776831192681299E-7</c:v>
                </c:pt>
                <c:pt idx="29081">
                  <c:v>2.76987047282242E-4</c:v>
                </c:pt>
                <c:pt idx="29082">
                  <c:v>3.0188463076721499E-3</c:v>
                </c:pt>
                <c:pt idx="29083">
                  <c:v>2.5068804417968799E-6</c:v>
                </c:pt>
                <c:pt idx="29084">
                  <c:v>2.6524355068386398E-4</c:v>
                </c:pt>
                <c:pt idx="29085">
                  <c:v>3.6346578126101002E-3</c:v>
                </c:pt>
                <c:pt idx="29086">
                  <c:v>1.3097494356889501E-7</c:v>
                </c:pt>
                <c:pt idx="29087">
                  <c:v>1.38777878059781E-6</c:v>
                </c:pt>
                <c:pt idx="29088">
                  <c:v>2.0702243337522E-7</c:v>
                </c:pt>
                <c:pt idx="29089">
                  <c:v>7.1254063430037698E-4</c:v>
                </c:pt>
                <c:pt idx="29090">
                  <c:v>5.0961237273871498E-3</c:v>
                </c:pt>
                <c:pt idx="29091">
                  <c:v>5.3210194701990596E-4</c:v>
                </c:pt>
                <c:pt idx="29092">
                  <c:v>4.4422935820008303E-3</c:v>
                </c:pt>
                <c:pt idx="29093">
                  <c:v>1.97579667136525E-3</c:v>
                </c:pt>
                <c:pt idx="29094">
                  <c:v>1.5768714320001001E-2</c:v>
                </c:pt>
                <c:pt idx="29095">
                  <c:v>2.1434885272532201E-3</c:v>
                </c:pt>
                <c:pt idx="29096">
                  <c:v>0.33377204272071898</c:v>
                </c:pt>
                <c:pt idx="29097">
                  <c:v>6.4654652052231702E-3</c:v>
                </c:pt>
                <c:pt idx="29098">
                  <c:v>9.0560592336014205E-7</c:v>
                </c:pt>
                <c:pt idx="29099">
                  <c:v>1.0592875575560099E-3</c:v>
                </c:pt>
                <c:pt idx="29100">
                  <c:v>6.8148626506477604E-4</c:v>
                </c:pt>
                <c:pt idx="29101">
                  <c:v>3.5167005576158799E-3</c:v>
                </c:pt>
                <c:pt idx="29102">
                  <c:v>7.4290734943047703E-3</c:v>
                </c:pt>
                <c:pt idx="29103">
                  <c:v>9.2913048538887395E-3</c:v>
                </c:pt>
                <c:pt idx="29104">
                  <c:v>2.52692807607531E-3</c:v>
                </c:pt>
                <c:pt idx="29105">
                  <c:v>4.1743843449308602E-5</c:v>
                </c:pt>
                <c:pt idx="29106">
                  <c:v>2.5554321564605202E-4</c:v>
                </c:pt>
                <c:pt idx="29107">
                  <c:v>2.20571646340059E-5</c:v>
                </c:pt>
                <c:pt idx="29108">
                  <c:v>2.2128689624848299E-4</c:v>
                </c:pt>
                <c:pt idx="29109">
                  <c:v>6.83761980329145E-5</c:v>
                </c:pt>
                <c:pt idx="29110">
                  <c:v>9.4142114356630997E-5</c:v>
                </c:pt>
                <c:pt idx="29111">
                  <c:v>1.5709736885484099E-3</c:v>
                </c:pt>
                <c:pt idx="29112">
                  <c:v>4.6720084381752998E-4</c:v>
                </c:pt>
                <c:pt idx="29113">
                  <c:v>2.3853852413614801E-3</c:v>
                </c:pt>
                <c:pt idx="29114">
                  <c:v>1.1641479128212901E-6</c:v>
                </c:pt>
                <c:pt idx="29115">
                  <c:v>1.7378629010236801E-4</c:v>
                </c:pt>
                <c:pt idx="29116">
                  <c:v>3.8386865815384502E-3</c:v>
                </c:pt>
                <c:pt idx="29117">
                  <c:v>1.7415387743934699E-2</c:v>
                </c:pt>
                <c:pt idx="29118">
                  <c:v>4.8854495563756097E-3</c:v>
                </c:pt>
                <c:pt idx="29119">
                  <c:v>1.5443088007159199E-2</c:v>
                </c:pt>
                <c:pt idx="29120">
                  <c:v>6.6089857297184695E-2</c:v>
                </c:pt>
                <c:pt idx="29121">
                  <c:v>1.8664414682761701E-4</c:v>
                </c:pt>
                <c:pt idx="29122">
                  <c:v>4.1916548503992998E-4</c:v>
                </c:pt>
                <c:pt idx="29123">
                  <c:v>6.3111524751134802E-4</c:v>
                </c:pt>
                <c:pt idx="29124">
                  <c:v>2.5618564166726102E-2</c:v>
                </c:pt>
                <c:pt idx="29125">
                  <c:v>1.9404442586784898E-6</c:v>
                </c:pt>
                <c:pt idx="29126">
                  <c:v>4.0451298715127298E-3</c:v>
                </c:pt>
                <c:pt idx="29127">
                  <c:v>8.74075217569256E-4</c:v>
                </c:pt>
                <c:pt idx="29128">
                  <c:v>4.6101120453590997E-3</c:v>
                </c:pt>
                <c:pt idx="29129">
                  <c:v>1.9632711464620798E-3</c:v>
                </c:pt>
                <c:pt idx="29130">
                  <c:v>1.2405006786755701E-4</c:v>
                </c:pt>
                <c:pt idx="29131">
                  <c:v>1.1844309776699501E-2</c:v>
                </c:pt>
                <c:pt idx="29132">
                  <c:v>7.6728516270789396E-3</c:v>
                </c:pt>
                <c:pt idx="29133">
                  <c:v>9.0713488936684298E-7</c:v>
                </c:pt>
                <c:pt idx="29134">
                  <c:v>2.7053435304235502E-4</c:v>
                </c:pt>
                <c:pt idx="29135">
                  <c:v>2.5162493981757602E-4</c:v>
                </c:pt>
                <c:pt idx="29136">
                  <c:v>3.0489379746585399E-3</c:v>
                </c:pt>
                <c:pt idx="29137">
                  <c:v>1.9318642831379101E-4</c:v>
                </c:pt>
                <c:pt idx="29138">
                  <c:v>4.1142029845388198E-5</c:v>
                </c:pt>
                <c:pt idx="29139">
                  <c:v>4.8637980848310197E-3</c:v>
                </c:pt>
                <c:pt idx="29140">
                  <c:v>4.0021016922613199E-4</c:v>
                </c:pt>
                <c:pt idx="29141">
                  <c:v>2.1046241164081501E-4</c:v>
                </c:pt>
                <c:pt idx="29142">
                  <c:v>4.7122435039163098E-4</c:v>
                </c:pt>
                <c:pt idx="29143">
                  <c:v>1.0079084602306E-6</c:v>
                </c:pt>
                <c:pt idx="29144">
                  <c:v>2.8958337087193797E-4</c:v>
                </c:pt>
                <c:pt idx="29145">
                  <c:v>1.1712209722363999E-4</c:v>
                </c:pt>
                <c:pt idx="29146">
                  <c:v>1.03887173364191E-3</c:v>
                </c:pt>
                <c:pt idx="29147">
                  <c:v>1.4911385878876499E-4</c:v>
                </c:pt>
                <c:pt idx="29148">
                  <c:v>3.6026972864826598E-3</c:v>
                </c:pt>
                <c:pt idx="29149">
                  <c:v>1.8239524361208199E-2</c:v>
                </c:pt>
                <c:pt idx="29150">
                  <c:v>1.9331947625017599E-3</c:v>
                </c:pt>
                <c:pt idx="29151">
                  <c:v>2.2516351308258999E-2</c:v>
                </c:pt>
                <c:pt idx="29152">
                  <c:v>6.1618450489787403E-4</c:v>
                </c:pt>
                <c:pt idx="29153">
                  <c:v>3.9118457326498199E-3</c:v>
                </c:pt>
                <c:pt idx="29154">
                  <c:v>1.06660184885048E-4</c:v>
                </c:pt>
                <c:pt idx="29155">
                  <c:v>1.2812899467571E-2</c:v>
                </c:pt>
                <c:pt idx="29156">
                  <c:v>2.0253006553674301E-2</c:v>
                </c:pt>
                <c:pt idx="29157">
                  <c:v>9.7637641147709799E-4</c:v>
                </c:pt>
                <c:pt idx="29158">
                  <c:v>1.44407906825987E-3</c:v>
                </c:pt>
                <c:pt idx="29159">
                  <c:v>1.2830487796581299E-3</c:v>
                </c:pt>
                <c:pt idx="29160">
                  <c:v>1.39167238823243E-3</c:v>
                </c:pt>
                <c:pt idx="29161">
                  <c:v>3.0617715552439498E-3</c:v>
                </c:pt>
                <c:pt idx="29162">
                  <c:v>5.8588991025719604E-3</c:v>
                </c:pt>
                <c:pt idx="29163">
                  <c:v>2.5601754818006502E-4</c:v>
                </c:pt>
                <c:pt idx="29164">
                  <c:v>8.7186446322048694E-3</c:v>
                </c:pt>
                <c:pt idx="29165">
                  <c:v>2.6140539169222298E-3</c:v>
                </c:pt>
                <c:pt idx="29166">
                  <c:v>4.29350587933151E-4</c:v>
                </c:pt>
                <c:pt idx="29167">
                  <c:v>6.7754283986620105E-4</c:v>
                </c:pt>
                <c:pt idx="29168">
                  <c:v>5.3457945120216003E-4</c:v>
                </c:pt>
                <c:pt idx="29169">
                  <c:v>2.31587080440906E-4</c:v>
                </c:pt>
                <c:pt idx="29170">
                  <c:v>2.2611670411817899E-4</c:v>
                </c:pt>
                <c:pt idx="29171">
                  <c:v>6.4146816497096895E-5</c:v>
                </c:pt>
                <c:pt idx="29172">
                  <c:v>2.8768554990810202E-3</c:v>
                </c:pt>
                <c:pt idx="29173">
                  <c:v>3.4030356924468799E-6</c:v>
                </c:pt>
                <c:pt idx="29174">
                  <c:v>7.1514183259734705E-4</c:v>
                </c:pt>
                <c:pt idx="29175">
                  <c:v>3.2924649763829499E-4</c:v>
                </c:pt>
                <c:pt idx="29176">
                  <c:v>3.1163165950732401E-4</c:v>
                </c:pt>
                <c:pt idx="29177">
                  <c:v>4.73758317939921E-3</c:v>
                </c:pt>
                <c:pt idx="29178">
                  <c:v>4.3650042909046897E-3</c:v>
                </c:pt>
                <c:pt idx="29179">
                  <c:v>6.7514526911938997E-3</c:v>
                </c:pt>
                <c:pt idx="29180">
                  <c:v>1.7849946766659901E-5</c:v>
                </c:pt>
                <c:pt idx="29181">
                  <c:v>1.18681227793761E-3</c:v>
                </c:pt>
                <c:pt idx="29182">
                  <c:v>6.30744134041501E-3</c:v>
                </c:pt>
                <c:pt idx="29183">
                  <c:v>8.2803927220208105E-3</c:v>
                </c:pt>
                <c:pt idx="29184">
                  <c:v>9.38412014490888E-4</c:v>
                </c:pt>
                <c:pt idx="29185">
                  <c:v>3.0415133407607998E-3</c:v>
                </c:pt>
                <c:pt idx="29186">
                  <c:v>1.0410752838406699E-4</c:v>
                </c:pt>
                <c:pt idx="29187">
                  <c:v>2.7956522154286602E-3</c:v>
                </c:pt>
                <c:pt idx="29188">
                  <c:v>4.2444755808340598E-4</c:v>
                </c:pt>
                <c:pt idx="29189">
                  <c:v>1.6979189091021099E-2</c:v>
                </c:pt>
                <c:pt idx="29190">
                  <c:v>2.8768090594938301E-3</c:v>
                </c:pt>
                <c:pt idx="29191">
                  <c:v>1.32527714812003E-2</c:v>
                </c:pt>
                <c:pt idx="29192">
                  <c:v>6.3700662810642697E-3</c:v>
                </c:pt>
                <c:pt idx="29193">
                  <c:v>2.8231347809271902E-4</c:v>
                </c:pt>
                <c:pt idx="29194">
                  <c:v>7.6773957270340702E-3</c:v>
                </c:pt>
                <c:pt idx="29195">
                  <c:v>2.27111633794995E-4</c:v>
                </c:pt>
                <c:pt idx="29196">
                  <c:v>4.3396974397096798E-4</c:v>
                </c:pt>
                <c:pt idx="29197">
                  <c:v>2.0240657573408899E-2</c:v>
                </c:pt>
                <c:pt idx="29198">
                  <c:v>3.2523424907344501E-3</c:v>
                </c:pt>
                <c:pt idx="29199">
                  <c:v>2.7068410299347901E-3</c:v>
                </c:pt>
                <c:pt idx="29200">
                  <c:v>3.79801805474836E-4</c:v>
                </c:pt>
                <c:pt idx="29201">
                  <c:v>1.7263880315809198E-5</c:v>
                </c:pt>
                <c:pt idx="29202">
                  <c:v>1.17188930738438E-4</c:v>
                </c:pt>
                <c:pt idx="29203">
                  <c:v>5.5463206758003002E-2</c:v>
                </c:pt>
                <c:pt idx="29204">
                  <c:v>7.50448156934223E-3</c:v>
                </c:pt>
                <c:pt idx="29205">
                  <c:v>3.9974379468314903E-3</c:v>
                </c:pt>
                <c:pt idx="29206">
                  <c:v>5.6517881046837596E-6</c:v>
                </c:pt>
                <c:pt idx="29207">
                  <c:v>1.8108967044466401E-4</c:v>
                </c:pt>
                <c:pt idx="29208">
                  <c:v>1.1935084482268399E-2</c:v>
                </c:pt>
                <c:pt idx="29209">
                  <c:v>1.54017779940856E-3</c:v>
                </c:pt>
                <c:pt idx="29210">
                  <c:v>2.4666681611412299E-4</c:v>
                </c:pt>
                <c:pt idx="29211">
                  <c:v>3.0220498221760202E-3</c:v>
                </c:pt>
                <c:pt idx="29212">
                  <c:v>1.5505768519456799E-3</c:v>
                </c:pt>
                <c:pt idx="29213">
                  <c:v>1.9939630193111901E-2</c:v>
                </c:pt>
                <c:pt idx="29214">
                  <c:v>4.6777407403861202E-7</c:v>
                </c:pt>
                <c:pt idx="29215">
                  <c:v>7.8917416286328399E-7</c:v>
                </c:pt>
                <c:pt idx="29216">
                  <c:v>4.7265440602478398E-3</c:v>
                </c:pt>
                <c:pt idx="29217">
                  <c:v>9.7693722677948507E-3</c:v>
                </c:pt>
                <c:pt idx="29218">
                  <c:v>1.6586432874098601E-4</c:v>
                </c:pt>
                <c:pt idx="29219">
                  <c:v>3.2055866350112303E-2</c:v>
                </c:pt>
                <c:pt idx="29220">
                  <c:v>1.01359859028775E-4</c:v>
                </c:pt>
                <c:pt idx="29221">
                  <c:v>0.15363443367030299</c:v>
                </c:pt>
                <c:pt idx="29222">
                  <c:v>1.3964731737933E-6</c:v>
                </c:pt>
                <c:pt idx="29223">
                  <c:v>1.79894721792253E-3</c:v>
                </c:pt>
                <c:pt idx="29224">
                  <c:v>2.5653157856381798E-3</c:v>
                </c:pt>
                <c:pt idx="29225">
                  <c:v>1.1561533438827201E-3</c:v>
                </c:pt>
                <c:pt idx="29226">
                  <c:v>0.116671447251588</c:v>
                </c:pt>
                <c:pt idx="29227">
                  <c:v>1.2712661141703899E-6</c:v>
                </c:pt>
                <c:pt idx="29228">
                  <c:v>4.2336358974611398E-4</c:v>
                </c:pt>
                <c:pt idx="29229">
                  <c:v>1.78481830465058E-3</c:v>
                </c:pt>
                <c:pt idx="29230">
                  <c:v>3.2109757639688902E-2</c:v>
                </c:pt>
                <c:pt idx="29231">
                  <c:v>2.4584818955801298E-3</c:v>
                </c:pt>
                <c:pt idx="29232">
                  <c:v>1.09341101989199E-3</c:v>
                </c:pt>
                <c:pt idx="29233">
                  <c:v>1.73011736303445E-6</c:v>
                </c:pt>
                <c:pt idx="29234">
                  <c:v>1.6233348411923899E-4</c:v>
                </c:pt>
                <c:pt idx="29235">
                  <c:v>3.3457121371867102E-3</c:v>
                </c:pt>
                <c:pt idx="29236">
                  <c:v>1.70469212266724E-6</c:v>
                </c:pt>
                <c:pt idx="29237">
                  <c:v>2.0203342737756601E-3</c:v>
                </c:pt>
                <c:pt idx="29238">
                  <c:v>3.39173079239801E-3</c:v>
                </c:pt>
                <c:pt idx="29239">
                  <c:v>8.0610060649678499E-6</c:v>
                </c:pt>
                <c:pt idx="29240">
                  <c:v>1.29786455958829E-4</c:v>
                </c:pt>
                <c:pt idx="29241">
                  <c:v>9.2948482164683299E-4</c:v>
                </c:pt>
                <c:pt idx="29242">
                  <c:v>2.0394988718376499E-6</c:v>
                </c:pt>
                <c:pt idx="29243">
                  <c:v>2.0582309508159198E-3</c:v>
                </c:pt>
                <c:pt idx="29244">
                  <c:v>1.48096426865607E-3</c:v>
                </c:pt>
                <c:pt idx="29245">
                  <c:v>1.2108275147512801E-6</c:v>
                </c:pt>
                <c:pt idx="29246">
                  <c:v>1.2491799345886001E-3</c:v>
                </c:pt>
                <c:pt idx="29247">
                  <c:v>2.8193638341140401E-3</c:v>
                </c:pt>
                <c:pt idx="29248">
                  <c:v>5.4712828349467802E-3</c:v>
                </c:pt>
                <c:pt idx="29249">
                  <c:v>6.6430626695317199E-3</c:v>
                </c:pt>
                <c:pt idx="29250">
                  <c:v>2.7047334059520098E-3</c:v>
                </c:pt>
                <c:pt idx="29251">
                  <c:v>1.15765902331694E-4</c:v>
                </c:pt>
                <c:pt idx="29252">
                  <c:v>5.1461995239440902E-5</c:v>
                </c:pt>
                <c:pt idx="29253">
                  <c:v>3.13991366305483E-3</c:v>
                </c:pt>
                <c:pt idx="29254">
                  <c:v>4.6502047036367103E-3</c:v>
                </c:pt>
                <c:pt idx="29255">
                  <c:v>6.7364952150854897E-3</c:v>
                </c:pt>
                <c:pt idx="29256">
                  <c:v>4.3449105365128303E-4</c:v>
                </c:pt>
                <c:pt idx="29257">
                  <c:v>2.6640963078806801E-3</c:v>
                </c:pt>
                <c:pt idx="29258">
                  <c:v>2.7768017319266601E-3</c:v>
                </c:pt>
                <c:pt idx="29259">
                  <c:v>4.7430148264011301E-3</c:v>
                </c:pt>
                <c:pt idx="29260">
                  <c:v>3.7095798280196E-6</c:v>
                </c:pt>
                <c:pt idx="29261">
                  <c:v>1.7043499414556E-4</c:v>
                </c:pt>
                <c:pt idx="29262">
                  <c:v>2.9820811931737801E-3</c:v>
                </c:pt>
                <c:pt idx="29263">
                  <c:v>2.54900117041301E-3</c:v>
                </c:pt>
                <c:pt idx="29264">
                  <c:v>3.2326265873673302E-4</c:v>
                </c:pt>
                <c:pt idx="29265">
                  <c:v>7.8548474535293192E-6</c:v>
                </c:pt>
                <c:pt idx="29266">
                  <c:v>6.44443063974506E-4</c:v>
                </c:pt>
                <c:pt idx="29267">
                  <c:v>7.1623775031557995E-4</c:v>
                </c:pt>
                <c:pt idx="29268">
                  <c:v>2.08752044867729E-3</c:v>
                </c:pt>
                <c:pt idx="29269">
                  <c:v>8.1546582716952799E-4</c:v>
                </c:pt>
                <c:pt idx="29270">
                  <c:v>1.86232523484337E-3</c:v>
                </c:pt>
                <c:pt idx="29271">
                  <c:v>8.6698165556740601E-5</c:v>
                </c:pt>
                <c:pt idx="29272">
                  <c:v>3.4211476217695298E-4</c:v>
                </c:pt>
                <c:pt idx="29273">
                  <c:v>9.6794479930625392E-3</c:v>
                </c:pt>
                <c:pt idx="29274">
                  <c:v>1.54273073893366E-6</c:v>
                </c:pt>
                <c:pt idx="29275">
                  <c:v>6.0778788267491801E-4</c:v>
                </c:pt>
                <c:pt idx="29276">
                  <c:v>5.0723039672373399E-3</c:v>
                </c:pt>
                <c:pt idx="29277">
                  <c:v>4.7455841181621598E-4</c:v>
                </c:pt>
                <c:pt idx="29278">
                  <c:v>8.1496783784457098E-7</c:v>
                </c:pt>
                <c:pt idx="29279">
                  <c:v>1.0910582421831501E-2</c:v>
                </c:pt>
                <c:pt idx="29280">
                  <c:v>4.4855306001321E-3</c:v>
                </c:pt>
                <c:pt idx="29281">
                  <c:v>1.4935555305828499E-3</c:v>
                </c:pt>
                <c:pt idx="29282">
                  <c:v>2.28521667693719E-4</c:v>
                </c:pt>
                <c:pt idx="29283">
                  <c:v>2.8441638494272098E-3</c:v>
                </c:pt>
                <c:pt idx="29284">
                  <c:v>8.5933255934074698E-7</c:v>
                </c:pt>
                <c:pt idx="29285">
                  <c:v>1.61470419416792E-6</c:v>
                </c:pt>
                <c:pt idx="29286">
                  <c:v>1.8099055177995301E-5</c:v>
                </c:pt>
                <c:pt idx="29287">
                  <c:v>1.6365928281968301E-2</c:v>
                </c:pt>
                <c:pt idx="29288">
                  <c:v>3.5654051945456898E-7</c:v>
                </c:pt>
                <c:pt idx="29289">
                  <c:v>1.32672174424275E-3</c:v>
                </c:pt>
                <c:pt idx="29290">
                  <c:v>5.9741351702278398E-3</c:v>
                </c:pt>
                <c:pt idx="29291">
                  <c:v>1.20150824220782E-4</c:v>
                </c:pt>
                <c:pt idx="29292">
                  <c:v>6.4650976737233503E-4</c:v>
                </c:pt>
                <c:pt idx="29293">
                  <c:v>7.7414128891032199E-4</c:v>
                </c:pt>
                <c:pt idx="29294">
                  <c:v>1.68386006292679E-2</c:v>
                </c:pt>
                <c:pt idx="29295">
                  <c:v>2.8756301076592202E-4</c:v>
                </c:pt>
                <c:pt idx="29296">
                  <c:v>8.2996583007985302E-5</c:v>
                </c:pt>
                <c:pt idx="29297">
                  <c:v>2.13621398620101E-4</c:v>
                </c:pt>
                <c:pt idx="29298">
                  <c:v>2.0055242145748499E-3</c:v>
                </c:pt>
                <c:pt idx="29299">
                  <c:v>4.0338747279020804E-3</c:v>
                </c:pt>
                <c:pt idx="29300">
                  <c:v>1.52039350921593E-4</c:v>
                </c:pt>
                <c:pt idx="29301">
                  <c:v>9.4839451751270096E-4</c:v>
                </c:pt>
                <c:pt idx="29302">
                  <c:v>1.30716274738376E-4</c:v>
                </c:pt>
                <c:pt idx="29303">
                  <c:v>2.5863636276033299E-3</c:v>
                </c:pt>
                <c:pt idx="29304">
                  <c:v>4.34123880636663E-4</c:v>
                </c:pt>
                <c:pt idx="29305">
                  <c:v>2.9780795452100702E-4</c:v>
                </c:pt>
                <c:pt idx="29306">
                  <c:v>1.56935052893377E-2</c:v>
                </c:pt>
                <c:pt idx="29307">
                  <c:v>8.9657528742028807E-3</c:v>
                </c:pt>
                <c:pt idx="29308">
                  <c:v>1.8403384286835699E-3</c:v>
                </c:pt>
                <c:pt idx="29309">
                  <c:v>1.10918897868479E-3</c:v>
                </c:pt>
                <c:pt idx="29310">
                  <c:v>2.4221292983845701E-2</c:v>
                </c:pt>
                <c:pt idx="29311">
                  <c:v>0.89369673240669401</c:v>
                </c:pt>
                <c:pt idx="29312">
                  <c:v>1.88548482476561E-3</c:v>
                </c:pt>
                <c:pt idx="29313">
                  <c:v>7.9347442854641695E-4</c:v>
                </c:pt>
                <c:pt idx="29314">
                  <c:v>4.2054305111438499E-3</c:v>
                </c:pt>
                <c:pt idx="29315">
                  <c:v>3.3550233111476002E-6</c:v>
                </c:pt>
                <c:pt idx="29316">
                  <c:v>1.36042125306771E-2</c:v>
                </c:pt>
                <c:pt idx="29317">
                  <c:v>4.2332435042157402E-4</c:v>
                </c:pt>
                <c:pt idx="29318">
                  <c:v>4.4731246043875902E-5</c:v>
                </c:pt>
                <c:pt idx="29319">
                  <c:v>1.47744323699915E-2</c:v>
                </c:pt>
                <c:pt idx="29320">
                  <c:v>1.8134634804200599E-2</c:v>
                </c:pt>
                <c:pt idx="29321">
                  <c:v>3.7818543362987502E-4</c:v>
                </c:pt>
                <c:pt idx="29322">
                  <c:v>1.12354671525785E-5</c:v>
                </c:pt>
                <c:pt idx="29323">
                  <c:v>3.9592802365421996E-6</c:v>
                </c:pt>
                <c:pt idx="29324">
                  <c:v>1.42233882844349E-3</c:v>
                </c:pt>
                <c:pt idx="29325">
                  <c:v>2.57657389891706E-4</c:v>
                </c:pt>
                <c:pt idx="29326">
                  <c:v>2.2826457679896601E-5</c:v>
                </c:pt>
                <c:pt idx="29327">
                  <c:v>6.9486321778852294E-5</c:v>
                </c:pt>
                <c:pt idx="29328">
                  <c:v>1.0132835223253E-3</c:v>
                </c:pt>
                <c:pt idx="29329">
                  <c:v>1.0930557158763199E-3</c:v>
                </c:pt>
                <c:pt idx="29330">
                  <c:v>3.24202822235977E-4</c:v>
                </c:pt>
                <c:pt idx="29331">
                  <c:v>9.0128789505139597E-5</c:v>
                </c:pt>
                <c:pt idx="29332">
                  <c:v>5.6846601551897498E-5</c:v>
                </c:pt>
                <c:pt idx="29333">
                  <c:v>4.0323115361975601E-4</c:v>
                </c:pt>
                <c:pt idx="29334">
                  <c:v>6.6821727313821104E-3</c:v>
                </c:pt>
                <c:pt idx="29335">
                  <c:v>2.0252465943830398E-3</c:v>
                </c:pt>
                <c:pt idx="29336">
                  <c:v>0.101157028893805</c:v>
                </c:pt>
                <c:pt idx="29337">
                  <c:v>2.7057032247367099E-6</c:v>
                </c:pt>
                <c:pt idx="29338">
                  <c:v>9.1893302287264104E-5</c:v>
                </c:pt>
                <c:pt idx="29339">
                  <c:v>4.9557200103150995E-4</c:v>
                </c:pt>
                <c:pt idx="29340">
                  <c:v>1.82043757931383E-5</c:v>
                </c:pt>
                <c:pt idx="29341">
                  <c:v>0.73231059583285396</c:v>
                </c:pt>
                <c:pt idx="29342">
                  <c:v>1.6728619207298501E-2</c:v>
                </c:pt>
                <c:pt idx="29343">
                  <c:v>4.0136292926377402E-2</c:v>
                </c:pt>
                <c:pt idx="29344">
                  <c:v>7.03853991448182E-3</c:v>
                </c:pt>
                <c:pt idx="29345">
                  <c:v>1.5919342982621699E-2</c:v>
                </c:pt>
                <c:pt idx="29346">
                  <c:v>5.7167799392818198E-4</c:v>
                </c:pt>
                <c:pt idx="29347">
                  <c:v>1.5045044874293801E-6</c:v>
                </c:pt>
                <c:pt idx="29348">
                  <c:v>2.4082238288049E-2</c:v>
                </c:pt>
                <c:pt idx="29349">
                  <c:v>5.2158071230087497E-4</c:v>
                </c:pt>
                <c:pt idx="29350">
                  <c:v>2.0919745251340499E-3</c:v>
                </c:pt>
                <c:pt idx="29351">
                  <c:v>3.7863497990526301E-3</c:v>
                </c:pt>
                <c:pt idx="29352">
                  <c:v>1.57480732925794E-2</c:v>
                </c:pt>
                <c:pt idx="29353">
                  <c:v>9.3587310709590803E-4</c:v>
                </c:pt>
                <c:pt idx="29354">
                  <c:v>3.5440647825073402E-3</c:v>
                </c:pt>
                <c:pt idx="29355">
                  <c:v>4.4126432619596197E-3</c:v>
                </c:pt>
                <c:pt idx="29356">
                  <c:v>1.2183752187112099E-2</c:v>
                </c:pt>
                <c:pt idx="29357">
                  <c:v>7.0981162656341299E-4</c:v>
                </c:pt>
                <c:pt idx="29358">
                  <c:v>1.48541544286344E-4</c:v>
                </c:pt>
                <c:pt idx="29359">
                  <c:v>1.8873668859688501E-2</c:v>
                </c:pt>
                <c:pt idx="29360">
                  <c:v>1.34934207842436E-2</c:v>
                </c:pt>
                <c:pt idx="29361">
                  <c:v>0.35727352628047898</c:v>
                </c:pt>
                <c:pt idx="29362">
                  <c:v>2.2574568713967201E-3</c:v>
                </c:pt>
                <c:pt idx="29363">
                  <c:v>1.3591915074129301E-3</c:v>
                </c:pt>
                <c:pt idx="29364">
                  <c:v>5.40457752097345E-3</c:v>
                </c:pt>
                <c:pt idx="29365">
                  <c:v>8.3954357527615906E-3</c:v>
                </c:pt>
                <c:pt idx="29366">
                  <c:v>1.6873643472873801E-3</c:v>
                </c:pt>
                <c:pt idx="29367">
                  <c:v>6.4470799682896397E-5</c:v>
                </c:pt>
                <c:pt idx="29368">
                  <c:v>5.4364876210829501E-3</c:v>
                </c:pt>
                <c:pt idx="29369">
                  <c:v>3.3743147699482202E-4</c:v>
                </c:pt>
                <c:pt idx="29370">
                  <c:v>1.8242535674073901E-5</c:v>
                </c:pt>
                <c:pt idx="29371">
                  <c:v>2.8330404691135301E-4</c:v>
                </c:pt>
                <c:pt idx="29372">
                  <c:v>1.0569565006226401E-3</c:v>
                </c:pt>
                <c:pt idx="29373">
                  <c:v>4.11905659696147E-4</c:v>
                </c:pt>
                <c:pt idx="29374">
                  <c:v>8.6454402106019793E-3</c:v>
                </c:pt>
                <c:pt idx="29375">
                  <c:v>2.4466502201822701E-6</c:v>
                </c:pt>
                <c:pt idx="29376">
                  <c:v>2.80621616943887E-5</c:v>
                </c:pt>
                <c:pt idx="29377">
                  <c:v>9.1002904170448494E-5</c:v>
                </c:pt>
                <c:pt idx="29378">
                  <c:v>9.7709640542169608E-3</c:v>
                </c:pt>
                <c:pt idx="29379">
                  <c:v>8.3679210348746698E-6</c:v>
                </c:pt>
                <c:pt idx="29380">
                  <c:v>8.4050838704918004E-4</c:v>
                </c:pt>
                <c:pt idx="29381">
                  <c:v>3.20403358334129E-3</c:v>
                </c:pt>
                <c:pt idx="29382">
                  <c:v>3.6934473524450603E-5</c:v>
                </c:pt>
                <c:pt idx="29383">
                  <c:v>3.91508155421784E-4</c:v>
                </c:pt>
                <c:pt idx="29384">
                  <c:v>6.8954306631811596E-4</c:v>
                </c:pt>
                <c:pt idx="29385">
                  <c:v>1.5668330510627701E-4</c:v>
                </c:pt>
                <c:pt idx="29386">
                  <c:v>2.2058113022576098E-3</c:v>
                </c:pt>
                <c:pt idx="29387">
                  <c:v>5.1802676714560198E-3</c:v>
                </c:pt>
                <c:pt idx="29388">
                  <c:v>1.9055565443822999E-2</c:v>
                </c:pt>
                <c:pt idx="29389">
                  <c:v>3.6147496138042999E-4</c:v>
                </c:pt>
                <c:pt idx="29390">
                  <c:v>4.5746285186279E-3</c:v>
                </c:pt>
                <c:pt idx="29391">
                  <c:v>5.3464525523787504E-4</c:v>
                </c:pt>
                <c:pt idx="29392">
                  <c:v>1.35347631217686E-3</c:v>
                </c:pt>
                <c:pt idx="29393">
                  <c:v>9.6891520396775004E-3</c:v>
                </c:pt>
                <c:pt idx="29394">
                  <c:v>7.8865350444471405E-3</c:v>
                </c:pt>
                <c:pt idx="29395">
                  <c:v>2.18333410880245E-3</c:v>
                </c:pt>
                <c:pt idx="29396">
                  <c:v>4.3309017076363901E-7</c:v>
                </c:pt>
                <c:pt idx="29397">
                  <c:v>5.9651464448850599E-4</c:v>
                </c:pt>
                <c:pt idx="29398">
                  <c:v>1.8804934748707901E-3</c:v>
                </c:pt>
                <c:pt idx="29399">
                  <c:v>1.6169653227894999E-4</c:v>
                </c:pt>
                <c:pt idx="29400">
                  <c:v>1.5986601148528299E-3</c:v>
                </c:pt>
                <c:pt idx="29401">
                  <c:v>3.05656475025973E-4</c:v>
                </c:pt>
                <c:pt idx="29402">
                  <c:v>3.1173313451155799E-3</c:v>
                </c:pt>
                <c:pt idx="29403">
                  <c:v>1.57995069141787E-6</c:v>
                </c:pt>
                <c:pt idx="29404">
                  <c:v>1.4677197641287099E-2</c:v>
                </c:pt>
                <c:pt idx="29405">
                  <c:v>2.1627053169723802E-3</c:v>
                </c:pt>
                <c:pt idx="29406">
                  <c:v>5.0728737408399797E-4</c:v>
                </c:pt>
                <c:pt idx="29407">
                  <c:v>2.5030270413683701E-6</c:v>
                </c:pt>
                <c:pt idx="29408">
                  <c:v>2.0816914069425799E-4</c:v>
                </c:pt>
                <c:pt idx="29409">
                  <c:v>1.9262077914244901E-3</c:v>
                </c:pt>
                <c:pt idx="29410">
                  <c:v>4.6109105523826598E-2</c:v>
                </c:pt>
                <c:pt idx="29411">
                  <c:v>5.1097181819345599E-5</c:v>
                </c:pt>
                <c:pt idx="29412">
                  <c:v>1.75613526539174E-4</c:v>
                </c:pt>
                <c:pt idx="29413">
                  <c:v>3.8961562579441E-4</c:v>
                </c:pt>
                <c:pt idx="29414">
                  <c:v>2.0837464901781698E-3</c:v>
                </c:pt>
                <c:pt idx="29415">
                  <c:v>6.7889197774506605E-4</c:v>
                </c:pt>
                <c:pt idx="29416">
                  <c:v>1.7886761096448201E-6</c:v>
                </c:pt>
                <c:pt idx="29417">
                  <c:v>1.82236965962281E-3</c:v>
                </c:pt>
                <c:pt idx="29418">
                  <c:v>4.5846161166876399E-4</c:v>
                </c:pt>
                <c:pt idx="29419">
                  <c:v>1.1687732483518499E-4</c:v>
                </c:pt>
                <c:pt idx="29420">
                  <c:v>1.3091469942181E-2</c:v>
                </c:pt>
                <c:pt idx="29421">
                  <c:v>3.9630353921495899E-3</c:v>
                </c:pt>
                <c:pt idx="29422">
                  <c:v>5.2547941997019398E-2</c:v>
                </c:pt>
                <c:pt idx="29423">
                  <c:v>7.6468576118711104E-4</c:v>
                </c:pt>
                <c:pt idx="29424">
                  <c:v>1.7104916894539999E-3</c:v>
                </c:pt>
                <c:pt idx="29425">
                  <c:v>1.6669934821625699E-4</c:v>
                </c:pt>
                <c:pt idx="29426">
                  <c:v>1.95796888945749E-4</c:v>
                </c:pt>
                <c:pt idx="29427">
                  <c:v>3.82898431244472E-4</c:v>
                </c:pt>
                <c:pt idx="29428">
                  <c:v>1.64973943487178E-6</c:v>
                </c:pt>
                <c:pt idx="29429">
                  <c:v>2.20196459063416E-4</c:v>
                </c:pt>
                <c:pt idx="29430">
                  <c:v>1.0635622013231201E-6</c:v>
                </c:pt>
                <c:pt idx="29431">
                  <c:v>9.5685701967321603E-3</c:v>
                </c:pt>
                <c:pt idx="29432">
                  <c:v>1.8738063850617001E-4</c:v>
                </c:pt>
                <c:pt idx="29433">
                  <c:v>1.3901418897779899E-3</c:v>
                </c:pt>
                <c:pt idx="29434">
                  <c:v>7.7956259306038403E-5</c:v>
                </c:pt>
                <c:pt idx="29435">
                  <c:v>1.5880878153161799E-4</c:v>
                </c:pt>
                <c:pt idx="29436">
                  <c:v>7.78878829524105E-4</c:v>
                </c:pt>
                <c:pt idx="29437">
                  <c:v>9.0186939882244793E-5</c:v>
                </c:pt>
                <c:pt idx="29438">
                  <c:v>1.3813945382451001E-2</c:v>
                </c:pt>
                <c:pt idx="29439">
                  <c:v>5.47420742608955E-5</c:v>
                </c:pt>
                <c:pt idx="29440">
                  <c:v>3.69753691192648E-3</c:v>
                </c:pt>
                <c:pt idx="29441">
                  <c:v>2.0444750229853099E-4</c:v>
                </c:pt>
                <c:pt idx="29442">
                  <c:v>2.4700998570856102E-4</c:v>
                </c:pt>
                <c:pt idx="29443">
                  <c:v>2.2964732756304801E-4</c:v>
                </c:pt>
                <c:pt idx="29444">
                  <c:v>2.6947031413728299E-5</c:v>
                </c:pt>
                <c:pt idx="29445">
                  <c:v>1.42502628254842E-4</c:v>
                </c:pt>
                <c:pt idx="29446">
                  <c:v>2.6761824321313701E-2</c:v>
                </c:pt>
                <c:pt idx="29447">
                  <c:v>3.1683152645952398E-6</c:v>
                </c:pt>
                <c:pt idx="29448">
                  <c:v>1.9618311359529501E-7</c:v>
                </c:pt>
                <c:pt idx="29449">
                  <c:v>5.3113204380552596E-4</c:v>
                </c:pt>
                <c:pt idx="29450">
                  <c:v>5.7172489040775397E-3</c:v>
                </c:pt>
                <c:pt idx="29451">
                  <c:v>1.7273414978015901E-6</c:v>
                </c:pt>
                <c:pt idx="29452">
                  <c:v>5.1696340442266703E-3</c:v>
                </c:pt>
                <c:pt idx="29453">
                  <c:v>1.58167523543007E-2</c:v>
                </c:pt>
                <c:pt idx="29454">
                  <c:v>3.0534542245924997E-5</c:v>
                </c:pt>
                <c:pt idx="29455">
                  <c:v>4.0252719809734697E-4</c:v>
                </c:pt>
                <c:pt idx="29456">
                  <c:v>4.2635120401127704E-3</c:v>
                </c:pt>
                <c:pt idx="29457">
                  <c:v>1.94168523930273E-2</c:v>
                </c:pt>
                <c:pt idx="29458">
                  <c:v>5.63437885183528E-4</c:v>
                </c:pt>
                <c:pt idx="29459">
                  <c:v>6.7178279900880703E-4</c:v>
                </c:pt>
                <c:pt idx="29460">
                  <c:v>2.1045929613214601E-4</c:v>
                </c:pt>
                <c:pt idx="29461">
                  <c:v>1.9534895750167899E-4</c:v>
                </c:pt>
                <c:pt idx="29462">
                  <c:v>8.7173138720727898E-3</c:v>
                </c:pt>
                <c:pt idx="29463">
                  <c:v>1.42212784625033E-3</c:v>
                </c:pt>
                <c:pt idx="29464">
                  <c:v>2.6265188405054E-4</c:v>
                </c:pt>
                <c:pt idx="29465">
                  <c:v>4.0535323588904398E-4</c:v>
                </c:pt>
                <c:pt idx="29466">
                  <c:v>3.4366289312533799E-5</c:v>
                </c:pt>
                <c:pt idx="29467">
                  <c:v>1.22418369721339E-4</c:v>
                </c:pt>
                <c:pt idx="29468">
                  <c:v>5.6841200173492999E-3</c:v>
                </c:pt>
                <c:pt idx="29469">
                  <c:v>2.28470633475919E-3</c:v>
                </c:pt>
                <c:pt idx="29470">
                  <c:v>1.0815687185999101E-5</c:v>
                </c:pt>
                <c:pt idx="29471">
                  <c:v>1.86836059494888E-3</c:v>
                </c:pt>
                <c:pt idx="29472">
                  <c:v>2.87231802815531E-4</c:v>
                </c:pt>
                <c:pt idx="29473">
                  <c:v>1.0629853794678699E-3</c:v>
                </c:pt>
                <c:pt idx="29474">
                  <c:v>5.0212098552403503E-3</c:v>
                </c:pt>
                <c:pt idx="29475">
                  <c:v>4.2224639152400699E-4</c:v>
                </c:pt>
                <c:pt idx="29476">
                  <c:v>1.11399702145276E-6</c:v>
                </c:pt>
                <c:pt idx="29477">
                  <c:v>2.0382293773395501E-3</c:v>
                </c:pt>
                <c:pt idx="29478">
                  <c:v>4.9761123816226403E-2</c:v>
                </c:pt>
                <c:pt idx="29479">
                  <c:v>4.2584069557283402E-7</c:v>
                </c:pt>
                <c:pt idx="29480">
                  <c:v>3.4522378656684402E-7</c:v>
                </c:pt>
                <c:pt idx="29481">
                  <c:v>1.06373450811334E-3</c:v>
                </c:pt>
                <c:pt idx="29482">
                  <c:v>1.2302753318470701E-3</c:v>
                </c:pt>
                <c:pt idx="29483">
                  <c:v>6.0176039597246002E-4</c:v>
                </c:pt>
                <c:pt idx="29484">
                  <c:v>1.82362425058245E-3</c:v>
                </c:pt>
                <c:pt idx="29485">
                  <c:v>1.7113667491000601E-4</c:v>
                </c:pt>
                <c:pt idx="29486">
                  <c:v>1.9558012012892701E-4</c:v>
                </c:pt>
                <c:pt idx="29487">
                  <c:v>1.9641043256033702E-2</c:v>
                </c:pt>
                <c:pt idx="29488">
                  <c:v>4.7236594407872303E-3</c:v>
                </c:pt>
                <c:pt idx="29489">
                  <c:v>1.3554244504782801E-2</c:v>
                </c:pt>
                <c:pt idx="29490">
                  <c:v>3.7809942701944E-3</c:v>
                </c:pt>
                <c:pt idx="29491">
                  <c:v>6.45880623225689E-3</c:v>
                </c:pt>
                <c:pt idx="29492">
                  <c:v>2.5739957172003601E-4</c:v>
                </c:pt>
                <c:pt idx="29493">
                  <c:v>2.75934333845952E-3</c:v>
                </c:pt>
                <c:pt idx="29494">
                  <c:v>1.6452087364695701E-2</c:v>
                </c:pt>
                <c:pt idx="29495">
                  <c:v>2.2714052544789399E-4</c:v>
                </c:pt>
                <c:pt idx="29496">
                  <c:v>1.2814012541221E-3</c:v>
                </c:pt>
                <c:pt idx="29497">
                  <c:v>6.2877942455202796E-3</c:v>
                </c:pt>
                <c:pt idx="29498">
                  <c:v>7.7518187712003498E-3</c:v>
                </c:pt>
                <c:pt idx="29499">
                  <c:v>4.2927185590582501E-7</c:v>
                </c:pt>
                <c:pt idx="29500">
                  <c:v>1.5347481520604301E-4</c:v>
                </c:pt>
                <c:pt idx="29501">
                  <c:v>3.2594809102721501E-4</c:v>
                </c:pt>
                <c:pt idx="29502">
                  <c:v>1.81277391238568E-4</c:v>
                </c:pt>
                <c:pt idx="29503">
                  <c:v>6.4449645605307501E-4</c:v>
                </c:pt>
                <c:pt idx="29504">
                  <c:v>5.1744017401837304E-4</c:v>
                </c:pt>
                <c:pt idx="29505">
                  <c:v>4.0796825177465499E-3</c:v>
                </c:pt>
                <c:pt idx="29506">
                  <c:v>1.07913518054532E-3</c:v>
                </c:pt>
                <c:pt idx="29507">
                  <c:v>9.3282726747339397E-5</c:v>
                </c:pt>
                <c:pt idx="29508">
                  <c:v>1.03102844400178E-5</c:v>
                </c:pt>
                <c:pt idx="29509">
                  <c:v>1.25311815470236E-3</c:v>
                </c:pt>
                <c:pt idx="29510">
                  <c:v>1.5202206789872801E-4</c:v>
                </c:pt>
                <c:pt idx="29511">
                  <c:v>7.3669261984898402E-3</c:v>
                </c:pt>
                <c:pt idx="29512">
                  <c:v>9.7048077954900599E-4</c:v>
                </c:pt>
                <c:pt idx="29513">
                  <c:v>5.1486868428707495E-4</c:v>
                </c:pt>
                <c:pt idx="29514">
                  <c:v>3.3027742922264902E-7</c:v>
                </c:pt>
                <c:pt idx="29515">
                  <c:v>2.9256720014049198E-3</c:v>
                </c:pt>
                <c:pt idx="29516">
                  <c:v>1.18944231196571E-3</c:v>
                </c:pt>
                <c:pt idx="29517">
                  <c:v>4.4288992606799098E-7</c:v>
                </c:pt>
                <c:pt idx="29518">
                  <c:v>6.4016614989077601E-7</c:v>
                </c:pt>
                <c:pt idx="29519">
                  <c:v>9.03216526392477E-4</c:v>
                </c:pt>
                <c:pt idx="29520">
                  <c:v>5.2530935861024801E-2</c:v>
                </c:pt>
                <c:pt idx="29521">
                  <c:v>6.9760497007148104E-4</c:v>
                </c:pt>
                <c:pt idx="29522">
                  <c:v>2.4079564627815399E-7</c:v>
                </c:pt>
                <c:pt idx="29523">
                  <c:v>1.6634000514249901E-4</c:v>
                </c:pt>
                <c:pt idx="29524">
                  <c:v>2.01610877840179E-3</c:v>
                </c:pt>
                <c:pt idx="29525">
                  <c:v>6.1160170534743296E-3</c:v>
                </c:pt>
                <c:pt idx="29526">
                  <c:v>1.38638201125303E-4</c:v>
                </c:pt>
                <c:pt idx="29527">
                  <c:v>1.5085769401878999E-3</c:v>
                </c:pt>
                <c:pt idx="29528">
                  <c:v>1.40493313121739E-3</c:v>
                </c:pt>
                <c:pt idx="29529">
                  <c:v>1.22890475425956E-2</c:v>
                </c:pt>
                <c:pt idx="29530">
                  <c:v>4.8904248579065704E-3</c:v>
                </c:pt>
                <c:pt idx="29531">
                  <c:v>5.5840347238056099E-3</c:v>
                </c:pt>
                <c:pt idx="29532">
                  <c:v>3.9971140365417602E-7</c:v>
                </c:pt>
                <c:pt idx="29533">
                  <c:v>2.6339414330351897E-4</c:v>
                </c:pt>
                <c:pt idx="29534">
                  <c:v>2.7449720243649901E-3</c:v>
                </c:pt>
                <c:pt idx="29535">
                  <c:v>3.09970552415814E-3</c:v>
                </c:pt>
                <c:pt idx="29536">
                  <c:v>1.4125372388059599E-4</c:v>
                </c:pt>
                <c:pt idx="29537">
                  <c:v>5.7366787097362702E-5</c:v>
                </c:pt>
                <c:pt idx="29538">
                  <c:v>2.8374547620600498E-4</c:v>
                </c:pt>
                <c:pt idx="29539">
                  <c:v>2.6235996811800502E-3</c:v>
                </c:pt>
                <c:pt idx="29540">
                  <c:v>4.4846412105155097E-3</c:v>
                </c:pt>
                <c:pt idx="29541">
                  <c:v>3.0061643239369701E-3</c:v>
                </c:pt>
                <c:pt idx="29542">
                  <c:v>1.2562670592878899E-5</c:v>
                </c:pt>
                <c:pt idx="29543">
                  <c:v>3.45919034362239E-4</c:v>
                </c:pt>
                <c:pt idx="29544">
                  <c:v>2.8923378336236097E-7</c:v>
                </c:pt>
                <c:pt idx="29545">
                  <c:v>7.0080595921971E-3</c:v>
                </c:pt>
                <c:pt idx="29546">
                  <c:v>7.1390565480706201E-4</c:v>
                </c:pt>
                <c:pt idx="29547">
                  <c:v>7.7217117318467796E-4</c:v>
                </c:pt>
                <c:pt idx="29548">
                  <c:v>9.0427425172980302E-3</c:v>
                </c:pt>
                <c:pt idx="29549">
                  <c:v>1.16677706465485E-4</c:v>
                </c:pt>
                <c:pt idx="29550">
                  <c:v>1.0602568985104E-5</c:v>
                </c:pt>
                <c:pt idx="29551">
                  <c:v>4.7834514384492003E-7</c:v>
                </c:pt>
                <c:pt idx="29552">
                  <c:v>2.00612138381783E-4</c:v>
                </c:pt>
                <c:pt idx="29553">
                  <c:v>2.2729131210363299E-4</c:v>
                </c:pt>
                <c:pt idx="29554">
                  <c:v>1.11524067368425E-4</c:v>
                </c:pt>
                <c:pt idx="29555">
                  <c:v>1.2890978442240801E-3</c:v>
                </c:pt>
                <c:pt idx="29556">
                  <c:v>2.0265485916205699E-7</c:v>
                </c:pt>
                <c:pt idx="29557">
                  <c:v>6.7376279585595704E-4</c:v>
                </c:pt>
                <c:pt idx="29558">
                  <c:v>6.6009936216306596E-4</c:v>
                </c:pt>
                <c:pt idx="29559">
                  <c:v>3.9190672325733998E-3</c:v>
                </c:pt>
                <c:pt idx="29560">
                  <c:v>0.884986515923047</c:v>
                </c:pt>
                <c:pt idx="29561">
                  <c:v>1.24005528216331E-4</c:v>
                </c:pt>
                <c:pt idx="29562">
                  <c:v>1.68037057813234E-2</c:v>
                </c:pt>
                <c:pt idx="29563">
                  <c:v>6.7846028969466201E-3</c:v>
                </c:pt>
                <c:pt idx="29564">
                  <c:v>7.9074730435959601E-3</c:v>
                </c:pt>
                <c:pt idx="29565">
                  <c:v>3.3000696319279601E-4</c:v>
                </c:pt>
                <c:pt idx="29566">
                  <c:v>3.2082813304686801E-4</c:v>
                </c:pt>
                <c:pt idx="29567">
                  <c:v>8.2452520260470799E-7</c:v>
                </c:pt>
                <c:pt idx="29568">
                  <c:v>1.80080274056731E-4</c:v>
                </c:pt>
                <c:pt idx="29569">
                  <c:v>9.6133865539155803E-4</c:v>
                </c:pt>
                <c:pt idx="29570">
                  <c:v>0.38613654525347502</c:v>
                </c:pt>
                <c:pt idx="29571">
                  <c:v>2.0215491329215701E-3</c:v>
                </c:pt>
                <c:pt idx="29572">
                  <c:v>2.66052988985809E-3</c:v>
                </c:pt>
                <c:pt idx="29573">
                  <c:v>7.85857746919685E-3</c:v>
                </c:pt>
                <c:pt idx="29574">
                  <c:v>9.5439037160400305E-5</c:v>
                </c:pt>
                <c:pt idx="29575">
                  <c:v>1.5958134895276401E-6</c:v>
                </c:pt>
                <c:pt idx="29576">
                  <c:v>3.94080416767783E-3</c:v>
                </c:pt>
                <c:pt idx="29577">
                  <c:v>1.6833934887499599E-4</c:v>
                </c:pt>
                <c:pt idx="29578">
                  <c:v>2.30693992457531E-3</c:v>
                </c:pt>
                <c:pt idx="29579">
                  <c:v>1.3073756218975699E-2</c:v>
                </c:pt>
                <c:pt idx="29580">
                  <c:v>5.3762161253668702E-4</c:v>
                </c:pt>
                <c:pt idx="29581">
                  <c:v>6.8893353792926697E-4</c:v>
                </c:pt>
                <c:pt idx="29582">
                  <c:v>6.0473185778534099E-5</c:v>
                </c:pt>
                <c:pt idx="29583">
                  <c:v>5.7183627129649703E-4</c:v>
                </c:pt>
                <c:pt idx="29584">
                  <c:v>1.7992044504179801E-4</c:v>
                </c:pt>
                <c:pt idx="29585">
                  <c:v>3.3408170156604701E-3</c:v>
                </c:pt>
                <c:pt idx="29586">
                  <c:v>4.27023213312107E-7</c:v>
                </c:pt>
                <c:pt idx="29587">
                  <c:v>1.0287212579377101E-6</c:v>
                </c:pt>
                <c:pt idx="29588">
                  <c:v>7.1230184405215405E-4</c:v>
                </c:pt>
                <c:pt idx="29589">
                  <c:v>3.5314327720175199E-3</c:v>
                </c:pt>
                <c:pt idx="29590">
                  <c:v>1.2428483642944199E-4</c:v>
                </c:pt>
                <c:pt idx="29591">
                  <c:v>2.0966377201133E-2</c:v>
                </c:pt>
                <c:pt idx="29592">
                  <c:v>4.82521946945242E-5</c:v>
                </c:pt>
                <c:pt idx="29593">
                  <c:v>1.61226746024416E-3</c:v>
                </c:pt>
                <c:pt idx="29594">
                  <c:v>4.64118905115963E-6</c:v>
                </c:pt>
                <c:pt idx="29595">
                  <c:v>2.4399892709924501E-2</c:v>
                </c:pt>
                <c:pt idx="29596">
                  <c:v>7.2518974126841102E-3</c:v>
                </c:pt>
                <c:pt idx="29597">
                  <c:v>9.5835743016288498E-4</c:v>
                </c:pt>
                <c:pt idx="29598">
                  <c:v>5.4585048986702505E-7</c:v>
                </c:pt>
                <c:pt idx="29599">
                  <c:v>2.0402574601816599E-3</c:v>
                </c:pt>
                <c:pt idx="29600">
                  <c:v>5.1375416333626698E-4</c:v>
                </c:pt>
                <c:pt idx="29601">
                  <c:v>1.48851966448764E-2</c:v>
                </c:pt>
                <c:pt idx="29602">
                  <c:v>8.1448097147835996E-5</c:v>
                </c:pt>
                <c:pt idx="29603">
                  <c:v>2.5706790374731602E-7</c:v>
                </c:pt>
                <c:pt idx="29604">
                  <c:v>2.42340957482075E-2</c:v>
                </c:pt>
                <c:pt idx="29605">
                  <c:v>2.16859231768273E-4</c:v>
                </c:pt>
                <c:pt idx="29606">
                  <c:v>9.870589302445631E-4</c:v>
                </c:pt>
                <c:pt idx="29607">
                  <c:v>2.2358273099384301E-3</c:v>
                </c:pt>
                <c:pt idx="29608">
                  <c:v>7.3591604039612598E-4</c:v>
                </c:pt>
                <c:pt idx="29609">
                  <c:v>1.2724882735843E-4</c:v>
                </c:pt>
                <c:pt idx="29610">
                  <c:v>9.9833103341894993E-6</c:v>
                </c:pt>
                <c:pt idx="29611">
                  <c:v>4.0970326688381199E-3</c:v>
                </c:pt>
                <c:pt idx="29612">
                  <c:v>9.0800480399098903E-5</c:v>
                </c:pt>
                <c:pt idx="29613">
                  <c:v>9.2431933401731397E-4</c:v>
                </c:pt>
                <c:pt idx="29614">
                  <c:v>7.0423528145937596E-3</c:v>
                </c:pt>
                <c:pt idx="29615">
                  <c:v>9.5121352921870703E-7</c:v>
                </c:pt>
                <c:pt idx="29616">
                  <c:v>6.1579047721422404E-4</c:v>
                </c:pt>
                <c:pt idx="29617">
                  <c:v>2.4620650649383001E-4</c:v>
                </c:pt>
                <c:pt idx="29618">
                  <c:v>3.2361607467947702E-3</c:v>
                </c:pt>
                <c:pt idx="29619">
                  <c:v>2.21934378277316E-3</c:v>
                </c:pt>
                <c:pt idx="29620">
                  <c:v>1.85087658678737E-2</c:v>
                </c:pt>
                <c:pt idx="29621">
                  <c:v>2.5463367488035601E-3</c:v>
                </c:pt>
                <c:pt idx="29622">
                  <c:v>5.6123032507606201E-4</c:v>
                </c:pt>
                <c:pt idx="29623">
                  <c:v>3.3816951307285002E-3</c:v>
                </c:pt>
                <c:pt idx="29624">
                  <c:v>2.2987365064323002E-3</c:v>
                </c:pt>
                <c:pt idx="29625">
                  <c:v>1.69840131418367E-3</c:v>
                </c:pt>
                <c:pt idx="29626">
                  <c:v>3.4895895537235201E-3</c:v>
                </c:pt>
                <c:pt idx="29627">
                  <c:v>1.16007474275358E-2</c:v>
                </c:pt>
                <c:pt idx="29628">
                  <c:v>1.4167745032635E-6</c:v>
                </c:pt>
                <c:pt idx="29629">
                  <c:v>4.4899091317418399E-3</c:v>
                </c:pt>
                <c:pt idx="29630">
                  <c:v>4.3648261819917301E-2</c:v>
                </c:pt>
                <c:pt idx="29631">
                  <c:v>9.8192621084649298E-5</c:v>
                </c:pt>
                <c:pt idx="29632">
                  <c:v>4.25051786265689E-5</c:v>
                </c:pt>
                <c:pt idx="29633">
                  <c:v>0.30951816372156599</c:v>
                </c:pt>
                <c:pt idx="29634">
                  <c:v>4.4440141609482203E-2</c:v>
                </c:pt>
                <c:pt idx="29635">
                  <c:v>9.1823269338653507E-3</c:v>
                </c:pt>
                <c:pt idx="29636">
                  <c:v>1.3684813307144399E-3</c:v>
                </c:pt>
                <c:pt idx="29637">
                  <c:v>1.1921789944521601E-3</c:v>
                </c:pt>
                <c:pt idx="29638">
                  <c:v>3.7304467685341501E-4</c:v>
                </c:pt>
                <c:pt idx="29639">
                  <c:v>6.2125073018920495E-4</c:v>
                </c:pt>
                <c:pt idx="29640">
                  <c:v>7.4703561326868199E-4</c:v>
                </c:pt>
                <c:pt idx="29641">
                  <c:v>6.2339671357680704E-4</c:v>
                </c:pt>
                <c:pt idx="29642">
                  <c:v>7.9214498043862704E-4</c:v>
                </c:pt>
                <c:pt idx="29643">
                  <c:v>4.7301670810369699E-2</c:v>
                </c:pt>
                <c:pt idx="29644">
                  <c:v>3.6799624764416997E-4</c:v>
                </c:pt>
                <c:pt idx="29645">
                  <c:v>8.8812166539870303E-5</c:v>
                </c:pt>
                <c:pt idx="29646">
                  <c:v>9.1566115830451404E-4</c:v>
                </c:pt>
                <c:pt idx="29647">
                  <c:v>1.0058261594886301E-2</c:v>
                </c:pt>
                <c:pt idx="29648">
                  <c:v>1.7351127919056201E-3</c:v>
                </c:pt>
                <c:pt idx="29649">
                  <c:v>1.1604723121182499E-3</c:v>
                </c:pt>
                <c:pt idx="29650">
                  <c:v>1.62841507578238E-3</c:v>
                </c:pt>
                <c:pt idx="29651">
                  <c:v>8.3480116063441202E-7</c:v>
                </c:pt>
                <c:pt idx="29652">
                  <c:v>4.6419796447816E-4</c:v>
                </c:pt>
                <c:pt idx="29653">
                  <c:v>1.0845816584022E-3</c:v>
                </c:pt>
                <c:pt idx="29654">
                  <c:v>8.1272515895456608E-3</c:v>
                </c:pt>
                <c:pt idx="29655">
                  <c:v>3.0610743272513899E-4</c:v>
                </c:pt>
                <c:pt idx="29656">
                  <c:v>3.2249121533491501E-3</c:v>
                </c:pt>
                <c:pt idx="29657">
                  <c:v>2.2677910097220101E-4</c:v>
                </c:pt>
                <c:pt idx="29658">
                  <c:v>3.41990610200807E-7</c:v>
                </c:pt>
                <c:pt idx="29659">
                  <c:v>0.20659612392312099</c:v>
                </c:pt>
                <c:pt idx="29660">
                  <c:v>3.6390136247282999E-4</c:v>
                </c:pt>
                <c:pt idx="29661">
                  <c:v>1.9029354621696399E-3</c:v>
                </c:pt>
                <c:pt idx="29662">
                  <c:v>2.03962625421665E-3</c:v>
                </c:pt>
                <c:pt idx="29663">
                  <c:v>2.5019567722110101E-4</c:v>
                </c:pt>
                <c:pt idx="29664">
                  <c:v>2.52636408493538E-2</c:v>
                </c:pt>
                <c:pt idx="29665">
                  <c:v>8.6705275869079397E-3</c:v>
                </c:pt>
                <c:pt idx="29666">
                  <c:v>2.0437172766382699E-7</c:v>
                </c:pt>
                <c:pt idx="29667">
                  <c:v>4.1460937649899603E-2</c:v>
                </c:pt>
                <c:pt idx="29668">
                  <c:v>5.6555979499819295E-7</c:v>
                </c:pt>
                <c:pt idx="29669">
                  <c:v>2.6011441194704599E-6</c:v>
                </c:pt>
                <c:pt idx="29670">
                  <c:v>2.16394350311504E-4</c:v>
                </c:pt>
                <c:pt idx="29671">
                  <c:v>2.4435141617682602E-3</c:v>
                </c:pt>
                <c:pt idx="29672">
                  <c:v>3.9180791579636998E-4</c:v>
                </c:pt>
                <c:pt idx="29673">
                  <c:v>1.87764499462084E-6</c:v>
                </c:pt>
                <c:pt idx="29674">
                  <c:v>4.4139557175842497E-4</c:v>
                </c:pt>
                <c:pt idx="29675">
                  <c:v>1.2591103865978201E-3</c:v>
                </c:pt>
                <c:pt idx="29676">
                  <c:v>0.144774897457736</c:v>
                </c:pt>
                <c:pt idx="29677">
                  <c:v>3.6742446339001998E-3</c:v>
                </c:pt>
                <c:pt idx="29678">
                  <c:v>3.7400472434088502E-3</c:v>
                </c:pt>
                <c:pt idx="29679">
                  <c:v>1.45581967792546E-6</c:v>
                </c:pt>
                <c:pt idx="29680">
                  <c:v>3.0902144132652201E-2</c:v>
                </c:pt>
                <c:pt idx="29681">
                  <c:v>2.8187087033317401E-3</c:v>
                </c:pt>
                <c:pt idx="29682">
                  <c:v>8.0433414747651703E-5</c:v>
                </c:pt>
                <c:pt idx="29683">
                  <c:v>3.1974858206181499E-4</c:v>
                </c:pt>
                <c:pt idx="29684">
                  <c:v>3.13066876912649E-3</c:v>
                </c:pt>
                <c:pt idx="29685">
                  <c:v>1.8869103335836001E-3</c:v>
                </c:pt>
                <c:pt idx="29686">
                  <c:v>1.12748523182005E-3</c:v>
                </c:pt>
                <c:pt idx="29687">
                  <c:v>4.1876910766006802E-4</c:v>
                </c:pt>
                <c:pt idx="29688">
                  <c:v>9.7703973896436995E-6</c:v>
                </c:pt>
                <c:pt idx="29689">
                  <c:v>5.3456476332741296E-4</c:v>
                </c:pt>
                <c:pt idx="29690">
                  <c:v>5.9073001710956304E-4</c:v>
                </c:pt>
                <c:pt idx="29691">
                  <c:v>2.5069871058570701E-3</c:v>
                </c:pt>
                <c:pt idx="29692">
                  <c:v>8.8850373083380505E-5</c:v>
                </c:pt>
                <c:pt idx="29693">
                  <c:v>8.9635517593599604E-5</c:v>
                </c:pt>
                <c:pt idx="29694">
                  <c:v>5.8835161236886401E-6</c:v>
                </c:pt>
                <c:pt idx="29695">
                  <c:v>7.7362493311247098E-3</c:v>
                </c:pt>
                <c:pt idx="29696">
                  <c:v>4.14849497529725E-3</c:v>
                </c:pt>
                <c:pt idx="29697">
                  <c:v>4.5333026423103303E-6</c:v>
                </c:pt>
                <c:pt idx="29698">
                  <c:v>6.4207626454144205E-5</c:v>
                </c:pt>
                <c:pt idx="29699">
                  <c:v>1.43365672646939E-4</c:v>
                </c:pt>
                <c:pt idx="29700">
                  <c:v>2.9119022956254001E-3</c:v>
                </c:pt>
                <c:pt idx="29701">
                  <c:v>5.6387524883160498E-4</c:v>
                </c:pt>
                <c:pt idx="29702">
                  <c:v>1.01175044834413E-2</c:v>
                </c:pt>
                <c:pt idx="29703">
                  <c:v>3.2415079553758599E-4</c:v>
                </c:pt>
                <c:pt idx="29704">
                  <c:v>0.971401896185763</c:v>
                </c:pt>
                <c:pt idx="29705">
                  <c:v>1.2976392712635301E-4</c:v>
                </c:pt>
                <c:pt idx="29706">
                  <c:v>6.7606263403730002E-3</c:v>
                </c:pt>
                <c:pt idx="29707">
                  <c:v>2.81396601217293E-3</c:v>
                </c:pt>
                <c:pt idx="29708">
                  <c:v>3.1046743730975498E-3</c:v>
                </c:pt>
                <c:pt idx="29709">
                  <c:v>1.1420036359792E-2</c:v>
                </c:pt>
                <c:pt idx="29710">
                  <c:v>1.44340099592327E-4</c:v>
                </c:pt>
                <c:pt idx="29711">
                  <c:v>4.95664391378691E-5</c:v>
                </c:pt>
                <c:pt idx="29712">
                  <c:v>1.8136795927403401E-2</c:v>
                </c:pt>
                <c:pt idx="29713">
                  <c:v>7.1759347031368007E-2</c:v>
                </c:pt>
                <c:pt idx="29714">
                  <c:v>1.0106418036576701E-4</c:v>
                </c:pt>
                <c:pt idx="29715">
                  <c:v>4.5163109667038103E-6</c:v>
                </c:pt>
                <c:pt idx="29716">
                  <c:v>3.5408068496748499E-5</c:v>
                </c:pt>
                <c:pt idx="29717">
                  <c:v>1.1386766040253099E-3</c:v>
                </c:pt>
                <c:pt idx="29718">
                  <c:v>8.5877680804340405E-3</c:v>
                </c:pt>
                <c:pt idx="29719">
                  <c:v>2.8353244862380899E-3</c:v>
                </c:pt>
                <c:pt idx="29720">
                  <c:v>2.8196909023826998E-5</c:v>
                </c:pt>
                <c:pt idx="29721">
                  <c:v>1.15819685264506E-4</c:v>
                </c:pt>
                <c:pt idx="29722">
                  <c:v>3.41015721204265E-3</c:v>
                </c:pt>
                <c:pt idx="29723">
                  <c:v>1.1007172790815701E-3</c:v>
                </c:pt>
                <c:pt idx="29724">
                  <c:v>3.0674743974513501E-4</c:v>
                </c:pt>
                <c:pt idx="29725">
                  <c:v>1.67462254527132E-2</c:v>
                </c:pt>
                <c:pt idx="29726">
                  <c:v>6.1384533160101999E-4</c:v>
                </c:pt>
                <c:pt idx="29727">
                  <c:v>1.7290911757513001E-4</c:v>
                </c:pt>
                <c:pt idx="29728">
                  <c:v>1.5898135615917399E-3</c:v>
                </c:pt>
                <c:pt idx="29729">
                  <c:v>9.0692647492110999E-3</c:v>
                </c:pt>
                <c:pt idx="29730">
                  <c:v>1.7919817128049298E-5</c:v>
                </c:pt>
                <c:pt idx="29731">
                  <c:v>8.6952481968841401E-5</c:v>
                </c:pt>
                <c:pt idx="29732">
                  <c:v>6.1856189682866197E-3</c:v>
                </c:pt>
                <c:pt idx="29733">
                  <c:v>8.8922929768731702E-4</c:v>
                </c:pt>
                <c:pt idx="29734">
                  <c:v>4.0964968343221798E-4</c:v>
                </c:pt>
                <c:pt idx="29735">
                  <c:v>6.6564509815680503E-4</c:v>
                </c:pt>
                <c:pt idx="29736">
                  <c:v>1.26186272106736E-2</c:v>
                </c:pt>
                <c:pt idx="29737">
                  <c:v>2.0466563525334299E-4</c:v>
                </c:pt>
                <c:pt idx="29738">
                  <c:v>5.4209910944352803E-5</c:v>
                </c:pt>
                <c:pt idx="29739">
                  <c:v>1.40774058859871E-4</c:v>
                </c:pt>
                <c:pt idx="29740">
                  <c:v>9.9118500199399406E-7</c:v>
                </c:pt>
                <c:pt idx="29741">
                  <c:v>1.28027556686931E-2</c:v>
                </c:pt>
                <c:pt idx="29742">
                  <c:v>1.97953246439904E-4</c:v>
                </c:pt>
                <c:pt idx="29743">
                  <c:v>1.075489659357E-3</c:v>
                </c:pt>
                <c:pt idx="29744">
                  <c:v>2.1479499044410499E-4</c:v>
                </c:pt>
                <c:pt idx="29745">
                  <c:v>2.25591614971038E-2</c:v>
                </c:pt>
                <c:pt idx="29746">
                  <c:v>1.2648482709593399E-6</c:v>
                </c:pt>
                <c:pt idx="29747">
                  <c:v>1.16233294126322E-4</c:v>
                </c:pt>
                <c:pt idx="29748">
                  <c:v>7.1623324330328099E-4</c:v>
                </c:pt>
                <c:pt idx="29749">
                  <c:v>6.3015934961076501E-3</c:v>
                </c:pt>
                <c:pt idx="29750">
                  <c:v>9.4506456337628605E-3</c:v>
                </c:pt>
                <c:pt idx="29751">
                  <c:v>7.9480461424797297E-2</c:v>
                </c:pt>
                <c:pt idx="29752">
                  <c:v>1.6130127110439699E-4</c:v>
                </c:pt>
                <c:pt idx="29753">
                  <c:v>8.73888796724419E-3</c:v>
                </c:pt>
                <c:pt idx="29754">
                  <c:v>1.17647671099705E-4</c:v>
                </c:pt>
                <c:pt idx="29755">
                  <c:v>5.01956102167114E-2</c:v>
                </c:pt>
                <c:pt idx="29756">
                  <c:v>7.0241436461958596E-5</c:v>
                </c:pt>
                <c:pt idx="29757">
                  <c:v>5.7305468199202701E-3</c:v>
                </c:pt>
                <c:pt idx="29758">
                  <c:v>2.5328749865850901E-4</c:v>
                </c:pt>
                <c:pt idx="29759">
                  <c:v>8.1393549242803997E-4</c:v>
                </c:pt>
                <c:pt idx="29760">
                  <c:v>5.1394763671614905E-4</c:v>
                </c:pt>
                <c:pt idx="29761">
                  <c:v>1.23820541810775E-4</c:v>
                </c:pt>
                <c:pt idx="29762">
                  <c:v>1.82882906668114E-4</c:v>
                </c:pt>
                <c:pt idx="29763">
                  <c:v>4.1472118745313896E-3</c:v>
                </c:pt>
                <c:pt idx="29764">
                  <c:v>3.0210396998209401E-4</c:v>
                </c:pt>
                <c:pt idx="29765">
                  <c:v>1.3136307855723399E-3</c:v>
                </c:pt>
                <c:pt idx="29766">
                  <c:v>3.0338576064427699E-4</c:v>
                </c:pt>
                <c:pt idx="29767">
                  <c:v>2.8031713291535801E-4</c:v>
                </c:pt>
                <c:pt idx="29768">
                  <c:v>4.3403669981474701E-4</c:v>
                </c:pt>
                <c:pt idx="29769">
                  <c:v>2.13914744938089E-4</c:v>
                </c:pt>
                <c:pt idx="29770">
                  <c:v>8.1991790395796597E-4</c:v>
                </c:pt>
                <c:pt idx="29771">
                  <c:v>5.5398888136848801E-4</c:v>
                </c:pt>
                <c:pt idx="29772">
                  <c:v>1.7897515731754E-3</c:v>
                </c:pt>
                <c:pt idx="29773">
                  <c:v>4.4648381355620097E-6</c:v>
                </c:pt>
                <c:pt idx="29774">
                  <c:v>1.4274042442258299E-4</c:v>
                </c:pt>
                <c:pt idx="29775">
                  <c:v>2.8110745666922203E-4</c:v>
                </c:pt>
                <c:pt idx="29776">
                  <c:v>3.20178028356791E-2</c:v>
                </c:pt>
                <c:pt idx="29777">
                  <c:v>1.9899631231827E-2</c:v>
                </c:pt>
                <c:pt idx="29778">
                  <c:v>7.5570690716841003E-4</c:v>
                </c:pt>
                <c:pt idx="29779">
                  <c:v>5.6821850878708505E-4</c:v>
                </c:pt>
                <c:pt idx="29780">
                  <c:v>2.3826330482634502E-2</c:v>
                </c:pt>
                <c:pt idx="29781">
                  <c:v>1.19597363469538E-4</c:v>
                </c:pt>
                <c:pt idx="29782">
                  <c:v>7.2621167013884099E-3</c:v>
                </c:pt>
                <c:pt idx="29783">
                  <c:v>1.5300993346447399E-3</c:v>
                </c:pt>
                <c:pt idx="29784">
                  <c:v>2.0256414628121401E-3</c:v>
                </c:pt>
                <c:pt idx="29785">
                  <c:v>3.5834965758783699E-4</c:v>
                </c:pt>
                <c:pt idx="29786">
                  <c:v>2.4132055633474601E-4</c:v>
                </c:pt>
                <c:pt idx="29787">
                  <c:v>1.23029008227223E-3</c:v>
                </c:pt>
                <c:pt idx="29788">
                  <c:v>1.02813207515753E-4</c:v>
                </c:pt>
                <c:pt idx="29789">
                  <c:v>2.1506766133026702E-3</c:v>
                </c:pt>
                <c:pt idx="29790">
                  <c:v>3.5395120133230799E-3</c:v>
                </c:pt>
                <c:pt idx="29791">
                  <c:v>1.37874963254959E-3</c:v>
                </c:pt>
                <c:pt idx="29792">
                  <c:v>8.22936996780628E-4</c:v>
                </c:pt>
                <c:pt idx="29793">
                  <c:v>9.2728033085838696E-4</c:v>
                </c:pt>
                <c:pt idx="29794">
                  <c:v>1.9359112385169801E-4</c:v>
                </c:pt>
                <c:pt idx="29795">
                  <c:v>1.42301145482396E-3</c:v>
                </c:pt>
                <c:pt idx="29796">
                  <c:v>2.76472579223887E-3</c:v>
                </c:pt>
                <c:pt idx="29797">
                  <c:v>3.0188806701887699E-4</c:v>
                </c:pt>
                <c:pt idx="29798">
                  <c:v>7.6746171540823596E-3</c:v>
                </c:pt>
                <c:pt idx="29799">
                  <c:v>1.88199451729313E-4</c:v>
                </c:pt>
                <c:pt idx="29800">
                  <c:v>4.0636562885348697E-4</c:v>
                </c:pt>
                <c:pt idx="29801">
                  <c:v>2.7401678962575402E-4</c:v>
                </c:pt>
                <c:pt idx="29802">
                  <c:v>9.1545825113665105E-6</c:v>
                </c:pt>
                <c:pt idx="29803">
                  <c:v>6.2803451501470898E-3</c:v>
                </c:pt>
                <c:pt idx="29804">
                  <c:v>2.6436770918165401E-3</c:v>
                </c:pt>
                <c:pt idx="29805">
                  <c:v>1.9700176256383099E-3</c:v>
                </c:pt>
                <c:pt idx="29806">
                  <c:v>1.2857632469404101E-4</c:v>
                </c:pt>
                <c:pt idx="29807">
                  <c:v>3.2862394010769501E-6</c:v>
                </c:pt>
                <c:pt idx="29808">
                  <c:v>5.1751239371478205E-4</c:v>
                </c:pt>
                <c:pt idx="29809">
                  <c:v>1.73776012056692E-3</c:v>
                </c:pt>
                <c:pt idx="29810">
                  <c:v>5.0214109443270897E-5</c:v>
                </c:pt>
                <c:pt idx="29811">
                  <c:v>2.7471559398705301E-6</c:v>
                </c:pt>
                <c:pt idx="29812">
                  <c:v>6.2868473813399195E-7</c:v>
                </c:pt>
                <c:pt idx="29813">
                  <c:v>3.0511567562474198E-4</c:v>
                </c:pt>
                <c:pt idx="29814">
                  <c:v>1.1786990950203E-4</c:v>
                </c:pt>
                <c:pt idx="29815">
                  <c:v>3.3112658630207303E-4</c:v>
                </c:pt>
                <c:pt idx="29816">
                  <c:v>1.4032176352467001E-3</c:v>
                </c:pt>
                <c:pt idx="29817">
                  <c:v>9.39218603822672E-4</c:v>
                </c:pt>
                <c:pt idx="29818">
                  <c:v>1.30955004249535E-4</c:v>
                </c:pt>
                <c:pt idx="29819">
                  <c:v>5.5536187996787004E-4</c:v>
                </c:pt>
                <c:pt idx="29820">
                  <c:v>2.58609420026343E-4</c:v>
                </c:pt>
                <c:pt idx="29821">
                  <c:v>1.2332760601592801E-3</c:v>
                </c:pt>
                <c:pt idx="29822">
                  <c:v>2.8335746949381402E-3</c:v>
                </c:pt>
                <c:pt idx="29823">
                  <c:v>4.0858431053342003E-4</c:v>
                </c:pt>
                <c:pt idx="29824">
                  <c:v>2.2976523438051199E-5</c:v>
                </c:pt>
                <c:pt idx="29825">
                  <c:v>1.47316088459985E-6</c:v>
                </c:pt>
                <c:pt idx="29826">
                  <c:v>1.6225778129003901E-3</c:v>
                </c:pt>
                <c:pt idx="29827">
                  <c:v>2.4003814908362E-4</c:v>
                </c:pt>
                <c:pt idx="29828">
                  <c:v>1.4599904376309601E-6</c:v>
                </c:pt>
                <c:pt idx="29829">
                  <c:v>3.1485909744690999E-4</c:v>
                </c:pt>
                <c:pt idx="29830">
                  <c:v>1.3321227759581799E-3</c:v>
                </c:pt>
                <c:pt idx="29831">
                  <c:v>1.22939991305302E-4</c:v>
                </c:pt>
                <c:pt idx="29832">
                  <c:v>2.2887056979490401E-2</c:v>
                </c:pt>
                <c:pt idx="29833">
                  <c:v>3.1140610466188102E-4</c:v>
                </c:pt>
                <c:pt idx="29834">
                  <c:v>9.0078728505756697E-2</c:v>
                </c:pt>
                <c:pt idx="29835">
                  <c:v>1.16967308959065E-4</c:v>
                </c:pt>
                <c:pt idx="29836">
                  <c:v>7.0744815360052895E-4</c:v>
                </c:pt>
                <c:pt idx="29837">
                  <c:v>9.8500191644219505E-5</c:v>
                </c:pt>
                <c:pt idx="29838">
                  <c:v>8.6666256403239905E-4</c:v>
                </c:pt>
                <c:pt idx="29839">
                  <c:v>3.80183396740638E-3</c:v>
                </c:pt>
                <c:pt idx="29840">
                  <c:v>3.1235348889969499E-6</c:v>
                </c:pt>
                <c:pt idx="29841">
                  <c:v>2.9643088557884498E-3</c:v>
                </c:pt>
                <c:pt idx="29842">
                  <c:v>1.84002694490648E-2</c:v>
                </c:pt>
                <c:pt idx="29843">
                  <c:v>1.3528289919910799E-3</c:v>
                </c:pt>
                <c:pt idx="29844">
                  <c:v>3.98672011234758E-4</c:v>
                </c:pt>
                <c:pt idx="29845">
                  <c:v>5.1418414406397396E-4</c:v>
                </c:pt>
                <c:pt idx="29846">
                  <c:v>2.7206138574378401E-3</c:v>
                </c:pt>
                <c:pt idx="29847">
                  <c:v>9.2105236458826095E-4</c:v>
                </c:pt>
                <c:pt idx="29848">
                  <c:v>1.0387393778633101E-2</c:v>
                </c:pt>
                <c:pt idx="29849">
                  <c:v>3.16048949307198E-6</c:v>
                </c:pt>
                <c:pt idx="29850">
                  <c:v>1.8317859498121699E-3</c:v>
                </c:pt>
                <c:pt idx="29851">
                  <c:v>3.5237003746396798E-4</c:v>
                </c:pt>
                <c:pt idx="29852">
                  <c:v>6.47412503321423E-2</c:v>
                </c:pt>
                <c:pt idx="29853">
                  <c:v>1.31372794102394E-3</c:v>
                </c:pt>
                <c:pt idx="29854">
                  <c:v>8.1227058581701705E-5</c:v>
                </c:pt>
                <c:pt idx="29855">
                  <c:v>1.0827642521182399E-4</c:v>
                </c:pt>
                <c:pt idx="29856">
                  <c:v>1.7977781833361699E-3</c:v>
                </c:pt>
                <c:pt idx="29857">
                  <c:v>1.1107914291701201E-3</c:v>
                </c:pt>
                <c:pt idx="29858">
                  <c:v>6.3027428743473696E-2</c:v>
                </c:pt>
                <c:pt idx="29859">
                  <c:v>1.9550078282317801E-4</c:v>
                </c:pt>
                <c:pt idx="29860">
                  <c:v>3.9231975841608202E-3</c:v>
                </c:pt>
                <c:pt idx="29861">
                  <c:v>1.4770299536937599E-5</c:v>
                </c:pt>
                <c:pt idx="29862">
                  <c:v>3.3070278766096401E-3</c:v>
                </c:pt>
                <c:pt idx="29863">
                  <c:v>6.10401798400639E-4</c:v>
                </c:pt>
                <c:pt idx="29864">
                  <c:v>3.9095472473285798E-4</c:v>
                </c:pt>
                <c:pt idx="29865">
                  <c:v>3.1773749469449503E-5</c:v>
                </c:pt>
                <c:pt idx="29866">
                  <c:v>1.2953442650427401E-4</c:v>
                </c:pt>
                <c:pt idx="29867">
                  <c:v>3.72406795509867E-4</c:v>
                </c:pt>
                <c:pt idx="29868">
                  <c:v>5.2545925563662299E-5</c:v>
                </c:pt>
                <c:pt idx="29869">
                  <c:v>1.29627079020637E-2</c:v>
                </c:pt>
                <c:pt idx="29870">
                  <c:v>1.86026647715488E-3</c:v>
                </c:pt>
                <c:pt idx="29871">
                  <c:v>9.2565276437641005E-4</c:v>
                </c:pt>
                <c:pt idx="29872">
                  <c:v>1.4285619771860301E-2</c:v>
                </c:pt>
                <c:pt idx="29873">
                  <c:v>1.93703781091603E-3</c:v>
                </c:pt>
                <c:pt idx="29874">
                  <c:v>4.0496186563110399E-5</c:v>
                </c:pt>
                <c:pt idx="29875">
                  <c:v>7.6838530222028405E-5</c:v>
                </c:pt>
                <c:pt idx="29876">
                  <c:v>2.1635505032101599E-4</c:v>
                </c:pt>
                <c:pt idx="29877">
                  <c:v>1.98354938933091E-4</c:v>
                </c:pt>
                <c:pt idx="29878">
                  <c:v>1.8048348890603E-4</c:v>
                </c:pt>
                <c:pt idx="29879">
                  <c:v>8.78207975883989E-5</c:v>
                </c:pt>
                <c:pt idx="29880">
                  <c:v>1.4975640963544101E-2</c:v>
                </c:pt>
                <c:pt idx="29881">
                  <c:v>2.07983652561584E-4</c:v>
                </c:pt>
                <c:pt idx="29882">
                  <c:v>1.05003169183946E-3</c:v>
                </c:pt>
                <c:pt idx="29883">
                  <c:v>1.6020472019863399E-4</c:v>
                </c:pt>
                <c:pt idx="29884">
                  <c:v>2.0441641914204699E-4</c:v>
                </c:pt>
                <c:pt idx="29885">
                  <c:v>2.2161753633787501E-4</c:v>
                </c:pt>
                <c:pt idx="29886">
                  <c:v>1.8156586311922299E-3</c:v>
                </c:pt>
                <c:pt idx="29887">
                  <c:v>7.1716985732854796E-3</c:v>
                </c:pt>
                <c:pt idx="29888">
                  <c:v>2.4044730763581899E-2</c:v>
                </c:pt>
                <c:pt idx="29889">
                  <c:v>1.8153463744231699E-4</c:v>
                </c:pt>
                <c:pt idx="29890">
                  <c:v>9.98219607326746E-5</c:v>
                </c:pt>
                <c:pt idx="29891">
                  <c:v>5.1695086796940703E-4</c:v>
                </c:pt>
                <c:pt idx="29892">
                  <c:v>1.63810144144767E-4</c:v>
                </c:pt>
                <c:pt idx="29893">
                  <c:v>2.7108995520226799E-3</c:v>
                </c:pt>
                <c:pt idx="29894">
                  <c:v>9.9109975696181295E-4</c:v>
                </c:pt>
                <c:pt idx="29895">
                  <c:v>1.35635668827699E-2</c:v>
                </c:pt>
                <c:pt idx="29896">
                  <c:v>2.5628577374429899E-5</c:v>
                </c:pt>
                <c:pt idx="29897">
                  <c:v>2.0965457293994701E-5</c:v>
                </c:pt>
                <c:pt idx="29898">
                  <c:v>1.2870556736985499E-4</c:v>
                </c:pt>
                <c:pt idx="29899">
                  <c:v>7.1476936580179703E-4</c:v>
                </c:pt>
                <c:pt idx="29900">
                  <c:v>5.8585738208943904E-3</c:v>
                </c:pt>
                <c:pt idx="29901">
                  <c:v>5.4507047173811202E-6</c:v>
                </c:pt>
                <c:pt idx="29902">
                  <c:v>6.5373067509327196E-7</c:v>
                </c:pt>
                <c:pt idx="29903">
                  <c:v>0.78565490549810302</c:v>
                </c:pt>
                <c:pt idx="29904">
                  <c:v>2.31186636226851E-3</c:v>
                </c:pt>
                <c:pt idx="29905">
                  <c:v>2.3864940531253301E-4</c:v>
                </c:pt>
                <c:pt idx="29906">
                  <c:v>2.2855695414189501E-4</c:v>
                </c:pt>
                <c:pt idx="29907">
                  <c:v>1.8978428281686301E-3</c:v>
                </c:pt>
                <c:pt idx="29908">
                  <c:v>5.6750307312036802E-3</c:v>
                </c:pt>
                <c:pt idx="29909">
                  <c:v>2.1832436454638301E-6</c:v>
                </c:pt>
                <c:pt idx="29910">
                  <c:v>4.3356307576959799E-4</c:v>
                </c:pt>
                <c:pt idx="29911">
                  <c:v>1.96752502034856E-4</c:v>
                </c:pt>
                <c:pt idx="29912">
                  <c:v>3.4997839923263099E-3</c:v>
                </c:pt>
                <c:pt idx="29913">
                  <c:v>1.88732926463174E-3</c:v>
                </c:pt>
                <c:pt idx="29914">
                  <c:v>3.3569977956849202E-4</c:v>
                </c:pt>
                <c:pt idx="29915">
                  <c:v>1.3129859573330299E-3</c:v>
                </c:pt>
                <c:pt idx="29916">
                  <c:v>4.1230506648583798E-3</c:v>
                </c:pt>
                <c:pt idx="29917">
                  <c:v>1.8199824740080001E-3</c:v>
                </c:pt>
                <c:pt idx="29918">
                  <c:v>3.5269122886308901E-3</c:v>
                </c:pt>
                <c:pt idx="29919">
                  <c:v>9.9652348930293804E-4</c:v>
                </c:pt>
                <c:pt idx="29920">
                  <c:v>3.8686400567278902E-3</c:v>
                </c:pt>
                <c:pt idx="29921">
                  <c:v>2.5153162523985501E-2</c:v>
                </c:pt>
                <c:pt idx="29922">
                  <c:v>7.4077940657543695E-4</c:v>
                </c:pt>
                <c:pt idx="29923">
                  <c:v>2.5215318826398701E-3</c:v>
                </c:pt>
                <c:pt idx="29924">
                  <c:v>3.0568645429402599E-3</c:v>
                </c:pt>
                <c:pt idx="29925">
                  <c:v>2.03284269177572E-2</c:v>
                </c:pt>
                <c:pt idx="29926">
                  <c:v>7.2073094917829402E-3</c:v>
                </c:pt>
                <c:pt idx="29927">
                  <c:v>7.5486439273171798E-6</c:v>
                </c:pt>
                <c:pt idx="29928">
                  <c:v>6.6075425755164998E-4</c:v>
                </c:pt>
                <c:pt idx="29929">
                  <c:v>6.9348090894482805E-4</c:v>
                </c:pt>
                <c:pt idx="29930">
                  <c:v>1.4253519424657199E-2</c:v>
                </c:pt>
                <c:pt idx="29931">
                  <c:v>8.5770835179335304E-5</c:v>
                </c:pt>
                <c:pt idx="29932">
                  <c:v>2.87911562362957E-4</c:v>
                </c:pt>
                <c:pt idx="29933">
                  <c:v>1.7586617801965999E-2</c:v>
                </c:pt>
                <c:pt idx="29934">
                  <c:v>2.1003496088296499E-3</c:v>
                </c:pt>
                <c:pt idx="29935">
                  <c:v>5.8860540254523398E-5</c:v>
                </c:pt>
                <c:pt idx="29936">
                  <c:v>2.8989507078579099E-4</c:v>
                </c:pt>
                <c:pt idx="29937">
                  <c:v>3.68391838828419E-3</c:v>
                </c:pt>
                <c:pt idx="29938">
                  <c:v>8.3809906159911293E-3</c:v>
                </c:pt>
                <c:pt idx="29939">
                  <c:v>2.8254997115901099E-6</c:v>
                </c:pt>
                <c:pt idx="29940">
                  <c:v>1.12700732838523E-3</c:v>
                </c:pt>
                <c:pt idx="29941">
                  <c:v>1.3673978165445401E-4</c:v>
                </c:pt>
                <c:pt idx="29942">
                  <c:v>3.05725464797289E-4</c:v>
                </c:pt>
                <c:pt idx="29943">
                  <c:v>9.6987233804365705E-5</c:v>
                </c:pt>
                <c:pt idx="29944">
                  <c:v>1.33446302505239E-2</c:v>
                </c:pt>
                <c:pt idx="29945">
                  <c:v>3.74873707603883E-2</c:v>
                </c:pt>
                <c:pt idx="29946">
                  <c:v>3.05572169361783E-4</c:v>
                </c:pt>
                <c:pt idx="29947">
                  <c:v>2.6423529087100002E-3</c:v>
                </c:pt>
                <c:pt idx="29948">
                  <c:v>1.7762360343948199E-4</c:v>
                </c:pt>
                <c:pt idx="29949">
                  <c:v>1.8441562690714899E-6</c:v>
                </c:pt>
                <c:pt idx="29950">
                  <c:v>7.5597868347056498E-3</c:v>
                </c:pt>
                <c:pt idx="29951">
                  <c:v>6.45753913594175E-5</c:v>
                </c:pt>
                <c:pt idx="29952">
                  <c:v>1.4471704266478199E-4</c:v>
                </c:pt>
                <c:pt idx="29953">
                  <c:v>5.3513570375793404E-4</c:v>
                </c:pt>
                <c:pt idx="29954">
                  <c:v>5.0099284051265798E-2</c:v>
                </c:pt>
                <c:pt idx="29955">
                  <c:v>1.4999766582482501E-4</c:v>
                </c:pt>
                <c:pt idx="29956">
                  <c:v>3.45692460774821E-4</c:v>
                </c:pt>
                <c:pt idx="29957">
                  <c:v>6.5272927998892804E-6</c:v>
                </c:pt>
                <c:pt idx="29958">
                  <c:v>7.8318307581926505E-4</c:v>
                </c:pt>
                <c:pt idx="29959">
                  <c:v>6.8086765267382802E-3</c:v>
                </c:pt>
                <c:pt idx="29960">
                  <c:v>2.7966434323085102E-4</c:v>
                </c:pt>
                <c:pt idx="29961">
                  <c:v>5.8764146230382397E-6</c:v>
                </c:pt>
                <c:pt idx="29962">
                  <c:v>6.8375083508541098E-4</c:v>
                </c:pt>
                <c:pt idx="29963">
                  <c:v>1.2702757937243501E-3</c:v>
                </c:pt>
                <c:pt idx="29964">
                  <c:v>4.1730470489438197E-4</c:v>
                </c:pt>
                <c:pt idx="29965">
                  <c:v>4.47129330937358E-2</c:v>
                </c:pt>
                <c:pt idx="29966">
                  <c:v>6.2555683088489397E-2</c:v>
                </c:pt>
                <c:pt idx="29967">
                  <c:v>1.1600713804058799E-3</c:v>
                </c:pt>
                <c:pt idx="29968">
                  <c:v>8.7816956684752798E-7</c:v>
                </c:pt>
                <c:pt idx="29969">
                  <c:v>1.1693173127894001E-3</c:v>
                </c:pt>
                <c:pt idx="29970">
                  <c:v>1.81592330789697E-3</c:v>
                </c:pt>
                <c:pt idx="29971">
                  <c:v>4.3480814443032E-2</c:v>
                </c:pt>
                <c:pt idx="29972">
                  <c:v>3.8726006011414403E-4</c:v>
                </c:pt>
                <c:pt idx="29973">
                  <c:v>1.81693936967171E-3</c:v>
                </c:pt>
                <c:pt idx="29974">
                  <c:v>3.59406966779169E-7</c:v>
                </c:pt>
                <c:pt idx="29975">
                  <c:v>1.4376055191728101E-2</c:v>
                </c:pt>
                <c:pt idx="29976">
                  <c:v>3.0579746773062898E-6</c:v>
                </c:pt>
                <c:pt idx="29977">
                  <c:v>2.5256015738572002E-3</c:v>
                </c:pt>
                <c:pt idx="29978">
                  <c:v>4.9142309347653198E-5</c:v>
                </c:pt>
                <c:pt idx="29979">
                  <c:v>8.7309024404836292E-3</c:v>
                </c:pt>
                <c:pt idx="29980">
                  <c:v>2.5451732161515698E-4</c:v>
                </c:pt>
                <c:pt idx="29981">
                  <c:v>1.99331303374052E-3</c:v>
                </c:pt>
                <c:pt idx="29982">
                  <c:v>2.0749915907547199E-3</c:v>
                </c:pt>
                <c:pt idx="29983">
                  <c:v>1.61187422738697E-3</c:v>
                </c:pt>
                <c:pt idx="29984">
                  <c:v>1.01022758904369E-4</c:v>
                </c:pt>
                <c:pt idx="29985">
                  <c:v>3.4032786165552101E-3</c:v>
                </c:pt>
                <c:pt idx="29986">
                  <c:v>3.8456492123666402E-6</c:v>
                </c:pt>
                <c:pt idx="29987">
                  <c:v>3.6009405076869002E-4</c:v>
                </c:pt>
                <c:pt idx="29988">
                  <c:v>3.6676590999407299E-3</c:v>
                </c:pt>
                <c:pt idx="29989">
                  <c:v>1.1693526528152901E-2</c:v>
                </c:pt>
                <c:pt idx="29990">
                  <c:v>1.05750833401672E-4</c:v>
                </c:pt>
                <c:pt idx="29991">
                  <c:v>1.19093113749536E-2</c:v>
                </c:pt>
                <c:pt idx="29992">
                  <c:v>5.3353045228381299E-4</c:v>
                </c:pt>
                <c:pt idx="29993">
                  <c:v>4.4654804781805004E-3</c:v>
                </c:pt>
                <c:pt idx="29994">
                  <c:v>3.7350908772876799E-2</c:v>
                </c:pt>
                <c:pt idx="29995">
                  <c:v>6.2357172161931302E-3</c:v>
                </c:pt>
                <c:pt idx="29996">
                  <c:v>0.22695064234553999</c:v>
                </c:pt>
                <c:pt idx="29997">
                  <c:v>1.8033019639127801E-3</c:v>
                </c:pt>
                <c:pt idx="29998">
                  <c:v>4.2787058694495402E-4</c:v>
                </c:pt>
                <c:pt idx="29999">
                  <c:v>2.5156984889735402E-6</c:v>
                </c:pt>
                <c:pt idx="30000">
                  <c:v>7.2278191298462803E-4</c:v>
                </c:pt>
                <c:pt idx="30001">
                  <c:v>2.40796375701084E-4</c:v>
                </c:pt>
                <c:pt idx="30002">
                  <c:v>1.7380401919486299E-3</c:v>
                </c:pt>
                <c:pt idx="30003">
                  <c:v>5.0410872405646998E-3</c:v>
                </c:pt>
                <c:pt idx="30004">
                  <c:v>9.7459414612219696E-3</c:v>
                </c:pt>
                <c:pt idx="30005">
                  <c:v>1.3694139287130199E-4</c:v>
                </c:pt>
                <c:pt idx="30006">
                  <c:v>6.4282515136232098E-5</c:v>
                </c:pt>
                <c:pt idx="30007">
                  <c:v>6.3682498711068299E-6</c:v>
                </c:pt>
                <c:pt idx="30008">
                  <c:v>7.4824424452457205E-4</c:v>
                </c:pt>
                <c:pt idx="30009">
                  <c:v>2.9059125943992101E-3</c:v>
                </c:pt>
                <c:pt idx="30010">
                  <c:v>5.7658587536352099E-5</c:v>
                </c:pt>
                <c:pt idx="30011">
                  <c:v>5.4635146770769098E-4</c:v>
                </c:pt>
                <c:pt idx="30012">
                  <c:v>2.8520297184939499E-3</c:v>
                </c:pt>
                <c:pt idx="30013">
                  <c:v>9.7247473662591399E-3</c:v>
                </c:pt>
                <c:pt idx="30014">
                  <c:v>4.4696612585782801E-3</c:v>
                </c:pt>
                <c:pt idx="30015">
                  <c:v>1.7970257589899901E-3</c:v>
                </c:pt>
                <c:pt idx="30016">
                  <c:v>3.2618728709995597E-2</c:v>
                </c:pt>
                <c:pt idx="30017">
                  <c:v>4.0207461651574897E-4</c:v>
                </c:pt>
                <c:pt idx="30018">
                  <c:v>0.123740691526675</c:v>
                </c:pt>
                <c:pt idx="30019">
                  <c:v>7.7786845906993298E-3</c:v>
                </c:pt>
                <c:pt idx="30020">
                  <c:v>7.8147383433926996E-3</c:v>
                </c:pt>
                <c:pt idx="30021">
                  <c:v>3.3270057299543201E-3</c:v>
                </c:pt>
                <c:pt idx="30022">
                  <c:v>5.8727403265114301E-4</c:v>
                </c:pt>
                <c:pt idx="30023">
                  <c:v>2.4272377238783202E-3</c:v>
                </c:pt>
                <c:pt idx="30024">
                  <c:v>7.23453982291619E-3</c:v>
                </c:pt>
                <c:pt idx="30025">
                  <c:v>4.7417906701050601E-3</c:v>
                </c:pt>
                <c:pt idx="30026">
                  <c:v>1.4204112800286601E-2</c:v>
                </c:pt>
                <c:pt idx="30027">
                  <c:v>7.89196660178581E-4</c:v>
                </c:pt>
                <c:pt idx="30028">
                  <c:v>5.6782269812704303E-2</c:v>
                </c:pt>
                <c:pt idx="30029">
                  <c:v>6.6458049984681102E-3</c:v>
                </c:pt>
                <c:pt idx="30030">
                  <c:v>1.31476515457545E-2</c:v>
                </c:pt>
                <c:pt idx="30031">
                  <c:v>1.8126131430339501E-6</c:v>
                </c:pt>
                <c:pt idx="30032">
                  <c:v>5.8327551442966799E-4</c:v>
                </c:pt>
                <c:pt idx="30033">
                  <c:v>2.5043014439580803E-4</c:v>
                </c:pt>
                <c:pt idx="30034">
                  <c:v>2.4138281403832699E-3</c:v>
                </c:pt>
                <c:pt idx="30035">
                  <c:v>2.0247060725135699E-6</c:v>
                </c:pt>
                <c:pt idx="30036">
                  <c:v>3.0384695884350499E-5</c:v>
                </c:pt>
                <c:pt idx="30037">
                  <c:v>0.31321159029588003</c:v>
                </c:pt>
                <c:pt idx="30038">
                  <c:v>1.1035953608333E-2</c:v>
                </c:pt>
                <c:pt idx="30039">
                  <c:v>1.47884666200192E-4</c:v>
                </c:pt>
                <c:pt idx="30040">
                  <c:v>1.13927661219646E-3</c:v>
                </c:pt>
                <c:pt idx="30041">
                  <c:v>8.4598233252036002E-3</c:v>
                </c:pt>
                <c:pt idx="30042">
                  <c:v>4.6627528164549497E-3</c:v>
                </c:pt>
                <c:pt idx="30043">
                  <c:v>4.3901148949432099E-6</c:v>
                </c:pt>
                <c:pt idx="30044">
                  <c:v>2.6981107267398702E-3</c:v>
                </c:pt>
                <c:pt idx="30045">
                  <c:v>2.8590968342923E-2</c:v>
                </c:pt>
                <c:pt idx="30046">
                  <c:v>1.8871081620963101E-3</c:v>
                </c:pt>
                <c:pt idx="30047">
                  <c:v>5.1036619021726495E-4</c:v>
                </c:pt>
                <c:pt idx="30048">
                  <c:v>1.8823637683419399E-3</c:v>
                </c:pt>
                <c:pt idx="30049">
                  <c:v>6.4255509250357307E-2</c:v>
                </c:pt>
                <c:pt idx="30050">
                  <c:v>3.02821352379051E-2</c:v>
                </c:pt>
                <c:pt idx="30051">
                  <c:v>2.3528618124691899E-3</c:v>
                </c:pt>
                <c:pt idx="30052">
                  <c:v>8.7840751186160897E-3</c:v>
                </c:pt>
                <c:pt idx="30053">
                  <c:v>1.29876648632489E-6</c:v>
                </c:pt>
                <c:pt idx="30054">
                  <c:v>3.9851633641549797E-2</c:v>
                </c:pt>
                <c:pt idx="30055">
                  <c:v>7.0294003660689502E-4</c:v>
                </c:pt>
                <c:pt idx="30056">
                  <c:v>4.0217463936689797E-2</c:v>
                </c:pt>
                <c:pt idx="30057">
                  <c:v>1.73286590129771E-3</c:v>
                </c:pt>
                <c:pt idx="30058">
                  <c:v>2.2719266154622702E-3</c:v>
                </c:pt>
                <c:pt idx="30059">
                  <c:v>1.6078291889728399E-4</c:v>
                </c:pt>
                <c:pt idx="30060">
                  <c:v>2.9830507183942899E-3</c:v>
                </c:pt>
                <c:pt idx="30061">
                  <c:v>2.7068387323755899E-5</c:v>
                </c:pt>
                <c:pt idx="30062">
                  <c:v>1.7521678650448101E-3</c:v>
                </c:pt>
                <c:pt idx="30063">
                  <c:v>2.4382632092159401E-3</c:v>
                </c:pt>
                <c:pt idx="30064">
                  <c:v>3.4762725017960801E-2</c:v>
                </c:pt>
                <c:pt idx="30065">
                  <c:v>1.01063519430189E-2</c:v>
                </c:pt>
                <c:pt idx="30066">
                  <c:v>1.92898089192781E-4</c:v>
                </c:pt>
                <c:pt idx="30067">
                  <c:v>4.6749102031379101E-2</c:v>
                </c:pt>
                <c:pt idx="30068">
                  <c:v>7.3123169500802497E-5</c:v>
                </c:pt>
                <c:pt idx="30069">
                  <c:v>1.9904915917295799E-4</c:v>
                </c:pt>
                <c:pt idx="30070">
                  <c:v>7.6644791160042803E-4</c:v>
                </c:pt>
                <c:pt idx="30071">
                  <c:v>1.96511815225929E-2</c:v>
                </c:pt>
                <c:pt idx="30072">
                  <c:v>4.7314467318436399E-4</c:v>
                </c:pt>
                <c:pt idx="30073">
                  <c:v>5.1929720062914001E-6</c:v>
                </c:pt>
                <c:pt idx="30074">
                  <c:v>4.78531335673598E-4</c:v>
                </c:pt>
                <c:pt idx="30075">
                  <c:v>3.0680432454999098E-3</c:v>
                </c:pt>
                <c:pt idx="30076">
                  <c:v>4.70313510941998E-4</c:v>
                </c:pt>
                <c:pt idx="30077">
                  <c:v>1.9168598281243899E-4</c:v>
                </c:pt>
                <c:pt idx="30078">
                  <c:v>1.4130989546696699E-3</c:v>
                </c:pt>
                <c:pt idx="30079">
                  <c:v>4.66719922349236E-5</c:v>
                </c:pt>
                <c:pt idx="30080">
                  <c:v>8.4252898134838904E-3</c:v>
                </c:pt>
                <c:pt idx="30081">
                  <c:v>1.26095997463581E-4</c:v>
                </c:pt>
                <c:pt idx="30082">
                  <c:v>1.18399415760366E-3</c:v>
                </c:pt>
                <c:pt idx="30083">
                  <c:v>1.2832618097694201E-3</c:v>
                </c:pt>
                <c:pt idx="30084">
                  <c:v>1.7458259123691899E-4</c:v>
                </c:pt>
                <c:pt idx="30085">
                  <c:v>8.9851075086803695E-5</c:v>
                </c:pt>
                <c:pt idx="30086">
                  <c:v>1.59532430586867E-3</c:v>
                </c:pt>
                <c:pt idx="30087">
                  <c:v>8.9250494792064705E-3</c:v>
                </c:pt>
                <c:pt idx="30088">
                  <c:v>2.3763900628242002E-3</c:v>
                </c:pt>
                <c:pt idx="30089">
                  <c:v>1.2236500112428799E-5</c:v>
                </c:pt>
                <c:pt idx="30090">
                  <c:v>1.5307616158032201E-3</c:v>
                </c:pt>
                <c:pt idx="30091">
                  <c:v>4.4277856990273798E-2</c:v>
                </c:pt>
                <c:pt idx="30092">
                  <c:v>1.0829106198329099E-2</c:v>
                </c:pt>
                <c:pt idx="30093">
                  <c:v>2.51623304966983E-3</c:v>
                </c:pt>
                <c:pt idx="30094">
                  <c:v>3.0949487250813502E-4</c:v>
                </c:pt>
                <c:pt idx="30095">
                  <c:v>1.1470927850938599E-4</c:v>
                </c:pt>
                <c:pt idx="30096">
                  <c:v>7.51619360357793E-4</c:v>
                </c:pt>
                <c:pt idx="30097">
                  <c:v>2.6878995441716701E-2</c:v>
                </c:pt>
                <c:pt idx="30098">
                  <c:v>9.2367203995011894E-3</c:v>
                </c:pt>
                <c:pt idx="30099">
                  <c:v>2.2320613944379699E-5</c:v>
                </c:pt>
                <c:pt idx="30100">
                  <c:v>8.6418328516529398E-7</c:v>
                </c:pt>
                <c:pt idx="30101">
                  <c:v>3.0210260627560001E-3</c:v>
                </c:pt>
                <c:pt idx="30102">
                  <c:v>4.4246901261960098E-2</c:v>
                </c:pt>
                <c:pt idx="30103">
                  <c:v>4.1144449812960896E-3</c:v>
                </c:pt>
                <c:pt idx="30104">
                  <c:v>5.6580852976532505E-7</c:v>
                </c:pt>
                <c:pt idx="30105">
                  <c:v>8.4028252354526305E-4</c:v>
                </c:pt>
                <c:pt idx="30106">
                  <c:v>1.4850712601118499E-3</c:v>
                </c:pt>
                <c:pt idx="30107">
                  <c:v>1.14340097389334E-3</c:v>
                </c:pt>
                <c:pt idx="30108">
                  <c:v>1.2270236325232799E-4</c:v>
                </c:pt>
                <c:pt idx="30109">
                  <c:v>2.7290998252429402E-4</c:v>
                </c:pt>
                <c:pt idx="30110">
                  <c:v>1.01022140209262E-3</c:v>
                </c:pt>
                <c:pt idx="30111">
                  <c:v>8.4381325209785996E-4</c:v>
                </c:pt>
                <c:pt idx="30112">
                  <c:v>7.23330013302511E-4</c:v>
                </c:pt>
                <c:pt idx="30113">
                  <c:v>2.76777892049645E-4</c:v>
                </c:pt>
                <c:pt idx="30114">
                  <c:v>1.0661153046399E-3</c:v>
                </c:pt>
                <c:pt idx="30115">
                  <c:v>1.91045357768667E-4</c:v>
                </c:pt>
                <c:pt idx="30116">
                  <c:v>0.76172209644278799</c:v>
                </c:pt>
                <c:pt idx="30117">
                  <c:v>2.3325064620217201E-6</c:v>
                </c:pt>
                <c:pt idx="30118">
                  <c:v>8.8599291311623204E-5</c:v>
                </c:pt>
                <c:pt idx="30119">
                  <c:v>5.7800582817086896E-3</c:v>
                </c:pt>
                <c:pt idx="30120">
                  <c:v>2.9288545895466399E-4</c:v>
                </c:pt>
                <c:pt idx="30121">
                  <c:v>7.4188721054071596E-6</c:v>
                </c:pt>
                <c:pt idx="30122">
                  <c:v>6.9990798090012799E-4</c:v>
                </c:pt>
                <c:pt idx="30123">
                  <c:v>0.99967241886603597</c:v>
                </c:pt>
                <c:pt idx="30124">
                  <c:v>1.7984057444517399E-3</c:v>
                </c:pt>
                <c:pt idx="30125">
                  <c:v>8.5706792726333506E-5</c:v>
                </c:pt>
                <c:pt idx="30126">
                  <c:v>3.1091480627877298E-7</c:v>
                </c:pt>
                <c:pt idx="30127">
                  <c:v>2.5523989897195301E-2</c:v>
                </c:pt>
                <c:pt idx="30128">
                  <c:v>1.22627838213689E-3</c:v>
                </c:pt>
                <c:pt idx="30129">
                  <c:v>1.31567290503475E-6</c:v>
                </c:pt>
                <c:pt idx="30130">
                  <c:v>2.0052296778167002E-3</c:v>
                </c:pt>
                <c:pt idx="30131">
                  <c:v>8.4114920724317501E-4</c:v>
                </c:pt>
                <c:pt idx="30132">
                  <c:v>1.5061673826072301E-3</c:v>
                </c:pt>
                <c:pt idx="30133">
                  <c:v>7.3042643716974404E-4</c:v>
                </c:pt>
                <c:pt idx="30134">
                  <c:v>5.9066052941708202E-4</c:v>
                </c:pt>
                <c:pt idx="30135">
                  <c:v>1.4334409575612899E-4</c:v>
                </c:pt>
                <c:pt idx="30136">
                  <c:v>4.52461847914155E-5</c:v>
                </c:pt>
                <c:pt idx="30137">
                  <c:v>5.1004363521350696E-6</c:v>
                </c:pt>
                <c:pt idx="30138">
                  <c:v>1.3912429475222101E-5</c:v>
                </c:pt>
                <c:pt idx="30139">
                  <c:v>2.1169958563701499E-4</c:v>
                </c:pt>
                <c:pt idx="30140">
                  <c:v>4.4635880421124201E-7</c:v>
                </c:pt>
                <c:pt idx="30141">
                  <c:v>1.8956813669144E-2</c:v>
                </c:pt>
                <c:pt idx="30142">
                  <c:v>7.2878934104400096E-4</c:v>
                </c:pt>
                <c:pt idx="30143">
                  <c:v>1.40873581758738E-5</c:v>
                </c:pt>
                <c:pt idx="30144">
                  <c:v>0.95787213992119102</c:v>
                </c:pt>
                <c:pt idx="30145">
                  <c:v>6.2730772143238502E-6</c:v>
                </c:pt>
                <c:pt idx="30146">
                  <c:v>1.18562122694334E-6</c:v>
                </c:pt>
                <c:pt idx="30147">
                  <c:v>1.7197965136149E-3</c:v>
                </c:pt>
                <c:pt idx="30148">
                  <c:v>1.57923299850448E-7</c:v>
                </c:pt>
                <c:pt idx="30149">
                  <c:v>0.20594315125169799</c:v>
                </c:pt>
                <c:pt idx="30150">
                  <c:v>6.9396261735512905E-4</c:v>
                </c:pt>
                <c:pt idx="30151">
                  <c:v>3.6924148208838398E-5</c:v>
                </c:pt>
                <c:pt idx="30152">
                  <c:v>1.60297601016853E-3</c:v>
                </c:pt>
                <c:pt idx="30153">
                  <c:v>1.6135698185397601E-3</c:v>
                </c:pt>
                <c:pt idx="30154">
                  <c:v>2.2890397837555501E-3</c:v>
                </c:pt>
                <c:pt idx="30155">
                  <c:v>3.79577920509132E-4</c:v>
                </c:pt>
                <c:pt idx="30156">
                  <c:v>1.3437366448049701E-2</c:v>
                </c:pt>
                <c:pt idx="30157">
                  <c:v>1.8145044212467299E-4</c:v>
                </c:pt>
                <c:pt idx="30158">
                  <c:v>5.3385292132876005E-7</c:v>
                </c:pt>
                <c:pt idx="30159">
                  <c:v>9.0048049332034003E-4</c:v>
                </c:pt>
                <c:pt idx="30160">
                  <c:v>5.8976325040574996E-3</c:v>
                </c:pt>
                <c:pt idx="30161">
                  <c:v>3.4599270712676197E-4</c:v>
                </c:pt>
                <c:pt idx="30162">
                  <c:v>8.3538478472496805E-2</c:v>
                </c:pt>
                <c:pt idx="30163">
                  <c:v>5.7686282136475402E-3</c:v>
                </c:pt>
                <c:pt idx="30164">
                  <c:v>5.4279668581922E-4</c:v>
                </c:pt>
                <c:pt idx="30165">
                  <c:v>3.0496611041204799E-4</c:v>
                </c:pt>
                <c:pt idx="30166">
                  <c:v>8.6731682165379597E-5</c:v>
                </c:pt>
                <c:pt idx="30167">
                  <c:v>5.1838822663513199E-5</c:v>
                </c:pt>
                <c:pt idx="30168">
                  <c:v>9.5630840021530296E-4</c:v>
                </c:pt>
                <c:pt idx="30169">
                  <c:v>3.0271991458293001E-6</c:v>
                </c:pt>
                <c:pt idx="30170">
                  <c:v>4.44665826777557E-3</c:v>
                </c:pt>
                <c:pt idx="30171">
                  <c:v>1.15278427889957E-5</c:v>
                </c:pt>
                <c:pt idx="30172">
                  <c:v>5.0433303127953603E-3</c:v>
                </c:pt>
                <c:pt idx="30173">
                  <c:v>2.7417773513631798E-3</c:v>
                </c:pt>
                <c:pt idx="30174">
                  <c:v>4.30418184599058E-4</c:v>
                </c:pt>
                <c:pt idx="30175">
                  <c:v>3.68767383491458E-3</c:v>
                </c:pt>
                <c:pt idx="30176">
                  <c:v>5.5780561572933604E-7</c:v>
                </c:pt>
                <c:pt idx="30177">
                  <c:v>8.4530473850083997E-4</c:v>
                </c:pt>
                <c:pt idx="30178">
                  <c:v>3.0831398523067601E-4</c:v>
                </c:pt>
                <c:pt idx="30179">
                  <c:v>5.9279966446921698E-6</c:v>
                </c:pt>
                <c:pt idx="30180">
                  <c:v>2.2338270959035099E-4</c:v>
                </c:pt>
                <c:pt idx="30181">
                  <c:v>1.14570639035013E-4</c:v>
                </c:pt>
                <c:pt idx="30182">
                  <c:v>5.1738999699425204E-3</c:v>
                </c:pt>
                <c:pt idx="30183">
                  <c:v>7.5046419990959399E-3</c:v>
                </c:pt>
                <c:pt idx="30184">
                  <c:v>6.3391628747274404E-3</c:v>
                </c:pt>
                <c:pt idx="30185">
                  <c:v>6.3752462760420601E-3</c:v>
                </c:pt>
                <c:pt idx="30186">
                  <c:v>5.0354973038220898E-4</c:v>
                </c:pt>
                <c:pt idx="30187">
                  <c:v>1.68551474411716E-3</c:v>
                </c:pt>
                <c:pt idx="30188">
                  <c:v>0.118969561747324</c:v>
                </c:pt>
                <c:pt idx="30189">
                  <c:v>2.8570054381969298E-7</c:v>
                </c:pt>
                <c:pt idx="30190">
                  <c:v>1.049396141169E-4</c:v>
                </c:pt>
                <c:pt idx="30191">
                  <c:v>2.79462583453529E-4</c:v>
                </c:pt>
                <c:pt idx="30192">
                  <c:v>1.21526079850171E-3</c:v>
                </c:pt>
                <c:pt idx="30193">
                  <c:v>4.4694690456037797E-3</c:v>
                </c:pt>
                <c:pt idx="30194">
                  <c:v>1.90198536373889E-7</c:v>
                </c:pt>
                <c:pt idx="30195">
                  <c:v>2.4097188661741399E-4</c:v>
                </c:pt>
                <c:pt idx="30196">
                  <c:v>4.5072845997157201E-3</c:v>
                </c:pt>
                <c:pt idx="30197">
                  <c:v>1.51804250748372E-2</c:v>
                </c:pt>
                <c:pt idx="30198">
                  <c:v>5.8423188644899098E-4</c:v>
                </c:pt>
                <c:pt idx="30199">
                  <c:v>5.4732811134154498E-3</c:v>
                </c:pt>
                <c:pt idx="30200">
                  <c:v>4.1738850735992001E-7</c:v>
                </c:pt>
                <c:pt idx="30201">
                  <c:v>3.0972836316965E-3</c:v>
                </c:pt>
                <c:pt idx="30202">
                  <c:v>5.4645381998066596E-3</c:v>
                </c:pt>
                <c:pt idx="30203">
                  <c:v>9.9869294707781199E-3</c:v>
                </c:pt>
                <c:pt idx="30204">
                  <c:v>6.3622349804060604E-5</c:v>
                </c:pt>
                <c:pt idx="30205">
                  <c:v>3.4230587206073601E-4</c:v>
                </c:pt>
                <c:pt idx="30206">
                  <c:v>1.0050094451137799E-4</c:v>
                </c:pt>
                <c:pt idx="30207">
                  <c:v>1.8132057756770101E-3</c:v>
                </c:pt>
                <c:pt idx="30208">
                  <c:v>4.4548332280942901E-5</c:v>
                </c:pt>
                <c:pt idx="30209">
                  <c:v>3.8697125199350502E-7</c:v>
                </c:pt>
                <c:pt idx="30210">
                  <c:v>6.9592365169188699E-6</c:v>
                </c:pt>
                <c:pt idx="30211">
                  <c:v>2.4979900582468002E-4</c:v>
                </c:pt>
                <c:pt idx="30212">
                  <c:v>4.1415105244518901E-3</c:v>
                </c:pt>
                <c:pt idx="30213">
                  <c:v>1.06129141952075E-3</c:v>
                </c:pt>
                <c:pt idx="30214">
                  <c:v>1.5013698632709801E-3</c:v>
                </c:pt>
                <c:pt idx="30215">
                  <c:v>3.9878678073362101E-5</c:v>
                </c:pt>
                <c:pt idx="30216">
                  <c:v>5.6061910813094403E-4</c:v>
                </c:pt>
                <c:pt idx="30217">
                  <c:v>1.5956897817546399E-3</c:v>
                </c:pt>
                <c:pt idx="30218">
                  <c:v>3.6776222022607999E-7</c:v>
                </c:pt>
                <c:pt idx="30219">
                  <c:v>2.1487780415928599E-3</c:v>
                </c:pt>
                <c:pt idx="30220">
                  <c:v>6.4909297564359605E-2</c:v>
                </c:pt>
                <c:pt idx="30221">
                  <c:v>8.0163634572078804E-4</c:v>
                </c:pt>
                <c:pt idx="30222">
                  <c:v>1.77324563906389E-3</c:v>
                </c:pt>
                <c:pt idx="30223">
                  <c:v>5.7409959081660099E-3</c:v>
                </c:pt>
                <c:pt idx="30224">
                  <c:v>1.2907308803438301E-3</c:v>
                </c:pt>
                <c:pt idx="30225">
                  <c:v>4.2269156055159201E-7</c:v>
                </c:pt>
                <c:pt idx="30226">
                  <c:v>8.0720465086320595E-4</c:v>
                </c:pt>
                <c:pt idx="30227">
                  <c:v>1.3370943914386299E-4</c:v>
                </c:pt>
                <c:pt idx="30228">
                  <c:v>2.29906840982108E-4</c:v>
                </c:pt>
                <c:pt idx="30229">
                  <c:v>5.0005250125668402E-4</c:v>
                </c:pt>
                <c:pt idx="30230">
                  <c:v>4.4424418396243097E-6</c:v>
                </c:pt>
                <c:pt idx="30231">
                  <c:v>3.3949770814928097E-5</c:v>
                </c:pt>
                <c:pt idx="30232">
                  <c:v>2.8230593482296501E-3</c:v>
                </c:pt>
                <c:pt idx="30233">
                  <c:v>2.37189820098097E-3</c:v>
                </c:pt>
                <c:pt idx="30234">
                  <c:v>1.01881437725708E-4</c:v>
                </c:pt>
                <c:pt idx="30235">
                  <c:v>8.9489908594775295E-3</c:v>
                </c:pt>
                <c:pt idx="30236">
                  <c:v>3.1031621020404E-3</c:v>
                </c:pt>
                <c:pt idx="30237">
                  <c:v>6.9693644374486398E-5</c:v>
                </c:pt>
                <c:pt idx="30238">
                  <c:v>4.25465186595061E-5</c:v>
                </c:pt>
                <c:pt idx="30239">
                  <c:v>4.4798703409747896E-3</c:v>
                </c:pt>
                <c:pt idx="30240">
                  <c:v>2.21918704684138E-2</c:v>
                </c:pt>
                <c:pt idx="30241">
                  <c:v>4.9209333388945805E-4</c:v>
                </c:pt>
                <c:pt idx="30242">
                  <c:v>2.48061003282771E-3</c:v>
                </c:pt>
                <c:pt idx="30243">
                  <c:v>1.2227755021202301E-4</c:v>
                </c:pt>
                <c:pt idx="30244">
                  <c:v>2.40696665259726E-6</c:v>
                </c:pt>
                <c:pt idx="30245">
                  <c:v>7.0434373834633197E-3</c:v>
                </c:pt>
                <c:pt idx="30246">
                  <c:v>2.2517533541912501E-3</c:v>
                </c:pt>
                <c:pt idx="30247">
                  <c:v>6.3912427169798098E-3</c:v>
                </c:pt>
                <c:pt idx="30248">
                  <c:v>1.16854346634035E-2</c:v>
                </c:pt>
                <c:pt idx="30249">
                  <c:v>1.18188144923141E-3</c:v>
                </c:pt>
                <c:pt idx="30250">
                  <c:v>5.2852257160603499E-4</c:v>
                </c:pt>
                <c:pt idx="30251">
                  <c:v>8.8348797372695504E-4</c:v>
                </c:pt>
                <c:pt idx="30252">
                  <c:v>2.9376565895263202E-4</c:v>
                </c:pt>
                <c:pt idx="30253">
                  <c:v>1.7062148185104399E-4</c:v>
                </c:pt>
                <c:pt idx="30254">
                  <c:v>1.2143143171131001E-3</c:v>
                </c:pt>
                <c:pt idx="30255">
                  <c:v>6.1363175522885002E-3</c:v>
                </c:pt>
                <c:pt idx="30256">
                  <c:v>4.81232642076298E-4</c:v>
                </c:pt>
                <c:pt idx="30257">
                  <c:v>8.9045986490007804E-5</c:v>
                </c:pt>
                <c:pt idx="30258">
                  <c:v>6.6002595580250795E-4</c:v>
                </c:pt>
                <c:pt idx="30259">
                  <c:v>1.1677805645885801E-3</c:v>
                </c:pt>
                <c:pt idx="30260">
                  <c:v>1.0817216902581E-4</c:v>
                </c:pt>
                <c:pt idx="30261">
                  <c:v>2.8973362621999999E-7</c:v>
                </c:pt>
                <c:pt idx="30262">
                  <c:v>7.8307895345584702E-2</c:v>
                </c:pt>
                <c:pt idx="30263">
                  <c:v>1.40983354321302E-4</c:v>
                </c:pt>
                <c:pt idx="30264">
                  <c:v>6.9404531511409295E-5</c:v>
                </c:pt>
                <c:pt idx="30265">
                  <c:v>1.4117387010140999E-3</c:v>
                </c:pt>
                <c:pt idx="30266">
                  <c:v>9.0218265518132094E-5</c:v>
                </c:pt>
                <c:pt idx="30267">
                  <c:v>1.75319666724633E-2</c:v>
                </c:pt>
                <c:pt idx="30268">
                  <c:v>4.8709340545802296E-3</c:v>
                </c:pt>
                <c:pt idx="30269">
                  <c:v>1.10209266614369E-4</c:v>
                </c:pt>
                <c:pt idx="30270">
                  <c:v>7.1367392863288303E-7</c:v>
                </c:pt>
                <c:pt idx="30271">
                  <c:v>5.6766606783915203E-4</c:v>
                </c:pt>
                <c:pt idx="30272">
                  <c:v>7.2320555552696401E-5</c:v>
                </c:pt>
                <c:pt idx="30273">
                  <c:v>6.7424057788459E-4</c:v>
                </c:pt>
                <c:pt idx="30274">
                  <c:v>5.9645131877815195E-7</c:v>
                </c:pt>
                <c:pt idx="30275">
                  <c:v>3.3215338714673902E-3</c:v>
                </c:pt>
                <c:pt idx="30276">
                  <c:v>2.42927732531774E-4</c:v>
                </c:pt>
                <c:pt idx="30277">
                  <c:v>1.3517382606119001E-4</c:v>
                </c:pt>
                <c:pt idx="30278">
                  <c:v>5.8277905560248297E-3</c:v>
                </c:pt>
                <c:pt idx="30279">
                  <c:v>3.3605470933446798E-3</c:v>
                </c:pt>
                <c:pt idx="30280">
                  <c:v>7.0147096146956902E-3</c:v>
                </c:pt>
                <c:pt idx="30281">
                  <c:v>2.53660661091443E-7</c:v>
                </c:pt>
                <c:pt idx="30282">
                  <c:v>4.9864669973440599E-4</c:v>
                </c:pt>
                <c:pt idx="30283">
                  <c:v>1.3187967916745199E-4</c:v>
                </c:pt>
                <c:pt idx="30284">
                  <c:v>1.1569936744442E-3</c:v>
                </c:pt>
                <c:pt idx="30285">
                  <c:v>2.1375039305260102E-3</c:v>
                </c:pt>
                <c:pt idx="30286">
                  <c:v>1.8661452178549999E-4</c:v>
                </c:pt>
                <c:pt idx="30287">
                  <c:v>1.62625085947757E-4</c:v>
                </c:pt>
                <c:pt idx="30288">
                  <c:v>1.00677932211268E-3</c:v>
                </c:pt>
                <c:pt idx="30289">
                  <c:v>6.6203558407073703E-4</c:v>
                </c:pt>
                <c:pt idx="30290">
                  <c:v>2.5660613509211798E-4</c:v>
                </c:pt>
                <c:pt idx="30291">
                  <c:v>1.62324715870495E-3</c:v>
                </c:pt>
                <c:pt idx="30292">
                  <c:v>9.8509442620370804E-7</c:v>
                </c:pt>
                <c:pt idx="30293">
                  <c:v>2.55622973471925E-3</c:v>
                </c:pt>
                <c:pt idx="30294">
                  <c:v>2.40939796989716E-4</c:v>
                </c:pt>
                <c:pt idx="30295">
                  <c:v>4.1128821856656001E-3</c:v>
                </c:pt>
                <c:pt idx="30296">
                  <c:v>7.8841460640940097E-4</c:v>
                </c:pt>
                <c:pt idx="30297">
                  <c:v>3.2006630761166599E-4</c:v>
                </c:pt>
                <c:pt idx="30298">
                  <c:v>2.91579488416766E-4</c:v>
                </c:pt>
                <c:pt idx="30299">
                  <c:v>7.9817995096588902E-6</c:v>
                </c:pt>
                <c:pt idx="30300">
                  <c:v>3.5297510119897098E-3</c:v>
                </c:pt>
                <c:pt idx="30301">
                  <c:v>3.7134428510284703E-7</c:v>
                </c:pt>
                <c:pt idx="30302">
                  <c:v>1.3835612616718001E-3</c:v>
                </c:pt>
                <c:pt idx="30303">
                  <c:v>4.1833577809023099E-7</c:v>
                </c:pt>
                <c:pt idx="30304">
                  <c:v>6.3151023377507704E-4</c:v>
                </c:pt>
                <c:pt idx="30305">
                  <c:v>8.6074326996717696E-7</c:v>
                </c:pt>
                <c:pt idx="30306">
                  <c:v>2.4496738667092299E-3</c:v>
                </c:pt>
                <c:pt idx="30307">
                  <c:v>6.1647231755538505E-4</c:v>
                </c:pt>
                <c:pt idx="30308">
                  <c:v>7.9677878428586098E-3</c:v>
                </c:pt>
                <c:pt idx="30309">
                  <c:v>3.8998710394956202E-4</c:v>
                </c:pt>
                <c:pt idx="30310">
                  <c:v>4.2670385552702403E-3</c:v>
                </c:pt>
                <c:pt idx="30311">
                  <c:v>1.18310039442514E-4</c:v>
                </c:pt>
                <c:pt idx="30312">
                  <c:v>3.1047641385784398E-3</c:v>
                </c:pt>
                <c:pt idx="30313">
                  <c:v>4.2545437394591099E-4</c:v>
                </c:pt>
                <c:pt idx="30314">
                  <c:v>2.4997901250537899E-2</c:v>
                </c:pt>
                <c:pt idx="30315">
                  <c:v>1.8528468761465501E-3</c:v>
                </c:pt>
                <c:pt idx="30316">
                  <c:v>1.10805775223012E-4</c:v>
                </c:pt>
                <c:pt idx="30317">
                  <c:v>3.6466299133412999E-3</c:v>
                </c:pt>
                <c:pt idx="30318">
                  <c:v>9.1262567214604306E-3</c:v>
                </c:pt>
                <c:pt idx="30319">
                  <c:v>2.06552588414753E-4</c:v>
                </c:pt>
                <c:pt idx="30320">
                  <c:v>2.3011659945252299E-3</c:v>
                </c:pt>
                <c:pt idx="30321">
                  <c:v>3.6112116529096698E-5</c:v>
                </c:pt>
                <c:pt idx="30322">
                  <c:v>1.43272767532103E-2</c:v>
                </c:pt>
                <c:pt idx="30323">
                  <c:v>6.2192241600245403E-3</c:v>
                </c:pt>
                <c:pt idx="30324">
                  <c:v>4.7567057553519797E-3</c:v>
                </c:pt>
                <c:pt idx="30325">
                  <c:v>1.55990539923944E-3</c:v>
                </c:pt>
                <c:pt idx="30326">
                  <c:v>3.74664273113337E-5</c:v>
                </c:pt>
                <c:pt idx="30327">
                  <c:v>7.1505707300414094E-5</c:v>
                </c:pt>
                <c:pt idx="30328">
                  <c:v>2.5306867338410299E-4</c:v>
                </c:pt>
                <c:pt idx="30329">
                  <c:v>6.9810735402555204E-4</c:v>
                </c:pt>
                <c:pt idx="30330">
                  <c:v>3.4973515095611299E-3</c:v>
                </c:pt>
                <c:pt idx="30331">
                  <c:v>3.34760549647828E-3</c:v>
                </c:pt>
                <c:pt idx="30332">
                  <c:v>1.80944140505549E-2</c:v>
                </c:pt>
                <c:pt idx="30333">
                  <c:v>1.9991970198312901E-3</c:v>
                </c:pt>
                <c:pt idx="30334">
                  <c:v>4.52294360482285E-5</c:v>
                </c:pt>
                <c:pt idx="30335">
                  <c:v>8.2301418180577099E-7</c:v>
                </c:pt>
                <c:pt idx="30336">
                  <c:v>3.6124533470746899E-4</c:v>
                </c:pt>
                <c:pt idx="30337">
                  <c:v>5.8321927161353096E-7</c:v>
                </c:pt>
                <c:pt idx="30338">
                  <c:v>9.3559443766810303E-5</c:v>
                </c:pt>
                <c:pt idx="30339">
                  <c:v>1.7952191254075399E-2</c:v>
                </c:pt>
                <c:pt idx="30340">
                  <c:v>7.2633945442603896E-3</c:v>
                </c:pt>
                <c:pt idx="30341">
                  <c:v>1.1807073072051699E-2</c:v>
                </c:pt>
                <c:pt idx="30342">
                  <c:v>1.74526842742799E-3</c:v>
                </c:pt>
                <c:pt idx="30343">
                  <c:v>9.3383659146049197E-4</c:v>
                </c:pt>
                <c:pt idx="30344">
                  <c:v>2.3940485177588499E-5</c:v>
                </c:pt>
                <c:pt idx="30345">
                  <c:v>1.9816805359636501E-4</c:v>
                </c:pt>
                <c:pt idx="30346">
                  <c:v>2.9680631905358199E-5</c:v>
                </c:pt>
                <c:pt idx="30347">
                  <c:v>4.2416381195867596E-3</c:v>
                </c:pt>
                <c:pt idx="30348">
                  <c:v>1.5634005481738E-4</c:v>
                </c:pt>
                <c:pt idx="30349">
                  <c:v>4.3972828537562703E-3</c:v>
                </c:pt>
                <c:pt idx="30350">
                  <c:v>1.0514055977000299E-3</c:v>
                </c:pt>
                <c:pt idx="30351">
                  <c:v>2.7915580379415501E-2</c:v>
                </c:pt>
                <c:pt idx="30352">
                  <c:v>2.2932322264441799E-3</c:v>
                </c:pt>
                <c:pt idx="30353">
                  <c:v>1.08558359823259E-3</c:v>
                </c:pt>
                <c:pt idx="30354">
                  <c:v>1.8658212068749599E-4</c:v>
                </c:pt>
                <c:pt idx="30355">
                  <c:v>2.99632806802041E-2</c:v>
                </c:pt>
                <c:pt idx="30356">
                  <c:v>1.1697538838633101E-2</c:v>
                </c:pt>
                <c:pt idx="30357">
                  <c:v>0.17080199861881601</c:v>
                </c:pt>
                <c:pt idx="30358">
                  <c:v>5.0564030118275898E-4</c:v>
                </c:pt>
                <c:pt idx="30359">
                  <c:v>3.37628957826571E-2</c:v>
                </c:pt>
                <c:pt idx="30360">
                  <c:v>1.6016852676001401E-5</c:v>
                </c:pt>
                <c:pt idx="30361">
                  <c:v>4.5555488584591398E-5</c:v>
                </c:pt>
                <c:pt idx="30362">
                  <c:v>3.5145592353317802E-4</c:v>
                </c:pt>
                <c:pt idx="30363">
                  <c:v>6.09448879338104E-3</c:v>
                </c:pt>
                <c:pt idx="30364">
                  <c:v>1.0770285918379501E-6</c:v>
                </c:pt>
                <c:pt idx="30365">
                  <c:v>4.9615830320328801E-4</c:v>
                </c:pt>
                <c:pt idx="30366">
                  <c:v>1.9500853103945701E-7</c:v>
                </c:pt>
                <c:pt idx="30367">
                  <c:v>1.7681555436661101E-5</c:v>
                </c:pt>
                <c:pt idx="30368">
                  <c:v>1.5915228948400401E-7</c:v>
                </c:pt>
                <c:pt idx="30369">
                  <c:v>2.2300071242145001E-4</c:v>
                </c:pt>
                <c:pt idx="30370">
                  <c:v>4.2874923351682304E-3</c:v>
                </c:pt>
                <c:pt idx="30371">
                  <c:v>1.19945431160117E-2</c:v>
                </c:pt>
                <c:pt idx="30372">
                  <c:v>2.6237730717167499E-5</c:v>
                </c:pt>
                <c:pt idx="30373">
                  <c:v>4.2121614894418099E-3</c:v>
                </c:pt>
                <c:pt idx="30374">
                  <c:v>1.10744703552513E-3</c:v>
                </c:pt>
                <c:pt idx="30375">
                  <c:v>6.1065365346994695E-4</c:v>
                </c:pt>
                <c:pt idx="30376">
                  <c:v>9.3193920512143699E-4</c:v>
                </c:pt>
                <c:pt idx="30377">
                  <c:v>7.5140904169643903E-4</c:v>
                </c:pt>
                <c:pt idx="30378">
                  <c:v>4.2312890918304899E-4</c:v>
                </c:pt>
                <c:pt idx="30379">
                  <c:v>7.4503400392508497E-4</c:v>
                </c:pt>
                <c:pt idx="30380">
                  <c:v>3.6393524618419398E-4</c:v>
                </c:pt>
                <c:pt idx="30381">
                  <c:v>9.2260836646287802E-7</c:v>
                </c:pt>
                <c:pt idx="30382">
                  <c:v>8.4834121209955704E-3</c:v>
                </c:pt>
                <c:pt idx="30383">
                  <c:v>1.7349452874554801E-2</c:v>
                </c:pt>
                <c:pt idx="30384">
                  <c:v>5.4110204973140102E-3</c:v>
                </c:pt>
                <c:pt idx="30385">
                  <c:v>6.9285012783059494E-5</c:v>
                </c:pt>
                <c:pt idx="30386">
                  <c:v>8.6064604175557606E-3</c:v>
                </c:pt>
                <c:pt idx="30387">
                  <c:v>2.9789648523125601E-3</c:v>
                </c:pt>
                <c:pt idx="30388">
                  <c:v>4.2339874533906504E-3</c:v>
                </c:pt>
                <c:pt idx="30389">
                  <c:v>1.82967719160496E-7</c:v>
                </c:pt>
                <c:pt idx="30390">
                  <c:v>2.1837093030047999E-3</c:v>
                </c:pt>
                <c:pt idx="30391">
                  <c:v>8.0184457251869495E-3</c:v>
                </c:pt>
                <c:pt idx="30392">
                  <c:v>1.6313170384465499E-3</c:v>
                </c:pt>
                <c:pt idx="30393">
                  <c:v>1.0376564060758E-3</c:v>
                </c:pt>
                <c:pt idx="30394">
                  <c:v>2.63257459900994E-4</c:v>
                </c:pt>
                <c:pt idx="30395">
                  <c:v>8.3317131459718506E-5</c:v>
                </c:pt>
                <c:pt idx="30396">
                  <c:v>9.06188488808575E-3</c:v>
                </c:pt>
                <c:pt idx="30397">
                  <c:v>1.71872931163643E-3</c:v>
                </c:pt>
                <c:pt idx="30398">
                  <c:v>3.8471604857706499E-3</c:v>
                </c:pt>
                <c:pt idx="30399">
                  <c:v>1.9710853546000399E-3</c:v>
                </c:pt>
                <c:pt idx="30400">
                  <c:v>7.4808365338610095E-4</c:v>
                </c:pt>
                <c:pt idx="30401">
                  <c:v>2.3350554214898601E-2</c:v>
                </c:pt>
                <c:pt idx="30402">
                  <c:v>2.79405921422633E-3</c:v>
                </c:pt>
                <c:pt idx="30403">
                  <c:v>8.5270081035859202E-3</c:v>
                </c:pt>
                <c:pt idx="30404">
                  <c:v>1.2507204874345E-5</c:v>
                </c:pt>
                <c:pt idx="30405">
                  <c:v>8.4831387600629894E-3</c:v>
                </c:pt>
                <c:pt idx="30406">
                  <c:v>1.5369562079292301E-4</c:v>
                </c:pt>
                <c:pt idx="30407">
                  <c:v>1.09168823994321E-3</c:v>
                </c:pt>
                <c:pt idx="30408">
                  <c:v>3.1635436580796001E-7</c:v>
                </c:pt>
                <c:pt idx="30409">
                  <c:v>8.41957766470325E-3</c:v>
                </c:pt>
                <c:pt idx="30410">
                  <c:v>0.15292736157560199</c:v>
                </c:pt>
                <c:pt idx="30411">
                  <c:v>3.6326953178654399E-4</c:v>
                </c:pt>
                <c:pt idx="30412">
                  <c:v>1.4176992457785699E-3</c:v>
                </c:pt>
                <c:pt idx="30413">
                  <c:v>2.7825175634551601E-3</c:v>
                </c:pt>
                <c:pt idx="30414">
                  <c:v>5.6161974734467296E-3</c:v>
                </c:pt>
                <c:pt idx="30415">
                  <c:v>5.8051699254296199E-3</c:v>
                </c:pt>
                <c:pt idx="30416">
                  <c:v>9.8877121178677294E-3</c:v>
                </c:pt>
                <c:pt idx="30417">
                  <c:v>8.5860132038829398E-4</c:v>
                </c:pt>
                <c:pt idx="30418">
                  <c:v>2.0470587706510699E-2</c:v>
                </c:pt>
                <c:pt idx="30419">
                  <c:v>1.2463413195327701E-4</c:v>
                </c:pt>
                <c:pt idx="30420">
                  <c:v>1.71372625969758E-4</c:v>
                </c:pt>
                <c:pt idx="30421">
                  <c:v>2.8479595988860299E-3</c:v>
                </c:pt>
                <c:pt idx="30422">
                  <c:v>1.25293569733091E-5</c:v>
                </c:pt>
                <c:pt idx="30423">
                  <c:v>4.6910930101754899E-4</c:v>
                </c:pt>
                <c:pt idx="30424">
                  <c:v>1.40168538439656E-2</c:v>
                </c:pt>
                <c:pt idx="30425">
                  <c:v>6.4878963153238703E-3</c:v>
                </c:pt>
                <c:pt idx="30426">
                  <c:v>4.5219033182574499E-4</c:v>
                </c:pt>
                <c:pt idx="30427">
                  <c:v>1.55509318701585E-5</c:v>
                </c:pt>
                <c:pt idx="30428">
                  <c:v>1.1804076912625E-3</c:v>
                </c:pt>
                <c:pt idx="30429">
                  <c:v>3.0699564785942601E-3</c:v>
                </c:pt>
                <c:pt idx="30430">
                  <c:v>3.1715330664682203E-7</c:v>
                </c:pt>
                <c:pt idx="30431">
                  <c:v>1.3257507044211799E-3</c:v>
                </c:pt>
                <c:pt idx="30432">
                  <c:v>1.3519452105674199E-4</c:v>
                </c:pt>
                <c:pt idx="30433">
                  <c:v>2.2253995942349199E-4</c:v>
                </c:pt>
                <c:pt idx="30434">
                  <c:v>5.0469785656279704E-3</c:v>
                </c:pt>
                <c:pt idx="30435">
                  <c:v>1.8262781983084501E-2</c:v>
                </c:pt>
                <c:pt idx="30436">
                  <c:v>7.0587138618899196E-7</c:v>
                </c:pt>
                <c:pt idx="30437">
                  <c:v>4.60645621832366E-5</c:v>
                </c:pt>
                <c:pt idx="30438">
                  <c:v>5.1957225867032102E-2</c:v>
                </c:pt>
                <c:pt idx="30439">
                  <c:v>4.90529994695577E-3</c:v>
                </c:pt>
                <c:pt idx="30440">
                  <c:v>4.53381076666371E-3</c:v>
                </c:pt>
                <c:pt idx="30441">
                  <c:v>3.5483267572511998E-6</c:v>
                </c:pt>
                <c:pt idx="30442">
                  <c:v>3.0776521173261399E-3</c:v>
                </c:pt>
                <c:pt idx="30443">
                  <c:v>4.5440319639453901E-4</c:v>
                </c:pt>
                <c:pt idx="30444">
                  <c:v>0.26410462943343099</c:v>
                </c:pt>
                <c:pt idx="30445">
                  <c:v>2.4680262093059999E-3</c:v>
                </c:pt>
                <c:pt idx="30446">
                  <c:v>6.6165293100931994E-5</c:v>
                </c:pt>
                <c:pt idx="30447">
                  <c:v>5.3894847409440201E-4</c:v>
                </c:pt>
                <c:pt idx="30448">
                  <c:v>1.5152875189997899E-3</c:v>
                </c:pt>
                <c:pt idx="30449">
                  <c:v>3.2191196663013599E-4</c:v>
                </c:pt>
                <c:pt idx="30450">
                  <c:v>4.6392311891573501E-3</c:v>
                </c:pt>
                <c:pt idx="30451">
                  <c:v>2.09240059125981E-2</c:v>
                </c:pt>
                <c:pt idx="30452">
                  <c:v>5.9383258166018501E-5</c:v>
                </c:pt>
                <c:pt idx="30453">
                  <c:v>6.6622142002492705E-5</c:v>
                </c:pt>
                <c:pt idx="30454">
                  <c:v>1.35882499655563E-2</c:v>
                </c:pt>
                <c:pt idx="30455">
                  <c:v>2.5969124040652299E-3</c:v>
                </c:pt>
                <c:pt idx="30456">
                  <c:v>7.5057984237999499E-4</c:v>
                </c:pt>
                <c:pt idx="30457">
                  <c:v>2.2594932187443699E-5</c:v>
                </c:pt>
                <c:pt idx="30458">
                  <c:v>4.4703332729777699E-4</c:v>
                </c:pt>
                <c:pt idx="30459">
                  <c:v>1.6365199015648999E-3</c:v>
                </c:pt>
                <c:pt idx="30460">
                  <c:v>5.1905395449007999E-3</c:v>
                </c:pt>
                <c:pt idx="30461">
                  <c:v>2.2243356530930802E-2</c:v>
                </c:pt>
                <c:pt idx="30462">
                  <c:v>3.5203445853576299E-3</c:v>
                </c:pt>
                <c:pt idx="30463">
                  <c:v>3.4655449035243802E-4</c:v>
                </c:pt>
                <c:pt idx="30464">
                  <c:v>6.4276884092226205E-5</c:v>
                </c:pt>
                <c:pt idx="30465">
                  <c:v>2.4779648645544699E-4</c:v>
                </c:pt>
                <c:pt idx="30466">
                  <c:v>7.2544153726461794E-2</c:v>
                </c:pt>
                <c:pt idx="30467">
                  <c:v>1.2690891464329E-2</c:v>
                </c:pt>
                <c:pt idx="30468">
                  <c:v>7.3025271213089001E-5</c:v>
                </c:pt>
                <c:pt idx="30469">
                  <c:v>1.25761765142922E-3</c:v>
                </c:pt>
                <c:pt idx="30470">
                  <c:v>1.2152796779598301E-3</c:v>
                </c:pt>
                <c:pt idx="30471">
                  <c:v>7.2350109378318799E-6</c:v>
                </c:pt>
                <c:pt idx="30472">
                  <c:v>1.13107208462224E-4</c:v>
                </c:pt>
                <c:pt idx="30473">
                  <c:v>6.2905274434701397E-3</c:v>
                </c:pt>
                <c:pt idx="30474">
                  <c:v>4.7265472804844201E-5</c:v>
                </c:pt>
                <c:pt idx="30475">
                  <c:v>4.2057358397871697E-5</c:v>
                </c:pt>
                <c:pt idx="30476">
                  <c:v>3.5766729257109301E-3</c:v>
                </c:pt>
                <c:pt idx="30477">
                  <c:v>4.15711850277349E-4</c:v>
                </c:pt>
                <c:pt idx="30478">
                  <c:v>3.6371927494142703E-4</c:v>
                </c:pt>
                <c:pt idx="30479">
                  <c:v>9.1932089018689203E-4</c:v>
                </c:pt>
                <c:pt idx="30480">
                  <c:v>6.2170839843360701E-3</c:v>
                </c:pt>
                <c:pt idx="30481">
                  <c:v>2.8958527310385201E-3</c:v>
                </c:pt>
                <c:pt idx="30482">
                  <c:v>7.5349073396946603E-2</c:v>
                </c:pt>
                <c:pt idx="30483">
                  <c:v>9.4041945617786302E-4</c:v>
                </c:pt>
                <c:pt idx="30484">
                  <c:v>3.9457647610705599E-3</c:v>
                </c:pt>
                <c:pt idx="30485">
                  <c:v>1.2776854978564099E-3</c:v>
                </c:pt>
                <c:pt idx="30486">
                  <c:v>7.8004273344586105E-7</c:v>
                </c:pt>
                <c:pt idx="30487">
                  <c:v>3.6942335081677998E-3</c:v>
                </c:pt>
                <c:pt idx="30488">
                  <c:v>3.1598083504597398E-3</c:v>
                </c:pt>
                <c:pt idx="30489">
                  <c:v>8.09019485769247E-4</c:v>
                </c:pt>
                <c:pt idx="30490">
                  <c:v>6.7133137716640103E-4</c:v>
                </c:pt>
                <c:pt idx="30491">
                  <c:v>3.6825236923898098E-4</c:v>
                </c:pt>
                <c:pt idx="30492">
                  <c:v>3.4229197161009597E-4</c:v>
                </c:pt>
                <c:pt idx="30493">
                  <c:v>4.8120823136655201E-4</c:v>
                </c:pt>
                <c:pt idx="30494">
                  <c:v>7.0868521384192104E-3</c:v>
                </c:pt>
                <c:pt idx="30495">
                  <c:v>1.0824970928819101E-4</c:v>
                </c:pt>
                <c:pt idx="30496">
                  <c:v>3.0551134662726E-2</c:v>
                </c:pt>
                <c:pt idx="30497">
                  <c:v>3.24725566450117E-4</c:v>
                </c:pt>
                <c:pt idx="30498">
                  <c:v>2.3484193342382999E-4</c:v>
                </c:pt>
                <c:pt idx="30499">
                  <c:v>7.8360681955124308E-3</c:v>
                </c:pt>
                <c:pt idx="30500">
                  <c:v>1.12389309269538E-4</c:v>
                </c:pt>
                <c:pt idx="30501">
                  <c:v>6.8936582200334606E-5</c:v>
                </c:pt>
                <c:pt idx="30502">
                  <c:v>1.95672408066676E-4</c:v>
                </c:pt>
                <c:pt idx="30503">
                  <c:v>5.93562492564812E-6</c:v>
                </c:pt>
                <c:pt idx="30504">
                  <c:v>3.8212947663023798E-4</c:v>
                </c:pt>
                <c:pt idx="30505">
                  <c:v>3.7979469105154398E-4</c:v>
                </c:pt>
                <c:pt idx="30506">
                  <c:v>8.6265714530430403E-5</c:v>
                </c:pt>
                <c:pt idx="30507">
                  <c:v>2.5915819618499099E-2</c:v>
                </c:pt>
                <c:pt idx="30508">
                  <c:v>2.10878662356198E-4</c:v>
                </c:pt>
                <c:pt idx="30509">
                  <c:v>9.51525934246571E-6</c:v>
                </c:pt>
                <c:pt idx="30510">
                  <c:v>5.4768365639366002E-3</c:v>
                </c:pt>
                <c:pt idx="30511">
                  <c:v>3.0475257807852699E-3</c:v>
                </c:pt>
                <c:pt idx="30512">
                  <c:v>4.9654448755478797E-6</c:v>
                </c:pt>
                <c:pt idx="30513">
                  <c:v>1.6537533868828301E-4</c:v>
                </c:pt>
                <c:pt idx="30514">
                  <c:v>2.6766009946769102E-3</c:v>
                </c:pt>
                <c:pt idx="30515">
                  <c:v>9.6339327217484002E-3</c:v>
                </c:pt>
                <c:pt idx="30516">
                  <c:v>1.8060598431504601E-3</c:v>
                </c:pt>
                <c:pt idx="30517">
                  <c:v>2.77070814986017E-3</c:v>
                </c:pt>
                <c:pt idx="30518">
                  <c:v>5.3046428077703402E-3</c:v>
                </c:pt>
                <c:pt idx="30519">
                  <c:v>1.04293364127952E-2</c:v>
                </c:pt>
                <c:pt idx="30520">
                  <c:v>7.0205058621601601E-5</c:v>
                </c:pt>
                <c:pt idx="30521">
                  <c:v>9.3735138416008903E-5</c:v>
                </c:pt>
                <c:pt idx="30522">
                  <c:v>3.6722280378528898E-5</c:v>
                </c:pt>
                <c:pt idx="30523">
                  <c:v>8.5648118893364399E-3</c:v>
                </c:pt>
                <c:pt idx="30524">
                  <c:v>4.1701157814405802E-7</c:v>
                </c:pt>
                <c:pt idx="30525">
                  <c:v>2.18774945463241E-3</c:v>
                </c:pt>
                <c:pt idx="30526">
                  <c:v>8.9295430667248003E-5</c:v>
                </c:pt>
                <c:pt idx="30527">
                  <c:v>1.26297959595806E-2</c:v>
                </c:pt>
                <c:pt idx="30528">
                  <c:v>5.0610222024340002E-3</c:v>
                </c:pt>
                <c:pt idx="30529">
                  <c:v>2.5779500399217297E-4</c:v>
                </c:pt>
                <c:pt idx="30530">
                  <c:v>2.8030518968845798E-4</c:v>
                </c:pt>
                <c:pt idx="30531">
                  <c:v>9.8984030641520896E-5</c:v>
                </c:pt>
                <c:pt idx="30532">
                  <c:v>9.8986262874004496E-5</c:v>
                </c:pt>
                <c:pt idx="30533">
                  <c:v>2.01008327978901E-2</c:v>
                </c:pt>
                <c:pt idx="30534">
                  <c:v>1.1158803154482401E-3</c:v>
                </c:pt>
                <c:pt idx="30535">
                  <c:v>1.46205213614537E-5</c:v>
                </c:pt>
                <c:pt idx="30536">
                  <c:v>4.92808046110498E-5</c:v>
                </c:pt>
                <c:pt idx="30537">
                  <c:v>3.7383686569318402E-4</c:v>
                </c:pt>
                <c:pt idx="30538">
                  <c:v>1.4971428761123499E-3</c:v>
                </c:pt>
                <c:pt idx="30539">
                  <c:v>9.4867762167283407E-3</c:v>
                </c:pt>
                <c:pt idx="30540">
                  <c:v>7.5490547146831604E-4</c:v>
                </c:pt>
                <c:pt idx="30541">
                  <c:v>7.3907773091597096E-5</c:v>
                </c:pt>
                <c:pt idx="30542">
                  <c:v>4.4759289573235402E-5</c:v>
                </c:pt>
                <c:pt idx="30543">
                  <c:v>2.7043182324348498E-2</c:v>
                </c:pt>
                <c:pt idx="30544">
                  <c:v>1.8624339220839101E-2</c:v>
                </c:pt>
                <c:pt idx="30545">
                  <c:v>1.5367826908688001E-3</c:v>
                </c:pt>
                <c:pt idx="30546">
                  <c:v>9.4140817656084995E-4</c:v>
                </c:pt>
                <c:pt idx="30547">
                  <c:v>1.64002482519721E-3</c:v>
                </c:pt>
                <c:pt idx="30548">
                  <c:v>1.86773671923035E-3</c:v>
                </c:pt>
                <c:pt idx="30549">
                  <c:v>7.3639031084153498E-5</c:v>
                </c:pt>
                <c:pt idx="30550">
                  <c:v>6.44086784675154E-7</c:v>
                </c:pt>
                <c:pt idx="30551">
                  <c:v>1.0543902854865399E-3</c:v>
                </c:pt>
                <c:pt idx="30552">
                  <c:v>3.9853442411919498E-4</c:v>
                </c:pt>
                <c:pt idx="30553">
                  <c:v>1.5026673663421099E-4</c:v>
                </c:pt>
                <c:pt idx="30554">
                  <c:v>1.10207057252818E-4</c:v>
                </c:pt>
                <c:pt idx="30555">
                  <c:v>1.51338426553194E-3</c:v>
                </c:pt>
                <c:pt idx="30556">
                  <c:v>3.1160120187786698E-6</c:v>
                </c:pt>
                <c:pt idx="30557">
                  <c:v>1.21448564140528E-3</c:v>
                </c:pt>
                <c:pt idx="30558">
                  <c:v>1.30435418584465E-4</c:v>
                </c:pt>
                <c:pt idx="30559">
                  <c:v>1.9607901721627699E-2</c:v>
                </c:pt>
                <c:pt idx="30560">
                  <c:v>5.9285759883429998E-4</c:v>
                </c:pt>
                <c:pt idx="30561">
                  <c:v>1.0583918579392399E-3</c:v>
                </c:pt>
                <c:pt idx="30562">
                  <c:v>2.2039207404985999E-4</c:v>
                </c:pt>
                <c:pt idx="30563">
                  <c:v>5.1575005699819199E-3</c:v>
                </c:pt>
                <c:pt idx="30564">
                  <c:v>4.29065613171904E-7</c:v>
                </c:pt>
                <c:pt idx="30565">
                  <c:v>1.17916206630679E-2</c:v>
                </c:pt>
                <c:pt idx="30566">
                  <c:v>0.12617193698635401</c:v>
                </c:pt>
                <c:pt idx="30567">
                  <c:v>1.4735319741305101E-6</c:v>
                </c:pt>
                <c:pt idx="30568">
                  <c:v>1.0299139831102999E-2</c:v>
                </c:pt>
                <c:pt idx="30569">
                  <c:v>3.0042936535168599E-3</c:v>
                </c:pt>
                <c:pt idx="30570">
                  <c:v>4.0084832607046499E-4</c:v>
                </c:pt>
                <c:pt idx="30571">
                  <c:v>3.4978913200172502E-4</c:v>
                </c:pt>
                <c:pt idx="30572">
                  <c:v>3.25686286094311E-4</c:v>
                </c:pt>
                <c:pt idx="30573">
                  <c:v>3.0280810412572497E-4</c:v>
                </c:pt>
                <c:pt idx="30574">
                  <c:v>6.2735535597952599E-3</c:v>
                </c:pt>
                <c:pt idx="30575">
                  <c:v>1.3074916339714099E-3</c:v>
                </c:pt>
                <c:pt idx="30576">
                  <c:v>4.9227164988414102E-6</c:v>
                </c:pt>
                <c:pt idx="30577">
                  <c:v>7.4630864844723796E-4</c:v>
                </c:pt>
                <c:pt idx="30578">
                  <c:v>3.5701664857080702E-3</c:v>
                </c:pt>
                <c:pt idx="30579">
                  <c:v>1.06605663362322E-3</c:v>
                </c:pt>
                <c:pt idx="30580">
                  <c:v>5.8991765362017097E-3</c:v>
                </c:pt>
                <c:pt idx="30581">
                  <c:v>4.8379599777875499E-3</c:v>
                </c:pt>
                <c:pt idx="30582">
                  <c:v>1.6571872285020199E-3</c:v>
                </c:pt>
                <c:pt idx="30583">
                  <c:v>2.5299668522145701E-4</c:v>
                </c:pt>
                <c:pt idx="30584">
                  <c:v>2.0481092686704401E-4</c:v>
                </c:pt>
                <c:pt idx="30585">
                  <c:v>1.3315748614480801E-3</c:v>
                </c:pt>
                <c:pt idx="30586">
                  <c:v>2.4720527589086102E-3</c:v>
                </c:pt>
                <c:pt idx="30587">
                  <c:v>1.47407778442167E-6</c:v>
                </c:pt>
                <c:pt idx="30588">
                  <c:v>8.9952800159585596E-4</c:v>
                </c:pt>
                <c:pt idx="30589">
                  <c:v>2.4001330679238701E-3</c:v>
                </c:pt>
                <c:pt idx="30590">
                  <c:v>2.3974562132096199E-4</c:v>
                </c:pt>
                <c:pt idx="30591">
                  <c:v>1.38525981159038E-3</c:v>
                </c:pt>
                <c:pt idx="30592">
                  <c:v>1.7708739442277199E-6</c:v>
                </c:pt>
                <c:pt idx="30593">
                  <c:v>2.54154279901449E-4</c:v>
                </c:pt>
                <c:pt idx="30594">
                  <c:v>2.3860786683166699E-4</c:v>
                </c:pt>
                <c:pt idx="30595">
                  <c:v>4.2560165315638603E-3</c:v>
                </c:pt>
                <c:pt idx="30596">
                  <c:v>2.14922177807617E-5</c:v>
                </c:pt>
                <c:pt idx="30597">
                  <c:v>3.3062686455029001E-3</c:v>
                </c:pt>
                <c:pt idx="30598">
                  <c:v>8.0274580804103902E-6</c:v>
                </c:pt>
                <c:pt idx="30599">
                  <c:v>2.0481466638223602E-3</c:v>
                </c:pt>
                <c:pt idx="30600">
                  <c:v>6.3389026460473202E-4</c:v>
                </c:pt>
                <c:pt idx="30601">
                  <c:v>1.24198939195993E-3</c:v>
                </c:pt>
                <c:pt idx="30602">
                  <c:v>1.45766896493955E-3</c:v>
                </c:pt>
                <c:pt idx="30603">
                  <c:v>1.8181309312709801E-4</c:v>
                </c:pt>
                <c:pt idx="30604">
                  <c:v>2.1593726205400401E-5</c:v>
                </c:pt>
                <c:pt idx="30605">
                  <c:v>3.1018020391834198E-3</c:v>
                </c:pt>
                <c:pt idx="30606">
                  <c:v>2.4397150782201302E-7</c:v>
                </c:pt>
                <c:pt idx="30607">
                  <c:v>2.4705519468973298E-6</c:v>
                </c:pt>
                <c:pt idx="30608">
                  <c:v>4.7547410355413804E-3</c:v>
                </c:pt>
                <c:pt idx="30609">
                  <c:v>8.0711120328787298E-4</c:v>
                </c:pt>
                <c:pt idx="30610">
                  <c:v>1.50524956157926E-2</c:v>
                </c:pt>
                <c:pt idx="30611">
                  <c:v>1.2023456463541101E-3</c:v>
                </c:pt>
                <c:pt idx="30612">
                  <c:v>2.3362473289309101E-7</c:v>
                </c:pt>
                <c:pt idx="30613">
                  <c:v>1.1721872651599199E-4</c:v>
                </c:pt>
                <c:pt idx="30614">
                  <c:v>1.1277156049172499E-5</c:v>
                </c:pt>
                <c:pt idx="30615">
                  <c:v>2.5081704761901399E-3</c:v>
                </c:pt>
                <c:pt idx="30616">
                  <c:v>2.4403864596496901E-7</c:v>
                </c:pt>
                <c:pt idx="30617">
                  <c:v>3.1342385162688897E-2</c:v>
                </c:pt>
                <c:pt idx="30618">
                  <c:v>5.9396262192666902E-2</c:v>
                </c:pt>
                <c:pt idx="30619">
                  <c:v>1.2630954032334699E-3</c:v>
                </c:pt>
                <c:pt idx="30620">
                  <c:v>2.3596153793043498E-5</c:v>
                </c:pt>
                <c:pt idx="30621">
                  <c:v>1.5830280874115101E-3</c:v>
                </c:pt>
                <c:pt idx="30622">
                  <c:v>3.5335035035068498E-3</c:v>
                </c:pt>
                <c:pt idx="30623">
                  <c:v>2.7830157236481798E-4</c:v>
                </c:pt>
                <c:pt idx="30624">
                  <c:v>3.3660207585494198E-3</c:v>
                </c:pt>
                <c:pt idx="30625">
                  <c:v>2.9737575845017999E-3</c:v>
                </c:pt>
                <c:pt idx="30626">
                  <c:v>3.0307591045801002E-4</c:v>
                </c:pt>
                <c:pt idx="30627">
                  <c:v>2.3318509501784701E-4</c:v>
                </c:pt>
                <c:pt idx="30628">
                  <c:v>6.4744290465176001E-7</c:v>
                </c:pt>
                <c:pt idx="30629">
                  <c:v>1.3558149911465199E-4</c:v>
                </c:pt>
                <c:pt idx="30630">
                  <c:v>1.4498589710424401E-2</c:v>
                </c:pt>
                <c:pt idx="30631">
                  <c:v>2.4932460318133499E-3</c:v>
                </c:pt>
                <c:pt idx="30632">
                  <c:v>3.4520425223268001E-3</c:v>
                </c:pt>
                <c:pt idx="30633">
                  <c:v>2.0398351951475901E-4</c:v>
                </c:pt>
                <c:pt idx="30634">
                  <c:v>3.6000081574401002E-4</c:v>
                </c:pt>
                <c:pt idx="30635">
                  <c:v>8.2667247937468695E-4</c:v>
                </c:pt>
                <c:pt idx="30636">
                  <c:v>4.9095882197099502E-3</c:v>
                </c:pt>
                <c:pt idx="30637">
                  <c:v>1.4640501497567099E-4</c:v>
                </c:pt>
                <c:pt idx="30638">
                  <c:v>8.8316371334772102E-4</c:v>
                </c:pt>
                <c:pt idx="30639">
                  <c:v>2.5832757500547601E-6</c:v>
                </c:pt>
                <c:pt idx="30640">
                  <c:v>2.9082433115120098E-3</c:v>
                </c:pt>
                <c:pt idx="30641">
                  <c:v>3.1710342715616098E-4</c:v>
                </c:pt>
                <c:pt idx="30642">
                  <c:v>7.8305583904132497E-4</c:v>
                </c:pt>
                <c:pt idx="30643">
                  <c:v>6.62933520311112E-3</c:v>
                </c:pt>
                <c:pt idx="30644">
                  <c:v>8.91702016686425E-4</c:v>
                </c:pt>
                <c:pt idx="30645">
                  <c:v>7.9189409607931802E-4</c:v>
                </c:pt>
                <c:pt idx="30646">
                  <c:v>0.70368073489673899</c:v>
                </c:pt>
                <c:pt idx="30647">
                  <c:v>1.4779696534738701E-3</c:v>
                </c:pt>
                <c:pt idx="30648">
                  <c:v>7.5674904097432303E-4</c:v>
                </c:pt>
                <c:pt idx="30649">
                  <c:v>1.55430543621355E-6</c:v>
                </c:pt>
                <c:pt idx="30650">
                  <c:v>6.10425778862663E-4</c:v>
                </c:pt>
                <c:pt idx="30651">
                  <c:v>4.6813848946035703E-3</c:v>
                </c:pt>
                <c:pt idx="30652">
                  <c:v>2.4123678687205301E-4</c:v>
                </c:pt>
                <c:pt idx="30653">
                  <c:v>2.9297648569507301E-3</c:v>
                </c:pt>
                <c:pt idx="30654">
                  <c:v>3.5858281847556302E-3</c:v>
                </c:pt>
                <c:pt idx="30655">
                  <c:v>1.11031160709908E-2</c:v>
                </c:pt>
                <c:pt idx="30656">
                  <c:v>3.1008692716267198E-3</c:v>
                </c:pt>
                <c:pt idx="30657">
                  <c:v>3.7456772878659301E-3</c:v>
                </c:pt>
                <c:pt idx="30658">
                  <c:v>1.20136417230205E-5</c:v>
                </c:pt>
                <c:pt idx="30659">
                  <c:v>2.1464019087895901E-4</c:v>
                </c:pt>
                <c:pt idx="30660">
                  <c:v>3.8752345593451602E-4</c:v>
                </c:pt>
                <c:pt idx="30661">
                  <c:v>1.5532079159822001E-3</c:v>
                </c:pt>
                <c:pt idx="30662">
                  <c:v>2.4635278816318002E-3</c:v>
                </c:pt>
                <c:pt idx="30663">
                  <c:v>7.6333477052628596E-4</c:v>
                </c:pt>
                <c:pt idx="30664">
                  <c:v>8.1469629054443994E-5</c:v>
                </c:pt>
                <c:pt idx="30665">
                  <c:v>6.6907350749205704E-3</c:v>
                </c:pt>
                <c:pt idx="30666">
                  <c:v>1.0857887898988E-4</c:v>
                </c:pt>
                <c:pt idx="30667">
                  <c:v>4.33950159246225E-6</c:v>
                </c:pt>
                <c:pt idx="30668">
                  <c:v>2.0021512282175601E-3</c:v>
                </c:pt>
                <c:pt idx="30669">
                  <c:v>8.7835125886958395E-4</c:v>
                </c:pt>
                <c:pt idx="30670">
                  <c:v>6.0811613930795104E-4</c:v>
                </c:pt>
                <c:pt idx="30671">
                  <c:v>8.0174377576335901E-2</c:v>
                </c:pt>
                <c:pt idx="30672">
                  <c:v>1.48374012334674E-2</c:v>
                </c:pt>
                <c:pt idx="30673">
                  <c:v>1.1691457925378701E-3</c:v>
                </c:pt>
                <c:pt idx="30674">
                  <c:v>3.7843695015540003E-5</c:v>
                </c:pt>
                <c:pt idx="30675">
                  <c:v>2.63369264652303E-3</c:v>
                </c:pt>
                <c:pt idx="30676">
                  <c:v>2.3722748817084902E-2</c:v>
                </c:pt>
                <c:pt idx="30677">
                  <c:v>3.3255002651252702E-4</c:v>
                </c:pt>
                <c:pt idx="30678">
                  <c:v>7.6467852993562504E-3</c:v>
                </c:pt>
                <c:pt idx="30679">
                  <c:v>2.4644237741056202E-3</c:v>
                </c:pt>
                <c:pt idx="30680">
                  <c:v>9.31779691212262E-5</c:v>
                </c:pt>
                <c:pt idx="30681">
                  <c:v>8.7131889569939198E-4</c:v>
                </c:pt>
                <c:pt idx="30682">
                  <c:v>5.7011399879565597E-5</c:v>
                </c:pt>
                <c:pt idx="30683">
                  <c:v>1.3503379889652899E-4</c:v>
                </c:pt>
                <c:pt idx="30684">
                  <c:v>2.9147184552672402E-7</c:v>
                </c:pt>
                <c:pt idx="30685">
                  <c:v>3.8142946829470198E-2</c:v>
                </c:pt>
                <c:pt idx="30686">
                  <c:v>4.5617382532879302E-5</c:v>
                </c:pt>
                <c:pt idx="30687">
                  <c:v>9.8863094071594104E-2</c:v>
                </c:pt>
                <c:pt idx="30688">
                  <c:v>6.8861418203099406E-5</c:v>
                </c:pt>
                <c:pt idx="30689">
                  <c:v>0.13283659983090901</c:v>
                </c:pt>
                <c:pt idx="30690">
                  <c:v>4.29911411977655E-4</c:v>
                </c:pt>
                <c:pt idx="30691">
                  <c:v>1.9070215429527001E-4</c:v>
                </c:pt>
                <c:pt idx="30692">
                  <c:v>1.71123261844266E-3</c:v>
                </c:pt>
                <c:pt idx="30693">
                  <c:v>2.6273210280617498E-4</c:v>
                </c:pt>
                <c:pt idx="30694">
                  <c:v>8.6180416287445899E-5</c:v>
                </c:pt>
                <c:pt idx="30695">
                  <c:v>1.9797803355710298E-6</c:v>
                </c:pt>
                <c:pt idx="30696">
                  <c:v>5.7782288436608598E-4</c:v>
                </c:pt>
                <c:pt idx="30697">
                  <c:v>7.5548100375389402E-3</c:v>
                </c:pt>
                <c:pt idx="30698">
                  <c:v>9.0590817797873702E-3</c:v>
                </c:pt>
                <c:pt idx="30699">
                  <c:v>7.08743425646274E-3</c:v>
                </c:pt>
                <c:pt idx="30700">
                  <c:v>7.6027012489590104E-3</c:v>
                </c:pt>
                <c:pt idx="30701">
                  <c:v>8.1850525040256102E-5</c:v>
                </c:pt>
                <c:pt idx="30702">
                  <c:v>3.1345764714428901E-6</c:v>
                </c:pt>
                <c:pt idx="30703">
                  <c:v>4.3946515290764097E-3</c:v>
                </c:pt>
                <c:pt idx="30704">
                  <c:v>3.46072206725781E-5</c:v>
                </c:pt>
                <c:pt idx="30705">
                  <c:v>2.4706192004416198E-4</c:v>
                </c:pt>
                <c:pt idx="30706">
                  <c:v>0.21127580880420299</c:v>
                </c:pt>
                <c:pt idx="30707">
                  <c:v>3.9253889311838801E-3</c:v>
                </c:pt>
                <c:pt idx="30708">
                  <c:v>5.7370306227347497E-5</c:v>
                </c:pt>
                <c:pt idx="30709">
                  <c:v>5.8436263404486599E-3</c:v>
                </c:pt>
                <c:pt idx="30710">
                  <c:v>1.00329826364843E-3</c:v>
                </c:pt>
                <c:pt idx="30711">
                  <c:v>2.4313081327748401E-6</c:v>
                </c:pt>
                <c:pt idx="30712">
                  <c:v>8.1919345431699503E-6</c:v>
                </c:pt>
                <c:pt idx="30713">
                  <c:v>2.2346746792165501E-3</c:v>
                </c:pt>
                <c:pt idx="30714">
                  <c:v>3.4284995375981299E-4</c:v>
                </c:pt>
                <c:pt idx="30715">
                  <c:v>4.0856720979581696E-3</c:v>
                </c:pt>
                <c:pt idx="30716">
                  <c:v>6.4215433419918602E-5</c:v>
                </c:pt>
                <c:pt idx="30717">
                  <c:v>2.01823515648209E-3</c:v>
                </c:pt>
                <c:pt idx="30718">
                  <c:v>2.9117207365967498E-2</c:v>
                </c:pt>
                <c:pt idx="30719">
                  <c:v>2.1479375182099499E-4</c:v>
                </c:pt>
                <c:pt idx="30720">
                  <c:v>6.4972468677699201E-4</c:v>
                </c:pt>
                <c:pt idx="30721">
                  <c:v>1.84964220582882E-6</c:v>
                </c:pt>
                <c:pt idx="30722">
                  <c:v>7.6718860131736897E-4</c:v>
                </c:pt>
                <c:pt idx="30723">
                  <c:v>1.0285865944433101E-3</c:v>
                </c:pt>
                <c:pt idx="30724">
                  <c:v>1.2614991257496001E-3</c:v>
                </c:pt>
                <c:pt idx="30725">
                  <c:v>2.35184111281235E-4</c:v>
                </c:pt>
                <c:pt idx="30726">
                  <c:v>3.0581777636114199E-4</c:v>
                </c:pt>
                <c:pt idx="30727">
                  <c:v>3.6101190324507802E-4</c:v>
                </c:pt>
                <c:pt idx="30728">
                  <c:v>9.5724478029840301E-5</c:v>
                </c:pt>
                <c:pt idx="30729">
                  <c:v>1.40692205793117E-2</c:v>
                </c:pt>
                <c:pt idx="30730">
                  <c:v>7.1172297107305598E-4</c:v>
                </c:pt>
                <c:pt idx="30731">
                  <c:v>1.3675082058997E-6</c:v>
                </c:pt>
                <c:pt idx="30732">
                  <c:v>1.35235551958806E-2</c:v>
                </c:pt>
                <c:pt idx="30733">
                  <c:v>1.74045623552111E-3</c:v>
                </c:pt>
                <c:pt idx="30734">
                  <c:v>2.8861778053784798E-3</c:v>
                </c:pt>
                <c:pt idx="30735">
                  <c:v>4.10945568350112E-4</c:v>
                </c:pt>
                <c:pt idx="30736">
                  <c:v>6.5486691945440801E-6</c:v>
                </c:pt>
                <c:pt idx="30737">
                  <c:v>1.6663711225896801E-6</c:v>
                </c:pt>
                <c:pt idx="30738">
                  <c:v>5.6070040456380104E-3</c:v>
                </c:pt>
                <c:pt idx="30739">
                  <c:v>8.4988180429023698E-4</c:v>
                </c:pt>
                <c:pt idx="30740">
                  <c:v>9.58964832990223E-4</c:v>
                </c:pt>
                <c:pt idx="30741">
                  <c:v>2.01672726623432E-3</c:v>
                </c:pt>
                <c:pt idx="30742">
                  <c:v>8.0947097884888997E-7</c:v>
                </c:pt>
                <c:pt idx="30743">
                  <c:v>1.73848274174636E-3</c:v>
                </c:pt>
                <c:pt idx="30744">
                  <c:v>3.1197058814977E-4</c:v>
                </c:pt>
                <c:pt idx="30745">
                  <c:v>1.4640932281974599E-4</c:v>
                </c:pt>
                <c:pt idx="30746">
                  <c:v>5.3630508476455805E-4</c:v>
                </c:pt>
                <c:pt idx="30747">
                  <c:v>2.35194804549795E-3</c:v>
                </c:pt>
                <c:pt idx="30748">
                  <c:v>4.0165613347016302E-3</c:v>
                </c:pt>
                <c:pt idx="30749">
                  <c:v>1.0405571765729099E-6</c:v>
                </c:pt>
                <c:pt idx="30750">
                  <c:v>0.16883804489877399</c:v>
                </c:pt>
                <c:pt idx="30751">
                  <c:v>0.111176730643564</c:v>
                </c:pt>
                <c:pt idx="30752">
                  <c:v>2.01385260655021E-5</c:v>
                </c:pt>
                <c:pt idx="30753">
                  <c:v>7.6034168427378094E-5</c:v>
                </c:pt>
                <c:pt idx="30754">
                  <c:v>4.9060356958750297E-4</c:v>
                </c:pt>
                <c:pt idx="30755">
                  <c:v>9.7996581114242996E-3</c:v>
                </c:pt>
                <c:pt idx="30756">
                  <c:v>2.6714065657131599E-5</c:v>
                </c:pt>
                <c:pt idx="30757">
                  <c:v>2.1281187442469599E-6</c:v>
                </c:pt>
                <c:pt idx="30758">
                  <c:v>4.26499594405812E-4</c:v>
                </c:pt>
                <c:pt idx="30759">
                  <c:v>1.09899004676649E-2</c:v>
                </c:pt>
                <c:pt idx="30760">
                  <c:v>2.96197060029611E-4</c:v>
                </c:pt>
                <c:pt idx="30761">
                  <c:v>1.60375960373575E-4</c:v>
                </c:pt>
                <c:pt idx="30762">
                  <c:v>3.5892987210057897E-5</c:v>
                </c:pt>
                <c:pt idx="30763">
                  <c:v>2.0274979588181901E-4</c:v>
                </c:pt>
                <c:pt idx="30764">
                  <c:v>2.1453662199010501E-2</c:v>
                </c:pt>
                <c:pt idx="30765">
                  <c:v>2.4916290798570901E-4</c:v>
                </c:pt>
                <c:pt idx="30766">
                  <c:v>0.118877728094041</c:v>
                </c:pt>
                <c:pt idx="30767">
                  <c:v>9.6699617469436403E-4</c:v>
                </c:pt>
                <c:pt idx="30768">
                  <c:v>2.4786339970131399E-5</c:v>
                </c:pt>
                <c:pt idx="30769">
                  <c:v>1.8095089337441701E-2</c:v>
                </c:pt>
                <c:pt idx="30770">
                  <c:v>3.69128251306303E-5</c:v>
                </c:pt>
                <c:pt idx="30771">
                  <c:v>3.3721215597496499E-3</c:v>
                </c:pt>
                <c:pt idx="30772">
                  <c:v>2.8741563305177499E-5</c:v>
                </c:pt>
                <c:pt idx="30773">
                  <c:v>1.43561570541687E-4</c:v>
                </c:pt>
                <c:pt idx="30774">
                  <c:v>4.0657463156337602E-4</c:v>
                </c:pt>
                <c:pt idx="30775">
                  <c:v>5.2939868891229E-4</c:v>
                </c:pt>
                <c:pt idx="30776">
                  <c:v>5.2743830575759198E-5</c:v>
                </c:pt>
                <c:pt idx="30777">
                  <c:v>7.4380685669765603E-4</c:v>
                </c:pt>
                <c:pt idx="30778">
                  <c:v>2.2452282739839099E-4</c:v>
                </c:pt>
                <c:pt idx="30779">
                  <c:v>3.0896402878732598E-6</c:v>
                </c:pt>
                <c:pt idx="30780">
                  <c:v>3.9802087197537799E-4</c:v>
                </c:pt>
                <c:pt idx="30781">
                  <c:v>7.8270654351813296E-3</c:v>
                </c:pt>
                <c:pt idx="30782">
                  <c:v>2.1146900369817199E-4</c:v>
                </c:pt>
                <c:pt idx="30783">
                  <c:v>3.7405206284786801E-4</c:v>
                </c:pt>
                <c:pt idx="30784">
                  <c:v>3.1658388909470702E-5</c:v>
                </c:pt>
                <c:pt idx="30785">
                  <c:v>7.49172408006898E-4</c:v>
                </c:pt>
                <c:pt idx="30786">
                  <c:v>6.6322104030513201E-5</c:v>
                </c:pt>
                <c:pt idx="30787">
                  <c:v>2.3916188758601499E-3</c:v>
                </c:pt>
                <c:pt idx="30788">
                  <c:v>7.4413709500025904E-5</c:v>
                </c:pt>
                <c:pt idx="30789">
                  <c:v>9.4939749875465299E-7</c:v>
                </c:pt>
                <c:pt idx="30790">
                  <c:v>7.0450754081142798E-3</c:v>
                </c:pt>
                <c:pt idx="30791">
                  <c:v>9.1852653385932504E-4</c:v>
                </c:pt>
                <c:pt idx="30792">
                  <c:v>5.8021479871720805E-4</c:v>
                </c:pt>
                <c:pt idx="30793">
                  <c:v>7.2980539262341201E-4</c:v>
                </c:pt>
                <c:pt idx="30794">
                  <c:v>1.41160117787415E-4</c:v>
                </c:pt>
                <c:pt idx="30795">
                  <c:v>2.7029146208073899E-4</c:v>
                </c:pt>
                <c:pt idx="30796">
                  <c:v>4.06440475229019E-5</c:v>
                </c:pt>
                <c:pt idx="30797">
                  <c:v>1.27279800769913E-2</c:v>
                </c:pt>
                <c:pt idx="30798">
                  <c:v>1.2282377480146101E-4</c:v>
                </c:pt>
                <c:pt idx="30799">
                  <c:v>8.7525928144549295E-5</c:v>
                </c:pt>
                <c:pt idx="30800">
                  <c:v>1.8821714168778099E-2</c:v>
                </c:pt>
                <c:pt idx="30801">
                  <c:v>8.30897080390482E-3</c:v>
                </c:pt>
                <c:pt idx="30802">
                  <c:v>2.0315033047709299E-4</c:v>
                </c:pt>
                <c:pt idx="30803">
                  <c:v>4.8581884713877E-3</c:v>
                </c:pt>
                <c:pt idx="30804">
                  <c:v>3.0901620483644101E-4</c:v>
                </c:pt>
                <c:pt idx="30805">
                  <c:v>9.0661470072302702E-5</c:v>
                </c:pt>
                <c:pt idx="30806">
                  <c:v>1.59476704327571E-3</c:v>
                </c:pt>
                <c:pt idx="30807">
                  <c:v>1.76634380365726E-3</c:v>
                </c:pt>
                <c:pt idx="30808">
                  <c:v>8.9323050572127796E-5</c:v>
                </c:pt>
                <c:pt idx="30809">
                  <c:v>3.5481370067141002E-6</c:v>
                </c:pt>
                <c:pt idx="30810">
                  <c:v>7.3739134110572895E-4</c:v>
                </c:pt>
                <c:pt idx="30811">
                  <c:v>4.2518679598868804E-3</c:v>
                </c:pt>
                <c:pt idx="30812">
                  <c:v>9.8629519324378796E-5</c:v>
                </c:pt>
                <c:pt idx="30813">
                  <c:v>1.10448397123287E-3</c:v>
                </c:pt>
                <c:pt idx="30814">
                  <c:v>1.1018113253842E-4</c:v>
                </c:pt>
                <c:pt idx="30815">
                  <c:v>1.2683137084257E-4</c:v>
                </c:pt>
                <c:pt idx="30816">
                  <c:v>1.1659057649553E-4</c:v>
                </c:pt>
                <c:pt idx="30817">
                  <c:v>5.7360698329836299E-3</c:v>
                </c:pt>
                <c:pt idx="30818">
                  <c:v>1.08409345649454E-5</c:v>
                </c:pt>
                <c:pt idx="30819">
                  <c:v>2.2819732500269699E-5</c:v>
                </c:pt>
                <c:pt idx="30820">
                  <c:v>5.9349822451004296E-4</c:v>
                </c:pt>
                <c:pt idx="30821">
                  <c:v>2.7542938468187398E-3</c:v>
                </c:pt>
                <c:pt idx="30822">
                  <c:v>4.53989021120921E-5</c:v>
                </c:pt>
                <c:pt idx="30823">
                  <c:v>3.68326206502371E-3</c:v>
                </c:pt>
                <c:pt idx="30824">
                  <c:v>1.38092637830346E-4</c:v>
                </c:pt>
                <c:pt idx="30825">
                  <c:v>2.9757571288219702E-4</c:v>
                </c:pt>
                <c:pt idx="30826">
                  <c:v>3.1332996077642602E-4</c:v>
                </c:pt>
                <c:pt idx="30827">
                  <c:v>3.9068749987655202E-3</c:v>
                </c:pt>
                <c:pt idx="30828">
                  <c:v>8.6916518611752595E-3</c:v>
                </c:pt>
                <c:pt idx="30829">
                  <c:v>1.3850304285112499E-6</c:v>
                </c:pt>
                <c:pt idx="30830">
                  <c:v>1.5678661814572399E-4</c:v>
                </c:pt>
                <c:pt idx="30831">
                  <c:v>1.4063949556036201E-2</c:v>
                </c:pt>
                <c:pt idx="30832">
                  <c:v>2.4480640860597401E-5</c:v>
                </c:pt>
                <c:pt idx="30833">
                  <c:v>8.5141032654992704E-3</c:v>
                </c:pt>
                <c:pt idx="30834">
                  <c:v>3.2799766274189599E-4</c:v>
                </c:pt>
                <c:pt idx="30835">
                  <c:v>1.08185351107142E-4</c:v>
                </c:pt>
                <c:pt idx="30836">
                  <c:v>5.1344848409095299E-4</c:v>
                </c:pt>
                <c:pt idx="30837">
                  <c:v>2.8050603804902802E-3</c:v>
                </c:pt>
                <c:pt idx="30838">
                  <c:v>2.2578805426370098E-3</c:v>
                </c:pt>
                <c:pt idx="30839">
                  <c:v>1.38163683876675E-4</c:v>
                </c:pt>
                <c:pt idx="30840">
                  <c:v>8.3513181114286297E-4</c:v>
                </c:pt>
                <c:pt idx="30841">
                  <c:v>1.2745507358732399E-2</c:v>
                </c:pt>
                <c:pt idx="30842">
                  <c:v>6.3725903895294801E-4</c:v>
                </c:pt>
                <c:pt idx="30843">
                  <c:v>5.8097301267613401E-3</c:v>
                </c:pt>
                <c:pt idx="30844">
                  <c:v>1.24206578381697E-2</c:v>
                </c:pt>
                <c:pt idx="30845">
                  <c:v>1.3033377328640599E-4</c:v>
                </c:pt>
                <c:pt idx="30846">
                  <c:v>1.7099103858179501E-3</c:v>
                </c:pt>
                <c:pt idx="30847">
                  <c:v>1.50768937082122E-6</c:v>
                </c:pt>
                <c:pt idx="30848">
                  <c:v>6.0160639990567803E-7</c:v>
                </c:pt>
                <c:pt idx="30849">
                  <c:v>4.1697844961460203E-3</c:v>
                </c:pt>
                <c:pt idx="30850">
                  <c:v>3.82775845703592E-5</c:v>
                </c:pt>
                <c:pt idx="30851">
                  <c:v>1.2340896065501399E-4</c:v>
                </c:pt>
                <c:pt idx="30852">
                  <c:v>2.8227678385147702E-6</c:v>
                </c:pt>
                <c:pt idx="30853">
                  <c:v>3.6699368448519697E-2</c:v>
                </c:pt>
                <c:pt idx="30854">
                  <c:v>1.2612733161792201E-7</c:v>
                </c:pt>
                <c:pt idx="30855">
                  <c:v>7.6980269145403703E-5</c:v>
                </c:pt>
                <c:pt idx="30856">
                  <c:v>1.3724198927178701E-3</c:v>
                </c:pt>
                <c:pt idx="30857">
                  <c:v>2.2374110696836002E-5</c:v>
                </c:pt>
                <c:pt idx="30858">
                  <c:v>4.4004407495629901E-3</c:v>
                </c:pt>
                <c:pt idx="30859">
                  <c:v>6.8961403841433901E-3</c:v>
                </c:pt>
                <c:pt idx="30860">
                  <c:v>3.1627785950906002E-4</c:v>
                </c:pt>
                <c:pt idx="30861">
                  <c:v>9.7576839898110908E-6</c:v>
                </c:pt>
                <c:pt idx="30862">
                  <c:v>2.5195707171320799E-3</c:v>
                </c:pt>
                <c:pt idx="30863">
                  <c:v>1.55519987543328E-4</c:v>
                </c:pt>
                <c:pt idx="30864">
                  <c:v>3.6935781296131599E-3</c:v>
                </c:pt>
                <c:pt idx="30865">
                  <c:v>2.3044037448142298E-3</c:v>
                </c:pt>
                <c:pt idx="30866">
                  <c:v>1.71774412301299E-6</c:v>
                </c:pt>
                <c:pt idx="30867">
                  <c:v>1.36966118021045E-3</c:v>
                </c:pt>
                <c:pt idx="30868">
                  <c:v>2.5508387198000401E-4</c:v>
                </c:pt>
                <c:pt idx="30869">
                  <c:v>3.09753199555768E-7</c:v>
                </c:pt>
                <c:pt idx="30870">
                  <c:v>1.11393209892154E-2</c:v>
                </c:pt>
                <c:pt idx="30871">
                  <c:v>4.7170837280670098E-3</c:v>
                </c:pt>
                <c:pt idx="30872">
                  <c:v>5.9192525775446699E-3</c:v>
                </c:pt>
                <c:pt idx="30873">
                  <c:v>7.3897036868874599E-5</c:v>
                </c:pt>
                <c:pt idx="30874">
                  <c:v>4.0727580562516302E-3</c:v>
                </c:pt>
                <c:pt idx="30875">
                  <c:v>2.6260805239340299E-4</c:v>
                </c:pt>
                <c:pt idx="30876">
                  <c:v>9.1610736533201195E-6</c:v>
                </c:pt>
                <c:pt idx="30877">
                  <c:v>2.0353145133596501E-4</c:v>
                </c:pt>
                <c:pt idx="30878">
                  <c:v>1.1058736966758201E-2</c:v>
                </c:pt>
                <c:pt idx="30879">
                  <c:v>4.7753099445308703E-3</c:v>
                </c:pt>
                <c:pt idx="30880">
                  <c:v>1.44188566859341E-4</c:v>
                </c:pt>
                <c:pt idx="30881">
                  <c:v>1.6808500885130101E-3</c:v>
                </c:pt>
                <c:pt idx="30882">
                  <c:v>1.9006184103474301E-4</c:v>
                </c:pt>
                <c:pt idx="30883">
                  <c:v>9.6100286298357804E-3</c:v>
                </c:pt>
                <c:pt idx="30884">
                  <c:v>1.5307860348697799E-2</c:v>
                </c:pt>
                <c:pt idx="30885">
                  <c:v>1.3734137843617899E-3</c:v>
                </c:pt>
                <c:pt idx="30886">
                  <c:v>4.4779674369635498E-5</c:v>
                </c:pt>
                <c:pt idx="30887">
                  <c:v>4.73388660148929E-4</c:v>
                </c:pt>
                <c:pt idx="30888">
                  <c:v>2.0101483668157498E-6</c:v>
                </c:pt>
                <c:pt idx="30889">
                  <c:v>9.8477689634008693E-4</c:v>
                </c:pt>
                <c:pt idx="30890">
                  <c:v>3.1902126665523102E-5</c:v>
                </c:pt>
                <c:pt idx="30891">
                  <c:v>2.9281565716611198E-3</c:v>
                </c:pt>
                <c:pt idx="30892">
                  <c:v>5.36463713177534E-3</c:v>
                </c:pt>
                <c:pt idx="30893">
                  <c:v>1.0727849818357601E-3</c:v>
                </c:pt>
                <c:pt idx="30894">
                  <c:v>1.19384177194367E-7</c:v>
                </c:pt>
                <c:pt idx="30895">
                  <c:v>4.5011769064287801E-3</c:v>
                </c:pt>
                <c:pt idx="30896">
                  <c:v>5.2410738508001098E-2</c:v>
                </c:pt>
                <c:pt idx="30897">
                  <c:v>5.4920099274547302E-3</c:v>
                </c:pt>
                <c:pt idx="30898">
                  <c:v>3.45368185515469E-7</c:v>
                </c:pt>
                <c:pt idx="30899">
                  <c:v>1.5435737735584599E-4</c:v>
                </c:pt>
                <c:pt idx="30900">
                  <c:v>2.0646400928050199E-4</c:v>
                </c:pt>
                <c:pt idx="30901">
                  <c:v>5.8074103214271995E-7</c:v>
                </c:pt>
                <c:pt idx="30902">
                  <c:v>4.8966991699207795E-4</c:v>
                </c:pt>
                <c:pt idx="30903">
                  <c:v>3.65179494600259E-2</c:v>
                </c:pt>
                <c:pt idx="30904">
                  <c:v>2.18627616730425E-4</c:v>
                </c:pt>
                <c:pt idx="30905">
                  <c:v>1.49513335250256E-3</c:v>
                </c:pt>
                <c:pt idx="30906">
                  <c:v>5.2935474625206496E-7</c:v>
                </c:pt>
                <c:pt idx="30907">
                  <c:v>6.4148365055810399E-3</c:v>
                </c:pt>
                <c:pt idx="30908">
                  <c:v>4.78345245583199E-5</c:v>
                </c:pt>
                <c:pt idx="30909">
                  <c:v>1.12141984554095E-6</c:v>
                </c:pt>
                <c:pt idx="30910">
                  <c:v>1.2811330864014701E-4</c:v>
                </c:pt>
                <c:pt idx="30911">
                  <c:v>9.1634666711540498E-4</c:v>
                </c:pt>
                <c:pt idx="30912">
                  <c:v>2.8208693076429801E-4</c:v>
                </c:pt>
                <c:pt idx="30913">
                  <c:v>6.0639969752116201E-3</c:v>
                </c:pt>
                <c:pt idx="30914">
                  <c:v>4.5924877511984699E-3</c:v>
                </c:pt>
                <c:pt idx="30915">
                  <c:v>1.00009002137688E-2</c:v>
                </c:pt>
                <c:pt idx="30916">
                  <c:v>6.7082804339156199E-4</c:v>
                </c:pt>
                <c:pt idx="30917">
                  <c:v>1.33146963699329E-3</c:v>
                </c:pt>
                <c:pt idx="30918">
                  <c:v>1.2831858191392101E-3</c:v>
                </c:pt>
                <c:pt idx="30919">
                  <c:v>1.50951083799906E-3</c:v>
                </c:pt>
                <c:pt idx="30920">
                  <c:v>7.6373156697840608E-6</c:v>
                </c:pt>
                <c:pt idx="30921">
                  <c:v>2.2783150156230699E-5</c:v>
                </c:pt>
                <c:pt idx="30922">
                  <c:v>1.0863655975743599E-4</c:v>
                </c:pt>
                <c:pt idx="30923">
                  <c:v>6.4422986461497604E-3</c:v>
                </c:pt>
                <c:pt idx="30924">
                  <c:v>1.8018666240576799E-3</c:v>
                </c:pt>
                <c:pt idx="30925">
                  <c:v>1.7873726362748001E-2</c:v>
                </c:pt>
                <c:pt idx="30926">
                  <c:v>3.6260692370756499E-3</c:v>
                </c:pt>
                <c:pt idx="30927">
                  <c:v>2.3736955899117701E-5</c:v>
                </c:pt>
                <c:pt idx="30928">
                  <c:v>2.4508267135185301E-2</c:v>
                </c:pt>
                <c:pt idx="30929">
                  <c:v>3.8581959096178902E-3</c:v>
                </c:pt>
                <c:pt idx="30930">
                  <c:v>3.0475656308331402E-4</c:v>
                </c:pt>
                <c:pt idx="30931">
                  <c:v>4.4754934185750302E-4</c:v>
                </c:pt>
                <c:pt idx="30932">
                  <c:v>0.90040376103535902</c:v>
                </c:pt>
                <c:pt idx="30933">
                  <c:v>1.35604131432735E-4</c:v>
                </c:pt>
                <c:pt idx="30934">
                  <c:v>9.5062828830117104E-4</c:v>
                </c:pt>
                <c:pt idx="30935">
                  <c:v>5.0370435339100999E-3</c:v>
                </c:pt>
                <c:pt idx="30936">
                  <c:v>1.9676742770338999E-4</c:v>
                </c:pt>
                <c:pt idx="30937">
                  <c:v>3.0963892889488598E-3</c:v>
                </c:pt>
                <c:pt idx="30938">
                  <c:v>4.0787281806068601E-7</c:v>
                </c:pt>
                <c:pt idx="30939">
                  <c:v>4.6274967726601703E-3</c:v>
                </c:pt>
                <c:pt idx="30940">
                  <c:v>3.8955745218074701E-7</c:v>
                </c:pt>
                <c:pt idx="30941">
                  <c:v>3.5342231427987099E-3</c:v>
                </c:pt>
                <c:pt idx="30942">
                  <c:v>1.2807876687770999E-4</c:v>
                </c:pt>
                <c:pt idx="30943">
                  <c:v>3.2327361452295601E-3</c:v>
                </c:pt>
                <c:pt idx="30944">
                  <c:v>3.1141108075091701E-4</c:v>
                </c:pt>
                <c:pt idx="30945">
                  <c:v>1.1426937559595E-4</c:v>
                </c:pt>
                <c:pt idx="30946">
                  <c:v>2.92254423522178E-3</c:v>
                </c:pt>
                <c:pt idx="30947">
                  <c:v>2.8301624866910899E-5</c:v>
                </c:pt>
                <c:pt idx="30948">
                  <c:v>4.5810909771537602E-3</c:v>
                </c:pt>
                <c:pt idx="30949">
                  <c:v>1.42866296023964E-2</c:v>
                </c:pt>
                <c:pt idx="30950">
                  <c:v>2.2196852057806702E-3</c:v>
                </c:pt>
                <c:pt idx="30951">
                  <c:v>1.7847301649835201E-4</c:v>
                </c:pt>
                <c:pt idx="30952">
                  <c:v>2.1136447942879101E-5</c:v>
                </c:pt>
                <c:pt idx="30953">
                  <c:v>1.76954105663679E-3</c:v>
                </c:pt>
                <c:pt idx="30954">
                  <c:v>1.5070019184564099E-4</c:v>
                </c:pt>
                <c:pt idx="30955">
                  <c:v>3.63215954013496E-3</c:v>
                </c:pt>
                <c:pt idx="30956">
                  <c:v>1.02985866950135E-4</c:v>
                </c:pt>
                <c:pt idx="30957">
                  <c:v>4.3175550994850303E-3</c:v>
                </c:pt>
                <c:pt idx="30958">
                  <c:v>6.2065457931925998E-7</c:v>
                </c:pt>
                <c:pt idx="30959">
                  <c:v>6.6137826954675396E-4</c:v>
                </c:pt>
                <c:pt idx="30960">
                  <c:v>6.9517059199135003E-6</c:v>
                </c:pt>
                <c:pt idx="30961">
                  <c:v>0.12364485071036201</c:v>
                </c:pt>
                <c:pt idx="30962">
                  <c:v>1.9111967674667401E-3</c:v>
                </c:pt>
                <c:pt idx="30963">
                  <c:v>1.54423240525308E-6</c:v>
                </c:pt>
                <c:pt idx="30964">
                  <c:v>3.8042383117218698E-3</c:v>
                </c:pt>
                <c:pt idx="30965">
                  <c:v>3.3737832782577701E-3</c:v>
                </c:pt>
                <c:pt idx="30966">
                  <c:v>2.0479790912616499E-7</c:v>
                </c:pt>
                <c:pt idx="30967">
                  <c:v>6.4692781905228303E-3</c:v>
                </c:pt>
                <c:pt idx="30968">
                  <c:v>0.95602658633528004</c:v>
                </c:pt>
                <c:pt idx="30969">
                  <c:v>5.2443684160448605E-7</c:v>
                </c:pt>
                <c:pt idx="30970">
                  <c:v>2.7870012642640298E-3</c:v>
                </c:pt>
                <c:pt idx="30971">
                  <c:v>9.1753811154572101E-5</c:v>
                </c:pt>
                <c:pt idx="30972">
                  <c:v>1.8575082693096702E-5</c:v>
                </c:pt>
                <c:pt idx="30973">
                  <c:v>2.73870802439147E-3</c:v>
                </c:pt>
                <c:pt idx="30974">
                  <c:v>8.9534549748674697E-4</c:v>
                </c:pt>
                <c:pt idx="30975">
                  <c:v>6.5683435715885796E-4</c:v>
                </c:pt>
                <c:pt idx="30976">
                  <c:v>1.4269265233861699E-3</c:v>
                </c:pt>
                <c:pt idx="30977">
                  <c:v>7.5069425162170104E-6</c:v>
                </c:pt>
                <c:pt idx="30978">
                  <c:v>5.17358177176936E-7</c:v>
                </c:pt>
                <c:pt idx="30979">
                  <c:v>3.2762399510056299E-3</c:v>
                </c:pt>
                <c:pt idx="30980">
                  <c:v>1.89727429326251E-4</c:v>
                </c:pt>
                <c:pt idx="30981">
                  <c:v>1.5785127372367399E-5</c:v>
                </c:pt>
                <c:pt idx="30982">
                  <c:v>4.8381967966019799E-4</c:v>
                </c:pt>
                <c:pt idx="30983">
                  <c:v>2.27323188049276E-3</c:v>
                </c:pt>
                <c:pt idx="30984">
                  <c:v>4.2512028908844E-4</c:v>
                </c:pt>
                <c:pt idx="30985">
                  <c:v>1.3087912435700399E-3</c:v>
                </c:pt>
                <c:pt idx="30986">
                  <c:v>4.9918989857451497E-5</c:v>
                </c:pt>
                <c:pt idx="30987">
                  <c:v>4.1650856954358298E-4</c:v>
                </c:pt>
                <c:pt idx="30988">
                  <c:v>9.2076308414448295E-4</c:v>
                </c:pt>
                <c:pt idx="30989">
                  <c:v>2.6624268775702999E-5</c:v>
                </c:pt>
                <c:pt idx="30990">
                  <c:v>8.1581728284802195E-4</c:v>
                </c:pt>
                <c:pt idx="30991">
                  <c:v>3.0929559021557098E-4</c:v>
                </c:pt>
                <c:pt idx="30992">
                  <c:v>1.2149590892684199E-2</c:v>
                </c:pt>
                <c:pt idx="30993">
                  <c:v>5.0264490060052797E-4</c:v>
                </c:pt>
                <c:pt idx="30994">
                  <c:v>4.9909712431540198E-3</c:v>
                </c:pt>
                <c:pt idx="30995">
                  <c:v>9.3889989386835706E-5</c:v>
                </c:pt>
                <c:pt idx="30996">
                  <c:v>3.7871944974685898E-6</c:v>
                </c:pt>
                <c:pt idx="30997">
                  <c:v>4.0117027315731302E-4</c:v>
                </c:pt>
                <c:pt idx="30998">
                  <c:v>6.4906210106924396E-4</c:v>
                </c:pt>
                <c:pt idx="30999">
                  <c:v>2.9203006816905298E-3</c:v>
                </c:pt>
                <c:pt idx="31000">
                  <c:v>2.4740380323692501E-3</c:v>
                </c:pt>
                <c:pt idx="31001">
                  <c:v>4.83163546643323E-7</c:v>
                </c:pt>
                <c:pt idx="31002">
                  <c:v>2.57058272609131E-3</c:v>
                </c:pt>
                <c:pt idx="31003">
                  <c:v>3.2143536533920198E-3</c:v>
                </c:pt>
                <c:pt idx="31004">
                  <c:v>1.2957595045315701E-4</c:v>
                </c:pt>
                <c:pt idx="31005">
                  <c:v>5.1659126877841698E-3</c:v>
                </c:pt>
                <c:pt idx="31006">
                  <c:v>2.2781077542065299E-5</c:v>
                </c:pt>
                <c:pt idx="31007">
                  <c:v>6.4349146494334097E-3</c:v>
                </c:pt>
                <c:pt idx="31008">
                  <c:v>1.29143621403539E-4</c:v>
                </c:pt>
                <c:pt idx="31009">
                  <c:v>2.4840629055765999E-2</c:v>
                </c:pt>
                <c:pt idx="31010">
                  <c:v>4.3210785994685698E-4</c:v>
                </c:pt>
                <c:pt idx="31011">
                  <c:v>2.8440658984569999E-2</c:v>
                </c:pt>
                <c:pt idx="31012">
                  <c:v>1.04298296137417E-6</c:v>
                </c:pt>
                <c:pt idx="31013">
                  <c:v>2.8912871554547001E-3</c:v>
                </c:pt>
                <c:pt idx="31014">
                  <c:v>1.1766103651888E-2</c:v>
                </c:pt>
                <c:pt idx="31015">
                  <c:v>2.0052947324551399E-3</c:v>
                </c:pt>
                <c:pt idx="31016">
                  <c:v>1.3810673716417799E-4</c:v>
                </c:pt>
                <c:pt idx="31017">
                  <c:v>5.4602069740592397E-7</c:v>
                </c:pt>
                <c:pt idx="31018">
                  <c:v>2.97436444403075E-5</c:v>
                </c:pt>
                <c:pt idx="31019">
                  <c:v>3.3347468873216998E-7</c:v>
                </c:pt>
                <c:pt idx="31020">
                  <c:v>0.187123836591089</c:v>
                </c:pt>
                <c:pt idx="31021">
                  <c:v>3.1552743059843299E-3</c:v>
                </c:pt>
                <c:pt idx="31022">
                  <c:v>1.86712128270261E-2</c:v>
                </c:pt>
                <c:pt idx="31023">
                  <c:v>2.32075162500323E-4</c:v>
                </c:pt>
                <c:pt idx="31024">
                  <c:v>2.3937775345096599E-4</c:v>
                </c:pt>
                <c:pt idx="31025">
                  <c:v>1.5124838812085399E-4</c:v>
                </c:pt>
                <c:pt idx="31026">
                  <c:v>6.0941965078549201E-3</c:v>
                </c:pt>
                <c:pt idx="31027">
                  <c:v>1.17010723614617E-4</c:v>
                </c:pt>
                <c:pt idx="31028">
                  <c:v>6.3688216059086297E-2</c:v>
                </c:pt>
                <c:pt idx="31029">
                  <c:v>2.7105383477557998E-4</c:v>
                </c:pt>
                <c:pt idx="31030">
                  <c:v>1.41102528978506E-2</c:v>
                </c:pt>
                <c:pt idx="31031">
                  <c:v>3.0270194253199802E-2</c:v>
                </c:pt>
                <c:pt idx="31032">
                  <c:v>1.3906037717176399E-3</c:v>
                </c:pt>
                <c:pt idx="31033">
                  <c:v>1.3941395672573199E-6</c:v>
                </c:pt>
                <c:pt idx="31034">
                  <c:v>7.2523594635844598E-3</c:v>
                </c:pt>
                <c:pt idx="31035">
                  <c:v>1.6933132228039601E-3</c:v>
                </c:pt>
                <c:pt idx="31036">
                  <c:v>8.3413288041968203E-5</c:v>
                </c:pt>
                <c:pt idx="31037">
                  <c:v>6.1200086542202803E-5</c:v>
                </c:pt>
                <c:pt idx="31038">
                  <c:v>5.8658759747432599E-7</c:v>
                </c:pt>
                <c:pt idx="31039">
                  <c:v>6.76805578900603E-3</c:v>
                </c:pt>
                <c:pt idx="31040">
                  <c:v>5.9874366005086098E-5</c:v>
                </c:pt>
                <c:pt idx="31041">
                  <c:v>7.1722887225552495E-4</c:v>
                </c:pt>
                <c:pt idx="31042">
                  <c:v>1.4701510023494E-3</c:v>
                </c:pt>
                <c:pt idx="31043">
                  <c:v>8.7997703297270097E-3</c:v>
                </c:pt>
                <c:pt idx="31044">
                  <c:v>1.9782944439143599E-3</c:v>
                </c:pt>
                <c:pt idx="31045">
                  <c:v>1.3858070410464199E-6</c:v>
                </c:pt>
                <c:pt idx="31046">
                  <c:v>0.66813734487397403</c:v>
                </c:pt>
                <c:pt idx="31047">
                  <c:v>3.1606594432068499E-4</c:v>
                </c:pt>
                <c:pt idx="31048">
                  <c:v>6.0983734974104004E-7</c:v>
                </c:pt>
                <c:pt idx="31049">
                  <c:v>3.79088224345699E-4</c:v>
                </c:pt>
                <c:pt idx="31050">
                  <c:v>9.8652802241078503E-5</c:v>
                </c:pt>
                <c:pt idx="31051">
                  <c:v>1.20078357323558E-4</c:v>
                </c:pt>
                <c:pt idx="31052">
                  <c:v>6.5476914878385501E-5</c:v>
                </c:pt>
                <c:pt idx="31053">
                  <c:v>2.5672973446820901E-2</c:v>
                </c:pt>
                <c:pt idx="31054">
                  <c:v>8.7163612565182398E-4</c:v>
                </c:pt>
                <c:pt idx="31055">
                  <c:v>6.8279508598934502E-4</c:v>
                </c:pt>
                <c:pt idx="31056">
                  <c:v>2.0755406394539299E-4</c:v>
                </c:pt>
                <c:pt idx="31057">
                  <c:v>1.5182895141450901E-4</c:v>
                </c:pt>
                <c:pt idx="31058">
                  <c:v>6.6158769342973399E-7</c:v>
                </c:pt>
                <c:pt idx="31059">
                  <c:v>3.1050934739581498E-3</c:v>
                </c:pt>
                <c:pt idx="31060">
                  <c:v>1.14502387367645E-2</c:v>
                </c:pt>
                <c:pt idx="31061">
                  <c:v>9.9225773053763594E-7</c:v>
                </c:pt>
                <c:pt idx="31062">
                  <c:v>4.2761329822503898E-4</c:v>
                </c:pt>
                <c:pt idx="31063">
                  <c:v>2.9766022483273601E-2</c:v>
                </c:pt>
                <c:pt idx="31064">
                  <c:v>5.4046810034062802E-3</c:v>
                </c:pt>
                <c:pt idx="31065">
                  <c:v>4.4475744979050502E-4</c:v>
                </c:pt>
                <c:pt idx="31066">
                  <c:v>5.2516956164044898E-3</c:v>
                </c:pt>
                <c:pt idx="31067">
                  <c:v>3.3388188068211299E-5</c:v>
                </c:pt>
                <c:pt idx="31068">
                  <c:v>6.8937366462135596E-4</c:v>
                </c:pt>
                <c:pt idx="31069">
                  <c:v>4.9267206931375698E-4</c:v>
                </c:pt>
                <c:pt idx="31070">
                  <c:v>4.8817381354489603E-3</c:v>
                </c:pt>
                <c:pt idx="31071">
                  <c:v>3.9004105903120201E-4</c:v>
                </c:pt>
                <c:pt idx="31072">
                  <c:v>2.7341087471752598E-4</c:v>
                </c:pt>
                <c:pt idx="31073">
                  <c:v>6.2113921111317495E-4</c:v>
                </c:pt>
                <c:pt idx="31074">
                  <c:v>2.12281661035416E-5</c:v>
                </c:pt>
                <c:pt idx="31075">
                  <c:v>5.9764211857449203E-3</c:v>
                </c:pt>
                <c:pt idx="31076">
                  <c:v>1.3851784106333999E-4</c:v>
                </c:pt>
                <c:pt idx="31077">
                  <c:v>4.9550703787146201E-5</c:v>
                </c:pt>
                <c:pt idx="31078">
                  <c:v>2.5898521574606401E-3</c:v>
                </c:pt>
                <c:pt idx="31079">
                  <c:v>7.2381493456737901E-3</c:v>
                </c:pt>
                <c:pt idx="31080">
                  <c:v>3.4878674896445501E-3</c:v>
                </c:pt>
                <c:pt idx="31081">
                  <c:v>2.3671371914160902E-6</c:v>
                </c:pt>
                <c:pt idx="31082">
                  <c:v>4.2830700232179301E-3</c:v>
                </c:pt>
                <c:pt idx="31083">
                  <c:v>1.16399032770563E-4</c:v>
                </c:pt>
                <c:pt idx="31084">
                  <c:v>3.0329875970397498E-7</c:v>
                </c:pt>
                <c:pt idx="31085">
                  <c:v>2.3611704939762602E-3</c:v>
                </c:pt>
                <c:pt idx="31086">
                  <c:v>1.73207047249789E-3</c:v>
                </c:pt>
                <c:pt idx="31087">
                  <c:v>7.7130676595949703E-3</c:v>
                </c:pt>
                <c:pt idx="31088">
                  <c:v>1.2338291107163201E-3</c:v>
                </c:pt>
                <c:pt idx="31089">
                  <c:v>9.3069501813203596E-4</c:v>
                </c:pt>
                <c:pt idx="31090">
                  <c:v>1.4780435428595501E-2</c:v>
                </c:pt>
                <c:pt idx="31091">
                  <c:v>4.66935782007585E-3</c:v>
                </c:pt>
                <c:pt idx="31092">
                  <c:v>4.63274367852533E-4</c:v>
                </c:pt>
                <c:pt idx="31093">
                  <c:v>6.0662834963776704E-8</c:v>
                </c:pt>
                <c:pt idx="31094">
                  <c:v>2.0426185957625399E-3</c:v>
                </c:pt>
                <c:pt idx="31095">
                  <c:v>4.4359637307709301E-3</c:v>
                </c:pt>
                <c:pt idx="31096">
                  <c:v>4.85476151770711E-4</c:v>
                </c:pt>
                <c:pt idx="31097">
                  <c:v>1.8937868186683202E-5</c:v>
                </c:pt>
                <c:pt idx="31098">
                  <c:v>3.5296552688100698E-4</c:v>
                </c:pt>
                <c:pt idx="31099">
                  <c:v>8.4370709998060199E-4</c:v>
                </c:pt>
                <c:pt idx="31100">
                  <c:v>2.3593114769592899E-4</c:v>
                </c:pt>
                <c:pt idx="31101">
                  <c:v>7.0097762785690104E-3</c:v>
                </c:pt>
                <c:pt idx="31102">
                  <c:v>2.88240445558706E-5</c:v>
                </c:pt>
                <c:pt idx="31103">
                  <c:v>1.04910683058119E-4</c:v>
                </c:pt>
                <c:pt idx="31104">
                  <c:v>7.6714655798453197E-4</c:v>
                </c:pt>
                <c:pt idx="31105">
                  <c:v>1.4152871456747E-4</c:v>
                </c:pt>
                <c:pt idx="31106">
                  <c:v>1.38353828690844E-4</c:v>
                </c:pt>
                <c:pt idx="31107">
                  <c:v>6.46239853778952E-5</c:v>
                </c:pt>
                <c:pt idx="31108">
                  <c:v>3.8872627434821102E-4</c:v>
                </c:pt>
                <c:pt idx="31109">
                  <c:v>5.1594965256637204E-3</c:v>
                </c:pt>
                <c:pt idx="31110">
                  <c:v>4.0141448361350001E-5</c:v>
                </c:pt>
                <c:pt idx="31111">
                  <c:v>1.05309705759882E-4</c:v>
                </c:pt>
                <c:pt idx="31112">
                  <c:v>2.1763739750938101E-2</c:v>
                </c:pt>
                <c:pt idx="31113">
                  <c:v>4.12326186931203E-7</c:v>
                </c:pt>
                <c:pt idx="31114">
                  <c:v>7.7209750390697498E-3</c:v>
                </c:pt>
                <c:pt idx="31115">
                  <c:v>1.4832715990884701E-4</c:v>
                </c:pt>
                <c:pt idx="31116">
                  <c:v>6.7654657981381901E-3</c:v>
                </c:pt>
                <c:pt idx="31117">
                  <c:v>8.4863680577832996E-4</c:v>
                </c:pt>
                <c:pt idx="31118">
                  <c:v>4.2349493252411002E-4</c:v>
                </c:pt>
                <c:pt idx="31119">
                  <c:v>5.0168743185688399E-3</c:v>
                </c:pt>
                <c:pt idx="31120">
                  <c:v>3.7073051478467902E-4</c:v>
                </c:pt>
                <c:pt idx="31121">
                  <c:v>4.3489450559945998E-5</c:v>
                </c:pt>
                <c:pt idx="31122">
                  <c:v>7.5255437637068098E-6</c:v>
                </c:pt>
                <c:pt idx="31123">
                  <c:v>3.5830149230917799E-5</c:v>
                </c:pt>
                <c:pt idx="31124">
                  <c:v>2.7196358063629098E-3</c:v>
                </c:pt>
                <c:pt idx="31125">
                  <c:v>7.2164922189199804E-4</c:v>
                </c:pt>
                <c:pt idx="31126">
                  <c:v>3.5298167517098202E-5</c:v>
                </c:pt>
                <c:pt idx="31127">
                  <c:v>2.2816512239640499E-2</c:v>
                </c:pt>
                <c:pt idx="31128">
                  <c:v>9.7640861132614794E-5</c:v>
                </c:pt>
                <c:pt idx="31129">
                  <c:v>1.1066555644267001E-5</c:v>
                </c:pt>
                <c:pt idx="31130">
                  <c:v>3.6906372136127902E-4</c:v>
                </c:pt>
                <c:pt idx="31131">
                  <c:v>3.7642216724174099E-5</c:v>
                </c:pt>
                <c:pt idx="31132">
                  <c:v>3.8535886854692802E-5</c:v>
                </c:pt>
                <c:pt idx="31133">
                  <c:v>1.9471357413162301E-2</c:v>
                </c:pt>
                <c:pt idx="31134">
                  <c:v>1.7548442509103901E-3</c:v>
                </c:pt>
                <c:pt idx="31135">
                  <c:v>4.8239921942599502E-3</c:v>
                </c:pt>
                <c:pt idx="31136">
                  <c:v>1.0170256974592199E-3</c:v>
                </c:pt>
                <c:pt idx="31137">
                  <c:v>1.6910365979216099E-3</c:v>
                </c:pt>
                <c:pt idx="31138">
                  <c:v>5.3563641623746196E-3</c:v>
                </c:pt>
                <c:pt idx="31139">
                  <c:v>4.5698421205318E-3</c:v>
                </c:pt>
                <c:pt idx="31140">
                  <c:v>1.8392221938948699E-3</c:v>
                </c:pt>
                <c:pt idx="31141">
                  <c:v>1.2710511746191499E-5</c:v>
                </c:pt>
                <c:pt idx="31142">
                  <c:v>7.3629280691574197E-6</c:v>
                </c:pt>
                <c:pt idx="31143">
                  <c:v>1.6088762972960599E-3</c:v>
                </c:pt>
                <c:pt idx="31144">
                  <c:v>6.8865416422807202E-7</c:v>
                </c:pt>
                <c:pt idx="31145">
                  <c:v>2.7243511963644901E-3</c:v>
                </c:pt>
                <c:pt idx="31146">
                  <c:v>2.9006290820906199E-4</c:v>
                </c:pt>
                <c:pt idx="31147">
                  <c:v>4.9529163163346398E-4</c:v>
                </c:pt>
                <c:pt idx="31148">
                  <c:v>1.9167391467979399E-5</c:v>
                </c:pt>
                <c:pt idx="31149">
                  <c:v>1.04180441592775E-3</c:v>
                </c:pt>
                <c:pt idx="31150">
                  <c:v>1.33714585523915E-4</c:v>
                </c:pt>
                <c:pt idx="31151">
                  <c:v>3.5651271791452797E-4</c:v>
                </c:pt>
                <c:pt idx="31152">
                  <c:v>6.3196628447370401E-4</c:v>
                </c:pt>
                <c:pt idx="31153">
                  <c:v>4.3345376096360098E-4</c:v>
                </c:pt>
                <c:pt idx="31154">
                  <c:v>4.1042525083632196E-3</c:v>
                </c:pt>
                <c:pt idx="31155">
                  <c:v>4.6991566282143598E-4</c:v>
                </c:pt>
                <c:pt idx="31156">
                  <c:v>3.0678297430431498E-4</c:v>
                </c:pt>
                <c:pt idx="31157">
                  <c:v>4.7328424640301098E-4</c:v>
                </c:pt>
                <c:pt idx="31158">
                  <c:v>2.0923881208731701E-3</c:v>
                </c:pt>
                <c:pt idx="31159">
                  <c:v>1.3302621319095801E-4</c:v>
                </c:pt>
                <c:pt idx="31160">
                  <c:v>5.3876079615315599E-4</c:v>
                </c:pt>
                <c:pt idx="31161">
                  <c:v>2.36302037238117E-4</c:v>
                </c:pt>
                <c:pt idx="31162">
                  <c:v>1.9859660899850001E-2</c:v>
                </c:pt>
                <c:pt idx="31163">
                  <c:v>9.9161701112163397E-5</c:v>
                </c:pt>
                <c:pt idx="31164">
                  <c:v>1.21901773509219E-5</c:v>
                </c:pt>
                <c:pt idx="31165">
                  <c:v>6.8793584910620299E-3</c:v>
                </c:pt>
                <c:pt idx="31166">
                  <c:v>7.0102600118098005E-7</c:v>
                </c:pt>
                <c:pt idx="31167">
                  <c:v>4.1330942657473597E-5</c:v>
                </c:pt>
                <c:pt idx="31168">
                  <c:v>5.1654854916890697E-3</c:v>
                </c:pt>
                <c:pt idx="31169">
                  <c:v>7.9930698468463696E-6</c:v>
                </c:pt>
                <c:pt idx="31170">
                  <c:v>8.4919211307211303E-5</c:v>
                </c:pt>
                <c:pt idx="31171">
                  <c:v>3.5271096470258501E-3</c:v>
                </c:pt>
                <c:pt idx="31172">
                  <c:v>5.6157068008745297E-3</c:v>
                </c:pt>
                <c:pt idx="31173">
                  <c:v>2.7535839894815901E-2</c:v>
                </c:pt>
                <c:pt idx="31174">
                  <c:v>7.3988691090415797E-7</c:v>
                </c:pt>
                <c:pt idx="31175">
                  <c:v>5.6904362310350801E-4</c:v>
                </c:pt>
                <c:pt idx="31176">
                  <c:v>3.11274097813056E-4</c:v>
                </c:pt>
                <c:pt idx="31177">
                  <c:v>2.5799048406207701E-3</c:v>
                </c:pt>
                <c:pt idx="31178">
                  <c:v>8.1385796191364495E-4</c:v>
                </c:pt>
                <c:pt idx="31179">
                  <c:v>2.0541067895316499E-6</c:v>
                </c:pt>
                <c:pt idx="31180">
                  <c:v>3.9274187615799497E-2</c:v>
                </c:pt>
                <c:pt idx="31181">
                  <c:v>1.3203741163996799E-6</c:v>
                </c:pt>
                <c:pt idx="31182">
                  <c:v>4.0508275277126296E-3</c:v>
                </c:pt>
                <c:pt idx="31183">
                  <c:v>3.2448185718023402E-4</c:v>
                </c:pt>
                <c:pt idx="31184">
                  <c:v>4.5241403077120302E-4</c:v>
                </c:pt>
                <c:pt idx="31185">
                  <c:v>1.54052787247886E-5</c:v>
                </c:pt>
                <c:pt idx="31186">
                  <c:v>3.53136219476134E-3</c:v>
                </c:pt>
                <c:pt idx="31187">
                  <c:v>1.05190314994624E-4</c:v>
                </c:pt>
                <c:pt idx="31188">
                  <c:v>1.9165098268821099E-3</c:v>
                </c:pt>
                <c:pt idx="31189">
                  <c:v>1.1516435670790599E-4</c:v>
                </c:pt>
                <c:pt idx="31190">
                  <c:v>9.4851341865782E-4</c:v>
                </c:pt>
                <c:pt idx="31191">
                  <c:v>8.4164828349071602E-3</c:v>
                </c:pt>
                <c:pt idx="31192">
                  <c:v>8.7542388067674698E-4</c:v>
                </c:pt>
                <c:pt idx="31193">
                  <c:v>4.6020538199129801E-4</c:v>
                </c:pt>
                <c:pt idx="31194">
                  <c:v>1.7105053328286001E-2</c:v>
                </c:pt>
                <c:pt idx="31195">
                  <c:v>2.64283802129595E-3</c:v>
                </c:pt>
                <c:pt idx="31196">
                  <c:v>8.3305093894829604E-5</c:v>
                </c:pt>
                <c:pt idx="31197">
                  <c:v>3.1277215716917398E-5</c:v>
                </c:pt>
                <c:pt idx="31198">
                  <c:v>1.9220863800021299E-4</c:v>
                </c:pt>
                <c:pt idx="31199">
                  <c:v>2.3657874063544001E-3</c:v>
                </c:pt>
                <c:pt idx="31200">
                  <c:v>1.05709633214698E-2</c:v>
                </c:pt>
                <c:pt idx="31201">
                  <c:v>2.84617920840859E-4</c:v>
                </c:pt>
                <c:pt idx="31202">
                  <c:v>2.2466447948895098E-2</c:v>
                </c:pt>
                <c:pt idx="31203">
                  <c:v>8.3797421027152904E-4</c:v>
                </c:pt>
                <c:pt idx="31204">
                  <c:v>2.3828382046440599E-4</c:v>
                </c:pt>
                <c:pt idx="31205">
                  <c:v>4.5241322681539397E-4</c:v>
                </c:pt>
                <c:pt idx="31206">
                  <c:v>1.55577867389487E-2</c:v>
                </c:pt>
                <c:pt idx="31207">
                  <c:v>8.4888082134234998E-3</c:v>
                </c:pt>
                <c:pt idx="31208">
                  <c:v>7.0097030869621004E-5</c:v>
                </c:pt>
                <c:pt idx="31209">
                  <c:v>1.7041074747197E-5</c:v>
                </c:pt>
                <c:pt idx="31210">
                  <c:v>2.6538986483433599E-3</c:v>
                </c:pt>
                <c:pt idx="31211">
                  <c:v>3.76994306170381E-4</c:v>
                </c:pt>
                <c:pt idx="31212">
                  <c:v>4.4182584388901403E-4</c:v>
                </c:pt>
                <c:pt idx="31213">
                  <c:v>4.6405001031891199E-4</c:v>
                </c:pt>
                <c:pt idx="31214">
                  <c:v>1.95482412548243E-3</c:v>
                </c:pt>
                <c:pt idx="31215">
                  <c:v>8.2859807654606403E-5</c:v>
                </c:pt>
                <c:pt idx="31216">
                  <c:v>8.0737793984400601E-3</c:v>
                </c:pt>
                <c:pt idx="31217">
                  <c:v>4.9255999171488605E-4</c:v>
                </c:pt>
                <c:pt idx="31218">
                  <c:v>4.7460832683371797E-4</c:v>
                </c:pt>
                <c:pt idx="31219">
                  <c:v>9.3815352033111397E-5</c:v>
                </c:pt>
                <c:pt idx="31220">
                  <c:v>4.6668854747038097E-4</c:v>
                </c:pt>
                <c:pt idx="31221">
                  <c:v>8.1164148599493699E-4</c:v>
                </c:pt>
                <c:pt idx="31222">
                  <c:v>3.8983315734787201E-2</c:v>
                </c:pt>
                <c:pt idx="31223">
                  <c:v>1.0555561249694399E-4</c:v>
                </c:pt>
                <c:pt idx="31224">
                  <c:v>7.6613187851082407E-5</c:v>
                </c:pt>
                <c:pt idx="31225">
                  <c:v>1.0899352570672899E-4</c:v>
                </c:pt>
                <c:pt idx="31226">
                  <c:v>1.121057879445E-4</c:v>
                </c:pt>
                <c:pt idx="31227">
                  <c:v>6.8019024379657297E-5</c:v>
                </c:pt>
                <c:pt idx="31228">
                  <c:v>1.3131809362583401E-4</c:v>
                </c:pt>
                <c:pt idx="31229">
                  <c:v>2.6629769412362498E-4</c:v>
                </c:pt>
                <c:pt idx="31230">
                  <c:v>8.7612207386814295E-4</c:v>
                </c:pt>
                <c:pt idx="31231">
                  <c:v>7.9048541514587893E-3</c:v>
                </c:pt>
                <c:pt idx="31232">
                  <c:v>1.7341208450775899E-5</c:v>
                </c:pt>
                <c:pt idx="31233">
                  <c:v>2.9992179720652701E-3</c:v>
                </c:pt>
                <c:pt idx="31234">
                  <c:v>1.1113897708054399E-2</c:v>
                </c:pt>
                <c:pt idx="31235">
                  <c:v>7.6207941844972399E-5</c:v>
                </c:pt>
                <c:pt idx="31236">
                  <c:v>7.2188651707284701E-3</c:v>
                </c:pt>
                <c:pt idx="31237">
                  <c:v>1.9813828890027099E-5</c:v>
                </c:pt>
                <c:pt idx="31238">
                  <c:v>9.2695291995429598E-7</c:v>
                </c:pt>
                <c:pt idx="31239">
                  <c:v>5.3337003572719101E-5</c:v>
                </c:pt>
                <c:pt idx="31240">
                  <c:v>9.7481421182286595E-4</c:v>
                </c:pt>
                <c:pt idx="31241">
                  <c:v>6.9887601194078795E-4</c:v>
                </c:pt>
                <c:pt idx="31242">
                  <c:v>5.2323318747721399E-4</c:v>
                </c:pt>
                <c:pt idx="31243">
                  <c:v>6.2689052132891597E-3</c:v>
                </c:pt>
                <c:pt idx="31244">
                  <c:v>1.4106573733587601E-4</c:v>
                </c:pt>
                <c:pt idx="31245">
                  <c:v>3.62092468875969E-6</c:v>
                </c:pt>
                <c:pt idx="31246">
                  <c:v>1.06781103592567E-4</c:v>
                </c:pt>
                <c:pt idx="31247">
                  <c:v>1.4389257137849E-2</c:v>
                </c:pt>
                <c:pt idx="31248">
                  <c:v>1.10033576664227E-2</c:v>
                </c:pt>
                <c:pt idx="31249">
                  <c:v>1.4856329318055101E-3</c:v>
                </c:pt>
                <c:pt idx="31250">
                  <c:v>4.1375102498628301E-6</c:v>
                </c:pt>
                <c:pt idx="31251">
                  <c:v>1.2385284176743701E-4</c:v>
                </c:pt>
                <c:pt idx="31252">
                  <c:v>0.213375332909857</c:v>
                </c:pt>
                <c:pt idx="31253">
                  <c:v>1.01724788353859E-2</c:v>
                </c:pt>
                <c:pt idx="31254">
                  <c:v>2.7902048542472298E-4</c:v>
                </c:pt>
                <c:pt idx="31255">
                  <c:v>1.4414583924106001E-4</c:v>
                </c:pt>
                <c:pt idx="31256">
                  <c:v>6.9301064286652302E-5</c:v>
                </c:pt>
                <c:pt idx="31257">
                  <c:v>1.3637342043049199E-3</c:v>
                </c:pt>
                <c:pt idx="31258">
                  <c:v>3.18292131981821E-4</c:v>
                </c:pt>
                <c:pt idx="31259">
                  <c:v>1.24507558887662E-2</c:v>
                </c:pt>
                <c:pt idx="31260">
                  <c:v>1.0080579710540201E-2</c:v>
                </c:pt>
                <c:pt idx="31261">
                  <c:v>3.7392014274165099E-3</c:v>
                </c:pt>
                <c:pt idx="31262">
                  <c:v>3.9424595719177603E-4</c:v>
                </c:pt>
                <c:pt idx="31263">
                  <c:v>4.1586244890769999E-3</c:v>
                </c:pt>
                <c:pt idx="31264">
                  <c:v>1.79548931110968E-4</c:v>
                </c:pt>
                <c:pt idx="31265">
                  <c:v>5.8121662967518202E-6</c:v>
                </c:pt>
                <c:pt idx="31266">
                  <c:v>2.1796002110472698E-3</c:v>
                </c:pt>
                <c:pt idx="31267">
                  <c:v>3.4117379673061901E-2</c:v>
                </c:pt>
                <c:pt idx="31268">
                  <c:v>2.7719165093996597E-4</c:v>
                </c:pt>
                <c:pt idx="31269">
                  <c:v>3.5427941197381502E-4</c:v>
                </c:pt>
                <c:pt idx="31270">
                  <c:v>1.6872301492006301E-4</c:v>
                </c:pt>
                <c:pt idx="31271">
                  <c:v>1.20874140575403E-2</c:v>
                </c:pt>
                <c:pt idx="31272">
                  <c:v>5.6780430456617098E-2</c:v>
                </c:pt>
                <c:pt idx="31273">
                  <c:v>1.19198570865502E-2</c:v>
                </c:pt>
                <c:pt idx="31274">
                  <c:v>1.04498260001553E-3</c:v>
                </c:pt>
                <c:pt idx="31275">
                  <c:v>4.1077792179955501E-4</c:v>
                </c:pt>
                <c:pt idx="31276">
                  <c:v>1.77701277716972E-4</c:v>
                </c:pt>
                <c:pt idx="31277">
                  <c:v>3.8962431190988002E-2</c:v>
                </c:pt>
                <c:pt idx="31278">
                  <c:v>7.3149072070068896E-7</c:v>
                </c:pt>
                <c:pt idx="31279">
                  <c:v>5.2757136892629903E-6</c:v>
                </c:pt>
                <c:pt idx="31280">
                  <c:v>1.3810475428930499E-7</c:v>
                </c:pt>
                <c:pt idx="31281">
                  <c:v>2.7278927910928501E-3</c:v>
                </c:pt>
                <c:pt idx="31282">
                  <c:v>3.1450848498346198E-7</c:v>
                </c:pt>
                <c:pt idx="31283">
                  <c:v>6.9727746678459204E-4</c:v>
                </c:pt>
                <c:pt idx="31284">
                  <c:v>4.3281571855595798E-4</c:v>
                </c:pt>
                <c:pt idx="31285">
                  <c:v>1.5724602365150799E-4</c:v>
                </c:pt>
                <c:pt idx="31286">
                  <c:v>1.1248625222676201E-6</c:v>
                </c:pt>
                <c:pt idx="31287">
                  <c:v>1.10773032285587E-3</c:v>
                </c:pt>
                <c:pt idx="31288">
                  <c:v>2.14158589657749E-2</c:v>
                </c:pt>
                <c:pt idx="31289">
                  <c:v>1.6191226032058899E-3</c:v>
                </c:pt>
                <c:pt idx="31290">
                  <c:v>6.2302019070111904E-3</c:v>
                </c:pt>
                <c:pt idx="31291">
                  <c:v>3.8859276904723702E-3</c:v>
                </c:pt>
                <c:pt idx="31292">
                  <c:v>6.9818240825112697E-3</c:v>
                </c:pt>
                <c:pt idx="31293">
                  <c:v>4.7788500330912101E-2</c:v>
                </c:pt>
                <c:pt idx="31294">
                  <c:v>1.3979890817254501E-4</c:v>
                </c:pt>
                <c:pt idx="31295">
                  <c:v>8.4961833210696499E-4</c:v>
                </c:pt>
                <c:pt idx="31296">
                  <c:v>6.1124953227545803E-6</c:v>
                </c:pt>
                <c:pt idx="31297">
                  <c:v>5.5197380239602198E-3</c:v>
                </c:pt>
                <c:pt idx="31298">
                  <c:v>6.0267953827676801E-3</c:v>
                </c:pt>
                <c:pt idx="31299">
                  <c:v>6.5649669082964198E-4</c:v>
                </c:pt>
                <c:pt idx="31300">
                  <c:v>6.7378146115309201E-5</c:v>
                </c:pt>
                <c:pt idx="31301">
                  <c:v>2.3039949895806399E-4</c:v>
                </c:pt>
                <c:pt idx="31302">
                  <c:v>4.8311341151126799E-2</c:v>
                </c:pt>
                <c:pt idx="31303">
                  <c:v>4.1371714197905999E-4</c:v>
                </c:pt>
                <c:pt idx="31304">
                  <c:v>8.3861554758972499E-4</c:v>
                </c:pt>
                <c:pt idx="31305">
                  <c:v>1.07590731485502E-4</c:v>
                </c:pt>
                <c:pt idx="31306">
                  <c:v>3.8866430288483599E-3</c:v>
                </c:pt>
                <c:pt idx="31307">
                  <c:v>4.2437551942015098E-6</c:v>
                </c:pt>
                <c:pt idx="31308">
                  <c:v>8.2991333649195601E-2</c:v>
                </c:pt>
                <c:pt idx="31309">
                  <c:v>3.0044825569722E-4</c:v>
                </c:pt>
                <c:pt idx="31310">
                  <c:v>0.99623381370376296</c:v>
                </c:pt>
                <c:pt idx="31311">
                  <c:v>2.9711642779833402E-4</c:v>
                </c:pt>
                <c:pt idx="31312">
                  <c:v>4.8968006559013798E-3</c:v>
                </c:pt>
                <c:pt idx="31313">
                  <c:v>2.1233147929271699E-4</c:v>
                </c:pt>
                <c:pt idx="31314">
                  <c:v>0.53635714347903796</c:v>
                </c:pt>
                <c:pt idx="31315">
                  <c:v>2.3117106356507501E-4</c:v>
                </c:pt>
                <c:pt idx="31316">
                  <c:v>2.3888847082429699E-3</c:v>
                </c:pt>
                <c:pt idx="31317">
                  <c:v>8.7172716528150301E-5</c:v>
                </c:pt>
                <c:pt idx="31318">
                  <c:v>4.3855965215627301E-7</c:v>
                </c:pt>
                <c:pt idx="31319">
                  <c:v>6.5236957764797901E-4</c:v>
                </c:pt>
                <c:pt idx="31320">
                  <c:v>2.0867779696818201E-4</c:v>
                </c:pt>
                <c:pt idx="31321">
                  <c:v>0.89524076340452097</c:v>
                </c:pt>
                <c:pt idx="31322">
                  <c:v>6.6951257628583997E-5</c:v>
                </c:pt>
                <c:pt idx="31323">
                  <c:v>3.3016766772851901E-6</c:v>
                </c:pt>
                <c:pt idx="31324">
                  <c:v>2.3590339490071999E-4</c:v>
                </c:pt>
                <c:pt idx="31325">
                  <c:v>6.8780365828286503E-5</c:v>
                </c:pt>
                <c:pt idx="31326">
                  <c:v>2.7763678104653398E-4</c:v>
                </c:pt>
                <c:pt idx="31327">
                  <c:v>9.3748021297599196E-4</c:v>
                </c:pt>
                <c:pt idx="31328">
                  <c:v>2.7610158338741999E-2</c:v>
                </c:pt>
                <c:pt idx="31329">
                  <c:v>1.4259850433392601E-2</c:v>
                </c:pt>
                <c:pt idx="31330">
                  <c:v>8.4948827631482906E-5</c:v>
                </c:pt>
                <c:pt idx="31331">
                  <c:v>7.2065808431354497E-4</c:v>
                </c:pt>
                <c:pt idx="31332">
                  <c:v>6.6573635865213797E-7</c:v>
                </c:pt>
                <c:pt idx="31333">
                  <c:v>2.24121324354466E-2</c:v>
                </c:pt>
                <c:pt idx="31334">
                  <c:v>6.7189135003453701E-3</c:v>
                </c:pt>
                <c:pt idx="31335">
                  <c:v>3.87849524658373E-3</c:v>
                </c:pt>
                <c:pt idx="31336">
                  <c:v>1.3505696342161201E-4</c:v>
                </c:pt>
                <c:pt idx="31337">
                  <c:v>7.1089029278886601E-4</c:v>
                </c:pt>
                <c:pt idx="31338">
                  <c:v>1.2974356743885299E-4</c:v>
                </c:pt>
                <c:pt idx="31339">
                  <c:v>2.06367790200688E-4</c:v>
                </c:pt>
                <c:pt idx="31340">
                  <c:v>8.3225228047904105E-5</c:v>
                </c:pt>
                <c:pt idx="31341">
                  <c:v>8.0587266895777408E-3</c:v>
                </c:pt>
                <c:pt idx="31342">
                  <c:v>8.19568506853202E-4</c:v>
                </c:pt>
                <c:pt idx="31343">
                  <c:v>1.29889020999117E-4</c:v>
                </c:pt>
                <c:pt idx="31344">
                  <c:v>0.13922190789532701</c:v>
                </c:pt>
                <c:pt idx="31345">
                  <c:v>2.7378292005312702E-3</c:v>
                </c:pt>
                <c:pt idx="31346">
                  <c:v>2.3071543542146399E-3</c:v>
                </c:pt>
                <c:pt idx="31347">
                  <c:v>1.03713562871469E-2</c:v>
                </c:pt>
                <c:pt idx="31348">
                  <c:v>5.62334748734995E-7</c:v>
                </c:pt>
                <c:pt idx="31349">
                  <c:v>1.3153843777328599E-4</c:v>
                </c:pt>
                <c:pt idx="31350">
                  <c:v>4.0623888221954499E-3</c:v>
                </c:pt>
                <c:pt idx="31351">
                  <c:v>8.96101332429097E-4</c:v>
                </c:pt>
                <c:pt idx="31352">
                  <c:v>4.6041886330597497E-4</c:v>
                </c:pt>
                <c:pt idx="31353">
                  <c:v>5.0044101784152298E-4</c:v>
                </c:pt>
                <c:pt idx="31354">
                  <c:v>6.7874301883218504E-4</c:v>
                </c:pt>
                <c:pt idx="31355">
                  <c:v>6.8613635509526E-3</c:v>
                </c:pt>
                <c:pt idx="31356">
                  <c:v>1.3599775228513E-2</c:v>
                </c:pt>
                <c:pt idx="31357">
                  <c:v>1.1143320290632999E-6</c:v>
                </c:pt>
                <c:pt idx="31358">
                  <c:v>1.74905030473156E-4</c:v>
                </c:pt>
                <c:pt idx="31359">
                  <c:v>1.42633313229682E-5</c:v>
                </c:pt>
                <c:pt idx="31360">
                  <c:v>5.3450900701032297E-5</c:v>
                </c:pt>
                <c:pt idx="31361">
                  <c:v>3.7152647280500601E-3</c:v>
                </c:pt>
                <c:pt idx="31362">
                  <c:v>2.1582450175046099E-4</c:v>
                </c:pt>
                <c:pt idx="31363">
                  <c:v>1.90609520956884E-4</c:v>
                </c:pt>
                <c:pt idx="31364">
                  <c:v>2.9342706195203602E-4</c:v>
                </c:pt>
                <c:pt idx="31365">
                  <c:v>3.7078313481775598E-6</c:v>
                </c:pt>
                <c:pt idx="31366">
                  <c:v>1.19121097451023E-4</c:v>
                </c:pt>
                <c:pt idx="31367">
                  <c:v>4.1790591980762098E-2</c:v>
                </c:pt>
                <c:pt idx="31368">
                  <c:v>4.2356291998196603E-3</c:v>
                </c:pt>
                <c:pt idx="31369">
                  <c:v>5.3961025162070396E-3</c:v>
                </c:pt>
                <c:pt idx="31370">
                  <c:v>5.3632853148941202E-6</c:v>
                </c:pt>
                <c:pt idx="31371">
                  <c:v>2.9848366222581499E-5</c:v>
                </c:pt>
                <c:pt idx="31372">
                  <c:v>4.5511290283536699E-4</c:v>
                </c:pt>
                <c:pt idx="31373">
                  <c:v>8.9613274193442102E-4</c:v>
                </c:pt>
                <c:pt idx="31374">
                  <c:v>5.70291563013557E-4</c:v>
                </c:pt>
                <c:pt idx="31375">
                  <c:v>1.1181102654711699E-6</c:v>
                </c:pt>
                <c:pt idx="31376">
                  <c:v>2.0524478364211199E-4</c:v>
                </c:pt>
                <c:pt idx="31377">
                  <c:v>9.6898764753450101E-7</c:v>
                </c:pt>
                <c:pt idx="31378">
                  <c:v>9.5457316935051003E-5</c:v>
                </c:pt>
                <c:pt idx="31379">
                  <c:v>2.6566232716877499E-3</c:v>
                </c:pt>
                <c:pt idx="31380">
                  <c:v>2.3717656282307002E-3</c:v>
                </c:pt>
                <c:pt idx="31381">
                  <c:v>2.22441488387297E-4</c:v>
                </c:pt>
                <c:pt idx="31382">
                  <c:v>1.2820599852797699E-4</c:v>
                </c:pt>
                <c:pt idx="31383">
                  <c:v>1.08822988019268E-2</c:v>
                </c:pt>
                <c:pt idx="31384">
                  <c:v>1.07689877462483E-6</c:v>
                </c:pt>
                <c:pt idx="31385">
                  <c:v>4.2375200197085599E-4</c:v>
                </c:pt>
                <c:pt idx="31386">
                  <c:v>1.60455253544119E-6</c:v>
                </c:pt>
                <c:pt idx="31387">
                  <c:v>3.0323601644828601E-3</c:v>
                </c:pt>
                <c:pt idx="31388">
                  <c:v>1.9164060495917199E-3</c:v>
                </c:pt>
                <c:pt idx="31389">
                  <c:v>4.2261916678192303E-3</c:v>
                </c:pt>
                <c:pt idx="31390">
                  <c:v>5.3922010723905399E-4</c:v>
                </c:pt>
                <c:pt idx="31391">
                  <c:v>2.02582378778687E-3</c:v>
                </c:pt>
                <c:pt idx="31392">
                  <c:v>1.9714031352357698E-2</c:v>
                </c:pt>
                <c:pt idx="31393">
                  <c:v>8.2809537498980595E-2</c:v>
                </c:pt>
                <c:pt idx="31394">
                  <c:v>5.5619674346239999E-5</c:v>
                </c:pt>
                <c:pt idx="31395">
                  <c:v>1.8788116008124399E-3</c:v>
                </c:pt>
                <c:pt idx="31396">
                  <c:v>7.0743710880879801E-4</c:v>
                </c:pt>
                <c:pt idx="31397">
                  <c:v>3.5559299179670201E-4</c:v>
                </c:pt>
                <c:pt idx="31398">
                  <c:v>8.6461164661907799E-4</c:v>
                </c:pt>
                <c:pt idx="31399">
                  <c:v>2.3177157297075899E-2</c:v>
                </c:pt>
                <c:pt idx="31400">
                  <c:v>9.1332212624151599E-4</c:v>
                </c:pt>
                <c:pt idx="31401">
                  <c:v>2.34154713648216E-3</c:v>
                </c:pt>
                <c:pt idx="31402">
                  <c:v>1.6511646840262701E-2</c:v>
                </c:pt>
                <c:pt idx="31403">
                  <c:v>1.06672123571449E-4</c:v>
                </c:pt>
                <c:pt idx="31404">
                  <c:v>3.8758111969288702E-4</c:v>
                </c:pt>
                <c:pt idx="31405">
                  <c:v>2.10068352295892E-4</c:v>
                </c:pt>
                <c:pt idx="31406">
                  <c:v>4.9109445209530205E-7</c:v>
                </c:pt>
                <c:pt idx="31407">
                  <c:v>1.14773005875525E-4</c:v>
                </c:pt>
                <c:pt idx="31408">
                  <c:v>1.58272741381267E-4</c:v>
                </c:pt>
                <c:pt idx="31409">
                  <c:v>8.3867689885134102E-4</c:v>
                </c:pt>
                <c:pt idx="31410">
                  <c:v>4.2170753083369296E-3</c:v>
                </c:pt>
                <c:pt idx="31411">
                  <c:v>7.5999445041239396E-4</c:v>
                </c:pt>
                <c:pt idx="31412">
                  <c:v>1.28055498788622E-4</c:v>
                </c:pt>
                <c:pt idx="31413">
                  <c:v>1.8411530973615E-4</c:v>
                </c:pt>
                <c:pt idx="31414">
                  <c:v>4.5159606590762499E-2</c:v>
                </c:pt>
                <c:pt idx="31415">
                  <c:v>1.9302543269957299E-5</c:v>
                </c:pt>
                <c:pt idx="31416">
                  <c:v>1.3434437244124901E-4</c:v>
                </c:pt>
                <c:pt idx="31417">
                  <c:v>1.5311195975043E-3</c:v>
                </c:pt>
                <c:pt idx="31418">
                  <c:v>2.57159303177869E-3</c:v>
                </c:pt>
                <c:pt idx="31419">
                  <c:v>9.3965791220060498E-5</c:v>
                </c:pt>
                <c:pt idx="31420">
                  <c:v>9.5535503877024703E-7</c:v>
                </c:pt>
                <c:pt idx="31421">
                  <c:v>1.65314512113476E-5</c:v>
                </c:pt>
                <c:pt idx="31422">
                  <c:v>3.74582611735008E-3</c:v>
                </c:pt>
                <c:pt idx="31423">
                  <c:v>5.9131003476908101E-4</c:v>
                </c:pt>
                <c:pt idx="31424">
                  <c:v>5.6346084234034097E-3</c:v>
                </c:pt>
                <c:pt idx="31425">
                  <c:v>3.41843062237901E-3</c:v>
                </c:pt>
                <c:pt idx="31426">
                  <c:v>7.0517542794235099E-5</c:v>
                </c:pt>
                <c:pt idx="31427">
                  <c:v>1.4172421893795299E-5</c:v>
                </c:pt>
                <c:pt idx="31428">
                  <c:v>1.00806391390983E-4</c:v>
                </c:pt>
                <c:pt idx="31429">
                  <c:v>2.38099454379536E-4</c:v>
                </c:pt>
                <c:pt idx="31430">
                  <c:v>9.0092745983040307E-3</c:v>
                </c:pt>
                <c:pt idx="31431">
                  <c:v>2.0192444452138701E-4</c:v>
                </c:pt>
                <c:pt idx="31432">
                  <c:v>5.2818529905330602E-7</c:v>
                </c:pt>
                <c:pt idx="31433">
                  <c:v>6.5499961633070405E-5</c:v>
                </c:pt>
                <c:pt idx="31434">
                  <c:v>8.5764202372847105E-3</c:v>
                </c:pt>
                <c:pt idx="31435">
                  <c:v>1.8492578301220501E-3</c:v>
                </c:pt>
                <c:pt idx="31436">
                  <c:v>1.5710182640538199E-4</c:v>
                </c:pt>
                <c:pt idx="31437">
                  <c:v>1.4902854448830001E-3</c:v>
                </c:pt>
                <c:pt idx="31438">
                  <c:v>1.9121677342644999E-4</c:v>
                </c:pt>
                <c:pt idx="31439">
                  <c:v>1.51136888156081E-4</c:v>
                </c:pt>
                <c:pt idx="31440">
                  <c:v>7.4006476547501801E-3</c:v>
                </c:pt>
                <c:pt idx="31441">
                  <c:v>1.1301097765140701E-3</c:v>
                </c:pt>
                <c:pt idx="31442">
                  <c:v>3.2281018012827499E-3</c:v>
                </c:pt>
                <c:pt idx="31443">
                  <c:v>1.3831975921073801E-4</c:v>
                </c:pt>
                <c:pt idx="31444">
                  <c:v>0.25804084833329899</c:v>
                </c:pt>
                <c:pt idx="31445">
                  <c:v>5.5835257039014204E-3</c:v>
                </c:pt>
                <c:pt idx="31446">
                  <c:v>2.7975989000525198E-4</c:v>
                </c:pt>
                <c:pt idx="31447">
                  <c:v>2.0984776540540301E-6</c:v>
                </c:pt>
                <c:pt idx="31448">
                  <c:v>3.6316299078506E-4</c:v>
                </c:pt>
                <c:pt idx="31449">
                  <c:v>9.3859540162850305E-5</c:v>
                </c:pt>
                <c:pt idx="31450">
                  <c:v>8.3325230319284196E-4</c:v>
                </c:pt>
                <c:pt idx="31451">
                  <c:v>3.1866678262214401E-4</c:v>
                </c:pt>
                <c:pt idx="31452">
                  <c:v>1.6358501867363301E-3</c:v>
                </c:pt>
                <c:pt idx="31453">
                  <c:v>1.1410046685417901E-5</c:v>
                </c:pt>
                <c:pt idx="31454">
                  <c:v>4.3314706912542402E-4</c:v>
                </c:pt>
                <c:pt idx="31455">
                  <c:v>5.5279069951101503E-4</c:v>
                </c:pt>
                <c:pt idx="31456">
                  <c:v>0.121270262018405</c:v>
                </c:pt>
                <c:pt idx="31457">
                  <c:v>1.8349852350400501E-3</c:v>
                </c:pt>
                <c:pt idx="31458">
                  <c:v>1.92623298805725E-5</c:v>
                </c:pt>
                <c:pt idx="31459">
                  <c:v>2.37678677583291E-4</c:v>
                </c:pt>
                <c:pt idx="31460">
                  <c:v>4.4504554432069398E-3</c:v>
                </c:pt>
                <c:pt idx="31461">
                  <c:v>2.12938045168391E-4</c:v>
                </c:pt>
                <c:pt idx="31462">
                  <c:v>6.0292924759574598E-4</c:v>
                </c:pt>
                <c:pt idx="31463">
                  <c:v>2.4213241825483001E-2</c:v>
                </c:pt>
                <c:pt idx="31464">
                  <c:v>7.2014620849252702E-4</c:v>
                </c:pt>
                <c:pt idx="31465">
                  <c:v>8.8463123514417399E-7</c:v>
                </c:pt>
                <c:pt idx="31466">
                  <c:v>2.45823576004865E-2</c:v>
                </c:pt>
                <c:pt idx="31467">
                  <c:v>2.6257626573490098E-4</c:v>
                </c:pt>
                <c:pt idx="31468">
                  <c:v>2.8554169914629599E-2</c:v>
                </c:pt>
                <c:pt idx="31469">
                  <c:v>4.3880601785500697E-3</c:v>
                </c:pt>
                <c:pt idx="31470">
                  <c:v>9.6147614509475305E-3</c:v>
                </c:pt>
                <c:pt idx="31471">
                  <c:v>9.97830048423042E-5</c:v>
                </c:pt>
                <c:pt idx="31472">
                  <c:v>1.3372158391261001E-3</c:v>
                </c:pt>
                <c:pt idx="31473">
                  <c:v>7.4488506461180704E-4</c:v>
                </c:pt>
                <c:pt idx="31474">
                  <c:v>8.5408717523023994E-3</c:v>
                </c:pt>
                <c:pt idx="31475">
                  <c:v>9.0642846146967403E-4</c:v>
                </c:pt>
                <c:pt idx="31476">
                  <c:v>5.4369334050692296E-3</c:v>
                </c:pt>
                <c:pt idx="31477">
                  <c:v>1.20538617136227E-4</c:v>
                </c:pt>
                <c:pt idx="31478">
                  <c:v>1.21938582670638E-7</c:v>
                </c:pt>
                <c:pt idx="31479">
                  <c:v>1.9713164306033999E-2</c:v>
                </c:pt>
                <c:pt idx="31480">
                  <c:v>2.6930283695219902E-4</c:v>
                </c:pt>
                <c:pt idx="31481">
                  <c:v>4.9650822445582701E-5</c:v>
                </c:pt>
                <c:pt idx="31482">
                  <c:v>7.0617418496575005E-2</c:v>
                </c:pt>
                <c:pt idx="31483">
                  <c:v>1.4678775770529901E-4</c:v>
                </c:pt>
                <c:pt idx="31484">
                  <c:v>2.00269312454995E-4</c:v>
                </c:pt>
                <c:pt idx="31485">
                  <c:v>1.0066771812774499E-2</c:v>
                </c:pt>
                <c:pt idx="31486">
                  <c:v>1.02556288361383E-2</c:v>
                </c:pt>
                <c:pt idx="31487">
                  <c:v>1.58919558719456E-6</c:v>
                </c:pt>
                <c:pt idx="31488">
                  <c:v>1.4472643032064801E-4</c:v>
                </c:pt>
                <c:pt idx="31489">
                  <c:v>4.2476280157858802E-3</c:v>
                </c:pt>
                <c:pt idx="31490">
                  <c:v>6.3150985148975299E-3</c:v>
                </c:pt>
                <c:pt idx="31491">
                  <c:v>1.93035976960061E-3</c:v>
                </c:pt>
                <c:pt idx="31492">
                  <c:v>6.2960799398960299E-4</c:v>
                </c:pt>
                <c:pt idx="31493">
                  <c:v>6.0524085657667596E-4</c:v>
                </c:pt>
                <c:pt idx="31494">
                  <c:v>7.3945700384043404E-8</c:v>
                </c:pt>
                <c:pt idx="31495">
                  <c:v>1.05897179674363E-3</c:v>
                </c:pt>
                <c:pt idx="31496">
                  <c:v>2.0113394784584001E-3</c:v>
                </c:pt>
                <c:pt idx="31497">
                  <c:v>3.48574748667815E-2</c:v>
                </c:pt>
                <c:pt idx="31498">
                  <c:v>2.1214310328796099E-6</c:v>
                </c:pt>
                <c:pt idx="31499">
                  <c:v>8.5084895362674297E-4</c:v>
                </c:pt>
                <c:pt idx="31500">
                  <c:v>9.6805741400191395E-5</c:v>
                </c:pt>
                <c:pt idx="31501">
                  <c:v>1.3863549738958901E-4</c:v>
                </c:pt>
                <c:pt idx="31502">
                  <c:v>3.0392239169002501E-2</c:v>
                </c:pt>
                <c:pt idx="31503">
                  <c:v>2.4437041902846302E-3</c:v>
                </c:pt>
                <c:pt idx="31504">
                  <c:v>9.2890450164155797E-4</c:v>
                </c:pt>
                <c:pt idx="31505">
                  <c:v>1.6110911969902102E-2</c:v>
                </c:pt>
                <c:pt idx="31506">
                  <c:v>4.4834016949820798E-4</c:v>
                </c:pt>
                <c:pt idx="31507">
                  <c:v>3.2807946569841599E-3</c:v>
                </c:pt>
                <c:pt idx="31508">
                  <c:v>5.3328370326898699E-5</c:v>
                </c:pt>
                <c:pt idx="31509">
                  <c:v>3.4719020566840201E-3</c:v>
                </c:pt>
                <c:pt idx="31510">
                  <c:v>1.06333540564985E-3</c:v>
                </c:pt>
                <c:pt idx="31511">
                  <c:v>7.6022020457558299E-6</c:v>
                </c:pt>
                <c:pt idx="31512">
                  <c:v>3.25608665573595E-3</c:v>
                </c:pt>
                <c:pt idx="31513">
                  <c:v>7.8926248477930198E-4</c:v>
                </c:pt>
                <c:pt idx="31514">
                  <c:v>1.2479570449590099E-4</c:v>
                </c:pt>
                <c:pt idx="31515">
                  <c:v>2.5790810843485698E-3</c:v>
                </c:pt>
                <c:pt idx="31516">
                  <c:v>4.0119710694686498E-5</c:v>
                </c:pt>
                <c:pt idx="31517">
                  <c:v>8.9058192736038802E-4</c:v>
                </c:pt>
                <c:pt idx="31518">
                  <c:v>4.9946898094172E-3</c:v>
                </c:pt>
                <c:pt idx="31519">
                  <c:v>2.0741922746481899E-3</c:v>
                </c:pt>
                <c:pt idx="31520">
                  <c:v>2.8722906001472301E-3</c:v>
                </c:pt>
                <c:pt idx="31521">
                  <c:v>1.2681380560371401E-4</c:v>
                </c:pt>
                <c:pt idx="31522">
                  <c:v>4.0222142541902702E-5</c:v>
                </c:pt>
                <c:pt idx="31523">
                  <c:v>2.09585900053098E-3</c:v>
                </c:pt>
                <c:pt idx="31524">
                  <c:v>1.24859629467314E-4</c:v>
                </c:pt>
                <c:pt idx="31525">
                  <c:v>1.0659221040153899E-2</c:v>
                </c:pt>
                <c:pt idx="31526">
                  <c:v>5.0229116403443599E-7</c:v>
                </c:pt>
                <c:pt idx="31527">
                  <c:v>6.9456647672031099E-3</c:v>
                </c:pt>
                <c:pt idx="31528">
                  <c:v>7.0722951588562096E-3</c:v>
                </c:pt>
                <c:pt idx="31529">
                  <c:v>3.9093519887112598E-7</c:v>
                </c:pt>
                <c:pt idx="31530">
                  <c:v>4.5554203086473101E-2</c:v>
                </c:pt>
                <c:pt idx="31531">
                  <c:v>1.36885903929866E-2</c:v>
                </c:pt>
                <c:pt idx="31532">
                  <c:v>1.2195837480103601E-4</c:v>
                </c:pt>
                <c:pt idx="31533">
                  <c:v>9.5121712433177495E-3</c:v>
                </c:pt>
                <c:pt idx="31534">
                  <c:v>5.9210730013684599E-6</c:v>
                </c:pt>
                <c:pt idx="31535">
                  <c:v>5.48646783892237E-3</c:v>
                </c:pt>
                <c:pt idx="31536">
                  <c:v>1.7966723620908799E-4</c:v>
                </c:pt>
                <c:pt idx="31537">
                  <c:v>2.53641677464554E-6</c:v>
                </c:pt>
                <c:pt idx="31538">
                  <c:v>4.0512578066861899E-4</c:v>
                </c:pt>
                <c:pt idx="31539">
                  <c:v>1.6349042757759E-4</c:v>
                </c:pt>
                <c:pt idx="31540">
                  <c:v>2.09790218607381E-3</c:v>
                </c:pt>
                <c:pt idx="31541">
                  <c:v>1.4808824770015601E-4</c:v>
                </c:pt>
                <c:pt idx="31542">
                  <c:v>4.9803628815680397E-5</c:v>
                </c:pt>
                <c:pt idx="31543">
                  <c:v>5.2095030198439599E-4</c:v>
                </c:pt>
                <c:pt idx="31544">
                  <c:v>8.8674958108295101E-4</c:v>
                </c:pt>
                <c:pt idx="31545">
                  <c:v>0.154968527132575</c:v>
                </c:pt>
                <c:pt idx="31546">
                  <c:v>2.4558655071075901E-4</c:v>
                </c:pt>
                <c:pt idx="31547">
                  <c:v>3.8497474161838199E-2</c:v>
                </c:pt>
                <c:pt idx="31548">
                  <c:v>7.2724691022781304E-5</c:v>
                </c:pt>
                <c:pt idx="31549">
                  <c:v>2.6001852218666797E-4</c:v>
                </c:pt>
                <c:pt idx="31550">
                  <c:v>4.1116866293044397E-5</c:v>
                </c:pt>
                <c:pt idx="31551">
                  <c:v>1.5577469636202999E-3</c:v>
                </c:pt>
                <c:pt idx="31552">
                  <c:v>2.9127800128489198E-5</c:v>
                </c:pt>
                <c:pt idx="31553">
                  <c:v>7.0939105435162303E-5</c:v>
                </c:pt>
                <c:pt idx="31554">
                  <c:v>4.1058088667698302E-3</c:v>
                </c:pt>
                <c:pt idx="31555">
                  <c:v>5.7065122164583605E-4</c:v>
                </c:pt>
                <c:pt idx="31556">
                  <c:v>4.9688072232694101E-6</c:v>
                </c:pt>
                <c:pt idx="31557">
                  <c:v>1.09944441558961E-3</c:v>
                </c:pt>
                <c:pt idx="31558">
                  <c:v>3.2282955671771997E-5</c:v>
                </c:pt>
                <c:pt idx="31559">
                  <c:v>4.6993588603879598E-4</c:v>
                </c:pt>
                <c:pt idx="31560">
                  <c:v>7.7442170385508702E-5</c:v>
                </c:pt>
                <c:pt idx="31561">
                  <c:v>3.7901109699753203E-5</c:v>
                </c:pt>
                <c:pt idx="31562">
                  <c:v>6.0775528874278404E-3</c:v>
                </c:pt>
                <c:pt idx="31563">
                  <c:v>9.3003233098051404E-5</c:v>
                </c:pt>
                <c:pt idx="31564">
                  <c:v>5.9769425806057005E-4</c:v>
                </c:pt>
                <c:pt idx="31565">
                  <c:v>1.6938622536955E-4</c:v>
                </c:pt>
                <c:pt idx="31566">
                  <c:v>1.17550157428705E-4</c:v>
                </c:pt>
                <c:pt idx="31567">
                  <c:v>7.5130214792317202E-3</c:v>
                </c:pt>
                <c:pt idx="31568">
                  <c:v>1.0068280061495401E-3</c:v>
                </c:pt>
                <c:pt idx="31569">
                  <c:v>7.4096297766125599E-3</c:v>
                </c:pt>
                <c:pt idx="31570">
                  <c:v>3.8921732819088997E-7</c:v>
                </c:pt>
                <c:pt idx="31571">
                  <c:v>1.3376841578746699E-4</c:v>
                </c:pt>
                <c:pt idx="31572">
                  <c:v>2.7644736364139302E-4</c:v>
                </c:pt>
                <c:pt idx="31573">
                  <c:v>3.0911943068700297E-5</c:v>
                </c:pt>
                <c:pt idx="31574">
                  <c:v>6.52803233510235E-4</c:v>
                </c:pt>
                <c:pt idx="31575">
                  <c:v>3.84004262516746E-3</c:v>
                </c:pt>
                <c:pt idx="31576">
                  <c:v>6.3461201296939398E-5</c:v>
                </c:pt>
                <c:pt idx="31577">
                  <c:v>1.5782943334814799E-3</c:v>
                </c:pt>
                <c:pt idx="31578">
                  <c:v>3.84580555856655E-7</c:v>
                </c:pt>
                <c:pt idx="31579">
                  <c:v>5.8239659351642398E-3</c:v>
                </c:pt>
                <c:pt idx="31580">
                  <c:v>2.6015922569382798E-4</c:v>
                </c:pt>
                <c:pt idx="31581">
                  <c:v>2.40452149703507E-3</c:v>
                </c:pt>
                <c:pt idx="31582">
                  <c:v>1.8988144311385901E-3</c:v>
                </c:pt>
                <c:pt idx="31583">
                  <c:v>2.2177651767042898E-5</c:v>
                </c:pt>
                <c:pt idx="31584">
                  <c:v>5.2832119140668304E-4</c:v>
                </c:pt>
                <c:pt idx="31585">
                  <c:v>3.3637630598799301E-3</c:v>
                </c:pt>
                <c:pt idx="31586">
                  <c:v>4.44011741057661E-4</c:v>
                </c:pt>
                <c:pt idx="31587">
                  <c:v>8.7349330931990902E-4</c:v>
                </c:pt>
                <c:pt idx="31588">
                  <c:v>8.1962393677028603E-4</c:v>
                </c:pt>
                <c:pt idx="31589">
                  <c:v>1.3057291109035E-4</c:v>
                </c:pt>
                <c:pt idx="31590">
                  <c:v>3.0625418542560602E-3</c:v>
                </c:pt>
                <c:pt idx="31591">
                  <c:v>2.2143268355621599E-2</c:v>
                </c:pt>
                <c:pt idx="31592">
                  <c:v>3.6735122474731002E-7</c:v>
                </c:pt>
                <c:pt idx="31593">
                  <c:v>1.58711552238117E-5</c:v>
                </c:pt>
                <c:pt idx="31594">
                  <c:v>4.1406800451694202E-3</c:v>
                </c:pt>
                <c:pt idx="31595">
                  <c:v>1.13310152197404E-3</c:v>
                </c:pt>
                <c:pt idx="31596">
                  <c:v>2.2774229364849598E-2</c:v>
                </c:pt>
                <c:pt idx="31597">
                  <c:v>6.8704729957998802E-5</c:v>
                </c:pt>
                <c:pt idx="31598">
                  <c:v>3.2065376838255198E-4</c:v>
                </c:pt>
                <c:pt idx="31599">
                  <c:v>2.86965184629761E-4</c:v>
                </c:pt>
                <c:pt idx="31600">
                  <c:v>1.7112600588219001E-3</c:v>
                </c:pt>
                <c:pt idx="31601">
                  <c:v>1.26880943048566E-4</c:v>
                </c:pt>
                <c:pt idx="31602">
                  <c:v>5.4444565441050903E-4</c:v>
                </c:pt>
                <c:pt idx="31603">
                  <c:v>9.9977964872218308E-4</c:v>
                </c:pt>
                <c:pt idx="31604">
                  <c:v>1.92977437099245E-2</c:v>
                </c:pt>
                <c:pt idx="31605">
                  <c:v>1.16561958824481E-4</c:v>
                </c:pt>
                <c:pt idx="31606">
                  <c:v>1.22869131537607E-2</c:v>
                </c:pt>
                <c:pt idx="31607">
                  <c:v>2.7345438914818301E-3</c:v>
                </c:pt>
                <c:pt idx="31608">
                  <c:v>9.8002171175152897E-5</c:v>
                </c:pt>
                <c:pt idx="31609">
                  <c:v>4.1846056828019201E-2</c:v>
                </c:pt>
                <c:pt idx="31610">
                  <c:v>7.8948356455561602E-4</c:v>
                </c:pt>
                <c:pt idx="31611">
                  <c:v>8.5909956897911605E-3</c:v>
                </c:pt>
                <c:pt idx="31612">
                  <c:v>1.7353916287227999E-5</c:v>
                </c:pt>
                <c:pt idx="31613">
                  <c:v>8.8287602480189502E-4</c:v>
                </c:pt>
                <c:pt idx="31614">
                  <c:v>5.0484760788850603E-4</c:v>
                </c:pt>
                <c:pt idx="31615">
                  <c:v>1.52608408693039E-3</c:v>
                </c:pt>
                <c:pt idx="31616">
                  <c:v>7.1110554854806904E-5</c:v>
                </c:pt>
                <c:pt idx="31617">
                  <c:v>5.0890579428716299E-4</c:v>
                </c:pt>
                <c:pt idx="31618">
                  <c:v>2.7653500648857601E-4</c:v>
                </c:pt>
                <c:pt idx="31619">
                  <c:v>2.1159744147595401E-3</c:v>
                </c:pt>
                <c:pt idx="31620">
                  <c:v>3.0030094729181002E-4</c:v>
                </c:pt>
                <c:pt idx="31621">
                  <c:v>5.5655597561131302E-5</c:v>
                </c:pt>
                <c:pt idx="31622">
                  <c:v>1.2730886941129E-2</c:v>
                </c:pt>
                <c:pt idx="31623">
                  <c:v>3.4272672998697002E-3</c:v>
                </c:pt>
                <c:pt idx="31624">
                  <c:v>9.1901123456030395E-3</c:v>
                </c:pt>
                <c:pt idx="31625">
                  <c:v>2.6905335507014798E-3</c:v>
                </c:pt>
                <c:pt idx="31626">
                  <c:v>0.43639069812596698</c:v>
                </c:pt>
                <c:pt idx="31627">
                  <c:v>8.3819009374868096E-4</c:v>
                </c:pt>
                <c:pt idx="31628">
                  <c:v>8.7887173976549701E-2</c:v>
                </c:pt>
                <c:pt idx="31629">
                  <c:v>3.2915122877273602E-4</c:v>
                </c:pt>
                <c:pt idx="31630">
                  <c:v>3.0300909914912299E-3</c:v>
                </c:pt>
                <c:pt idx="31631">
                  <c:v>1.5361053392169801E-3</c:v>
                </c:pt>
                <c:pt idx="31632">
                  <c:v>1.30110977102582E-5</c:v>
                </c:pt>
                <c:pt idx="31633">
                  <c:v>9.3397382516208197E-7</c:v>
                </c:pt>
                <c:pt idx="31634">
                  <c:v>1.2226933416829701E-3</c:v>
                </c:pt>
                <c:pt idx="31635">
                  <c:v>7.0281859339215902E-5</c:v>
                </c:pt>
                <c:pt idx="31636">
                  <c:v>5.6928175463364901E-4</c:v>
                </c:pt>
                <c:pt idx="31637">
                  <c:v>1.2752141640003101E-2</c:v>
                </c:pt>
                <c:pt idx="31638">
                  <c:v>7.1071889268626805E-5</c:v>
                </c:pt>
                <c:pt idx="31639">
                  <c:v>4.1364835543525897E-3</c:v>
                </c:pt>
                <c:pt idx="31640">
                  <c:v>1.7484990848436101E-7</c:v>
                </c:pt>
                <c:pt idx="31641">
                  <c:v>1.00487511112388E-3</c:v>
                </c:pt>
                <c:pt idx="31642">
                  <c:v>5.0153470552466596E-7</c:v>
                </c:pt>
                <c:pt idx="31643">
                  <c:v>6.3896147885301498E-5</c:v>
                </c:pt>
                <c:pt idx="31644">
                  <c:v>3.15549906920305E-2</c:v>
                </c:pt>
                <c:pt idx="31645">
                  <c:v>5.3360889647992803E-4</c:v>
                </c:pt>
                <c:pt idx="31646">
                  <c:v>2.13182474374179E-3</c:v>
                </c:pt>
                <c:pt idx="31647">
                  <c:v>5.0616244622502499E-6</c:v>
                </c:pt>
                <c:pt idx="31648">
                  <c:v>4.8603701049289502E-3</c:v>
                </c:pt>
                <c:pt idx="31649">
                  <c:v>3.93954840715776E-5</c:v>
                </c:pt>
                <c:pt idx="31650">
                  <c:v>1.4224568669104301E-3</c:v>
                </c:pt>
                <c:pt idx="31651">
                  <c:v>3.1015543438898201E-3</c:v>
                </c:pt>
                <c:pt idx="31652">
                  <c:v>1.99540698396515E-5</c:v>
                </c:pt>
                <c:pt idx="31653">
                  <c:v>3.30768570991977E-5</c:v>
                </c:pt>
                <c:pt idx="31654">
                  <c:v>1.8929790381475801E-4</c:v>
                </c:pt>
                <c:pt idx="31655">
                  <c:v>5.5796343593801897E-3</c:v>
                </c:pt>
                <c:pt idx="31656">
                  <c:v>5.5305231004728504E-3</c:v>
                </c:pt>
                <c:pt idx="31657">
                  <c:v>4.09715314458325E-3</c:v>
                </c:pt>
                <c:pt idx="31658">
                  <c:v>2.25890542727423E-4</c:v>
                </c:pt>
                <c:pt idx="31659">
                  <c:v>4.5337102648577098E-4</c:v>
                </c:pt>
                <c:pt idx="31660">
                  <c:v>6.1740481525108105E-5</c:v>
                </c:pt>
                <c:pt idx="31661">
                  <c:v>5.19405342145711E-2</c:v>
                </c:pt>
                <c:pt idx="31662">
                  <c:v>4.7308996185215098E-4</c:v>
                </c:pt>
                <c:pt idx="31663">
                  <c:v>2.7887696984683201E-6</c:v>
                </c:pt>
                <c:pt idx="31664">
                  <c:v>4.0489092854879003E-5</c:v>
                </c:pt>
                <c:pt idx="31665">
                  <c:v>1.9490778393124901E-4</c:v>
                </c:pt>
                <c:pt idx="31666">
                  <c:v>4.1255971350173802E-5</c:v>
                </c:pt>
                <c:pt idx="31667">
                  <c:v>1.81818856570144E-3</c:v>
                </c:pt>
                <c:pt idx="31668">
                  <c:v>2.6666948070284399E-4</c:v>
                </c:pt>
                <c:pt idx="31669">
                  <c:v>4.0434588611020499E-5</c:v>
                </c:pt>
                <c:pt idx="31670">
                  <c:v>3.1633524319736399E-4</c:v>
                </c:pt>
                <c:pt idx="31671">
                  <c:v>2.1554407176191899E-4</c:v>
                </c:pt>
                <c:pt idx="31672">
                  <c:v>4.79829824684701E-5</c:v>
                </c:pt>
                <c:pt idx="31673">
                  <c:v>6.49097053401081E-3</c:v>
                </c:pt>
                <c:pt idx="31674">
                  <c:v>1.0746523727712201E-3</c:v>
                </c:pt>
                <c:pt idx="31675">
                  <c:v>3.6830343398397398E-4</c:v>
                </c:pt>
                <c:pt idx="31676">
                  <c:v>4.7484682036457803E-5</c:v>
                </c:pt>
                <c:pt idx="31677">
                  <c:v>0.41235394816222698</c:v>
                </c:pt>
                <c:pt idx="31678">
                  <c:v>1.2999396591825799E-4</c:v>
                </c:pt>
                <c:pt idx="31679">
                  <c:v>2.1685221405599499E-7</c:v>
                </c:pt>
                <c:pt idx="31680">
                  <c:v>1.1865991706013E-3</c:v>
                </c:pt>
                <c:pt idx="31681">
                  <c:v>2.9425620324637699E-4</c:v>
                </c:pt>
                <c:pt idx="31682">
                  <c:v>2.17764811369511E-4</c:v>
                </c:pt>
                <c:pt idx="31683">
                  <c:v>0.362426898092508</c:v>
                </c:pt>
                <c:pt idx="31684">
                  <c:v>8.62736140527134E-5</c:v>
                </c:pt>
                <c:pt idx="31685">
                  <c:v>2.4177337798124002E-7</c:v>
                </c:pt>
                <c:pt idx="31686">
                  <c:v>1.0540802690609801E-3</c:v>
                </c:pt>
                <c:pt idx="31687">
                  <c:v>1.7010235061670799E-3</c:v>
                </c:pt>
                <c:pt idx="31688">
                  <c:v>0.25092633791179397</c:v>
                </c:pt>
                <c:pt idx="31689">
                  <c:v>4.61335165798801E-7</c:v>
                </c:pt>
                <c:pt idx="31690">
                  <c:v>1.02538079697365E-4</c:v>
                </c:pt>
                <c:pt idx="31691">
                  <c:v>2.1364838253343302E-3</c:v>
                </c:pt>
                <c:pt idx="31692">
                  <c:v>3.71669505136117E-4</c:v>
                </c:pt>
                <c:pt idx="31693">
                  <c:v>2.35371041769594E-4</c:v>
                </c:pt>
                <c:pt idx="31694">
                  <c:v>1.67631157457599E-4</c:v>
                </c:pt>
                <c:pt idx="31695">
                  <c:v>5.1335063326516401E-3</c:v>
                </c:pt>
                <c:pt idx="31696">
                  <c:v>5.0290767026045795E-4</c:v>
                </c:pt>
                <c:pt idx="31697">
                  <c:v>1.3725863797872201E-4</c:v>
                </c:pt>
                <c:pt idx="31698">
                  <c:v>6.3170608860880497E-4</c:v>
                </c:pt>
                <c:pt idx="31699">
                  <c:v>4.4468958916530502E-3</c:v>
                </c:pt>
                <c:pt idx="31700">
                  <c:v>5.7268374370205702E-5</c:v>
                </c:pt>
                <c:pt idx="31701">
                  <c:v>4.0563399354116601E-7</c:v>
                </c:pt>
                <c:pt idx="31702">
                  <c:v>8.0461690281393404E-4</c:v>
                </c:pt>
                <c:pt idx="31703">
                  <c:v>5.5102627243151499E-4</c:v>
                </c:pt>
                <c:pt idx="31704">
                  <c:v>9.0472690750170101E-3</c:v>
                </c:pt>
                <c:pt idx="31705">
                  <c:v>1.04527151886567E-3</c:v>
                </c:pt>
                <c:pt idx="31706">
                  <c:v>7.0993733530158804E-4</c:v>
                </c:pt>
                <c:pt idx="31707">
                  <c:v>3.6281414465210803E-5</c:v>
                </c:pt>
                <c:pt idx="31708">
                  <c:v>1.33214890160158E-4</c:v>
                </c:pt>
                <c:pt idx="31709">
                  <c:v>3.7706639808389198E-4</c:v>
                </c:pt>
                <c:pt idx="31710">
                  <c:v>2.5960233538161299E-3</c:v>
                </c:pt>
                <c:pt idx="31711">
                  <c:v>9.4447161201392904E-5</c:v>
                </c:pt>
                <c:pt idx="31712">
                  <c:v>2.2086876887903199E-3</c:v>
                </c:pt>
                <c:pt idx="31713">
                  <c:v>2.5905913996409399E-4</c:v>
                </c:pt>
                <c:pt idx="31714">
                  <c:v>1.30971911701131E-2</c:v>
                </c:pt>
                <c:pt idx="31715">
                  <c:v>6.9128177215927906E-5</c:v>
                </c:pt>
                <c:pt idx="31716">
                  <c:v>3.8982700485274998E-3</c:v>
                </c:pt>
                <c:pt idx="31717">
                  <c:v>4.4456438285496003E-2</c:v>
                </c:pt>
                <c:pt idx="31718">
                  <c:v>3.81323090562078E-7</c:v>
                </c:pt>
                <c:pt idx="31719">
                  <c:v>8.5991888791704196E-4</c:v>
                </c:pt>
                <c:pt idx="31720">
                  <c:v>1.4440076988818401E-4</c:v>
                </c:pt>
                <c:pt idx="31721">
                  <c:v>4.4413693158861997E-3</c:v>
                </c:pt>
                <c:pt idx="31722">
                  <c:v>1.8719035358230199E-3</c:v>
                </c:pt>
                <c:pt idx="31723">
                  <c:v>7.8033281662573699E-4</c:v>
                </c:pt>
                <c:pt idx="31724">
                  <c:v>3.3005933916383401E-4</c:v>
                </c:pt>
                <c:pt idx="31725">
                  <c:v>8.3473457038335893E-5</c:v>
                </c:pt>
                <c:pt idx="31726">
                  <c:v>4.0485133488105699E-3</c:v>
                </c:pt>
                <c:pt idx="31727">
                  <c:v>3.18245957258607E-4</c:v>
                </c:pt>
                <c:pt idx="31728">
                  <c:v>1.03372541234094E-4</c:v>
                </c:pt>
                <c:pt idx="31729">
                  <c:v>4.8028943860676495E-7</c:v>
                </c:pt>
                <c:pt idx="31730">
                  <c:v>1.13263160503099E-3</c:v>
                </c:pt>
                <c:pt idx="31731">
                  <c:v>9.37568123080216E-4</c:v>
                </c:pt>
                <c:pt idx="31732">
                  <c:v>1.8112434946314199E-3</c:v>
                </c:pt>
                <c:pt idx="31733">
                  <c:v>1.13191988225233E-2</c:v>
                </c:pt>
                <c:pt idx="31734">
                  <c:v>2.4003970389230401E-2</c:v>
                </c:pt>
                <c:pt idx="31735">
                  <c:v>1.21767301220642E-3</c:v>
                </c:pt>
                <c:pt idx="31736">
                  <c:v>1.06297453156219E-3</c:v>
                </c:pt>
                <c:pt idx="31737">
                  <c:v>6.5376828376358901E-4</c:v>
                </c:pt>
                <c:pt idx="31738">
                  <c:v>0.68682260730744904</c:v>
                </c:pt>
                <c:pt idx="31739">
                  <c:v>9.6761302244445097E-7</c:v>
                </c:pt>
                <c:pt idx="31740">
                  <c:v>2.7441920173191499E-5</c:v>
                </c:pt>
                <c:pt idx="31741">
                  <c:v>3.2521107327025998E-4</c:v>
                </c:pt>
                <c:pt idx="31742">
                  <c:v>0.48701606340964998</c:v>
                </c:pt>
                <c:pt idx="31743">
                  <c:v>9.3622330703936504E-5</c:v>
                </c:pt>
                <c:pt idx="31744">
                  <c:v>2.6686398405236102E-4</c:v>
                </c:pt>
                <c:pt idx="31745">
                  <c:v>3.4590401477232698E-4</c:v>
                </c:pt>
                <c:pt idx="31746">
                  <c:v>7.0537554791706095E-4</c:v>
                </c:pt>
                <c:pt idx="31747">
                  <c:v>6.8495840204688105E-5</c:v>
                </c:pt>
                <c:pt idx="31748">
                  <c:v>2.2727234043853201E-2</c:v>
                </c:pt>
                <c:pt idx="31749">
                  <c:v>2.2908201443539501E-3</c:v>
                </c:pt>
                <c:pt idx="31750">
                  <c:v>2.8301903275496201E-4</c:v>
                </c:pt>
                <c:pt idx="31751">
                  <c:v>1.22562836869724E-6</c:v>
                </c:pt>
                <c:pt idx="31752">
                  <c:v>2.5082528013320302E-4</c:v>
                </c:pt>
                <c:pt idx="31753">
                  <c:v>0.33549878620833601</c:v>
                </c:pt>
                <c:pt idx="31754">
                  <c:v>3.0633808903553298E-4</c:v>
                </c:pt>
                <c:pt idx="31755">
                  <c:v>2.7679772653612702E-7</c:v>
                </c:pt>
                <c:pt idx="31756">
                  <c:v>5.4200849163475097E-2</c:v>
                </c:pt>
                <c:pt idx="31757">
                  <c:v>1.4202689575643201E-4</c:v>
                </c:pt>
                <c:pt idx="31758">
                  <c:v>5.8440821378403698E-3</c:v>
                </c:pt>
                <c:pt idx="31759">
                  <c:v>1.8825005831920401E-4</c:v>
                </c:pt>
                <c:pt idx="31760">
                  <c:v>1.0524145821022E-3</c:v>
                </c:pt>
                <c:pt idx="31761">
                  <c:v>1.19739019361852E-5</c:v>
                </c:pt>
                <c:pt idx="31762">
                  <c:v>2.6342068663612599E-7</c:v>
                </c:pt>
                <c:pt idx="31763">
                  <c:v>4.1752209592518401E-4</c:v>
                </c:pt>
                <c:pt idx="31764">
                  <c:v>4.5690655578314298E-7</c:v>
                </c:pt>
                <c:pt idx="31765">
                  <c:v>4.3983217998036896E-3</c:v>
                </c:pt>
                <c:pt idx="31766">
                  <c:v>3.6597979794797699E-7</c:v>
                </c:pt>
                <c:pt idx="31767">
                  <c:v>5.9327238277549202E-4</c:v>
                </c:pt>
                <c:pt idx="31768">
                  <c:v>1.95280062508363E-4</c:v>
                </c:pt>
                <c:pt idx="31769">
                  <c:v>1.7712653845523001E-2</c:v>
                </c:pt>
                <c:pt idx="31770">
                  <c:v>3.1347907896449598E-3</c:v>
                </c:pt>
                <c:pt idx="31771">
                  <c:v>2.9510675915249901E-7</c:v>
                </c:pt>
                <c:pt idx="31772">
                  <c:v>7.1875070071535899E-4</c:v>
                </c:pt>
                <c:pt idx="31773">
                  <c:v>2.1773382051672901E-4</c:v>
                </c:pt>
                <c:pt idx="31774">
                  <c:v>4.1961747447263398E-5</c:v>
                </c:pt>
                <c:pt idx="31775">
                  <c:v>5.9837816268165905E-4</c:v>
                </c:pt>
                <c:pt idx="31776">
                  <c:v>3.1319737183310099E-5</c:v>
                </c:pt>
                <c:pt idx="31777">
                  <c:v>1.7688041796284001E-4</c:v>
                </c:pt>
                <c:pt idx="31778">
                  <c:v>1.98730849868658E-2</c:v>
                </c:pt>
                <c:pt idx="31779">
                  <c:v>9.4554103553829599E-4</c:v>
                </c:pt>
                <c:pt idx="31780">
                  <c:v>3.8604317611307102E-7</c:v>
                </c:pt>
                <c:pt idx="31781">
                  <c:v>3.4836866546973599E-3</c:v>
                </c:pt>
                <c:pt idx="31782">
                  <c:v>9.51513928974059E-4</c:v>
                </c:pt>
                <c:pt idx="31783">
                  <c:v>1.5411410104149099E-4</c:v>
                </c:pt>
                <c:pt idx="31784">
                  <c:v>2.1741779017417599E-7</c:v>
                </c:pt>
                <c:pt idx="31785">
                  <c:v>0.12955212424204601</c:v>
                </c:pt>
                <c:pt idx="31786">
                  <c:v>2.58308138288561E-4</c:v>
                </c:pt>
                <c:pt idx="31787">
                  <c:v>4.26900006878759E-7</c:v>
                </c:pt>
                <c:pt idx="31788">
                  <c:v>2.2816190798080499E-4</c:v>
                </c:pt>
                <c:pt idx="31789">
                  <c:v>5.37814425863516E-5</c:v>
                </c:pt>
                <c:pt idx="31790">
                  <c:v>2.4470058144540998E-4</c:v>
                </c:pt>
                <c:pt idx="31791">
                  <c:v>4.0889560698780398E-4</c:v>
                </c:pt>
                <c:pt idx="31792">
                  <c:v>8.1668932414172204E-5</c:v>
                </c:pt>
                <c:pt idx="31793">
                  <c:v>8.03439311164973E-5</c:v>
                </c:pt>
                <c:pt idx="31794">
                  <c:v>5.2441030759081198E-4</c:v>
                </c:pt>
                <c:pt idx="31795">
                  <c:v>1.20164065650767E-3</c:v>
                </c:pt>
                <c:pt idx="31796">
                  <c:v>1.3663681495561699E-3</c:v>
                </c:pt>
                <c:pt idx="31797">
                  <c:v>1.8712520441548401E-4</c:v>
                </c:pt>
                <c:pt idx="31798">
                  <c:v>4.8077261255788501E-5</c:v>
                </c:pt>
                <c:pt idx="31799">
                  <c:v>7.2718568208694306E-5</c:v>
                </c:pt>
                <c:pt idx="31800">
                  <c:v>1.6624911858319901E-3</c:v>
                </c:pt>
                <c:pt idx="31801">
                  <c:v>2.84713497452501E-3</c:v>
                </c:pt>
                <c:pt idx="31802">
                  <c:v>6.8261957438547395E-4</c:v>
                </c:pt>
                <c:pt idx="31803">
                  <c:v>1.2736047424252199E-4</c:v>
                </c:pt>
                <c:pt idx="31804">
                  <c:v>6.0384801191886101E-4</c:v>
                </c:pt>
                <c:pt idx="31805">
                  <c:v>6.2898468571406297E-4</c:v>
                </c:pt>
                <c:pt idx="31806">
                  <c:v>3.5905770302416999E-3</c:v>
                </c:pt>
                <c:pt idx="31807">
                  <c:v>6.3679565891653495E-5</c:v>
                </c:pt>
                <c:pt idx="31808">
                  <c:v>1.38128484922352E-2</c:v>
                </c:pt>
                <c:pt idx="31809">
                  <c:v>1.5758380317213599E-4</c:v>
                </c:pt>
                <c:pt idx="31810">
                  <c:v>3.5056980910906001E-3</c:v>
                </c:pt>
                <c:pt idx="31811">
                  <c:v>1.5350820981054601E-3</c:v>
                </c:pt>
                <c:pt idx="31812">
                  <c:v>8.4339440323193997E-5</c:v>
                </c:pt>
                <c:pt idx="31813">
                  <c:v>1.20385378793015E-4</c:v>
                </c:pt>
                <c:pt idx="31814">
                  <c:v>8.4866506613692305E-5</c:v>
                </c:pt>
                <c:pt idx="31815">
                  <c:v>2.5161366659361998E-7</c:v>
                </c:pt>
                <c:pt idx="31816">
                  <c:v>6.1120436739925199E-3</c:v>
                </c:pt>
                <c:pt idx="31817">
                  <c:v>5.4067932259757201E-5</c:v>
                </c:pt>
                <c:pt idx="31818">
                  <c:v>1.8307996849652099E-4</c:v>
                </c:pt>
                <c:pt idx="31819">
                  <c:v>4.36260555897888E-3</c:v>
                </c:pt>
                <c:pt idx="31820">
                  <c:v>0.103310485562657</c:v>
                </c:pt>
                <c:pt idx="31821">
                  <c:v>1.84423258898575E-3</c:v>
                </c:pt>
                <c:pt idx="31822">
                  <c:v>9.6900383438703298E-5</c:v>
                </c:pt>
                <c:pt idx="31823">
                  <c:v>9.16888103230941E-5</c:v>
                </c:pt>
                <c:pt idx="31824">
                  <c:v>1.85922741432443E-3</c:v>
                </c:pt>
                <c:pt idx="31825">
                  <c:v>4.1543427026224404E-3</c:v>
                </c:pt>
                <c:pt idx="31826">
                  <c:v>2.6668872000896399E-3</c:v>
                </c:pt>
                <c:pt idx="31827">
                  <c:v>2.02098999606243E-4</c:v>
                </c:pt>
                <c:pt idx="31828">
                  <c:v>1.6914257266203501E-4</c:v>
                </c:pt>
                <c:pt idx="31829">
                  <c:v>1.76792806231138E-7</c:v>
                </c:pt>
                <c:pt idx="31830">
                  <c:v>2.2331169023269599E-2</c:v>
                </c:pt>
                <c:pt idx="31831">
                  <c:v>1.4990216406854899E-4</c:v>
                </c:pt>
                <c:pt idx="31832">
                  <c:v>8.0024275209442594E-3</c:v>
                </c:pt>
                <c:pt idx="31833">
                  <c:v>1.09965907908632E-4</c:v>
                </c:pt>
                <c:pt idx="31834">
                  <c:v>1.97350439873056E-4</c:v>
                </c:pt>
                <c:pt idx="31835">
                  <c:v>5.3243614641824099E-4</c:v>
                </c:pt>
                <c:pt idx="31836">
                  <c:v>8.4516111684366201E-3</c:v>
                </c:pt>
                <c:pt idx="31837">
                  <c:v>2.3636838982212999E-4</c:v>
                </c:pt>
                <c:pt idx="31838">
                  <c:v>4.97864018053091E-3</c:v>
                </c:pt>
                <c:pt idx="31839">
                  <c:v>5.0214644576586596E-7</c:v>
                </c:pt>
                <c:pt idx="31840">
                  <c:v>6.5753840900839905E-5</c:v>
                </c:pt>
                <c:pt idx="31841">
                  <c:v>1.1025683973076901E-4</c:v>
                </c:pt>
                <c:pt idx="31842">
                  <c:v>3.1798103787956201E-4</c:v>
                </c:pt>
                <c:pt idx="31843">
                  <c:v>2.14544190714351E-7</c:v>
                </c:pt>
                <c:pt idx="31844">
                  <c:v>1.42817573108162E-3</c:v>
                </c:pt>
                <c:pt idx="31845">
                  <c:v>1.15718983447303E-3</c:v>
                </c:pt>
                <c:pt idx="31846">
                  <c:v>9.1487622539500202E-7</c:v>
                </c:pt>
                <c:pt idx="31847">
                  <c:v>1.10443922323532E-3</c:v>
                </c:pt>
                <c:pt idx="31848">
                  <c:v>9.2837682015267299E-7</c:v>
                </c:pt>
                <c:pt idx="31849">
                  <c:v>2.7192829574970403E-4</c:v>
                </c:pt>
                <c:pt idx="31850">
                  <c:v>1.9942734735256201E-4</c:v>
                </c:pt>
                <c:pt idx="31851">
                  <c:v>1.8999947838005101E-3</c:v>
                </c:pt>
                <c:pt idx="31852">
                  <c:v>1.68431673811304E-3</c:v>
                </c:pt>
                <c:pt idx="31853">
                  <c:v>1.15359560521793E-6</c:v>
                </c:pt>
                <c:pt idx="31854">
                  <c:v>1.2015133355998499E-4</c:v>
                </c:pt>
                <c:pt idx="31855">
                  <c:v>1.05139824496292E-2</c:v>
                </c:pt>
                <c:pt idx="31856">
                  <c:v>4.1711814735989201E-6</c:v>
                </c:pt>
                <c:pt idx="31857">
                  <c:v>6.7067662184403503E-3</c:v>
                </c:pt>
                <c:pt idx="31858">
                  <c:v>1.2392915981701401E-4</c:v>
                </c:pt>
                <c:pt idx="31859">
                  <c:v>8.6886314900797205E-5</c:v>
                </c:pt>
                <c:pt idx="31860">
                  <c:v>4.8417696994410403E-5</c:v>
                </c:pt>
                <c:pt idx="31861">
                  <c:v>5.4147440600213503E-4</c:v>
                </c:pt>
                <c:pt idx="31862">
                  <c:v>5.2020821907061996E-7</c:v>
                </c:pt>
                <c:pt idx="31863">
                  <c:v>4.72551479481133E-2</c:v>
                </c:pt>
                <c:pt idx="31864">
                  <c:v>2.62294139038932E-7</c:v>
                </c:pt>
                <c:pt idx="31865">
                  <c:v>6.9694293788042901E-3</c:v>
                </c:pt>
                <c:pt idx="31866">
                  <c:v>3.0994850345923198E-4</c:v>
                </c:pt>
                <c:pt idx="31867">
                  <c:v>3.0108028351210499E-5</c:v>
                </c:pt>
                <c:pt idx="31868">
                  <c:v>3.8200374915381299E-4</c:v>
                </c:pt>
                <c:pt idx="31869">
                  <c:v>7.9941002436022603E-7</c:v>
                </c:pt>
                <c:pt idx="31870">
                  <c:v>1.8151540578405899E-7</c:v>
                </c:pt>
                <c:pt idx="31871">
                  <c:v>3.0333521366638402E-7</c:v>
                </c:pt>
                <c:pt idx="31872">
                  <c:v>1.18885756928985E-4</c:v>
                </c:pt>
                <c:pt idx="31873">
                  <c:v>1.80577291672228E-4</c:v>
                </c:pt>
                <c:pt idx="31874">
                  <c:v>1.09809674068537E-4</c:v>
                </c:pt>
                <c:pt idx="31875">
                  <c:v>1.9356180163357199E-3</c:v>
                </c:pt>
                <c:pt idx="31876">
                  <c:v>6.5680978111839701E-6</c:v>
                </c:pt>
                <c:pt idx="31877">
                  <c:v>1.14691989937445E-2</c:v>
                </c:pt>
                <c:pt idx="31878">
                  <c:v>1.3635799821701001E-4</c:v>
                </c:pt>
                <c:pt idx="31879">
                  <c:v>6.4954504194325994E-5</c:v>
                </c:pt>
                <c:pt idx="31880">
                  <c:v>5.2442989621643999E-3</c:v>
                </c:pt>
                <c:pt idx="31881">
                  <c:v>1.2424293377576499E-3</c:v>
                </c:pt>
                <c:pt idx="31882">
                  <c:v>1.3612801761989299E-4</c:v>
                </c:pt>
                <c:pt idx="31883">
                  <c:v>4.1197479809559202E-5</c:v>
                </c:pt>
                <c:pt idx="31884">
                  <c:v>1.04813185217342E-3</c:v>
                </c:pt>
                <c:pt idx="31885">
                  <c:v>1.35592238919134E-5</c:v>
                </c:pt>
                <c:pt idx="31886">
                  <c:v>1.15443791509284E-3</c:v>
                </c:pt>
                <c:pt idx="31887">
                  <c:v>2.0033588001438999E-7</c:v>
                </c:pt>
                <c:pt idx="31888">
                  <c:v>1.7369995219474401E-4</c:v>
                </c:pt>
                <c:pt idx="31889">
                  <c:v>9.9718481675613105E-3</c:v>
                </c:pt>
                <c:pt idx="31890">
                  <c:v>5.8885911648374198E-4</c:v>
                </c:pt>
                <c:pt idx="31891">
                  <c:v>5.7956340658235402E-3</c:v>
                </c:pt>
                <c:pt idx="31892">
                  <c:v>4.3983112771351501E-4</c:v>
                </c:pt>
                <c:pt idx="31893">
                  <c:v>9.7741430146535807E-5</c:v>
                </c:pt>
                <c:pt idx="31894">
                  <c:v>5.3637481011212499E-7</c:v>
                </c:pt>
                <c:pt idx="31895">
                  <c:v>0.100023586101229</c:v>
                </c:pt>
                <c:pt idx="31896">
                  <c:v>6.6462804968796198E-5</c:v>
                </c:pt>
                <c:pt idx="31897">
                  <c:v>7.0632314946359896E-4</c:v>
                </c:pt>
                <c:pt idx="31898">
                  <c:v>1.4205395324833701E-4</c:v>
                </c:pt>
                <c:pt idx="31899">
                  <c:v>9.2412177219920795E-5</c:v>
                </c:pt>
                <c:pt idx="31900">
                  <c:v>1.0673715173686701E-2</c:v>
                </c:pt>
                <c:pt idx="31901">
                  <c:v>3.3582079008647799E-7</c:v>
                </c:pt>
                <c:pt idx="31902">
                  <c:v>2.1387842835306599E-4</c:v>
                </c:pt>
                <c:pt idx="31903">
                  <c:v>1.6611481936965299E-4</c:v>
                </c:pt>
                <c:pt idx="31904">
                  <c:v>9.9456269036835004E-3</c:v>
                </c:pt>
                <c:pt idx="31905">
                  <c:v>1.2891135361650801E-4</c:v>
                </c:pt>
                <c:pt idx="31906">
                  <c:v>3.2515654413714399E-3</c:v>
                </c:pt>
                <c:pt idx="31907">
                  <c:v>2.2761630805293201E-5</c:v>
                </c:pt>
                <c:pt idx="31908">
                  <c:v>3.6320163243081002E-7</c:v>
                </c:pt>
                <c:pt idx="31909">
                  <c:v>3.9882286098410501E-5</c:v>
                </c:pt>
                <c:pt idx="31910">
                  <c:v>2.03003756822195E-4</c:v>
                </c:pt>
                <c:pt idx="31911">
                  <c:v>1.80617568123681E-7</c:v>
                </c:pt>
                <c:pt idx="31912">
                  <c:v>3.5887703420006803E-5</c:v>
                </c:pt>
                <c:pt idx="31913">
                  <c:v>8.4292094682063301E-4</c:v>
                </c:pt>
                <c:pt idx="31914">
                  <c:v>6.7345159131583399E-5</c:v>
                </c:pt>
                <c:pt idx="31915">
                  <c:v>4.7815669932690702E-4</c:v>
                </c:pt>
                <c:pt idx="31916">
                  <c:v>5.0425999860796704E-7</c:v>
                </c:pt>
                <c:pt idx="31917">
                  <c:v>1.07756630114474E-4</c:v>
                </c:pt>
                <c:pt idx="31918">
                  <c:v>2.1580439193512199E-4</c:v>
                </c:pt>
                <c:pt idx="31919">
                  <c:v>1.35095168154738E-4</c:v>
                </c:pt>
                <c:pt idx="31920">
                  <c:v>3.9480063723503697E-7</c:v>
                </c:pt>
                <c:pt idx="31921">
                  <c:v>1.9048470669223499E-3</c:v>
                </c:pt>
                <c:pt idx="31922">
                  <c:v>5.5238568359855702E-5</c:v>
                </c:pt>
                <c:pt idx="31923">
                  <c:v>2.3882630540660201E-4</c:v>
                </c:pt>
                <c:pt idx="31924">
                  <c:v>1.45803173595093E-3</c:v>
                </c:pt>
                <c:pt idx="31925">
                  <c:v>7.7617685010256403E-4</c:v>
                </c:pt>
                <c:pt idx="31926">
                  <c:v>4.64564187610381E-2</c:v>
                </c:pt>
                <c:pt idx="31927">
                  <c:v>2.1501735275784799E-4</c:v>
                </c:pt>
                <c:pt idx="31928">
                  <c:v>1.0335506045357501E-3</c:v>
                </c:pt>
                <c:pt idx="31929">
                  <c:v>7.1787528582798702E-4</c:v>
                </c:pt>
                <c:pt idx="31930">
                  <c:v>6.5526387877010103E-6</c:v>
                </c:pt>
                <c:pt idx="31931">
                  <c:v>1.2682363697599199E-5</c:v>
                </c:pt>
                <c:pt idx="31932">
                  <c:v>3.34276193348154E-7</c:v>
                </c:pt>
                <c:pt idx="31933">
                  <c:v>1.4915287435535201E-4</c:v>
                </c:pt>
                <c:pt idx="31934">
                  <c:v>1.3783986258627501E-6</c:v>
                </c:pt>
                <c:pt idx="31935">
                  <c:v>1.07601547383461E-4</c:v>
                </c:pt>
                <c:pt idx="31936">
                  <c:v>1.0194124562075699E-3</c:v>
                </c:pt>
                <c:pt idx="31937">
                  <c:v>2.2046265422046601E-2</c:v>
                </c:pt>
                <c:pt idx="31938">
                  <c:v>1.4028972834488999E-2</c:v>
                </c:pt>
                <c:pt idx="31939">
                  <c:v>2.5212756077523597E-4</c:v>
                </c:pt>
                <c:pt idx="31940">
                  <c:v>1.17394396920005E-4</c:v>
                </c:pt>
                <c:pt idx="31941">
                  <c:v>2.09984315739187E-5</c:v>
                </c:pt>
                <c:pt idx="31942">
                  <c:v>1.0774111747471301E-4</c:v>
                </c:pt>
                <c:pt idx="31943">
                  <c:v>4.7251175484286402E-3</c:v>
                </c:pt>
                <c:pt idx="31944">
                  <c:v>4.6980179184678596E-3</c:v>
                </c:pt>
                <c:pt idx="31945">
                  <c:v>2.2910732601023698E-6</c:v>
                </c:pt>
                <c:pt idx="31946">
                  <c:v>4.18326740916092E-2</c:v>
                </c:pt>
                <c:pt idx="31947">
                  <c:v>6.4163634368213304E-3</c:v>
                </c:pt>
                <c:pt idx="31948">
                  <c:v>2.4943526796176898E-4</c:v>
                </c:pt>
                <c:pt idx="31949">
                  <c:v>2.06337586091586E-4</c:v>
                </c:pt>
                <c:pt idx="31950">
                  <c:v>7.3558173591097104E-7</c:v>
                </c:pt>
                <c:pt idx="31951">
                  <c:v>9.8459323277005304E-5</c:v>
                </c:pt>
                <c:pt idx="31952">
                  <c:v>7.6788240024074105E-4</c:v>
                </c:pt>
                <c:pt idx="31953">
                  <c:v>5.1367126752193803E-3</c:v>
                </c:pt>
                <c:pt idx="31954">
                  <c:v>7.6369357959675102E-2</c:v>
                </c:pt>
                <c:pt idx="31955">
                  <c:v>1.06350547904177E-2</c:v>
                </c:pt>
                <c:pt idx="31956">
                  <c:v>7.6489243101248404E-4</c:v>
                </c:pt>
                <c:pt idx="31957">
                  <c:v>7.8540138607100798E-4</c:v>
                </c:pt>
                <c:pt idx="31958">
                  <c:v>1.7836523466883501E-5</c:v>
                </c:pt>
                <c:pt idx="31959">
                  <c:v>1.8916614334958799E-2</c:v>
                </c:pt>
                <c:pt idx="31960">
                  <c:v>4.2143912966929702E-4</c:v>
                </c:pt>
                <c:pt idx="31961">
                  <c:v>8.1258646838428797E-4</c:v>
                </c:pt>
                <c:pt idx="31962">
                  <c:v>6.76949544207115E-3</c:v>
                </c:pt>
                <c:pt idx="31963">
                  <c:v>1.4208774692830699E-4</c:v>
                </c:pt>
                <c:pt idx="31964">
                  <c:v>3.6871982064213399E-4</c:v>
                </c:pt>
                <c:pt idx="31965">
                  <c:v>4.6409774470168098E-4</c:v>
                </c:pt>
                <c:pt idx="31966">
                  <c:v>2.05777589463287E-7</c:v>
                </c:pt>
                <c:pt idx="31967">
                  <c:v>7.7014291824695395E-5</c:v>
                </c:pt>
                <c:pt idx="31968">
                  <c:v>5.2793257835369398E-3</c:v>
                </c:pt>
                <c:pt idx="31969">
                  <c:v>7.3792507724230703E-3</c:v>
                </c:pt>
                <c:pt idx="31970">
                  <c:v>1.88773459105607E-3</c:v>
                </c:pt>
                <c:pt idx="31971">
                  <c:v>2.5178611148330699E-6</c:v>
                </c:pt>
                <c:pt idx="31972">
                  <c:v>6.7504952216928605E-4</c:v>
                </c:pt>
                <c:pt idx="31973">
                  <c:v>2.0641834580128701E-3</c:v>
                </c:pt>
                <c:pt idx="31974">
                  <c:v>5.2333669257360804E-3</c:v>
                </c:pt>
                <c:pt idx="31975">
                  <c:v>4.6675130148347696E-3</c:v>
                </c:pt>
                <c:pt idx="31976">
                  <c:v>1.1593524482099301E-2</c:v>
                </c:pt>
                <c:pt idx="31977">
                  <c:v>1.0282186666719E-3</c:v>
                </c:pt>
                <c:pt idx="31978">
                  <c:v>6.2507627592277493E-5</c:v>
                </c:pt>
                <c:pt idx="31979">
                  <c:v>1.5226116347092701E-3</c:v>
                </c:pt>
                <c:pt idx="31980">
                  <c:v>3.0107689523837901E-7</c:v>
                </c:pt>
                <c:pt idx="31981">
                  <c:v>2.8143530319115102E-4</c:v>
                </c:pt>
                <c:pt idx="31982">
                  <c:v>7.59349845977225E-4</c:v>
                </c:pt>
                <c:pt idx="31983">
                  <c:v>1.1940424485354699E-4</c:v>
                </c:pt>
                <c:pt idx="31984">
                  <c:v>2.0343905242228202E-3</c:v>
                </c:pt>
                <c:pt idx="31985">
                  <c:v>1.04178512648302E-2</c:v>
                </c:pt>
                <c:pt idx="31986">
                  <c:v>1.36190215645757E-5</c:v>
                </c:pt>
                <c:pt idx="31987">
                  <c:v>1.20945874121894E-4</c:v>
                </c:pt>
                <c:pt idx="31988">
                  <c:v>1.5886685280851799E-5</c:v>
                </c:pt>
                <c:pt idx="31989">
                  <c:v>2.7725808654629401E-4</c:v>
                </c:pt>
                <c:pt idx="31990">
                  <c:v>1.8270772447815701E-7</c:v>
                </c:pt>
                <c:pt idx="31991">
                  <c:v>6.11000093543946E-5</c:v>
                </c:pt>
                <c:pt idx="31992">
                  <c:v>6.3640809238449296E-3</c:v>
                </c:pt>
                <c:pt idx="31993">
                  <c:v>6.3117593783627695E-7</c:v>
                </c:pt>
                <c:pt idx="31994">
                  <c:v>2.0944168087019301E-5</c:v>
                </c:pt>
                <c:pt idx="31995">
                  <c:v>2.4414969055875899E-2</c:v>
                </c:pt>
                <c:pt idx="31996">
                  <c:v>3.5035111689098397E-4</c:v>
                </c:pt>
                <c:pt idx="31997">
                  <c:v>2.17341128880597E-4</c:v>
                </c:pt>
                <c:pt idx="31998">
                  <c:v>7.1574214886509599E-2</c:v>
                </c:pt>
                <c:pt idx="31999">
                  <c:v>1.4798799308469201E-3</c:v>
                </c:pt>
                <c:pt idx="32000">
                  <c:v>4.22661666921353E-3</c:v>
                </c:pt>
                <c:pt idx="32001">
                  <c:v>1.9552503502549999E-3</c:v>
                </c:pt>
                <c:pt idx="32002">
                  <c:v>7.5242906258339796E-6</c:v>
                </c:pt>
                <c:pt idx="32003">
                  <c:v>1.5581179907168499E-4</c:v>
                </c:pt>
                <c:pt idx="32004">
                  <c:v>5.1325691251217099E-4</c:v>
                </c:pt>
                <c:pt idx="32005">
                  <c:v>7.19886137484883E-6</c:v>
                </c:pt>
                <c:pt idx="32006">
                  <c:v>1.28237311164472E-4</c:v>
                </c:pt>
                <c:pt idx="32007">
                  <c:v>6.0351196296776202E-3</c:v>
                </c:pt>
                <c:pt idx="32008">
                  <c:v>6.6690187881387897E-5</c:v>
                </c:pt>
                <c:pt idx="32009">
                  <c:v>4.705768946349E-3</c:v>
                </c:pt>
                <c:pt idx="32010">
                  <c:v>3.3559463540591702E-5</c:v>
                </c:pt>
                <c:pt idx="32011">
                  <c:v>9.7728161859987894E-3</c:v>
                </c:pt>
                <c:pt idx="32012">
                  <c:v>7.6869509746530498E-3</c:v>
                </c:pt>
                <c:pt idx="32013">
                  <c:v>3.0932090967574098E-3</c:v>
                </c:pt>
                <c:pt idx="32014">
                  <c:v>1.20947983059025E-4</c:v>
                </c:pt>
                <c:pt idx="32015">
                  <c:v>1.4210064328588299E-4</c:v>
                </c:pt>
                <c:pt idx="32016">
                  <c:v>1.7243691799838302E-2</c:v>
                </c:pt>
                <c:pt idx="32017">
                  <c:v>2.0584350457917601E-2</c:v>
                </c:pt>
                <c:pt idx="32018">
                  <c:v>2.2657121558507001E-5</c:v>
                </c:pt>
                <c:pt idx="32019">
                  <c:v>1.5891389473135501E-6</c:v>
                </c:pt>
                <c:pt idx="32020">
                  <c:v>1.8662601808838399E-4</c:v>
                </c:pt>
                <c:pt idx="32021">
                  <c:v>2.30613227265992E-4</c:v>
                </c:pt>
                <c:pt idx="32022">
                  <c:v>5.0542421764857202E-2</c:v>
                </c:pt>
                <c:pt idx="32023">
                  <c:v>1.79932788793712E-3</c:v>
                </c:pt>
                <c:pt idx="32024">
                  <c:v>9.2301339739805498E-5</c:v>
                </c:pt>
                <c:pt idx="32025">
                  <c:v>6.4004634499232802E-4</c:v>
                </c:pt>
                <c:pt idx="32026">
                  <c:v>1.9802217465402202E-3</c:v>
                </c:pt>
                <c:pt idx="32027">
                  <c:v>6.8579607838215005E-5</c:v>
                </c:pt>
                <c:pt idx="32028">
                  <c:v>2.6992826185052998E-4</c:v>
                </c:pt>
                <c:pt idx="32029">
                  <c:v>1.90453650717307E-5</c:v>
                </c:pt>
                <c:pt idx="32030">
                  <c:v>5.0829904333319102E-3</c:v>
                </c:pt>
                <c:pt idx="32031">
                  <c:v>9.1157107845523701E-4</c:v>
                </c:pt>
                <c:pt idx="32032">
                  <c:v>2.2310255773180601E-5</c:v>
                </c:pt>
                <c:pt idx="32033">
                  <c:v>5.4964532781935802E-5</c:v>
                </c:pt>
                <c:pt idx="32034">
                  <c:v>3.1539097348136401E-7</c:v>
                </c:pt>
                <c:pt idx="32035">
                  <c:v>1.6851288741859E-3</c:v>
                </c:pt>
                <c:pt idx="32036">
                  <c:v>7.9188377119370195E-3</c:v>
                </c:pt>
                <c:pt idx="32037">
                  <c:v>2.18379392166273E-4</c:v>
                </c:pt>
                <c:pt idx="32038">
                  <c:v>6.3985780220156296E-7</c:v>
                </c:pt>
                <c:pt idx="32039">
                  <c:v>2.1388894135122502E-3</c:v>
                </c:pt>
                <c:pt idx="32040">
                  <c:v>3.4906584121490699E-3</c:v>
                </c:pt>
                <c:pt idx="32041">
                  <c:v>1.8647340528630899E-6</c:v>
                </c:pt>
                <c:pt idx="32042">
                  <c:v>4.1270195425588201E-4</c:v>
                </c:pt>
                <c:pt idx="32043">
                  <c:v>3.81670952603895E-3</c:v>
                </c:pt>
                <c:pt idx="32044">
                  <c:v>1.15820220951803E-4</c:v>
                </c:pt>
                <c:pt idx="32045">
                  <c:v>7.5700140929212904E-3</c:v>
                </c:pt>
                <c:pt idx="32046">
                  <c:v>1.1323290046148699E-2</c:v>
                </c:pt>
                <c:pt idx="32047">
                  <c:v>0.28781809989525498</c:v>
                </c:pt>
                <c:pt idx="32048">
                  <c:v>7.3039824087650101E-6</c:v>
                </c:pt>
                <c:pt idx="32049">
                  <c:v>3.1824362306290999E-3</c:v>
                </c:pt>
                <c:pt idx="32050">
                  <c:v>4.9693572691825703E-4</c:v>
                </c:pt>
                <c:pt idx="32051">
                  <c:v>1.03104350181678E-4</c:v>
                </c:pt>
                <c:pt idx="32052">
                  <c:v>8.11481395752579E-4</c:v>
                </c:pt>
                <c:pt idx="32053">
                  <c:v>2.6348313838888597E-4</c:v>
                </c:pt>
                <c:pt idx="32054">
                  <c:v>9.7372954567005792E-7</c:v>
                </c:pt>
                <c:pt idx="32055">
                  <c:v>8.4262128438498498E-5</c:v>
                </c:pt>
                <c:pt idx="32056">
                  <c:v>1.7684763492906199E-4</c:v>
                </c:pt>
                <c:pt idx="32057">
                  <c:v>3.31359616426581E-3</c:v>
                </c:pt>
                <c:pt idx="32058">
                  <c:v>7.8591954244330601E-5</c:v>
                </c:pt>
                <c:pt idx="32059">
                  <c:v>4.2329708029199402E-4</c:v>
                </c:pt>
                <c:pt idx="32060">
                  <c:v>1.57201220914249E-3</c:v>
                </c:pt>
                <c:pt idx="32061">
                  <c:v>2.1116540107863099E-3</c:v>
                </c:pt>
                <c:pt idx="32062">
                  <c:v>1.2601175091222499E-2</c:v>
                </c:pt>
                <c:pt idx="32063">
                  <c:v>1.0579732686825901E-6</c:v>
                </c:pt>
                <c:pt idx="32064">
                  <c:v>1.7701607692289199E-5</c:v>
                </c:pt>
                <c:pt idx="32065">
                  <c:v>3.4943541636261902E-3</c:v>
                </c:pt>
                <c:pt idx="32066">
                  <c:v>6.7422836736079599E-5</c:v>
                </c:pt>
                <c:pt idx="32067">
                  <c:v>2.0386879562489499E-4</c:v>
                </c:pt>
                <c:pt idx="32068">
                  <c:v>1.91107179682556E-2</c:v>
                </c:pt>
                <c:pt idx="32069">
                  <c:v>1.9769241374089399E-4</c:v>
                </c:pt>
                <c:pt idx="32070">
                  <c:v>1.04921352767576E-4</c:v>
                </c:pt>
                <c:pt idx="32071">
                  <c:v>2.7000636958117701E-3</c:v>
                </c:pt>
                <c:pt idx="32072">
                  <c:v>2.6739820978858501E-4</c:v>
                </c:pt>
                <c:pt idx="32073">
                  <c:v>7.3164068472898296E-3</c:v>
                </c:pt>
                <c:pt idx="32074">
                  <c:v>1.8335869466192701E-3</c:v>
                </c:pt>
                <c:pt idx="32075">
                  <c:v>1.4631146047345401E-4</c:v>
                </c:pt>
                <c:pt idx="32076">
                  <c:v>6.1619156647482103E-4</c:v>
                </c:pt>
                <c:pt idx="32077">
                  <c:v>2.6389832899379801E-4</c:v>
                </c:pt>
                <c:pt idx="32078">
                  <c:v>3.02406863739486E-3</c:v>
                </c:pt>
                <c:pt idx="32079">
                  <c:v>2.40632905235454E-5</c:v>
                </c:pt>
                <c:pt idx="32080">
                  <c:v>6.0013639404569503E-2</c:v>
                </c:pt>
                <c:pt idx="32081">
                  <c:v>5.2369154551903004E-3</c:v>
                </c:pt>
                <c:pt idx="32082">
                  <c:v>7.5314468850488296E-4</c:v>
                </c:pt>
                <c:pt idx="32083">
                  <c:v>2.68430854182048E-6</c:v>
                </c:pt>
                <c:pt idx="32084">
                  <c:v>1.0035719954644601E-4</c:v>
                </c:pt>
                <c:pt idx="32085">
                  <c:v>8.3571557676555903E-7</c:v>
                </c:pt>
                <c:pt idx="32086">
                  <c:v>1.4611302578267499E-2</c:v>
                </c:pt>
                <c:pt idx="32087">
                  <c:v>5.5201696371072299E-4</c:v>
                </c:pt>
                <c:pt idx="32088">
                  <c:v>5.5620897501336701E-4</c:v>
                </c:pt>
                <c:pt idx="32089">
                  <c:v>1.2357670179464599E-4</c:v>
                </c:pt>
                <c:pt idx="32090">
                  <c:v>7.6199632527172495E-4</c:v>
                </c:pt>
                <c:pt idx="32091">
                  <c:v>1.0962041021489301E-3</c:v>
                </c:pt>
                <c:pt idx="32092">
                  <c:v>2.6917714963153899E-2</c:v>
                </c:pt>
                <c:pt idx="32093">
                  <c:v>1.5673860844179299E-3</c:v>
                </c:pt>
                <c:pt idx="32094">
                  <c:v>6.0633828632330897E-5</c:v>
                </c:pt>
                <c:pt idx="32095">
                  <c:v>1.3269416864984101E-3</c:v>
                </c:pt>
                <c:pt idx="32096">
                  <c:v>1.2206867740912401E-7</c:v>
                </c:pt>
                <c:pt idx="32097">
                  <c:v>9.4010088495684006E-3</c:v>
                </c:pt>
                <c:pt idx="32098">
                  <c:v>1.2525665734389801E-2</c:v>
                </c:pt>
                <c:pt idx="32099">
                  <c:v>8.46385595392111E-4</c:v>
                </c:pt>
                <c:pt idx="32100">
                  <c:v>1.81888656806225E-3</c:v>
                </c:pt>
                <c:pt idx="32101">
                  <c:v>6.1902580540616403E-3</c:v>
                </c:pt>
                <c:pt idx="32102">
                  <c:v>7.9467056361340899E-3</c:v>
                </c:pt>
                <c:pt idx="32103">
                  <c:v>4.4567984395143699E-3</c:v>
                </c:pt>
                <c:pt idx="32104">
                  <c:v>5.9278831468057197E-5</c:v>
                </c:pt>
                <c:pt idx="32105">
                  <c:v>4.2342409094965898E-4</c:v>
                </c:pt>
                <c:pt idx="32106">
                  <c:v>1.1987074168371601E-4</c:v>
                </c:pt>
                <c:pt idx="32107">
                  <c:v>4.58303567755604E-4</c:v>
                </c:pt>
                <c:pt idx="32108">
                  <c:v>2.6135365154755699E-2</c:v>
                </c:pt>
                <c:pt idx="32109">
                  <c:v>1.6751115230189999E-2</c:v>
                </c:pt>
                <c:pt idx="32110">
                  <c:v>6.8003397452697702E-3</c:v>
                </c:pt>
                <c:pt idx="32111">
                  <c:v>4.4282340441846699E-4</c:v>
                </c:pt>
                <c:pt idx="32112">
                  <c:v>2.1113835047036799E-6</c:v>
                </c:pt>
                <c:pt idx="32113">
                  <c:v>5.3148924106406502E-5</c:v>
                </c:pt>
                <c:pt idx="32114">
                  <c:v>4.28626924609554E-4</c:v>
                </c:pt>
                <c:pt idx="32115">
                  <c:v>3.3550999846786102E-4</c:v>
                </c:pt>
                <c:pt idx="32116">
                  <c:v>1.6453120569255401E-2</c:v>
                </c:pt>
                <c:pt idx="32117">
                  <c:v>4.7443275104716999E-4</c:v>
                </c:pt>
                <c:pt idx="32118">
                  <c:v>1.68218464982399E-3</c:v>
                </c:pt>
                <c:pt idx="32119">
                  <c:v>4.7981118164963199E-4</c:v>
                </c:pt>
                <c:pt idx="32120">
                  <c:v>4.7836881395046699E-4</c:v>
                </c:pt>
                <c:pt idx="32121">
                  <c:v>9.25340097592405E-5</c:v>
                </c:pt>
                <c:pt idx="32122">
                  <c:v>1.27882611117083E-5</c:v>
                </c:pt>
                <c:pt idx="32123">
                  <c:v>1.1655804805458201E-4</c:v>
                </c:pt>
                <c:pt idx="32124">
                  <c:v>8.27286016153687E-5</c:v>
                </c:pt>
                <c:pt idx="32125">
                  <c:v>9.4859270033757607E-6</c:v>
                </c:pt>
                <c:pt idx="32126">
                  <c:v>1.21818563459291E-3</c:v>
                </c:pt>
                <c:pt idx="32127">
                  <c:v>2.1337416837524802E-3</c:v>
                </c:pt>
                <c:pt idx="32128">
                  <c:v>6.9272040969646306E-5</c:v>
                </c:pt>
                <c:pt idx="32129">
                  <c:v>6.4233813047264598E-5</c:v>
                </c:pt>
                <c:pt idx="32130">
                  <c:v>1.32884848111035E-2</c:v>
                </c:pt>
                <c:pt idx="32131">
                  <c:v>1.42472128867588E-2</c:v>
                </c:pt>
                <c:pt idx="32132">
                  <c:v>4.9071663505977303E-6</c:v>
                </c:pt>
                <c:pt idx="32133">
                  <c:v>1.90536650242668E-6</c:v>
                </c:pt>
                <c:pt idx="32134">
                  <c:v>2.32325142687482E-4</c:v>
                </c:pt>
                <c:pt idx="32135">
                  <c:v>3.2462002888307E-4</c:v>
                </c:pt>
                <c:pt idx="32136">
                  <c:v>3.34649922799767E-3</c:v>
                </c:pt>
                <c:pt idx="32137">
                  <c:v>8.7556857081587895E-3</c:v>
                </c:pt>
                <c:pt idx="32138">
                  <c:v>1.0619297572303999E-7</c:v>
                </c:pt>
                <c:pt idx="32139">
                  <c:v>1.3137183213477501E-4</c:v>
                </c:pt>
                <c:pt idx="32140">
                  <c:v>2.14932640650147E-2</c:v>
                </c:pt>
                <c:pt idx="32141">
                  <c:v>3.0353151164099402E-5</c:v>
                </c:pt>
                <c:pt idx="32142">
                  <c:v>7.9254487298350702E-5</c:v>
                </c:pt>
                <c:pt idx="32143">
                  <c:v>4.1684188387264499E-4</c:v>
                </c:pt>
                <c:pt idx="32144">
                  <c:v>2.29010837251266E-2</c:v>
                </c:pt>
                <c:pt idx="32145">
                  <c:v>2.86428604662265E-4</c:v>
                </c:pt>
                <c:pt idx="32146">
                  <c:v>1.43328531833452E-4</c:v>
                </c:pt>
                <c:pt idx="32147">
                  <c:v>3.29930695968549E-3</c:v>
                </c:pt>
                <c:pt idx="32148">
                  <c:v>4.1176244952077502E-5</c:v>
                </c:pt>
                <c:pt idx="32149">
                  <c:v>1.2207332012332999E-4</c:v>
                </c:pt>
                <c:pt idx="32150">
                  <c:v>5.3018524617460296E-6</c:v>
                </c:pt>
                <c:pt idx="32151">
                  <c:v>7.3542187893008704E-3</c:v>
                </c:pt>
                <c:pt idx="32152">
                  <c:v>1.9470878967405399E-5</c:v>
                </c:pt>
                <c:pt idx="32153">
                  <c:v>1.3707764129268599E-6</c:v>
                </c:pt>
                <c:pt idx="32154">
                  <c:v>4.8446781932742799E-4</c:v>
                </c:pt>
                <c:pt idx="32155">
                  <c:v>1.00770551408871E-3</c:v>
                </c:pt>
                <c:pt idx="32156">
                  <c:v>2.2506691503589599E-2</c:v>
                </c:pt>
                <c:pt idx="32157">
                  <c:v>1.64222522086599E-3</c:v>
                </c:pt>
                <c:pt idx="32158">
                  <c:v>8.76076557857138E-7</c:v>
                </c:pt>
                <c:pt idx="32159">
                  <c:v>1.1022587038000299E-2</c:v>
                </c:pt>
                <c:pt idx="32160">
                  <c:v>3.3934356083261501E-2</c:v>
                </c:pt>
                <c:pt idx="32161">
                  <c:v>1.10079165219895E-2</c:v>
                </c:pt>
                <c:pt idx="32162">
                  <c:v>1.4775313278993099E-2</c:v>
                </c:pt>
                <c:pt idx="32163">
                  <c:v>1.57485786310262E-5</c:v>
                </c:pt>
                <c:pt idx="32164">
                  <c:v>1.7241019559197199E-4</c:v>
                </c:pt>
                <c:pt idx="32165">
                  <c:v>1.3839868344801E-2</c:v>
                </c:pt>
                <c:pt idx="32166">
                  <c:v>1.0371148830098701E-3</c:v>
                </c:pt>
                <c:pt idx="32167">
                  <c:v>1.2417171169638999E-6</c:v>
                </c:pt>
                <c:pt idx="32168">
                  <c:v>2.93429495128285E-4</c:v>
                </c:pt>
                <c:pt idx="32169">
                  <c:v>2.6314164977834899E-3</c:v>
                </c:pt>
                <c:pt idx="32170">
                  <c:v>1.23803235401495E-4</c:v>
                </c:pt>
                <c:pt idx="32171">
                  <c:v>6.0690262171880496E-3</c:v>
                </c:pt>
                <c:pt idx="32172">
                  <c:v>8.6052954725179199E-5</c:v>
                </c:pt>
                <c:pt idx="32173">
                  <c:v>7.3062885001630201E-4</c:v>
                </c:pt>
                <c:pt idx="32174">
                  <c:v>4.5785720833720502E-5</c:v>
                </c:pt>
                <c:pt idx="32175">
                  <c:v>8.6770836825816097E-3</c:v>
                </c:pt>
                <c:pt idx="32176">
                  <c:v>2.6298556820359201E-4</c:v>
                </c:pt>
                <c:pt idx="32177">
                  <c:v>4.0404205269614499E-5</c:v>
                </c:pt>
                <c:pt idx="32178">
                  <c:v>6.1628632338232896E-6</c:v>
                </c:pt>
                <c:pt idx="32179">
                  <c:v>8.2281364169778195E-7</c:v>
                </c:pt>
                <c:pt idx="32180">
                  <c:v>3.1670569886268601E-4</c:v>
                </c:pt>
                <c:pt idx="32181">
                  <c:v>3.7808975224041699E-3</c:v>
                </c:pt>
                <c:pt idx="32182">
                  <c:v>3.0707891896417299E-5</c:v>
                </c:pt>
                <c:pt idx="32183">
                  <c:v>6.7559067742841103E-5</c:v>
                </c:pt>
                <c:pt idx="32184">
                  <c:v>1.5174493921804999E-2</c:v>
                </c:pt>
                <c:pt idx="32185">
                  <c:v>2.2034448403286601E-4</c:v>
                </c:pt>
                <c:pt idx="32186">
                  <c:v>5.49437107403519E-5</c:v>
                </c:pt>
                <c:pt idx="32187">
                  <c:v>9.9467528308765406E-6</c:v>
                </c:pt>
                <c:pt idx="32188">
                  <c:v>8.4697089004122695E-5</c:v>
                </c:pt>
                <c:pt idx="32189">
                  <c:v>3.7779654016946299E-6</c:v>
                </c:pt>
                <c:pt idx="32190">
                  <c:v>7.4143291874840498E-5</c:v>
                </c:pt>
                <c:pt idx="32191">
                  <c:v>6.7310165467464699E-5</c:v>
                </c:pt>
                <c:pt idx="32192">
                  <c:v>2.84770757735381E-4</c:v>
                </c:pt>
                <c:pt idx="32193">
                  <c:v>1.1485410877502601E-3</c:v>
                </c:pt>
                <c:pt idx="32194">
                  <c:v>4.3831713669108198E-4</c:v>
                </c:pt>
                <c:pt idx="32195">
                  <c:v>4.9470157456695495E-4</c:v>
                </c:pt>
                <c:pt idx="32196">
                  <c:v>2.5958696052129598E-4</c:v>
                </c:pt>
                <c:pt idx="32197">
                  <c:v>2.88717103169826E-4</c:v>
                </c:pt>
                <c:pt idx="32198">
                  <c:v>5.5317680671169902E-3</c:v>
                </c:pt>
                <c:pt idx="32199">
                  <c:v>1.7314314334805202E-2</c:v>
                </c:pt>
                <c:pt idx="32200">
                  <c:v>9.3151775753820597E-4</c:v>
                </c:pt>
                <c:pt idx="32201">
                  <c:v>1.97614166248148E-5</c:v>
                </c:pt>
                <c:pt idx="32202">
                  <c:v>3.9621948376843602E-5</c:v>
                </c:pt>
                <c:pt idx="32203">
                  <c:v>4.5002250400774303E-2</c:v>
                </c:pt>
                <c:pt idx="32204">
                  <c:v>6.4054139541047298E-6</c:v>
                </c:pt>
                <c:pt idx="32205">
                  <c:v>1.24768356245101E-4</c:v>
                </c:pt>
                <c:pt idx="32206">
                  <c:v>2.0058370234933901E-2</c:v>
                </c:pt>
                <c:pt idx="32207">
                  <c:v>5.5702670679994596E-3</c:v>
                </c:pt>
                <c:pt idx="32208">
                  <c:v>6.0086891874512198E-5</c:v>
                </c:pt>
                <c:pt idx="32209">
                  <c:v>3.5645329176744501E-4</c:v>
                </c:pt>
                <c:pt idx="32210">
                  <c:v>1.5103914193405E-2</c:v>
                </c:pt>
                <c:pt idx="32211">
                  <c:v>1.8350401253326399E-3</c:v>
                </c:pt>
                <c:pt idx="32212">
                  <c:v>2.2031002798736599E-4</c:v>
                </c:pt>
                <c:pt idx="32213">
                  <c:v>5.5628824640606197E-5</c:v>
                </c:pt>
                <c:pt idx="32214">
                  <c:v>2.0404511821120299E-3</c:v>
                </c:pt>
                <c:pt idx="32215">
                  <c:v>1.4862234199615899E-4</c:v>
                </c:pt>
                <c:pt idx="32216">
                  <c:v>3.6073379366128401E-5</c:v>
                </c:pt>
                <c:pt idx="32217">
                  <c:v>4.7483923694782899E-5</c:v>
                </c:pt>
                <c:pt idx="32218">
                  <c:v>3.0575924972264801E-3</c:v>
                </c:pt>
                <c:pt idx="32219">
                  <c:v>4.46308512406375E-4</c:v>
                </c:pt>
                <c:pt idx="32220">
                  <c:v>5.9085080814035003E-5</c:v>
                </c:pt>
                <c:pt idx="32221">
                  <c:v>0.336905755942564</c:v>
                </c:pt>
                <c:pt idx="32222">
                  <c:v>5.4277484268096905E-4</c:v>
                </c:pt>
                <c:pt idx="32223">
                  <c:v>4.5923806418311899E-4</c:v>
                </c:pt>
                <c:pt idx="32224">
                  <c:v>4.2499819433150902E-7</c:v>
                </c:pt>
                <c:pt idx="32225">
                  <c:v>6.5680731934985703E-3</c:v>
                </c:pt>
                <c:pt idx="32226">
                  <c:v>1.6283449352458199E-3</c:v>
                </c:pt>
                <c:pt idx="32227">
                  <c:v>3.76679738403957E-4</c:v>
                </c:pt>
                <c:pt idx="32228">
                  <c:v>5.5344008696849402E-4</c:v>
                </c:pt>
                <c:pt idx="32229">
                  <c:v>3.2587344488133001E-6</c:v>
                </c:pt>
                <c:pt idx="32230">
                  <c:v>4.2594338915438398E-4</c:v>
                </c:pt>
                <c:pt idx="32231">
                  <c:v>5.7962369174155896E-6</c:v>
                </c:pt>
                <c:pt idx="32232">
                  <c:v>5.8739682224283198E-5</c:v>
                </c:pt>
                <c:pt idx="32233">
                  <c:v>2.0289455445865901E-4</c:v>
                </c:pt>
                <c:pt idx="32234">
                  <c:v>8.5928539552871194E-5</c:v>
                </c:pt>
                <c:pt idx="32235">
                  <c:v>1.4385393105834299E-4</c:v>
                </c:pt>
                <c:pt idx="32236">
                  <c:v>1.3006709430823799E-4</c:v>
                </c:pt>
                <c:pt idx="32237">
                  <c:v>6.8717972281053799E-3</c:v>
                </c:pt>
                <c:pt idx="32238">
                  <c:v>1.92245312714196E-4</c:v>
                </c:pt>
                <c:pt idx="32239">
                  <c:v>3.1707904817134601E-5</c:v>
                </c:pt>
                <c:pt idx="32240">
                  <c:v>7.8317269829458898E-4</c:v>
                </c:pt>
                <c:pt idx="32241">
                  <c:v>9.4699335875760102E-4</c:v>
                </c:pt>
                <c:pt idx="32242">
                  <c:v>1.7200065849327299E-3</c:v>
                </c:pt>
                <c:pt idx="32243">
                  <c:v>1.9836667836550101E-3</c:v>
                </c:pt>
                <c:pt idx="32244">
                  <c:v>7.0212177075319303E-4</c:v>
                </c:pt>
                <c:pt idx="32245">
                  <c:v>4.1641668675870202E-6</c:v>
                </c:pt>
                <c:pt idx="32246">
                  <c:v>2.99811413139536E-7</c:v>
                </c:pt>
                <c:pt idx="32247">
                  <c:v>2.16575382235285E-4</c:v>
                </c:pt>
                <c:pt idx="32248">
                  <c:v>7.5909999928350095E-4</c:v>
                </c:pt>
                <c:pt idx="32249">
                  <c:v>1.26467970001901E-5</c:v>
                </c:pt>
                <c:pt idx="32250">
                  <c:v>4.66674901122404E-4</c:v>
                </c:pt>
                <c:pt idx="32251">
                  <c:v>5.3442437012059002E-4</c:v>
                </c:pt>
                <c:pt idx="32252">
                  <c:v>8.6182539604719101E-4</c:v>
                </c:pt>
                <c:pt idx="32253">
                  <c:v>1.1908194389817099E-2</c:v>
                </c:pt>
                <c:pt idx="32254">
                  <c:v>5.3290632472948699E-4</c:v>
                </c:pt>
                <c:pt idx="32255">
                  <c:v>1.4968975377958399E-4</c:v>
                </c:pt>
                <c:pt idx="32256">
                  <c:v>3.75275431745254E-5</c:v>
                </c:pt>
                <c:pt idx="32257">
                  <c:v>2.5915945335690602E-4</c:v>
                </c:pt>
                <c:pt idx="32258">
                  <c:v>4.0137476036584E-3</c:v>
                </c:pt>
                <c:pt idx="32259">
                  <c:v>1.30699461893231E-2</c:v>
                </c:pt>
                <c:pt idx="32260">
                  <c:v>2.1867527152836101E-4</c:v>
                </c:pt>
                <c:pt idx="32261">
                  <c:v>1.8760655791932701E-3</c:v>
                </c:pt>
                <c:pt idx="32262">
                  <c:v>8.7621794490380704E-5</c:v>
                </c:pt>
                <c:pt idx="32263">
                  <c:v>1.2882689191617801E-3</c:v>
                </c:pt>
                <c:pt idx="32264">
                  <c:v>2.8368529820428E-4</c:v>
                </c:pt>
                <c:pt idx="32265">
                  <c:v>5.1479692508418296E-3</c:v>
                </c:pt>
                <c:pt idx="32266">
                  <c:v>1.9701296913932699E-4</c:v>
                </c:pt>
                <c:pt idx="32267">
                  <c:v>6.3502649434680504E-4</c:v>
                </c:pt>
                <c:pt idx="32268">
                  <c:v>2.66315914146379E-2</c:v>
                </c:pt>
                <c:pt idx="32269">
                  <c:v>2.9555599814063002E-4</c:v>
                </c:pt>
                <c:pt idx="32270">
                  <c:v>1.8472339182864701E-3</c:v>
                </c:pt>
                <c:pt idx="32271">
                  <c:v>5.7304240686292601E-4</c:v>
                </c:pt>
                <c:pt idx="32272">
                  <c:v>6.6846499366718498E-5</c:v>
                </c:pt>
                <c:pt idx="32273">
                  <c:v>8.1533117703395108E-3</c:v>
                </c:pt>
                <c:pt idx="32274">
                  <c:v>4.3306053162231899E-2</c:v>
                </c:pt>
                <c:pt idx="32275">
                  <c:v>5.54363844241847E-4</c:v>
                </c:pt>
                <c:pt idx="32276">
                  <c:v>5.8963182841535204E-3</c:v>
                </c:pt>
                <c:pt idx="32277">
                  <c:v>1.2917808790255999E-4</c:v>
                </c:pt>
                <c:pt idx="32278">
                  <c:v>9.1100453153450194E-5</c:v>
                </c:pt>
                <c:pt idx="32279">
                  <c:v>3.4074540950771899E-2</c:v>
                </c:pt>
                <c:pt idx="32280">
                  <c:v>2.5634830225675402E-6</c:v>
                </c:pt>
                <c:pt idx="32281">
                  <c:v>6.1147005817073204E-4</c:v>
                </c:pt>
                <c:pt idx="32282">
                  <c:v>4.5820014352487703E-5</c:v>
                </c:pt>
                <c:pt idx="32283">
                  <c:v>3.1454370645247899E-5</c:v>
                </c:pt>
                <c:pt idx="32284">
                  <c:v>2.08625744826556E-4</c:v>
                </c:pt>
                <c:pt idx="32285">
                  <c:v>3.6466764098848701E-3</c:v>
                </c:pt>
                <c:pt idx="32286">
                  <c:v>2.8744700022876999E-4</c:v>
                </c:pt>
                <c:pt idx="32287">
                  <c:v>5.6783465373375205E-4</c:v>
                </c:pt>
                <c:pt idx="32288">
                  <c:v>6.3722679020363404E-4</c:v>
                </c:pt>
                <c:pt idx="32289">
                  <c:v>2.8377776963673897E-4</c:v>
                </c:pt>
                <c:pt idx="32290">
                  <c:v>5.9903663219662302E-3</c:v>
                </c:pt>
                <c:pt idx="32291">
                  <c:v>3.57237405572791E-4</c:v>
                </c:pt>
                <c:pt idx="32292">
                  <c:v>1.04284427523708E-4</c:v>
                </c:pt>
                <c:pt idx="32293">
                  <c:v>2.7639005492494698E-3</c:v>
                </c:pt>
                <c:pt idx="32294">
                  <c:v>1.3570187727525801E-4</c:v>
                </c:pt>
                <c:pt idx="32295">
                  <c:v>1.084959278867E-5</c:v>
                </c:pt>
                <c:pt idx="32296">
                  <c:v>1.58660025402983E-6</c:v>
                </c:pt>
                <c:pt idx="32297">
                  <c:v>8.3447546571051203E-4</c:v>
                </c:pt>
                <c:pt idx="32298">
                  <c:v>3.2202054177537402E-2</c:v>
                </c:pt>
                <c:pt idx="32299">
                  <c:v>4.8774280370209098E-4</c:v>
                </c:pt>
                <c:pt idx="32300">
                  <c:v>1.1145081363051101E-2</c:v>
                </c:pt>
                <c:pt idx="32301">
                  <c:v>2.23625234167881E-4</c:v>
                </c:pt>
                <c:pt idx="32302">
                  <c:v>8.9398191097755106E-5</c:v>
                </c:pt>
                <c:pt idx="32303">
                  <c:v>9.0359250688407198E-3</c:v>
                </c:pt>
                <c:pt idx="32304">
                  <c:v>1.4795035645873101E-5</c:v>
                </c:pt>
                <c:pt idx="32305">
                  <c:v>4.63082369483812E-4</c:v>
                </c:pt>
                <c:pt idx="32306">
                  <c:v>2.5669348097583101E-5</c:v>
                </c:pt>
                <c:pt idx="32307">
                  <c:v>1.56012326532751E-4</c:v>
                </c:pt>
                <c:pt idx="32308">
                  <c:v>2.5304718372029198E-6</c:v>
                </c:pt>
                <c:pt idx="32309">
                  <c:v>1.16374997532901E-2</c:v>
                </c:pt>
                <c:pt idx="32310">
                  <c:v>1.69821482033761E-5</c:v>
                </c:pt>
                <c:pt idx="32311">
                  <c:v>3.0268778578934901E-5</c:v>
                </c:pt>
                <c:pt idx="32312">
                  <c:v>5.7507525793718803E-5</c:v>
                </c:pt>
                <c:pt idx="32313">
                  <c:v>5.1196224031301299E-3</c:v>
                </c:pt>
                <c:pt idx="32314">
                  <c:v>2.3067957718015799E-4</c:v>
                </c:pt>
                <c:pt idx="32315">
                  <c:v>2.08293344420412E-5</c:v>
                </c:pt>
                <c:pt idx="32316">
                  <c:v>9.7986011412202096E-5</c:v>
                </c:pt>
                <c:pt idx="32317">
                  <c:v>2.8226912331686798E-4</c:v>
                </c:pt>
                <c:pt idx="32318">
                  <c:v>4.2855946224456903E-4</c:v>
                </c:pt>
                <c:pt idx="32319">
                  <c:v>1.7301089358184201E-3</c:v>
                </c:pt>
                <c:pt idx="32320">
                  <c:v>1.9187302466760299E-4</c:v>
                </c:pt>
                <c:pt idx="32321">
                  <c:v>5.7774147831300899E-4</c:v>
                </c:pt>
                <c:pt idx="32322">
                  <c:v>6.7051336927502101E-4</c:v>
                </c:pt>
                <c:pt idx="32323">
                  <c:v>1.6507287796474601E-2</c:v>
                </c:pt>
                <c:pt idx="32324">
                  <c:v>5.8580737449977199E-3</c:v>
                </c:pt>
                <c:pt idx="32325">
                  <c:v>1.0225345919922201E-3</c:v>
                </c:pt>
                <c:pt idx="32326">
                  <c:v>8.7300978242931098E-7</c:v>
                </c:pt>
                <c:pt idx="32327">
                  <c:v>6.9971063992063599E-5</c:v>
                </c:pt>
                <c:pt idx="32328">
                  <c:v>2.9928730920837898E-5</c:v>
                </c:pt>
                <c:pt idx="32329">
                  <c:v>3.1603292578051001E-2</c:v>
                </c:pt>
                <c:pt idx="32330">
                  <c:v>2.61992680343107E-4</c:v>
                </c:pt>
                <c:pt idx="32331">
                  <c:v>9.9533095410067797E-5</c:v>
                </c:pt>
                <c:pt idx="32332">
                  <c:v>1.58775339781696E-7</c:v>
                </c:pt>
                <c:pt idx="32333">
                  <c:v>8.3904462156600093E-2</c:v>
                </c:pt>
                <c:pt idx="32334">
                  <c:v>1.5951926105545801E-6</c:v>
                </c:pt>
                <c:pt idx="32335">
                  <c:v>5.4728657061560497E-5</c:v>
                </c:pt>
                <c:pt idx="32336">
                  <c:v>3.8647636974799997E-2</c:v>
                </c:pt>
                <c:pt idx="32337">
                  <c:v>1.5498489857677801E-3</c:v>
                </c:pt>
                <c:pt idx="32338">
                  <c:v>4.0792402370680098E-7</c:v>
                </c:pt>
                <c:pt idx="32339">
                  <c:v>6.6730063098901796E-2</c:v>
                </c:pt>
                <c:pt idx="32340">
                  <c:v>1.36941172645311E-5</c:v>
                </c:pt>
                <c:pt idx="32341">
                  <c:v>4.10477937837261E-4</c:v>
                </c:pt>
                <c:pt idx="32342">
                  <c:v>6.12923990842432E-4</c:v>
                </c:pt>
                <c:pt idx="32343">
                  <c:v>1.46670521094039E-5</c:v>
                </c:pt>
                <c:pt idx="32344">
                  <c:v>2.8993841458278401E-2</c:v>
                </c:pt>
                <c:pt idx="32345">
                  <c:v>5.2157551907184901E-4</c:v>
                </c:pt>
                <c:pt idx="32346">
                  <c:v>2.8951971190770398E-6</c:v>
                </c:pt>
                <c:pt idx="32347">
                  <c:v>4.2155455476571097E-5</c:v>
                </c:pt>
                <c:pt idx="32348">
                  <c:v>6.8063875259120996E-4</c:v>
                </c:pt>
                <c:pt idx="32349">
                  <c:v>3.3457687555658602E-2</c:v>
                </c:pt>
                <c:pt idx="32350">
                  <c:v>2.83041283363239E-4</c:v>
                </c:pt>
                <c:pt idx="32351">
                  <c:v>2.6646643956754299E-4</c:v>
                </c:pt>
                <c:pt idx="32352">
                  <c:v>3.52409622588565E-3</c:v>
                </c:pt>
                <c:pt idx="32353">
                  <c:v>6.02976710221227E-7</c:v>
                </c:pt>
                <c:pt idx="32354">
                  <c:v>2.3807018061031801E-3</c:v>
                </c:pt>
                <c:pt idx="32355">
                  <c:v>2.8740067931957498E-4</c:v>
                </c:pt>
                <c:pt idx="32356">
                  <c:v>3.8936383498421701E-4</c:v>
                </c:pt>
                <c:pt idx="32357">
                  <c:v>4.9237610917683198E-5</c:v>
                </c:pt>
                <c:pt idx="32358">
                  <c:v>3.3176997957282598E-7</c:v>
                </c:pt>
                <c:pt idx="32359">
                  <c:v>6.7927046406979701E-5</c:v>
                </c:pt>
                <c:pt idx="32360">
                  <c:v>2.0417299517418801E-3</c:v>
                </c:pt>
                <c:pt idx="32361">
                  <c:v>1.0122965889829101E-4</c:v>
                </c:pt>
                <c:pt idx="32362">
                  <c:v>3.9487810676983899E-4</c:v>
                </c:pt>
                <c:pt idx="32363">
                  <c:v>9.0904186526514201E-5</c:v>
                </c:pt>
                <c:pt idx="32364">
                  <c:v>2.34152172267541E-3</c:v>
                </c:pt>
                <c:pt idx="32365">
                  <c:v>6.4036842549799699E-7</c:v>
                </c:pt>
                <c:pt idx="32366">
                  <c:v>2.8496659702616402E-4</c:v>
                </c:pt>
                <c:pt idx="32367">
                  <c:v>2.29524990248322E-6</c:v>
                </c:pt>
                <c:pt idx="32368">
                  <c:v>4.59671707265542E-5</c:v>
                </c:pt>
                <c:pt idx="32369">
                  <c:v>4.6584060248226197E-6</c:v>
                </c:pt>
                <c:pt idx="32370">
                  <c:v>6.1938386029029694E-5</c:v>
                </c:pt>
                <c:pt idx="32371">
                  <c:v>2.8712297232961001E-4</c:v>
                </c:pt>
                <c:pt idx="32372">
                  <c:v>0.95288881461916697</c:v>
                </c:pt>
                <c:pt idx="32373">
                  <c:v>4.9126697453845E-5</c:v>
                </c:pt>
                <c:pt idx="32374">
                  <c:v>5.9211086627160699E-5</c:v>
                </c:pt>
                <c:pt idx="32375">
                  <c:v>3.2682723393322399E-2</c:v>
                </c:pt>
                <c:pt idx="32376">
                  <c:v>3.0030434702071603E-4</c:v>
                </c:pt>
                <c:pt idx="32377">
                  <c:v>5.5897350938501804E-4</c:v>
                </c:pt>
                <c:pt idx="32378">
                  <c:v>6.8743686678245895E-7</c:v>
                </c:pt>
                <c:pt idx="32379">
                  <c:v>1.6668202260453099E-4</c:v>
                </c:pt>
                <c:pt idx="32380">
                  <c:v>1.2422971565825001E-4</c:v>
                </c:pt>
                <c:pt idx="32381">
                  <c:v>5.0622174122718499E-5</c:v>
                </c:pt>
                <c:pt idx="32382">
                  <c:v>4.7527405087049197E-6</c:v>
                </c:pt>
                <c:pt idx="32383">
                  <c:v>1.55419172889234E-2</c:v>
                </c:pt>
                <c:pt idx="32384">
                  <c:v>5.4230494470102702E-5</c:v>
                </c:pt>
                <c:pt idx="32385">
                  <c:v>5.4953060865045296E-4</c:v>
                </c:pt>
                <c:pt idx="32386">
                  <c:v>2.5889499780279799E-3</c:v>
                </c:pt>
                <c:pt idx="32387">
                  <c:v>8.4242069813822396E-4</c:v>
                </c:pt>
                <c:pt idx="32388">
                  <c:v>5.2438698276553496E-3</c:v>
                </c:pt>
                <c:pt idx="32389">
                  <c:v>4.66876489922919E-2</c:v>
                </c:pt>
                <c:pt idx="32390">
                  <c:v>4.8744469348895201E-3</c:v>
                </c:pt>
                <c:pt idx="32391">
                  <c:v>2.30040110929493E-3</c:v>
                </c:pt>
                <c:pt idx="32392">
                  <c:v>1.2787157583262601E-6</c:v>
                </c:pt>
                <c:pt idx="32393">
                  <c:v>5.4950427287616199E-5</c:v>
                </c:pt>
                <c:pt idx="32394">
                  <c:v>3.7017564583160303E-4</c:v>
                </c:pt>
                <c:pt idx="32395">
                  <c:v>8.9301687117495406E-5</c:v>
                </c:pt>
                <c:pt idx="32396">
                  <c:v>7.0042196719094105E-2</c:v>
                </c:pt>
                <c:pt idx="32397">
                  <c:v>1.22205032560354E-4</c:v>
                </c:pt>
                <c:pt idx="32398">
                  <c:v>3.88979407596425E-4</c:v>
                </c:pt>
                <c:pt idx="32399">
                  <c:v>7.6762527699557603E-3</c:v>
                </c:pt>
                <c:pt idx="32400">
                  <c:v>2.0902004156412E-2</c:v>
                </c:pt>
                <c:pt idx="32401">
                  <c:v>2.9087453534851801E-4</c:v>
                </c:pt>
                <c:pt idx="32402">
                  <c:v>2.3228190647405899E-4</c:v>
                </c:pt>
                <c:pt idx="32403">
                  <c:v>1.3719235882983299E-4</c:v>
                </c:pt>
                <c:pt idx="32404">
                  <c:v>1.01477080790714E-3</c:v>
                </c:pt>
                <c:pt idx="32405">
                  <c:v>5.5718710344502599E-4</c:v>
                </c:pt>
                <c:pt idx="32406">
                  <c:v>3.3269139252049599E-7</c:v>
                </c:pt>
                <c:pt idx="32407">
                  <c:v>6.0621967541489496E-3</c:v>
                </c:pt>
                <c:pt idx="32408">
                  <c:v>7.7863570364879495E-5</c:v>
                </c:pt>
                <c:pt idx="32409">
                  <c:v>2.4152868926647498E-3</c:v>
                </c:pt>
                <c:pt idx="32410">
                  <c:v>4.8433728424069803E-5</c:v>
                </c:pt>
                <c:pt idx="32411">
                  <c:v>8.6431621312210602E-7</c:v>
                </c:pt>
                <c:pt idx="32412">
                  <c:v>8.7525866568326204E-6</c:v>
                </c:pt>
                <c:pt idx="32413">
                  <c:v>2.2189856887105099E-5</c:v>
                </c:pt>
                <c:pt idx="32414">
                  <c:v>1.6940327307083099E-4</c:v>
                </c:pt>
                <c:pt idx="32415">
                  <c:v>1.4770533054831201E-4</c:v>
                </c:pt>
                <c:pt idx="32416">
                  <c:v>5.7257382161181001E-5</c:v>
                </c:pt>
                <c:pt idx="32417">
                  <c:v>4.6293814971001297E-4</c:v>
                </c:pt>
                <c:pt idx="32418">
                  <c:v>2.4377897729224799E-4</c:v>
                </c:pt>
                <c:pt idx="32419">
                  <c:v>1.1915035077113499E-4</c:v>
                </c:pt>
                <c:pt idx="32420">
                  <c:v>1.38683358300007E-4</c:v>
                </c:pt>
                <c:pt idx="32421">
                  <c:v>9.7390952705755604E-4</c:v>
                </c:pt>
                <c:pt idx="32422">
                  <c:v>1.22398436009094E-4</c:v>
                </c:pt>
                <c:pt idx="32423">
                  <c:v>1.2735221573903201E-2</c:v>
                </c:pt>
                <c:pt idx="32424">
                  <c:v>2.87343325813622E-5</c:v>
                </c:pt>
                <c:pt idx="32425">
                  <c:v>2.6734354386571903E-4</c:v>
                </c:pt>
                <c:pt idx="32426">
                  <c:v>1.9801466287541801E-4</c:v>
                </c:pt>
                <c:pt idx="32427">
                  <c:v>0.99537654764287498</c:v>
                </c:pt>
                <c:pt idx="32428">
                  <c:v>7.7934121902158496E-5</c:v>
                </c:pt>
                <c:pt idx="32429">
                  <c:v>1.8382209536597501E-4</c:v>
                </c:pt>
                <c:pt idx="32430">
                  <c:v>8.3282695189285105E-5</c:v>
                </c:pt>
                <c:pt idx="32431">
                  <c:v>6.3225085287735904E-5</c:v>
                </c:pt>
                <c:pt idx="32432">
                  <c:v>5.3029838969297297E-5</c:v>
                </c:pt>
                <c:pt idx="32433">
                  <c:v>3.2209802637765499E-4</c:v>
                </c:pt>
                <c:pt idx="32434">
                  <c:v>4.1592036876507502E-4</c:v>
                </c:pt>
                <c:pt idx="32435">
                  <c:v>6.70882996167902E-4</c:v>
                </c:pt>
                <c:pt idx="32436">
                  <c:v>2.9199617840894899E-3</c:v>
                </c:pt>
                <c:pt idx="32437">
                  <c:v>1.60485798978269E-3</c:v>
                </c:pt>
                <c:pt idx="32438">
                  <c:v>3.6235091507548701E-4</c:v>
                </c:pt>
                <c:pt idx="32439">
                  <c:v>8.2314448600607695E-7</c:v>
                </c:pt>
                <c:pt idx="32440">
                  <c:v>1.3277708089050901E-6</c:v>
                </c:pt>
                <c:pt idx="32441">
                  <c:v>8.1761711380505398E-5</c:v>
                </c:pt>
                <c:pt idx="32442">
                  <c:v>6.4403262572565605E-5</c:v>
                </c:pt>
                <c:pt idx="32443">
                  <c:v>2.8154095401766298E-4</c:v>
                </c:pt>
                <c:pt idx="32444">
                  <c:v>1.6914319802208101E-4</c:v>
                </c:pt>
                <c:pt idx="32445">
                  <c:v>6.0145271484866801E-5</c:v>
                </c:pt>
                <c:pt idx="32446">
                  <c:v>1.58738123947252E-7</c:v>
                </c:pt>
                <c:pt idx="32447">
                  <c:v>6.9404811933597702E-6</c:v>
                </c:pt>
                <c:pt idx="32448">
                  <c:v>8.8941348124074802E-6</c:v>
                </c:pt>
                <c:pt idx="32449">
                  <c:v>8.8911306755393693E-6</c:v>
                </c:pt>
                <c:pt idx="32450">
                  <c:v>1.04121511204641E-4</c:v>
                </c:pt>
                <c:pt idx="32451">
                  <c:v>3.8016932892577802E-4</c:v>
                </c:pt>
                <c:pt idx="32452">
                  <c:v>3.4971278440414002E-3</c:v>
                </c:pt>
                <c:pt idx="32453">
                  <c:v>8.6179864920110497E-5</c:v>
                </c:pt>
                <c:pt idx="32454">
                  <c:v>1.7361314327476202E-2</c:v>
                </c:pt>
                <c:pt idx="32455">
                  <c:v>8.7944185299595199E-4</c:v>
                </c:pt>
                <c:pt idx="32456">
                  <c:v>1.2755347657063801E-3</c:v>
                </c:pt>
                <c:pt idx="32457">
                  <c:v>5.2088153334078399E-5</c:v>
                </c:pt>
                <c:pt idx="32458">
                  <c:v>1.8115052602369301E-5</c:v>
                </c:pt>
                <c:pt idx="32459">
                  <c:v>0.91071976200969096</c:v>
                </c:pt>
                <c:pt idx="32460">
                  <c:v>1.72907052529889E-4</c:v>
                </c:pt>
                <c:pt idx="32461">
                  <c:v>1.8273582566315599E-2</c:v>
                </c:pt>
                <c:pt idx="32462">
                  <c:v>8.67111281069151E-7</c:v>
                </c:pt>
                <c:pt idx="32463">
                  <c:v>9.0002153118448294E-2</c:v>
                </c:pt>
                <c:pt idx="32464">
                  <c:v>4.9705762963723696E-4</c:v>
                </c:pt>
                <c:pt idx="32465">
                  <c:v>2.2789250985599499E-6</c:v>
                </c:pt>
                <c:pt idx="32466">
                  <c:v>1.1621659690508399E-5</c:v>
                </c:pt>
                <c:pt idx="32467">
                  <c:v>1.5729607638174801E-2</c:v>
                </c:pt>
                <c:pt idx="32468">
                  <c:v>4.1616237687225601E-3</c:v>
                </c:pt>
                <c:pt idx="32469">
                  <c:v>1.3534053024537001E-4</c:v>
                </c:pt>
                <c:pt idx="32470">
                  <c:v>8.1048482232500105E-4</c:v>
                </c:pt>
                <c:pt idx="32471">
                  <c:v>1.9108563323918599E-2</c:v>
                </c:pt>
                <c:pt idx="32472">
                  <c:v>1.80678660456065E-6</c:v>
                </c:pt>
                <c:pt idx="32473">
                  <c:v>3.66126052880918E-4</c:v>
                </c:pt>
                <c:pt idx="32474">
                  <c:v>1.36096658452504E-6</c:v>
                </c:pt>
                <c:pt idx="32475">
                  <c:v>2.4047946978059398E-3</c:v>
                </c:pt>
                <c:pt idx="32476">
                  <c:v>7.9259220267989498E-5</c:v>
                </c:pt>
                <c:pt idx="32477">
                  <c:v>1.2929158723820399E-4</c:v>
                </c:pt>
                <c:pt idx="32478">
                  <c:v>2.9183827460810898E-4</c:v>
                </c:pt>
                <c:pt idx="32479">
                  <c:v>1.81263841108363E-4</c:v>
                </c:pt>
                <c:pt idx="32480">
                  <c:v>4.5332715932179003E-3</c:v>
                </c:pt>
                <c:pt idx="32481">
                  <c:v>5.1267203549067401E-5</c:v>
                </c:pt>
                <c:pt idx="32482">
                  <c:v>1.23527128035864E-6</c:v>
                </c:pt>
                <c:pt idx="32483">
                  <c:v>5.22881182066836E-4</c:v>
                </c:pt>
                <c:pt idx="32484">
                  <c:v>7.4780249956232705E-4</c:v>
                </c:pt>
                <c:pt idx="32485">
                  <c:v>2.2312896138341301E-5</c:v>
                </c:pt>
                <c:pt idx="32486">
                  <c:v>2.4813922152499301E-7</c:v>
                </c:pt>
                <c:pt idx="32487">
                  <c:v>1.01560066548105E-4</c:v>
                </c:pt>
                <c:pt idx="32488">
                  <c:v>1.08345231504116E-3</c:v>
                </c:pt>
                <c:pt idx="32489">
                  <c:v>2.8297929460066001E-3</c:v>
                </c:pt>
                <c:pt idx="32490">
                  <c:v>3.4964258219931798E-5</c:v>
                </c:pt>
                <c:pt idx="32491">
                  <c:v>6.6682192299808503E-4</c:v>
                </c:pt>
                <c:pt idx="32492">
                  <c:v>5.4371798421391102E-2</c:v>
                </c:pt>
                <c:pt idx="32493">
                  <c:v>9.8034278570516796E-3</c:v>
                </c:pt>
                <c:pt idx="32494">
                  <c:v>1.66486809650368E-2</c:v>
                </c:pt>
                <c:pt idx="32495">
                  <c:v>5.0843680656029004E-4</c:v>
                </c:pt>
                <c:pt idx="32496">
                  <c:v>2.28369952567014E-7</c:v>
                </c:pt>
                <c:pt idx="32497">
                  <c:v>1.15290134996787E-4</c:v>
                </c:pt>
                <c:pt idx="32498">
                  <c:v>5.56953870072686E-5</c:v>
                </c:pt>
                <c:pt idx="32499">
                  <c:v>1.4246804913030099E-4</c:v>
                </c:pt>
                <c:pt idx="32500">
                  <c:v>1.0458708524829E-3</c:v>
                </c:pt>
                <c:pt idx="32501">
                  <c:v>4.4495313414414799E-4</c:v>
                </c:pt>
                <c:pt idx="32502">
                  <c:v>2.7323191520585602E-3</c:v>
                </c:pt>
                <c:pt idx="32503">
                  <c:v>7.4365324132407099E-3</c:v>
                </c:pt>
                <c:pt idx="32504">
                  <c:v>2.04103853092908E-4</c:v>
                </c:pt>
                <c:pt idx="32505">
                  <c:v>1.8027618942760299E-4</c:v>
                </c:pt>
                <c:pt idx="32506">
                  <c:v>7.2043469861583195E-5</c:v>
                </c:pt>
                <c:pt idx="32507">
                  <c:v>1.4019335521601599E-4</c:v>
                </c:pt>
                <c:pt idx="32508">
                  <c:v>5.8135560832534602E-4</c:v>
                </c:pt>
                <c:pt idx="32509">
                  <c:v>2.6033596426053799E-2</c:v>
                </c:pt>
                <c:pt idx="32510">
                  <c:v>4.5073253749419802E-6</c:v>
                </c:pt>
                <c:pt idx="32511">
                  <c:v>9.0150508358171797E-4</c:v>
                </c:pt>
                <c:pt idx="32512">
                  <c:v>2.7509412060537799E-4</c:v>
                </c:pt>
                <c:pt idx="32513">
                  <c:v>1.16867269635622E-3</c:v>
                </c:pt>
                <c:pt idx="32514">
                  <c:v>8.1508745060585603E-3</c:v>
                </c:pt>
                <c:pt idx="32515">
                  <c:v>6.9523428550727503E-5</c:v>
                </c:pt>
                <c:pt idx="32516">
                  <c:v>7.7436538628680596E-3</c:v>
                </c:pt>
                <c:pt idx="32517">
                  <c:v>3.9378042345463799E-4</c:v>
                </c:pt>
                <c:pt idx="32518">
                  <c:v>7.24008691052472E-5</c:v>
                </c:pt>
                <c:pt idx="32519">
                  <c:v>2.6665432855248901E-3</c:v>
                </c:pt>
                <c:pt idx="32520">
                  <c:v>2.7326980602169801E-2</c:v>
                </c:pt>
                <c:pt idx="32521">
                  <c:v>6.3076400114403202E-5</c:v>
                </c:pt>
                <c:pt idx="32522">
                  <c:v>5.4920203431080197E-3</c:v>
                </c:pt>
                <c:pt idx="32523">
                  <c:v>1.2547897915610199E-3</c:v>
                </c:pt>
                <c:pt idx="32524">
                  <c:v>1.03565433287655E-4</c:v>
                </c:pt>
                <c:pt idx="32525">
                  <c:v>7.0020843327424603E-4</c:v>
                </c:pt>
                <c:pt idx="32526">
                  <c:v>8.9101872076149408E-3</c:v>
                </c:pt>
                <c:pt idx="32527">
                  <c:v>6.1549134584355802E-5</c:v>
                </c:pt>
                <c:pt idx="32528">
                  <c:v>3.8329304795150898E-7</c:v>
                </c:pt>
                <c:pt idx="32529">
                  <c:v>3.0829980685761703E-5</c:v>
                </c:pt>
                <c:pt idx="32530">
                  <c:v>1.9936042152359E-7</c:v>
                </c:pt>
                <c:pt idx="32531">
                  <c:v>0.108391856832734</c:v>
                </c:pt>
                <c:pt idx="32532">
                  <c:v>9.3421682954839904E-6</c:v>
                </c:pt>
                <c:pt idx="32533">
                  <c:v>2.31671865752937E-4</c:v>
                </c:pt>
                <c:pt idx="32534">
                  <c:v>7.2563485268522699E-7</c:v>
                </c:pt>
                <c:pt idx="32535">
                  <c:v>1.39011441686103E-6</c:v>
                </c:pt>
                <c:pt idx="32536">
                  <c:v>2.5788230105865599E-7</c:v>
                </c:pt>
                <c:pt idx="32537">
                  <c:v>4.0750097991325897E-4</c:v>
                </c:pt>
                <c:pt idx="32538">
                  <c:v>3.9944804173369398E-5</c:v>
                </c:pt>
                <c:pt idx="32539">
                  <c:v>5.5003343920096695E-4</c:v>
                </c:pt>
                <c:pt idx="32540">
                  <c:v>5.2819441050336196E-7</c:v>
                </c:pt>
                <c:pt idx="32541">
                  <c:v>4.30080922220668E-2</c:v>
                </c:pt>
                <c:pt idx="32542">
                  <c:v>7.1335816299911503E-5</c:v>
                </c:pt>
                <c:pt idx="32543">
                  <c:v>3.8102113180709898E-7</c:v>
                </c:pt>
                <c:pt idx="32544">
                  <c:v>6.7746264892274404E-3</c:v>
                </c:pt>
                <c:pt idx="32545">
                  <c:v>1.0224630709655101E-3</c:v>
                </c:pt>
                <c:pt idx="32546">
                  <c:v>1.4838284438853201E-4</c:v>
                </c:pt>
                <c:pt idx="32547">
                  <c:v>1.7970662818847199E-4</c:v>
                </c:pt>
                <c:pt idx="32548">
                  <c:v>1.20959004159864E-2</c:v>
                </c:pt>
                <c:pt idx="32549">
                  <c:v>8.1077220342012698E-5</c:v>
                </c:pt>
                <c:pt idx="32550">
                  <c:v>1.07459708848554E-2</c:v>
                </c:pt>
                <c:pt idx="32551">
                  <c:v>1.02443843828526E-3</c:v>
                </c:pt>
                <c:pt idx="32552">
                  <c:v>6.7655060550643603E-5</c:v>
                </c:pt>
                <c:pt idx="32553">
                  <c:v>2.2755646368619901E-3</c:v>
                </c:pt>
                <c:pt idx="32554">
                  <c:v>4.1080118575316101E-7</c:v>
                </c:pt>
                <c:pt idx="32555">
                  <c:v>5.6881127051782495E-4</c:v>
                </c:pt>
                <c:pt idx="32556">
                  <c:v>1.27953425569591E-4</c:v>
                </c:pt>
                <c:pt idx="32557">
                  <c:v>1.6786491406727701E-2</c:v>
                </c:pt>
                <c:pt idx="32558">
                  <c:v>4.1587240290617397E-6</c:v>
                </c:pt>
                <c:pt idx="32559">
                  <c:v>8.1593558307239104E-7</c:v>
                </c:pt>
                <c:pt idx="32560">
                  <c:v>3.4718207427653201E-5</c:v>
                </c:pt>
                <c:pt idx="32561">
                  <c:v>8.4140421615112003E-4</c:v>
                </c:pt>
                <c:pt idx="32562">
                  <c:v>3.00475947362384E-7</c:v>
                </c:pt>
                <c:pt idx="32563">
                  <c:v>2.6673505156865298E-4</c:v>
                </c:pt>
                <c:pt idx="32564">
                  <c:v>3.8131134603935503E-2</c:v>
                </c:pt>
                <c:pt idx="32565">
                  <c:v>5.5712367201746201E-5</c:v>
                </c:pt>
                <c:pt idx="32566">
                  <c:v>9.7306702480207997E-4</c:v>
                </c:pt>
                <c:pt idx="32567">
                  <c:v>4.3166227268915601E-4</c:v>
                </c:pt>
                <c:pt idx="32568">
                  <c:v>0.17298499888187299</c:v>
                </c:pt>
                <c:pt idx="32569">
                  <c:v>3.7945455736111098E-5</c:v>
                </c:pt>
                <c:pt idx="32570">
                  <c:v>7.4313513854519996E-4</c:v>
                </c:pt>
                <c:pt idx="32571">
                  <c:v>1.31051482090098E-5</c:v>
                </c:pt>
                <c:pt idx="32572">
                  <c:v>5.4098794640178305E-4</c:v>
                </c:pt>
                <c:pt idx="32573">
                  <c:v>4.65141687482903E-5</c:v>
                </c:pt>
                <c:pt idx="32574">
                  <c:v>6.3805297956902596E-3</c:v>
                </c:pt>
                <c:pt idx="32575">
                  <c:v>4.2148415328358099E-2</c:v>
                </c:pt>
                <c:pt idx="32576">
                  <c:v>8.7355808899173195E-5</c:v>
                </c:pt>
                <c:pt idx="32577">
                  <c:v>3.45086028024287E-7</c:v>
                </c:pt>
                <c:pt idx="32578">
                  <c:v>7.0017317436705994E-5</c:v>
                </c:pt>
                <c:pt idx="32579">
                  <c:v>8.4296831995459302E-4</c:v>
                </c:pt>
                <c:pt idx="32580">
                  <c:v>6.8355508751615597E-4</c:v>
                </c:pt>
                <c:pt idx="32581">
                  <c:v>2.8039973801860399E-4</c:v>
                </c:pt>
                <c:pt idx="32582">
                  <c:v>1.4599224106624799E-3</c:v>
                </c:pt>
                <c:pt idx="32583">
                  <c:v>1.82578326029837E-4</c:v>
                </c:pt>
                <c:pt idx="32584">
                  <c:v>3.4789996546483499E-5</c:v>
                </c:pt>
                <c:pt idx="32585">
                  <c:v>6.0769078121243397E-4</c:v>
                </c:pt>
                <c:pt idx="32586">
                  <c:v>6.3110481730515501E-5</c:v>
                </c:pt>
                <c:pt idx="32587">
                  <c:v>1.02766902628663E-4</c:v>
                </c:pt>
                <c:pt idx="32588">
                  <c:v>1.8234708545544699E-4</c:v>
                </c:pt>
                <c:pt idx="32589">
                  <c:v>5.2205321266316202E-5</c:v>
                </c:pt>
                <c:pt idx="32590">
                  <c:v>3.6396245718579899E-4</c:v>
                </c:pt>
                <c:pt idx="32591">
                  <c:v>3.9763404626757199E-3</c:v>
                </c:pt>
                <c:pt idx="32592">
                  <c:v>3.4218065524887399E-5</c:v>
                </c:pt>
                <c:pt idx="32593">
                  <c:v>8.7359622854495697E-5</c:v>
                </c:pt>
                <c:pt idx="32594">
                  <c:v>8.5815392965891995E-5</c:v>
                </c:pt>
                <c:pt idx="32595">
                  <c:v>3.2263988193651899E-4</c:v>
                </c:pt>
                <c:pt idx="32596">
                  <c:v>3.8042089756420401E-3</c:v>
                </c:pt>
                <c:pt idx="32597">
                  <c:v>6.5685795492117603E-7</c:v>
                </c:pt>
                <c:pt idx="32598">
                  <c:v>2.68273799391693E-4</c:v>
                </c:pt>
                <c:pt idx="32599">
                  <c:v>5.0810736908115803E-5</c:v>
                </c:pt>
                <c:pt idx="32600">
                  <c:v>4.5297232119472099E-4</c:v>
                </c:pt>
                <c:pt idx="32601">
                  <c:v>4.6397923045749803E-4</c:v>
                </c:pt>
                <c:pt idx="32602">
                  <c:v>1.7691304071227499E-6</c:v>
                </c:pt>
                <c:pt idx="32603">
                  <c:v>1.74818780102072E-4</c:v>
                </c:pt>
                <c:pt idx="32604">
                  <c:v>1.8115826561313099E-4</c:v>
                </c:pt>
                <c:pt idx="32605">
                  <c:v>6.8552758077805604E-3</c:v>
                </c:pt>
                <c:pt idx="32606">
                  <c:v>1.2862888138919801E-3</c:v>
                </c:pt>
                <c:pt idx="32607">
                  <c:v>7.5177909665849899E-3</c:v>
                </c:pt>
                <c:pt idx="32608">
                  <c:v>1.1033865621117799E-3</c:v>
                </c:pt>
                <c:pt idx="32609">
                  <c:v>6.0529817219912001E-3</c:v>
                </c:pt>
                <c:pt idx="32610">
                  <c:v>4.3227325024975099E-4</c:v>
                </c:pt>
                <c:pt idx="32611">
                  <c:v>7.8474944665686693E-5</c:v>
                </c:pt>
                <c:pt idx="32612">
                  <c:v>2.6446971271777101E-7</c:v>
                </c:pt>
                <c:pt idx="32613">
                  <c:v>1.2804081898306699E-4</c:v>
                </c:pt>
                <c:pt idx="32614">
                  <c:v>1.0078351795881801E-2</c:v>
                </c:pt>
                <c:pt idx="32615">
                  <c:v>4.4149574549623202E-3</c:v>
                </c:pt>
                <c:pt idx="32616">
                  <c:v>1.8028729229944501E-2</c:v>
                </c:pt>
                <c:pt idx="32617">
                  <c:v>2.9345276593415099E-3</c:v>
                </c:pt>
                <c:pt idx="32618">
                  <c:v>1.35885797820618E-5</c:v>
                </c:pt>
                <c:pt idx="32619">
                  <c:v>1.7431559492336499E-4</c:v>
                </c:pt>
                <c:pt idx="32620">
                  <c:v>2.58151393631034E-5</c:v>
                </c:pt>
                <c:pt idx="32621">
                  <c:v>7.7517797982065203E-3</c:v>
                </c:pt>
                <c:pt idx="32622">
                  <c:v>7.0868477991137104E-3</c:v>
                </c:pt>
                <c:pt idx="32623">
                  <c:v>1.3699256890922201E-4</c:v>
                </c:pt>
                <c:pt idx="32624">
                  <c:v>1.16893797043129E-4</c:v>
                </c:pt>
                <c:pt idx="32625">
                  <c:v>1.27810069877538E-2</c:v>
                </c:pt>
                <c:pt idx="32626">
                  <c:v>1.20969734581068E-4</c:v>
                </c:pt>
                <c:pt idx="32627">
                  <c:v>4.5361355111251902E-4</c:v>
                </c:pt>
                <c:pt idx="32628">
                  <c:v>3.9164164449647401E-5</c:v>
                </c:pt>
                <c:pt idx="32629">
                  <c:v>9.1205091517358895E-5</c:v>
                </c:pt>
                <c:pt idx="32630">
                  <c:v>1.0643828282756399E-3</c:v>
                </c:pt>
                <c:pt idx="32631">
                  <c:v>6.47990470908987E-5</c:v>
                </c:pt>
                <c:pt idx="32632">
                  <c:v>3.1203671099178099E-7</c:v>
                </c:pt>
                <c:pt idx="32633">
                  <c:v>5.8308535661345797E-5</c:v>
                </c:pt>
                <c:pt idx="32634">
                  <c:v>5.4429201165025198E-3</c:v>
                </c:pt>
                <c:pt idx="32635">
                  <c:v>6.4810968604931804E-7</c:v>
                </c:pt>
                <c:pt idx="32636">
                  <c:v>5.9856681426230702E-4</c:v>
                </c:pt>
                <c:pt idx="32637">
                  <c:v>6.8883236793144996E-4</c:v>
                </c:pt>
                <c:pt idx="32638">
                  <c:v>6.1574865176275799E-3</c:v>
                </c:pt>
                <c:pt idx="32639">
                  <c:v>8.2569399902718398E-3</c:v>
                </c:pt>
                <c:pt idx="32640">
                  <c:v>5.0073869499723802E-3</c:v>
                </c:pt>
                <c:pt idx="32641">
                  <c:v>5.2092304711020398E-3</c:v>
                </c:pt>
                <c:pt idx="32642">
                  <c:v>1.78343290357104E-4</c:v>
                </c:pt>
                <c:pt idx="32643">
                  <c:v>1.19743459633473E-4</c:v>
                </c:pt>
                <c:pt idx="32644">
                  <c:v>1.0711142551257499E-3</c:v>
                </c:pt>
                <c:pt idx="32645">
                  <c:v>7.3762703070081204E-4</c:v>
                </c:pt>
                <c:pt idx="32646">
                  <c:v>4.3930428114415101E-3</c:v>
                </c:pt>
                <c:pt idx="32647">
                  <c:v>8.8001064006843594E-5</c:v>
                </c:pt>
                <c:pt idx="32648">
                  <c:v>4.4189202276524401E-5</c:v>
                </c:pt>
                <c:pt idx="32649">
                  <c:v>2.5533795123923198E-4</c:v>
                </c:pt>
                <c:pt idx="32650">
                  <c:v>5.9669388930676996E-4</c:v>
                </c:pt>
                <c:pt idx="32651">
                  <c:v>1.93752545202642E-3</c:v>
                </c:pt>
                <c:pt idx="32652">
                  <c:v>1.2579302373978701E-4</c:v>
                </c:pt>
                <c:pt idx="32653">
                  <c:v>7.0075608720672402E-4</c:v>
                </c:pt>
                <c:pt idx="32654">
                  <c:v>1.08914470138955E-4</c:v>
                </c:pt>
                <c:pt idx="32655">
                  <c:v>1.2070454327461999E-3</c:v>
                </c:pt>
                <c:pt idx="32656">
                  <c:v>2.8743723131835703E-4</c:v>
                </c:pt>
                <c:pt idx="32657">
                  <c:v>3.7181903502323503E-5</c:v>
                </c:pt>
                <c:pt idx="32658">
                  <c:v>5.1850097214305895E-4</c:v>
                </c:pt>
                <c:pt idx="32659">
                  <c:v>8.4015548624457106E-3</c:v>
                </c:pt>
                <c:pt idx="32660">
                  <c:v>3.64616817012532E-7</c:v>
                </c:pt>
                <c:pt idx="32661">
                  <c:v>2.4616045069478598E-5</c:v>
                </c:pt>
                <c:pt idx="32662">
                  <c:v>1.1120222653233499E-3</c:v>
                </c:pt>
                <c:pt idx="32663">
                  <c:v>4.1600418170995598E-4</c:v>
                </c:pt>
                <c:pt idx="32664">
                  <c:v>1.06393507224003E-4</c:v>
                </c:pt>
                <c:pt idx="32665">
                  <c:v>3.9038254904917498E-4</c:v>
                </c:pt>
                <c:pt idx="32666">
                  <c:v>0.31147726161266998</c:v>
                </c:pt>
                <c:pt idx="32667">
                  <c:v>5.3436638108934603E-3</c:v>
                </c:pt>
                <c:pt idx="32668">
                  <c:v>1.3295888178314901E-3</c:v>
                </c:pt>
                <c:pt idx="32669">
                  <c:v>1.38062804988967E-4</c:v>
                </c:pt>
                <c:pt idx="32670">
                  <c:v>1.1874302205911499E-3</c:v>
                </c:pt>
                <c:pt idx="32671">
                  <c:v>8.0070864182046095E-4</c:v>
                </c:pt>
                <c:pt idx="32672">
                  <c:v>5.5195652840041001E-5</c:v>
                </c:pt>
                <c:pt idx="32673">
                  <c:v>3.1622232503678401E-4</c:v>
                </c:pt>
                <c:pt idx="32674">
                  <c:v>2.7044643927325398E-3</c:v>
                </c:pt>
                <c:pt idx="32675">
                  <c:v>8.0967406880409305E-7</c:v>
                </c:pt>
                <c:pt idx="32676">
                  <c:v>2.98711282400438E-5</c:v>
                </c:pt>
                <c:pt idx="32677">
                  <c:v>5.1209681818983696E-7</c:v>
                </c:pt>
                <c:pt idx="32678">
                  <c:v>6.5544799483672599E-3</c:v>
                </c:pt>
                <c:pt idx="32679">
                  <c:v>2.0203529929813501E-4</c:v>
                </c:pt>
                <c:pt idx="32680">
                  <c:v>4.0036431997590201E-4</c:v>
                </c:pt>
                <c:pt idx="32681">
                  <c:v>5.5393298973446196E-4</c:v>
                </c:pt>
                <c:pt idx="32682">
                  <c:v>0.69511420818038205</c:v>
                </c:pt>
                <c:pt idx="32683">
                  <c:v>2.4073339034337999E-4</c:v>
                </c:pt>
                <c:pt idx="32684">
                  <c:v>1.2067309203111401E-3</c:v>
                </c:pt>
                <c:pt idx="32685">
                  <c:v>2.3553541826608099E-4</c:v>
                </c:pt>
                <c:pt idx="32686">
                  <c:v>1.0735709562973801E-3</c:v>
                </c:pt>
                <c:pt idx="32687">
                  <c:v>4.1143577395724701E-4</c:v>
                </c:pt>
                <c:pt idx="32688">
                  <c:v>2.74450742994804E-4</c:v>
                </c:pt>
                <c:pt idx="32689">
                  <c:v>4.2554131424298801E-4</c:v>
                </c:pt>
                <c:pt idx="32690">
                  <c:v>7.2772930652872398E-3</c:v>
                </c:pt>
                <c:pt idx="32691">
                  <c:v>2.6815675991516402E-4</c:v>
                </c:pt>
                <c:pt idx="32692">
                  <c:v>1.9271885444937999E-4</c:v>
                </c:pt>
                <c:pt idx="32693">
                  <c:v>2.9097673572468799E-2</c:v>
                </c:pt>
                <c:pt idx="32694">
                  <c:v>7.6943949156820901E-5</c:v>
                </c:pt>
                <c:pt idx="32695">
                  <c:v>1.6025033413622799E-3</c:v>
                </c:pt>
                <c:pt idx="32696">
                  <c:v>3.7811810689812699E-5</c:v>
                </c:pt>
                <c:pt idx="32697">
                  <c:v>4.52498937100868E-4</c:v>
                </c:pt>
                <c:pt idx="32698">
                  <c:v>1.3461501696487299E-3</c:v>
                </c:pt>
                <c:pt idx="32699">
                  <c:v>8.77296277589525E-4</c:v>
                </c:pt>
                <c:pt idx="32700">
                  <c:v>9.9488529404854895E-5</c:v>
                </c:pt>
                <c:pt idx="32701">
                  <c:v>9.8814157732699101E-5</c:v>
                </c:pt>
                <c:pt idx="32702">
                  <c:v>2.10709763611455E-3</c:v>
                </c:pt>
                <c:pt idx="32703">
                  <c:v>5.2375228909910105E-4</c:v>
                </c:pt>
                <c:pt idx="32704">
                  <c:v>1.06930727438804E-6</c:v>
                </c:pt>
                <c:pt idx="32705">
                  <c:v>5.1742110208978296E-7</c:v>
                </c:pt>
                <c:pt idx="32706">
                  <c:v>2.9699523886282902E-4</c:v>
                </c:pt>
                <c:pt idx="32707">
                  <c:v>3.4829212929321903E-4</c:v>
                </c:pt>
                <c:pt idx="32708">
                  <c:v>3.8587735432192801E-3</c:v>
                </c:pt>
                <c:pt idx="32709">
                  <c:v>1.43115952726546E-3</c:v>
                </c:pt>
                <c:pt idx="32710">
                  <c:v>2.8845559109894898E-7</c:v>
                </c:pt>
                <c:pt idx="32711">
                  <c:v>9.2203716177762692E-3</c:v>
                </c:pt>
                <c:pt idx="32712">
                  <c:v>5.68642214324032E-4</c:v>
                </c:pt>
                <c:pt idx="32713">
                  <c:v>7.1278993413908105E-5</c:v>
                </c:pt>
                <c:pt idx="32714">
                  <c:v>1.5806494281685399E-4</c:v>
                </c:pt>
                <c:pt idx="32715">
                  <c:v>2.33656374097849E-4</c:v>
                </c:pt>
                <c:pt idx="32716">
                  <c:v>7.6438338227216899E-4</c:v>
                </c:pt>
                <c:pt idx="32717">
                  <c:v>8.4448542400341105E-3</c:v>
                </c:pt>
                <c:pt idx="32718">
                  <c:v>6.9846615044194303E-7</c:v>
                </c:pt>
                <c:pt idx="32719">
                  <c:v>1.49491433767116E-4</c:v>
                </c:pt>
                <c:pt idx="32720">
                  <c:v>6.98446556741328E-3</c:v>
                </c:pt>
                <c:pt idx="32721">
                  <c:v>3.6863782270871401E-5</c:v>
                </c:pt>
                <c:pt idx="32722">
                  <c:v>3.0970475831830699E-3</c:v>
                </c:pt>
                <c:pt idx="32723">
                  <c:v>4.9144460378209999E-2</c:v>
                </c:pt>
                <c:pt idx="32724">
                  <c:v>8.7950731830633295E-5</c:v>
                </c:pt>
                <c:pt idx="32725">
                  <c:v>2.14415771289824E-4</c:v>
                </c:pt>
                <c:pt idx="32726">
                  <c:v>2.7301009769129898E-3</c:v>
                </c:pt>
                <c:pt idx="32727">
                  <c:v>8.2500725463497994E-3</c:v>
                </c:pt>
                <c:pt idx="32728">
                  <c:v>3.5382267691471E-4</c:v>
                </c:pt>
                <c:pt idx="32729">
                  <c:v>4.5474275188751601E-4</c:v>
                </c:pt>
                <c:pt idx="32730">
                  <c:v>1.60236117057793E-4</c:v>
                </c:pt>
                <c:pt idx="32731">
                  <c:v>2.8624877212009699E-4</c:v>
                </c:pt>
                <c:pt idx="32732">
                  <c:v>1.40520598379014E-4</c:v>
                </c:pt>
                <c:pt idx="32733">
                  <c:v>5.31774310966447E-3</c:v>
                </c:pt>
                <c:pt idx="32734">
                  <c:v>1.04421623273549E-2</c:v>
                </c:pt>
                <c:pt idx="32735">
                  <c:v>7.2357270367403399E-3</c:v>
                </c:pt>
                <c:pt idx="32736">
                  <c:v>7.9240139844135899E-4</c:v>
                </c:pt>
                <c:pt idx="32737">
                  <c:v>4.14509038013423E-4</c:v>
                </c:pt>
                <c:pt idx="32738">
                  <c:v>4.9072884058840895E-4</c:v>
                </c:pt>
                <c:pt idx="32739">
                  <c:v>2.3132290682826499E-4</c:v>
                </c:pt>
                <c:pt idx="32740">
                  <c:v>1.4777719920517E-4</c:v>
                </c:pt>
                <c:pt idx="32741">
                  <c:v>4.6100303126495402E-7</c:v>
                </c:pt>
                <c:pt idx="32742">
                  <c:v>8.3375923995756603E-3</c:v>
                </c:pt>
                <c:pt idx="32743">
                  <c:v>5.9159467049816402E-7</c:v>
                </c:pt>
                <c:pt idx="32744">
                  <c:v>2.7120240775456699E-4</c:v>
                </c:pt>
                <c:pt idx="32745">
                  <c:v>6.1828052555659902E-5</c:v>
                </c:pt>
                <c:pt idx="32746">
                  <c:v>5.71181940633769E-3</c:v>
                </c:pt>
                <c:pt idx="32747">
                  <c:v>9.4659303566534906E-3</c:v>
                </c:pt>
                <c:pt idx="32748">
                  <c:v>3.4466502896917501E-3</c:v>
                </c:pt>
                <c:pt idx="32749">
                  <c:v>7.37352535222431E-5</c:v>
                </c:pt>
                <c:pt idx="32750">
                  <c:v>2.38845986923317E-4</c:v>
                </c:pt>
                <c:pt idx="32751">
                  <c:v>4.0880401862200999E-4</c:v>
                </c:pt>
                <c:pt idx="32752">
                  <c:v>5.5230565600862998E-5</c:v>
                </c:pt>
                <c:pt idx="32753">
                  <c:v>4.8081689851478201E-4</c:v>
                </c:pt>
                <c:pt idx="32754">
                  <c:v>2.1584028994826101E-5</c:v>
                </c:pt>
                <c:pt idx="32755">
                  <c:v>8.8098888239053496E-4</c:v>
                </c:pt>
                <c:pt idx="32756">
                  <c:v>3.8870430790089999E-7</c:v>
                </c:pt>
                <c:pt idx="32757">
                  <c:v>3.9453569869513002E-4</c:v>
                </c:pt>
                <c:pt idx="32758">
                  <c:v>2.02563708587215E-4</c:v>
                </c:pt>
                <c:pt idx="32759">
                  <c:v>1.4547984453872501E-4</c:v>
                </c:pt>
                <c:pt idx="32760">
                  <c:v>1.8888262149724399E-2</c:v>
                </c:pt>
                <c:pt idx="32761">
                  <c:v>7.3669834638494795E-5</c:v>
                </c:pt>
                <c:pt idx="32762">
                  <c:v>1.7381466731086599E-4</c:v>
                </c:pt>
                <c:pt idx="32763">
                  <c:v>9.1118389307298696E-4</c:v>
                </c:pt>
                <c:pt idx="32764">
                  <c:v>4.42840775341894E-4</c:v>
                </c:pt>
                <c:pt idx="32765">
                  <c:v>1.9742691761350599E-7</c:v>
                </c:pt>
                <c:pt idx="32766">
                  <c:v>3.6545150069496901E-3</c:v>
                </c:pt>
                <c:pt idx="32767">
                  <c:v>4.14661662118611E-5</c:v>
                </c:pt>
                <c:pt idx="32768">
                  <c:v>3.7239422912101701E-5</c:v>
                </c:pt>
                <c:pt idx="32769">
                  <c:v>1.21228679314953E-4</c:v>
                </c:pt>
                <c:pt idx="32770">
                  <c:v>5.5840441063217698E-3</c:v>
                </c:pt>
                <c:pt idx="32771">
                  <c:v>1.6848178918002599E-4</c:v>
                </c:pt>
                <c:pt idx="32772">
                  <c:v>1.5544434007278201E-5</c:v>
                </c:pt>
                <c:pt idx="32773">
                  <c:v>1.55900253763389E-7</c:v>
                </c:pt>
                <c:pt idx="32774">
                  <c:v>6.4940826564696104E-3</c:v>
                </c:pt>
                <c:pt idx="32775">
                  <c:v>3.4087998616431599E-4</c:v>
                </c:pt>
                <c:pt idx="32776">
                  <c:v>3.8213150824681998E-2</c:v>
                </c:pt>
                <c:pt idx="32777">
                  <c:v>5.1064349693384105E-4</c:v>
                </c:pt>
                <c:pt idx="32778">
                  <c:v>4.01026873259425E-3</c:v>
                </c:pt>
                <c:pt idx="32779">
                  <c:v>1.56927198603701E-3</c:v>
                </c:pt>
                <c:pt idx="32780">
                  <c:v>6.1461077503431496E-4</c:v>
                </c:pt>
                <c:pt idx="32781">
                  <c:v>4.2054948261764898E-3</c:v>
                </c:pt>
                <c:pt idx="32782">
                  <c:v>2.3255960442705399E-2</c:v>
                </c:pt>
                <c:pt idx="32783">
                  <c:v>1.06219898837241E-4</c:v>
                </c:pt>
                <c:pt idx="32784">
                  <c:v>4.2879027550946098E-3</c:v>
                </c:pt>
                <c:pt idx="32785">
                  <c:v>1.18235045808075E-2</c:v>
                </c:pt>
                <c:pt idx="32786">
                  <c:v>3.4474718929934899E-4</c:v>
                </c:pt>
                <c:pt idx="32787">
                  <c:v>2.18595443130165E-4</c:v>
                </c:pt>
                <c:pt idx="32788">
                  <c:v>7.7167024490865203E-3</c:v>
                </c:pt>
                <c:pt idx="32789">
                  <c:v>1.0722981415756399E-2</c:v>
                </c:pt>
                <c:pt idx="32790">
                  <c:v>2.6810743164002999E-4</c:v>
                </c:pt>
                <c:pt idx="32791">
                  <c:v>8.33598686439969E-5</c:v>
                </c:pt>
                <c:pt idx="32792">
                  <c:v>5.89116108467976E-2</c:v>
                </c:pt>
                <c:pt idx="32793">
                  <c:v>7.3287525627950796E-3</c:v>
                </c:pt>
                <c:pt idx="32794">
                  <c:v>5.8197415534859398E-4</c:v>
                </c:pt>
                <c:pt idx="32795">
                  <c:v>1.74745926329216E-6</c:v>
                </c:pt>
                <c:pt idx="32796">
                  <c:v>3.7808339337044201E-3</c:v>
                </c:pt>
                <c:pt idx="32797">
                  <c:v>5.3553312895846504E-4</c:v>
                </c:pt>
                <c:pt idx="32798">
                  <c:v>4.5216239603705502E-4</c:v>
                </c:pt>
                <c:pt idx="32799">
                  <c:v>4.7314636472396801E-4</c:v>
                </c:pt>
                <c:pt idx="32800">
                  <c:v>4.32279274110381E-3</c:v>
                </c:pt>
                <c:pt idx="32801">
                  <c:v>3.22729850523925E-4</c:v>
                </c:pt>
                <c:pt idx="32802">
                  <c:v>4.4829190216153898E-5</c:v>
                </c:pt>
                <c:pt idx="32803">
                  <c:v>5.0442364204354903E-5</c:v>
                </c:pt>
                <c:pt idx="32804">
                  <c:v>6.9756225900700799E-4</c:v>
                </c:pt>
                <c:pt idx="32805">
                  <c:v>5.7648068466134503E-3</c:v>
                </c:pt>
                <c:pt idx="32806">
                  <c:v>4.44273914201596E-3</c:v>
                </c:pt>
                <c:pt idx="32807">
                  <c:v>4.9730675364813301E-7</c:v>
                </c:pt>
                <c:pt idx="32808">
                  <c:v>2.4417882584429002E-7</c:v>
                </c:pt>
                <c:pt idx="32809">
                  <c:v>1.03262686021163E-3</c:v>
                </c:pt>
                <c:pt idx="32810">
                  <c:v>7.2013014802177998E-3</c:v>
                </c:pt>
                <c:pt idx="32811">
                  <c:v>2.14065853887424E-4</c:v>
                </c:pt>
                <c:pt idx="32812">
                  <c:v>2.5575412917746502E-4</c:v>
                </c:pt>
                <c:pt idx="32813">
                  <c:v>4.8711858620755898E-4</c:v>
                </c:pt>
                <c:pt idx="32814">
                  <c:v>8.4004248229302799E-5</c:v>
                </c:pt>
                <c:pt idx="32815">
                  <c:v>6.7463694311946604E-4</c:v>
                </c:pt>
                <c:pt idx="32816">
                  <c:v>1.9229173556616099E-4</c:v>
                </c:pt>
                <c:pt idx="32817">
                  <c:v>1.4144373059088601E-5</c:v>
                </c:pt>
                <c:pt idx="32818">
                  <c:v>1.06113330543067E-4</c:v>
                </c:pt>
                <c:pt idx="32819">
                  <c:v>5.58335086080062E-4</c:v>
                </c:pt>
                <c:pt idx="32820">
                  <c:v>5.4790134117143703E-5</c:v>
                </c:pt>
                <c:pt idx="32821">
                  <c:v>1.2729464255445199E-4</c:v>
                </c:pt>
                <c:pt idx="32822">
                  <c:v>3.3479351437661099E-3</c:v>
                </c:pt>
                <c:pt idx="32823">
                  <c:v>1.8743508653900399E-7</c:v>
                </c:pt>
                <c:pt idx="32824">
                  <c:v>1.2611504015739699E-6</c:v>
                </c:pt>
                <c:pt idx="32825">
                  <c:v>7.8824028767298705E-4</c:v>
                </c:pt>
                <c:pt idx="32826">
                  <c:v>3.1609403956711401E-3</c:v>
                </c:pt>
                <c:pt idx="32827">
                  <c:v>2.3804321099402901E-4</c:v>
                </c:pt>
                <c:pt idx="32828">
                  <c:v>2.43097240960288E-4</c:v>
                </c:pt>
                <c:pt idx="32829">
                  <c:v>6.4720128647431001E-4</c:v>
                </c:pt>
                <c:pt idx="32830">
                  <c:v>1.13235286216264E-5</c:v>
                </c:pt>
                <c:pt idx="32831">
                  <c:v>3.6813627754914602E-3</c:v>
                </c:pt>
                <c:pt idx="32832">
                  <c:v>8.9375547132090601E-5</c:v>
                </c:pt>
                <c:pt idx="32833">
                  <c:v>6.4335922425827507E-5</c:v>
                </c:pt>
                <c:pt idx="32834">
                  <c:v>7.5580559580020702E-3</c:v>
                </c:pt>
                <c:pt idx="32835">
                  <c:v>1.14913888778376E-5</c:v>
                </c:pt>
                <c:pt idx="32836">
                  <c:v>2.7424282981512601E-3</c:v>
                </c:pt>
                <c:pt idx="32837">
                  <c:v>3.41164834227817E-3</c:v>
                </c:pt>
                <c:pt idx="32838">
                  <c:v>1.9202845792851901E-4</c:v>
                </c:pt>
                <c:pt idx="32839">
                  <c:v>2.2515095849773799E-4</c:v>
                </c:pt>
                <c:pt idx="32840">
                  <c:v>6.7150162631527104E-4</c:v>
                </c:pt>
                <c:pt idx="32841">
                  <c:v>6.0946174882072603E-3</c:v>
                </c:pt>
                <c:pt idx="32842">
                  <c:v>3.1918126019593597E-7</c:v>
                </c:pt>
                <c:pt idx="32843">
                  <c:v>7.1515115151695704E-3</c:v>
                </c:pt>
                <c:pt idx="32844">
                  <c:v>9.0847946445839298E-3</c:v>
                </c:pt>
                <c:pt idx="32845">
                  <c:v>3.8326593234840499E-3</c:v>
                </c:pt>
                <c:pt idx="32846">
                  <c:v>8.0850295213867902E-3</c:v>
                </c:pt>
                <c:pt idx="32847">
                  <c:v>6.4011182477694798E-4</c:v>
                </c:pt>
                <c:pt idx="32848">
                  <c:v>9.1515174480443095E-5</c:v>
                </c:pt>
                <c:pt idx="32849">
                  <c:v>2.8742073227247701E-4</c:v>
                </c:pt>
                <c:pt idx="32850">
                  <c:v>8.3399366421182898E-4</c:v>
                </c:pt>
                <c:pt idx="32851">
                  <c:v>3.51219849016393E-4</c:v>
                </c:pt>
                <c:pt idx="32852">
                  <c:v>5.1071893231258703E-7</c:v>
                </c:pt>
                <c:pt idx="32853">
                  <c:v>4.8167541751888597E-5</c:v>
                </c:pt>
                <c:pt idx="32854">
                  <c:v>4.8691444936071798E-4</c:v>
                </c:pt>
                <c:pt idx="32855">
                  <c:v>1.42709762369909E-6</c:v>
                </c:pt>
                <c:pt idx="32856">
                  <c:v>6.43539354224103E-4</c:v>
                </c:pt>
                <c:pt idx="32857">
                  <c:v>8.3361156781368097E-5</c:v>
                </c:pt>
                <c:pt idx="32858">
                  <c:v>0.101739886512957</c:v>
                </c:pt>
                <c:pt idx="32859">
                  <c:v>6.5667092413458695E-7</c:v>
                </c:pt>
                <c:pt idx="32860">
                  <c:v>1.9022167220615101E-4</c:v>
                </c:pt>
                <c:pt idx="32861">
                  <c:v>6.6822805730792402E-4</c:v>
                </c:pt>
                <c:pt idx="32862">
                  <c:v>5.45709499341097E-5</c:v>
                </c:pt>
                <c:pt idx="32863">
                  <c:v>3.2853516640422198E-6</c:v>
                </c:pt>
                <c:pt idx="32864">
                  <c:v>2.6759793215982699E-3</c:v>
                </c:pt>
                <c:pt idx="32865">
                  <c:v>5.1809762922755702E-4</c:v>
                </c:pt>
                <c:pt idx="32866">
                  <c:v>8.2676986071140795E-4</c:v>
                </c:pt>
                <c:pt idx="32867">
                  <c:v>4.0570330753578E-2</c:v>
                </c:pt>
                <c:pt idx="32868">
                  <c:v>1.54387279747458E-3</c:v>
                </c:pt>
                <c:pt idx="32869">
                  <c:v>4.1094564503967304E-3</c:v>
                </c:pt>
                <c:pt idx="32870">
                  <c:v>1.43117291521432E-2</c:v>
                </c:pt>
                <c:pt idx="32871">
                  <c:v>2.4200124717189799E-6</c:v>
                </c:pt>
                <c:pt idx="32872">
                  <c:v>1.5944854418911999E-3</c:v>
                </c:pt>
                <c:pt idx="32873">
                  <c:v>4.7849165785297402E-4</c:v>
                </c:pt>
                <c:pt idx="32874">
                  <c:v>2.1406953020796202E-3</c:v>
                </c:pt>
                <c:pt idx="32875">
                  <c:v>6.8790278282505404E-3</c:v>
                </c:pt>
                <c:pt idx="32876">
                  <c:v>1.09871420593061E-4</c:v>
                </c:pt>
                <c:pt idx="32877">
                  <c:v>5.85408768057501E-4</c:v>
                </c:pt>
                <c:pt idx="32878">
                  <c:v>7.1143548875987104E-6</c:v>
                </c:pt>
                <c:pt idx="32879">
                  <c:v>1.02059744087529E-6</c:v>
                </c:pt>
                <c:pt idx="32880">
                  <c:v>0.99963253586780099</c:v>
                </c:pt>
                <c:pt idx="32881">
                  <c:v>5.8239336654228096E-4</c:v>
                </c:pt>
                <c:pt idx="32882">
                  <c:v>9.1260710372271305E-5</c:v>
                </c:pt>
                <c:pt idx="32883">
                  <c:v>3.4389073770524597E-4</c:v>
                </c:pt>
                <c:pt idx="32884">
                  <c:v>2.2235179177451398E-3</c:v>
                </c:pt>
                <c:pt idx="32885">
                  <c:v>3.07097424011397E-4</c:v>
                </c:pt>
                <c:pt idx="32886">
                  <c:v>6.2980497286439101E-7</c:v>
                </c:pt>
                <c:pt idx="32887">
                  <c:v>1.062461169565E-6</c:v>
                </c:pt>
                <c:pt idx="32888">
                  <c:v>6.8858962219214595E-5</c:v>
                </c:pt>
                <c:pt idx="32889">
                  <c:v>1.1780032850038099E-4</c:v>
                </c:pt>
                <c:pt idx="32890">
                  <c:v>6.0458266451866198E-6</c:v>
                </c:pt>
                <c:pt idx="32891">
                  <c:v>2.5268451382807799E-5</c:v>
                </c:pt>
                <c:pt idx="32892">
                  <c:v>3.2917150579714899E-5</c:v>
                </c:pt>
                <c:pt idx="32893">
                  <c:v>3.51307640804213E-4</c:v>
                </c:pt>
                <c:pt idx="32894">
                  <c:v>0.12538812976281699</c:v>
                </c:pt>
                <c:pt idx="32895">
                  <c:v>8.6636572999215897E-4</c:v>
                </c:pt>
                <c:pt idx="32896">
                  <c:v>1.36872984303325E-4</c:v>
                </c:pt>
                <c:pt idx="32897">
                  <c:v>9.89125665057905E-4</c:v>
                </c:pt>
                <c:pt idx="32898">
                  <c:v>3.9213833117672601E-4</c:v>
                </c:pt>
                <c:pt idx="32899">
                  <c:v>2.23123187274261E-2</c:v>
                </c:pt>
                <c:pt idx="32900">
                  <c:v>3.93789881018676E-4</c:v>
                </c:pt>
                <c:pt idx="32901">
                  <c:v>1.34913571026209E-3</c:v>
                </c:pt>
                <c:pt idx="32902">
                  <c:v>5.0383810115163501E-3</c:v>
                </c:pt>
                <c:pt idx="32903">
                  <c:v>4.1055152688793697E-4</c:v>
                </c:pt>
                <c:pt idx="32904">
                  <c:v>2.27873041253186E-4</c:v>
                </c:pt>
                <c:pt idx="32905">
                  <c:v>8.1456263031804994E-3</c:v>
                </c:pt>
                <c:pt idx="32906">
                  <c:v>2.1063728800485199E-6</c:v>
                </c:pt>
                <c:pt idx="32907">
                  <c:v>1.02602586429285E-2</c:v>
                </c:pt>
                <c:pt idx="32908">
                  <c:v>2.3906523893674298E-3</c:v>
                </c:pt>
                <c:pt idx="32909">
                  <c:v>3.0708529656183002E-4</c:v>
                </c:pt>
                <c:pt idx="32910">
                  <c:v>1.6061578884680601E-4</c:v>
                </c:pt>
                <c:pt idx="32911">
                  <c:v>1.50933678362158E-3</c:v>
                </c:pt>
                <c:pt idx="32912">
                  <c:v>5.7861998603381205E-4</c:v>
                </c:pt>
                <c:pt idx="32913">
                  <c:v>5.1340554513082403E-4</c:v>
                </c:pt>
                <c:pt idx="32914">
                  <c:v>5.0765067249481899E-7</c:v>
                </c:pt>
                <c:pt idx="32915">
                  <c:v>1.95869150869721E-3</c:v>
                </c:pt>
                <c:pt idx="32916">
                  <c:v>1.7805611896331799E-4</c:v>
                </c:pt>
                <c:pt idx="32917">
                  <c:v>5.58631450642082E-4</c:v>
                </c:pt>
                <c:pt idx="32918">
                  <c:v>9.9031043643072999E-4</c:v>
                </c:pt>
                <c:pt idx="32919">
                  <c:v>5.2533073217589004E-3</c:v>
                </c:pt>
                <c:pt idx="32920">
                  <c:v>7.0384911346350499E-5</c:v>
                </c:pt>
                <c:pt idx="32921">
                  <c:v>1.08854256781523E-6</c:v>
                </c:pt>
                <c:pt idx="32922">
                  <c:v>1.06831978255116E-4</c:v>
                </c:pt>
                <c:pt idx="32923">
                  <c:v>2.7143891490742499E-2</c:v>
                </c:pt>
                <c:pt idx="32924">
                  <c:v>2.2316977141223599E-4</c:v>
                </c:pt>
                <c:pt idx="32925">
                  <c:v>1.2870904820239899E-2</c:v>
                </c:pt>
                <c:pt idx="32926">
                  <c:v>8.2555154234821798E-5</c:v>
                </c:pt>
                <c:pt idx="32927">
                  <c:v>2.6837085644783498E-3</c:v>
                </c:pt>
                <c:pt idx="32928">
                  <c:v>1.7906820294873501E-3</c:v>
                </c:pt>
                <c:pt idx="32929">
                  <c:v>3.82271402178848E-5</c:v>
                </c:pt>
                <c:pt idx="32930">
                  <c:v>2.7574618596311101E-4</c:v>
                </c:pt>
                <c:pt idx="32931">
                  <c:v>1.3296917522497801E-3</c:v>
                </c:pt>
                <c:pt idx="32932">
                  <c:v>9.3400902230780002E-5</c:v>
                </c:pt>
                <c:pt idx="32933">
                  <c:v>4.2637935383390597E-4</c:v>
                </c:pt>
                <c:pt idx="32934">
                  <c:v>4.2459536008349699E-5</c:v>
                </c:pt>
                <c:pt idx="32935">
                  <c:v>8.0894836769716209E-3</c:v>
                </c:pt>
                <c:pt idx="32936">
                  <c:v>3.0188883065187301E-3</c:v>
                </c:pt>
                <c:pt idx="32937">
                  <c:v>1.9645665250541599E-6</c:v>
                </c:pt>
                <c:pt idx="32938">
                  <c:v>2.9980729905911799E-3</c:v>
                </c:pt>
                <c:pt idx="32939">
                  <c:v>5.6396672458472203E-3</c:v>
                </c:pt>
                <c:pt idx="32940">
                  <c:v>4.96082545130052E-4</c:v>
                </c:pt>
                <c:pt idx="32941">
                  <c:v>1.2913463508895201E-4</c:v>
                </c:pt>
                <c:pt idx="32942">
                  <c:v>1.15247850840204E-4</c:v>
                </c:pt>
                <c:pt idx="32943">
                  <c:v>1.0996011627224501E-3</c:v>
                </c:pt>
                <c:pt idx="32944">
                  <c:v>5.6959775138857595E-4</c:v>
                </c:pt>
                <c:pt idx="32945">
                  <c:v>5.87085957227592E-4</c:v>
                </c:pt>
                <c:pt idx="32946">
                  <c:v>5.40603466697143E-3</c:v>
                </c:pt>
                <c:pt idx="32947">
                  <c:v>1.06328254147927E-4</c:v>
                </c:pt>
                <c:pt idx="32948">
                  <c:v>4.0566559247368099E-3</c:v>
                </c:pt>
                <c:pt idx="32949">
                  <c:v>9.8397326852955901E-5</c:v>
                </c:pt>
                <c:pt idx="32950">
                  <c:v>2.1381664499882401E-2</c:v>
                </c:pt>
                <c:pt idx="32951">
                  <c:v>5.5485248923813303E-3</c:v>
                </c:pt>
                <c:pt idx="32952">
                  <c:v>4.4014741708431303E-3</c:v>
                </c:pt>
                <c:pt idx="32953">
                  <c:v>1.16963658910749E-2</c:v>
                </c:pt>
                <c:pt idx="32954">
                  <c:v>2.4988014518859802E-2</c:v>
                </c:pt>
                <c:pt idx="32955">
                  <c:v>3.0431815043413101E-4</c:v>
                </c:pt>
                <c:pt idx="32956">
                  <c:v>2.2594031482105598E-3</c:v>
                </c:pt>
                <c:pt idx="32957">
                  <c:v>8.2890943465416497E-5</c:v>
                </c:pt>
                <c:pt idx="32958">
                  <c:v>2.2192205268165198E-6</c:v>
                </c:pt>
                <c:pt idx="32959">
                  <c:v>1.16726700270525E-4</c:v>
                </c:pt>
                <c:pt idx="32960">
                  <c:v>6.8219678106223598E-4</c:v>
                </c:pt>
                <c:pt idx="32961">
                  <c:v>5.7015148752643302E-3</c:v>
                </c:pt>
                <c:pt idx="32962">
                  <c:v>3.2860546980361303E-2</c:v>
                </c:pt>
                <c:pt idx="32963">
                  <c:v>1.48227282686204E-4</c:v>
                </c:pt>
                <c:pt idx="32964">
                  <c:v>5.03091927675567E-4</c:v>
                </c:pt>
                <c:pt idx="32965">
                  <c:v>4.5980774672174296E-3</c:v>
                </c:pt>
                <c:pt idx="32966">
                  <c:v>4.4989227289582399E-3</c:v>
                </c:pt>
                <c:pt idx="32967">
                  <c:v>4.1584208291398002E-4</c:v>
                </c:pt>
                <c:pt idx="32968">
                  <c:v>8.6946931574346999E-4</c:v>
                </c:pt>
                <c:pt idx="32969">
                  <c:v>1.86085139662286E-4</c:v>
                </c:pt>
                <c:pt idx="32970">
                  <c:v>9.9466858690990803E-5</c:v>
                </c:pt>
                <c:pt idx="32971">
                  <c:v>4.0331937627982196E-3</c:v>
                </c:pt>
                <c:pt idx="32972">
                  <c:v>1.7489220477538299E-4</c:v>
                </c:pt>
                <c:pt idx="32973">
                  <c:v>5.3201629207606305E-4</c:v>
                </c:pt>
                <c:pt idx="32974">
                  <c:v>1.4874791971757501E-5</c:v>
                </c:pt>
                <c:pt idx="32975">
                  <c:v>3.13514611071089E-4</c:v>
                </c:pt>
                <c:pt idx="32976">
                  <c:v>8.9524318111153397E-4</c:v>
                </c:pt>
                <c:pt idx="32977">
                  <c:v>8.7098371104530094E-3</c:v>
                </c:pt>
                <c:pt idx="32978">
                  <c:v>1.0892699766318101E-3</c:v>
                </c:pt>
                <c:pt idx="32979">
                  <c:v>3.61916989409741E-7</c:v>
                </c:pt>
                <c:pt idx="32980">
                  <c:v>1.01822857385354E-4</c:v>
                </c:pt>
                <c:pt idx="32981">
                  <c:v>2.7873661656300602E-4</c:v>
                </c:pt>
                <c:pt idx="32982">
                  <c:v>6.6853242222067698E-3</c:v>
                </c:pt>
                <c:pt idx="32983">
                  <c:v>7.2029760699931104E-5</c:v>
                </c:pt>
                <c:pt idx="32984">
                  <c:v>6.0087702774506101E-4</c:v>
                </c:pt>
                <c:pt idx="32985">
                  <c:v>1.4101568429247601E-4</c:v>
                </c:pt>
                <c:pt idx="32986">
                  <c:v>2.2108731106816301E-7</c:v>
                </c:pt>
                <c:pt idx="32987">
                  <c:v>7.0295734301625097E-3</c:v>
                </c:pt>
                <c:pt idx="32988">
                  <c:v>1.4486232146134299E-3</c:v>
                </c:pt>
                <c:pt idx="32989">
                  <c:v>1.9857232097042999E-3</c:v>
                </c:pt>
                <c:pt idx="32990">
                  <c:v>4.62963119404995E-4</c:v>
                </c:pt>
                <c:pt idx="32991">
                  <c:v>2.6007294047200997E-4</c:v>
                </c:pt>
                <c:pt idx="32992">
                  <c:v>3.2319337392065798E-3</c:v>
                </c:pt>
                <c:pt idx="32993">
                  <c:v>3.20528233651869E-4</c:v>
                </c:pt>
                <c:pt idx="32994">
                  <c:v>4.5698036325028703E-3</c:v>
                </c:pt>
                <c:pt idx="32995">
                  <c:v>1.09898089340662E-2</c:v>
                </c:pt>
                <c:pt idx="32996">
                  <c:v>6.1848373705631404E-3</c:v>
                </c:pt>
                <c:pt idx="32997">
                  <c:v>6.1169218375152902E-4</c:v>
                </c:pt>
                <c:pt idx="32998">
                  <c:v>3.2125362323407602E-4</c:v>
                </c:pt>
                <c:pt idx="32999">
                  <c:v>1.84155501677763E-4</c:v>
                </c:pt>
                <c:pt idx="33000">
                  <c:v>2.12047313093319E-3</c:v>
                </c:pt>
                <c:pt idx="33001">
                  <c:v>5.0998393329413404E-3</c:v>
                </c:pt>
                <c:pt idx="33002">
                  <c:v>5.4919422464753205E-4</c:v>
                </c:pt>
                <c:pt idx="33003">
                  <c:v>3.7962496289830599E-3</c:v>
                </c:pt>
                <c:pt idx="33004">
                  <c:v>2.0681119044154502E-3</c:v>
                </c:pt>
                <c:pt idx="33005">
                  <c:v>2.1956258172012802E-6</c:v>
                </c:pt>
                <c:pt idx="33006">
                  <c:v>4.0361506573022998E-4</c:v>
                </c:pt>
                <c:pt idx="33007">
                  <c:v>8.48398527734154E-4</c:v>
                </c:pt>
                <c:pt idx="33008">
                  <c:v>7.8047945068708397E-5</c:v>
                </c:pt>
                <c:pt idx="33009">
                  <c:v>1.0016346163369801E-3</c:v>
                </c:pt>
                <c:pt idx="33010">
                  <c:v>3.4205463342209603E-4</c:v>
                </c:pt>
                <c:pt idx="33011">
                  <c:v>8.8228401172839194E-5</c:v>
                </c:pt>
                <c:pt idx="33012">
                  <c:v>4.3755311429078902E-7</c:v>
                </c:pt>
                <c:pt idx="33013">
                  <c:v>4.0718982562518201E-4</c:v>
                </c:pt>
                <c:pt idx="33014">
                  <c:v>3.2886630057528702E-5</c:v>
                </c:pt>
                <c:pt idx="33015">
                  <c:v>5.6326784382638496E-4</c:v>
                </c:pt>
                <c:pt idx="33016">
                  <c:v>1.89831038265456E-3</c:v>
                </c:pt>
                <c:pt idx="33017">
                  <c:v>2.0725974095782399E-4</c:v>
                </c:pt>
                <c:pt idx="33018">
                  <c:v>5.4039969998498903E-4</c:v>
                </c:pt>
                <c:pt idx="33019">
                  <c:v>1.0644394533297999E-2</c:v>
                </c:pt>
                <c:pt idx="33020">
                  <c:v>5.1339108425792597E-2</c:v>
                </c:pt>
                <c:pt idx="33021">
                  <c:v>2.96155860048315E-4</c:v>
                </c:pt>
                <c:pt idx="33022">
                  <c:v>4.4027735623196102E-4</c:v>
                </c:pt>
                <c:pt idx="33023">
                  <c:v>3.2935842994066301E-3</c:v>
                </c:pt>
                <c:pt idx="33024">
                  <c:v>4.15437776723511E-6</c:v>
                </c:pt>
                <c:pt idx="33025">
                  <c:v>6.4136702831452399E-6</c:v>
                </c:pt>
                <c:pt idx="33026">
                  <c:v>3.22043935751042E-3</c:v>
                </c:pt>
                <c:pt idx="33027">
                  <c:v>1.3319329859822401E-4</c:v>
                </c:pt>
                <c:pt idx="33028">
                  <c:v>1.12055689408691E-3</c:v>
                </c:pt>
                <c:pt idx="33029">
                  <c:v>4.5593051187301398E-4</c:v>
                </c:pt>
                <c:pt idx="33030">
                  <c:v>1.20572636806234E-4</c:v>
                </c:pt>
                <c:pt idx="33031">
                  <c:v>4.7927030853063198E-5</c:v>
                </c:pt>
                <c:pt idx="33032">
                  <c:v>2.5400774002083503E-4</c:v>
                </c:pt>
                <c:pt idx="33033">
                  <c:v>3.0036602350038701E-4</c:v>
                </c:pt>
                <c:pt idx="33034">
                  <c:v>2.2515978777144099E-5</c:v>
                </c:pt>
                <c:pt idx="33035">
                  <c:v>8.81136438488325E-4</c:v>
                </c:pt>
                <c:pt idx="33036">
                  <c:v>6.9391748367012103E-3</c:v>
                </c:pt>
                <c:pt idx="33037">
                  <c:v>1.3293179859055399E-4</c:v>
                </c:pt>
                <c:pt idx="33038">
                  <c:v>1.65177879931298E-2</c:v>
                </c:pt>
                <c:pt idx="33039">
                  <c:v>7.5555337137561199E-3</c:v>
                </c:pt>
                <c:pt idx="33040">
                  <c:v>2.2890768956520901E-5</c:v>
                </c:pt>
                <c:pt idx="33041">
                  <c:v>6.4510157752019695E-4</c:v>
                </c:pt>
                <c:pt idx="33042">
                  <c:v>6.87929636684403E-3</c:v>
                </c:pt>
                <c:pt idx="33043">
                  <c:v>2.1343399766693999E-2</c:v>
                </c:pt>
                <c:pt idx="33044">
                  <c:v>5.6774412587812402E-4</c:v>
                </c:pt>
                <c:pt idx="33045">
                  <c:v>2.64575278791756E-6</c:v>
                </c:pt>
                <c:pt idx="33046">
                  <c:v>1.1009535670998299E-2</c:v>
                </c:pt>
                <c:pt idx="33047">
                  <c:v>1.7795187407700999E-4</c:v>
                </c:pt>
                <c:pt idx="33048">
                  <c:v>1.2003656502229199E-6</c:v>
                </c:pt>
                <c:pt idx="33049">
                  <c:v>5.8049604026144002E-4</c:v>
                </c:pt>
                <c:pt idx="33050">
                  <c:v>1.7868601513349E-5</c:v>
                </c:pt>
                <c:pt idx="33051">
                  <c:v>4.7099132269694801E-5</c:v>
                </c:pt>
                <c:pt idx="33052">
                  <c:v>1.4828311306402299E-4</c:v>
                </c:pt>
                <c:pt idx="33053">
                  <c:v>1.4206478280106899E-4</c:v>
                </c:pt>
                <c:pt idx="33054">
                  <c:v>5.2194280714531701E-4</c:v>
                </c:pt>
                <c:pt idx="33055">
                  <c:v>3.3052109959893E-3</c:v>
                </c:pt>
                <c:pt idx="33056">
                  <c:v>5.3540177226499199E-4</c:v>
                </c:pt>
                <c:pt idx="33057">
                  <c:v>2.28254272513784E-4</c:v>
                </c:pt>
                <c:pt idx="33058">
                  <c:v>1.18184379788093E-2</c:v>
                </c:pt>
                <c:pt idx="33059">
                  <c:v>1.2556463470814699E-3</c:v>
                </c:pt>
                <c:pt idx="33060">
                  <c:v>1.41309382012452E-4</c:v>
                </c:pt>
                <c:pt idx="33061">
                  <c:v>1.2613531413778801E-3</c:v>
                </c:pt>
                <c:pt idx="33062">
                  <c:v>1.30784917728714E-5</c:v>
                </c:pt>
                <c:pt idx="33063">
                  <c:v>8.8449692172811302E-4</c:v>
                </c:pt>
                <c:pt idx="33064">
                  <c:v>5.0627265451760699E-4</c:v>
                </c:pt>
                <c:pt idx="33065">
                  <c:v>7.6993045438849097E-4</c:v>
                </c:pt>
                <c:pt idx="33066">
                  <c:v>2.3542658749213199E-2</c:v>
                </c:pt>
                <c:pt idx="33067">
                  <c:v>3.4615392815777799E-4</c:v>
                </c:pt>
                <c:pt idx="33068">
                  <c:v>9.6324618066334904E-4</c:v>
                </c:pt>
                <c:pt idx="33069">
                  <c:v>9.2053009475666997E-6</c:v>
                </c:pt>
                <c:pt idx="33070">
                  <c:v>3.7120765158374903E-5</c:v>
                </c:pt>
                <c:pt idx="33071">
                  <c:v>2.3620452699764801E-3</c:v>
                </c:pt>
                <c:pt idx="33072">
                  <c:v>2.4951347067683001E-3</c:v>
                </c:pt>
                <c:pt idx="33073">
                  <c:v>1.44830087495465E-3</c:v>
                </c:pt>
                <c:pt idx="33074">
                  <c:v>1.4070880437619701E-3</c:v>
                </c:pt>
                <c:pt idx="33075">
                  <c:v>5.7251434179934598E-4</c:v>
                </c:pt>
                <c:pt idx="33076">
                  <c:v>1.82285952056995E-4</c:v>
                </c:pt>
                <c:pt idx="33077">
                  <c:v>7.5721684338430804E-4</c:v>
                </c:pt>
                <c:pt idx="33078">
                  <c:v>1.07527078315913E-2</c:v>
                </c:pt>
                <c:pt idx="33079">
                  <c:v>3.4794864836845702E-3</c:v>
                </c:pt>
                <c:pt idx="33080">
                  <c:v>4.3229866659985898E-4</c:v>
                </c:pt>
                <c:pt idx="33081">
                  <c:v>1.70063046066862E-4</c:v>
                </c:pt>
                <c:pt idx="33082">
                  <c:v>7.2895717883070507E-5</c:v>
                </c:pt>
                <c:pt idx="33083">
                  <c:v>1.6339740361195299E-4</c:v>
                </c:pt>
                <c:pt idx="33084">
                  <c:v>4.65889815683624E-7</c:v>
                </c:pt>
                <c:pt idx="33085">
                  <c:v>3.8106872725447499E-4</c:v>
                </c:pt>
                <c:pt idx="33086">
                  <c:v>4.1469338580433398E-7</c:v>
                </c:pt>
                <c:pt idx="33087">
                  <c:v>1.9208292794015099E-3</c:v>
                </c:pt>
                <c:pt idx="33088">
                  <c:v>6.4974403130649695E-4</c:v>
                </c:pt>
                <c:pt idx="33089">
                  <c:v>1.4277634471782E-2</c:v>
                </c:pt>
                <c:pt idx="33090">
                  <c:v>7.2503778379948096E-5</c:v>
                </c:pt>
                <c:pt idx="33091">
                  <c:v>2.0604351630399202E-6</c:v>
                </c:pt>
                <c:pt idx="33092">
                  <c:v>8.9195587036095896E-7</c:v>
                </c:pt>
                <c:pt idx="33093">
                  <c:v>4.2638877776553501E-4</c:v>
                </c:pt>
                <c:pt idx="33094">
                  <c:v>9.0476283847381201E-4</c:v>
                </c:pt>
                <c:pt idx="33095">
                  <c:v>1.56267042354462E-6</c:v>
                </c:pt>
                <c:pt idx="33096">
                  <c:v>6.1263240318767996E-4</c:v>
                </c:pt>
                <c:pt idx="33097">
                  <c:v>6.16361161300752E-3</c:v>
                </c:pt>
                <c:pt idx="33098">
                  <c:v>5.8782018817255697E-5</c:v>
                </c:pt>
                <c:pt idx="33099">
                  <c:v>7.0000806853573096E-3</c:v>
                </c:pt>
                <c:pt idx="33100">
                  <c:v>7.7277036874832695E-5</c:v>
                </c:pt>
                <c:pt idx="33101">
                  <c:v>1.47591396397878E-2</c:v>
                </c:pt>
                <c:pt idx="33102">
                  <c:v>2.4637663492989401E-3</c:v>
                </c:pt>
                <c:pt idx="33103">
                  <c:v>1.52810474172009E-4</c:v>
                </c:pt>
                <c:pt idx="33104">
                  <c:v>4.4700671652608099E-5</c:v>
                </c:pt>
                <c:pt idx="33105">
                  <c:v>9.3311462350744697E-7</c:v>
                </c:pt>
                <c:pt idx="33106">
                  <c:v>2.5046278582539799E-4</c:v>
                </c:pt>
                <c:pt idx="33107">
                  <c:v>1.8466888156162101E-4</c:v>
                </c:pt>
                <c:pt idx="33108">
                  <c:v>7.3573090632500399E-7</c:v>
                </c:pt>
                <c:pt idx="33109">
                  <c:v>9.9307647390225605E-5</c:v>
                </c:pt>
                <c:pt idx="33110">
                  <c:v>3.9216938260381002E-5</c:v>
                </c:pt>
                <c:pt idx="33111">
                  <c:v>2.5346509786598999E-3</c:v>
                </c:pt>
                <c:pt idx="33112">
                  <c:v>3.1719515979034001E-3</c:v>
                </c:pt>
                <c:pt idx="33113">
                  <c:v>4.2690873722824396E-6</c:v>
                </c:pt>
                <c:pt idx="33114">
                  <c:v>6.92275115978255E-4</c:v>
                </c:pt>
                <c:pt idx="33115">
                  <c:v>6.9294850846992096E-5</c:v>
                </c:pt>
                <c:pt idx="33116">
                  <c:v>5.3032943305449503E-5</c:v>
                </c:pt>
                <c:pt idx="33117">
                  <c:v>1.8243494205030201E-4</c:v>
                </c:pt>
                <c:pt idx="33118">
                  <c:v>2.6497028212203198E-2</c:v>
                </c:pt>
                <c:pt idx="33119">
                  <c:v>1.21852617700869E-4</c:v>
                </c:pt>
                <c:pt idx="33120">
                  <c:v>2.9187178650498E-5</c:v>
                </c:pt>
                <c:pt idx="33121">
                  <c:v>2.7866905915154802E-4</c:v>
                </c:pt>
                <c:pt idx="33122">
                  <c:v>2.87600663315285E-6</c:v>
                </c:pt>
                <c:pt idx="33123">
                  <c:v>1.10563032115922E-4</c:v>
                </c:pt>
                <c:pt idx="33124">
                  <c:v>3.2216247008507301E-7</c:v>
                </c:pt>
                <c:pt idx="33125">
                  <c:v>3.7484073695536302E-5</c:v>
                </c:pt>
                <c:pt idx="33126">
                  <c:v>6.2322998967764397E-4</c:v>
                </c:pt>
                <c:pt idx="33127">
                  <c:v>4.4660022643785402E-5</c:v>
                </c:pt>
                <c:pt idx="33128">
                  <c:v>4.93035520135907E-3</c:v>
                </c:pt>
                <c:pt idx="33129">
                  <c:v>1.59450682552263E-4</c:v>
                </c:pt>
                <c:pt idx="33130">
                  <c:v>2.5046517074309599E-4</c:v>
                </c:pt>
                <c:pt idx="33131">
                  <c:v>1.0509582506488999E-4</c:v>
                </c:pt>
                <c:pt idx="33132">
                  <c:v>4.5118662805123901E-4</c:v>
                </c:pt>
                <c:pt idx="33133">
                  <c:v>7.0066094984637604E-5</c:v>
                </c:pt>
                <c:pt idx="33134">
                  <c:v>3.8711860357997501E-5</c:v>
                </c:pt>
                <c:pt idx="33135">
                  <c:v>5.7103684268000696E-4</c:v>
                </c:pt>
                <c:pt idx="33136">
                  <c:v>1.5422950591554199E-2</c:v>
                </c:pt>
                <c:pt idx="33137">
                  <c:v>6.8857510073097497E-5</c:v>
                </c:pt>
                <c:pt idx="33138">
                  <c:v>1.04030177577928E-3</c:v>
                </c:pt>
                <c:pt idx="33139">
                  <c:v>9.5407510357739696E-4</c:v>
                </c:pt>
                <c:pt idx="33140">
                  <c:v>1.96962694758429E-7</c:v>
                </c:pt>
                <c:pt idx="33141">
                  <c:v>5.9857597475984799E-4</c:v>
                </c:pt>
                <c:pt idx="33142">
                  <c:v>3.2625258682891199E-3</c:v>
                </c:pt>
                <c:pt idx="33143">
                  <c:v>1.09680912114075E-4</c:v>
                </c:pt>
                <c:pt idx="33144">
                  <c:v>2.6189918855720399E-5</c:v>
                </c:pt>
                <c:pt idx="33145">
                  <c:v>3.9845447340419501E-3</c:v>
                </c:pt>
                <c:pt idx="33146">
                  <c:v>3.8913946198550198E-4</c:v>
                </c:pt>
                <c:pt idx="33147">
                  <c:v>3.5317383098865102E-4</c:v>
                </c:pt>
                <c:pt idx="33148">
                  <c:v>7.5067583229151396E-3</c:v>
                </c:pt>
                <c:pt idx="33149">
                  <c:v>3.8068671334278198E-3</c:v>
                </c:pt>
                <c:pt idx="33150">
                  <c:v>4.1181168398774198E-5</c:v>
                </c:pt>
                <c:pt idx="33151">
                  <c:v>9.9809322726238797E-3</c:v>
                </c:pt>
                <c:pt idx="33152">
                  <c:v>4.9924287339979802E-4</c:v>
                </c:pt>
                <c:pt idx="33153">
                  <c:v>1.3103358380813301E-4</c:v>
                </c:pt>
                <c:pt idx="33154">
                  <c:v>1.5124482813933101E-4</c:v>
                </c:pt>
                <c:pt idx="33155">
                  <c:v>2.7622731128764499E-5</c:v>
                </c:pt>
                <c:pt idx="33156">
                  <c:v>9.2078907743848304E-5</c:v>
                </c:pt>
                <c:pt idx="33157">
                  <c:v>4.31145095171426E-3</c:v>
                </c:pt>
                <c:pt idx="33158">
                  <c:v>3.9499877477462702E-5</c:v>
                </c:pt>
                <c:pt idx="33159">
                  <c:v>1.9922895812262301E-4</c:v>
                </c:pt>
                <c:pt idx="33160">
                  <c:v>7.9435585918647599E-5</c:v>
                </c:pt>
                <c:pt idx="33161">
                  <c:v>1.9650430650707202E-3</c:v>
                </c:pt>
                <c:pt idx="33162">
                  <c:v>1.7618212226034899E-3</c:v>
                </c:pt>
                <c:pt idx="33163">
                  <c:v>3.30886448980527E-3</c:v>
                </c:pt>
                <c:pt idx="33164">
                  <c:v>4.72623275833709E-5</c:v>
                </c:pt>
                <c:pt idx="33165">
                  <c:v>9.7847455901127302E-5</c:v>
                </c:pt>
                <c:pt idx="33166">
                  <c:v>2.0694830032715799E-7</c:v>
                </c:pt>
                <c:pt idx="33167">
                  <c:v>3.79094571685786E-3</c:v>
                </c:pt>
                <c:pt idx="33168">
                  <c:v>4.34222715002745E-4</c:v>
                </c:pt>
                <c:pt idx="33169">
                  <c:v>1.19691768844158E-3</c:v>
                </c:pt>
                <c:pt idx="33170">
                  <c:v>7.8059125996781306E-5</c:v>
                </c:pt>
                <c:pt idx="33171">
                  <c:v>1.17265019100602E-4</c:v>
                </c:pt>
                <c:pt idx="33172">
                  <c:v>5.7382609912869399E-3</c:v>
                </c:pt>
                <c:pt idx="33173">
                  <c:v>3.50396663983499E-3</c:v>
                </c:pt>
                <c:pt idx="33174">
                  <c:v>1.01779127072018E-4</c:v>
                </c:pt>
                <c:pt idx="33175">
                  <c:v>2.6260554099770898E-6</c:v>
                </c:pt>
                <c:pt idx="33176">
                  <c:v>3.65616872729016E-7</c:v>
                </c:pt>
                <c:pt idx="33177">
                  <c:v>5.70691623370341E-5</c:v>
                </c:pt>
                <c:pt idx="33178">
                  <c:v>3.2262452101243402E-5</c:v>
                </c:pt>
                <c:pt idx="33179">
                  <c:v>1.2166748260442801E-2</c:v>
                </c:pt>
                <c:pt idx="33180">
                  <c:v>1.60536111931947E-4</c:v>
                </c:pt>
                <c:pt idx="33181">
                  <c:v>2.6446858234915101E-2</c:v>
                </c:pt>
                <c:pt idx="33182">
                  <c:v>1.38820109767619E-3</c:v>
                </c:pt>
                <c:pt idx="33183">
                  <c:v>7.7537831105402293E-6</c:v>
                </c:pt>
                <c:pt idx="33184">
                  <c:v>3.8672275816970398E-4</c:v>
                </c:pt>
                <c:pt idx="33185">
                  <c:v>9.9122131479841193E-3</c:v>
                </c:pt>
                <c:pt idx="33186">
                  <c:v>7.4700787279990402E-4</c:v>
                </c:pt>
                <c:pt idx="33187">
                  <c:v>4.5249010273952999E-4</c:v>
                </c:pt>
                <c:pt idx="33188">
                  <c:v>5.00003481792334E-7</c:v>
                </c:pt>
                <c:pt idx="33189">
                  <c:v>2.91900546132876E-3</c:v>
                </c:pt>
                <c:pt idx="33190">
                  <c:v>3.0305347176741402E-7</c:v>
                </c:pt>
                <c:pt idx="33191">
                  <c:v>1.99379045158964E-6</c:v>
                </c:pt>
                <c:pt idx="33192">
                  <c:v>6.0461568503964403E-3</c:v>
                </c:pt>
                <c:pt idx="33193">
                  <c:v>1.5549888887135301E-2</c:v>
                </c:pt>
                <c:pt idx="33194">
                  <c:v>6.3400796678969302E-4</c:v>
                </c:pt>
                <c:pt idx="33195">
                  <c:v>1.0975425925059301E-4</c:v>
                </c:pt>
                <c:pt idx="33196">
                  <c:v>3.53036651729008E-5</c:v>
                </c:pt>
                <c:pt idx="33197">
                  <c:v>2.6794734612912199E-5</c:v>
                </c:pt>
                <c:pt idx="33198">
                  <c:v>6.0891865275369004E-4</c:v>
                </c:pt>
                <c:pt idx="33199">
                  <c:v>4.4226083731060902E-4</c:v>
                </c:pt>
                <c:pt idx="33200">
                  <c:v>2.3528631112971201E-3</c:v>
                </c:pt>
                <c:pt idx="33201">
                  <c:v>2.0045131736426001E-2</c:v>
                </c:pt>
                <c:pt idx="33202">
                  <c:v>8.0005348405727695E-3</c:v>
                </c:pt>
                <c:pt idx="33203">
                  <c:v>2.90043372737653E-4</c:v>
                </c:pt>
                <c:pt idx="33204">
                  <c:v>1.2944167852798401E-4</c:v>
                </c:pt>
                <c:pt idx="33205">
                  <c:v>1.7453718003250501E-2</c:v>
                </c:pt>
                <c:pt idx="33206">
                  <c:v>3.40868582199848E-3</c:v>
                </c:pt>
                <c:pt idx="33207">
                  <c:v>1.5758904654830899E-4</c:v>
                </c:pt>
                <c:pt idx="33208">
                  <c:v>2.75898375654048E-3</c:v>
                </c:pt>
                <c:pt idx="33209">
                  <c:v>8.8775805586966604E-5</c:v>
                </c:pt>
                <c:pt idx="33210">
                  <c:v>9.2645852563872002E-3</c:v>
                </c:pt>
                <c:pt idx="33211">
                  <c:v>1.35121803266671E-3</c:v>
                </c:pt>
                <c:pt idx="33212">
                  <c:v>8.3613011914455602E-5</c:v>
                </c:pt>
                <c:pt idx="33213">
                  <c:v>4.3791114895590802E-4</c:v>
                </c:pt>
                <c:pt idx="33214">
                  <c:v>4.2604667169234799E-3</c:v>
                </c:pt>
                <c:pt idx="33215">
                  <c:v>8.0713986465035998E-5</c:v>
                </c:pt>
                <c:pt idx="33216">
                  <c:v>3.44716744435087E-3</c:v>
                </c:pt>
                <c:pt idx="33217">
                  <c:v>2.6221281050617402E-3</c:v>
                </c:pt>
                <c:pt idx="33218">
                  <c:v>1.4772556056902201E-5</c:v>
                </c:pt>
                <c:pt idx="33219">
                  <c:v>2.8553216734048502E-3</c:v>
                </c:pt>
                <c:pt idx="33220">
                  <c:v>2.4776097226513399E-2</c:v>
                </c:pt>
                <c:pt idx="33221">
                  <c:v>9.5741727947365002E-5</c:v>
                </c:pt>
                <c:pt idx="33222">
                  <c:v>2.2122790636953499E-3</c:v>
                </c:pt>
                <c:pt idx="33223">
                  <c:v>5.6849032251152102E-4</c:v>
                </c:pt>
                <c:pt idx="33224">
                  <c:v>2.2452816283387598E-5</c:v>
                </c:pt>
                <c:pt idx="33225">
                  <c:v>6.1663000336469303E-4</c:v>
                </c:pt>
                <c:pt idx="33226">
                  <c:v>1.0047101159429599E-3</c:v>
                </c:pt>
                <c:pt idx="33227">
                  <c:v>6.2449592338092405E-5</c:v>
                </c:pt>
                <c:pt idx="33228">
                  <c:v>5.7158634723618604E-3</c:v>
                </c:pt>
                <c:pt idx="33229">
                  <c:v>4.3790695382112902E-4</c:v>
                </c:pt>
                <c:pt idx="33230">
                  <c:v>8.9711566323044094E-3</c:v>
                </c:pt>
                <c:pt idx="33231">
                  <c:v>6.7765662761790099E-6</c:v>
                </c:pt>
                <c:pt idx="33232">
                  <c:v>2.35824593201771E-5</c:v>
                </c:pt>
                <c:pt idx="33233">
                  <c:v>7.9214553473116198E-4</c:v>
                </c:pt>
                <c:pt idx="33234">
                  <c:v>1.25919056675225E-3</c:v>
                </c:pt>
                <c:pt idx="33235">
                  <c:v>1.7121004846659899E-4</c:v>
                </c:pt>
                <c:pt idx="33236">
                  <c:v>7.4733690582277104E-5</c:v>
                </c:pt>
                <c:pt idx="33237">
                  <c:v>8.7169635878739903E-3</c:v>
                </c:pt>
                <c:pt idx="33238">
                  <c:v>1.6383489453100301E-2</c:v>
                </c:pt>
                <c:pt idx="33239">
                  <c:v>6.7920651208030797E-4</c:v>
                </c:pt>
                <c:pt idx="33240">
                  <c:v>7.4702482671424697E-4</c:v>
                </c:pt>
                <c:pt idx="33241">
                  <c:v>1.21079425125499E-4</c:v>
                </c:pt>
                <c:pt idx="33242">
                  <c:v>4.2930538452787201E-3</c:v>
                </c:pt>
                <c:pt idx="33243">
                  <c:v>1.69162543092248E-6</c:v>
                </c:pt>
                <c:pt idx="33244">
                  <c:v>1.40643084220731E-2</c:v>
                </c:pt>
                <c:pt idx="33245">
                  <c:v>4.9261783252735596E-4</c:v>
                </c:pt>
                <c:pt idx="33246">
                  <c:v>9.2951309283675397E-5</c:v>
                </c:pt>
                <c:pt idx="33247">
                  <c:v>2.8803513229298501E-4</c:v>
                </c:pt>
                <c:pt idx="33248">
                  <c:v>1.18858676544212E-5</c:v>
                </c:pt>
                <c:pt idx="33249">
                  <c:v>2.1036666456053201E-4</c:v>
                </c:pt>
                <c:pt idx="33250">
                  <c:v>3.2402444192104301E-4</c:v>
                </c:pt>
                <c:pt idx="33251">
                  <c:v>6.9598361979565397E-3</c:v>
                </c:pt>
                <c:pt idx="33252">
                  <c:v>1.53871565535904E-3</c:v>
                </c:pt>
                <c:pt idx="33253">
                  <c:v>6.6474697559037996E-2</c:v>
                </c:pt>
                <c:pt idx="33254">
                  <c:v>0.67857685487899</c:v>
                </c:pt>
                <c:pt idx="33255">
                  <c:v>1.01710618319594E-4</c:v>
                </c:pt>
                <c:pt idx="33256">
                  <c:v>3.2503678481195897E-4</c:v>
                </c:pt>
                <c:pt idx="33257">
                  <c:v>3.4855109854445799E-3</c:v>
                </c:pt>
                <c:pt idx="33258">
                  <c:v>9.26631538417131E-4</c:v>
                </c:pt>
                <c:pt idx="33259">
                  <c:v>1.5276971972020901E-6</c:v>
                </c:pt>
                <c:pt idx="33260">
                  <c:v>1.12170447359818E-2</c:v>
                </c:pt>
                <c:pt idx="33261">
                  <c:v>1.95778035334803E-4</c:v>
                </c:pt>
                <c:pt idx="33262">
                  <c:v>7.2500627675881797E-5</c:v>
                </c:pt>
                <c:pt idx="33263">
                  <c:v>8.01721084348133E-4</c:v>
                </c:pt>
                <c:pt idx="33264">
                  <c:v>6.4838207307048798E-3</c:v>
                </c:pt>
                <c:pt idx="33265">
                  <c:v>7.1399649965651205E-5</c:v>
                </c:pt>
                <c:pt idx="33266">
                  <c:v>2.8715550988440498E-6</c:v>
                </c:pt>
                <c:pt idx="33267">
                  <c:v>4.0962766549550002E-3</c:v>
                </c:pt>
                <c:pt idx="33268">
                  <c:v>2.3936667836192302E-7</c:v>
                </c:pt>
                <c:pt idx="33269">
                  <c:v>2.7611636512526799E-4</c:v>
                </c:pt>
                <c:pt idx="33270">
                  <c:v>2.5070331098424299E-3</c:v>
                </c:pt>
                <c:pt idx="33271">
                  <c:v>2.86508435819426E-4</c:v>
                </c:pt>
                <c:pt idx="33272">
                  <c:v>8.2880694561667705E-4</c:v>
                </c:pt>
                <c:pt idx="33273">
                  <c:v>9.3647871090775693E-3</c:v>
                </c:pt>
                <c:pt idx="33274">
                  <c:v>1.1343767937929701E-4</c:v>
                </c:pt>
                <c:pt idx="33275">
                  <c:v>1.5677978607583199E-4</c:v>
                </c:pt>
                <c:pt idx="33276">
                  <c:v>2.6353388197960598E-4</c:v>
                </c:pt>
                <c:pt idx="33277">
                  <c:v>2.2311681307253298E-3</c:v>
                </c:pt>
                <c:pt idx="33278">
                  <c:v>5.0410610504350402E-3</c:v>
                </c:pt>
                <c:pt idx="33279">
                  <c:v>9.2138754569057602E-6</c:v>
                </c:pt>
                <c:pt idx="33280">
                  <c:v>4.8593203247722502E-4</c:v>
                </c:pt>
                <c:pt idx="33281">
                  <c:v>8.9401751784515097E-4</c:v>
                </c:pt>
                <c:pt idx="33282">
                  <c:v>4.5247595911141901E-4</c:v>
                </c:pt>
                <c:pt idx="33283">
                  <c:v>1.8653589075444399E-4</c:v>
                </c:pt>
                <c:pt idx="33284">
                  <c:v>1.66935170674589E-3</c:v>
                </c:pt>
                <c:pt idx="33285">
                  <c:v>9.7494527472020501E-5</c:v>
                </c:pt>
                <c:pt idx="33286">
                  <c:v>3.2933655801304101E-5</c:v>
                </c:pt>
                <c:pt idx="33287">
                  <c:v>8.8127104929438605E-4</c:v>
                </c:pt>
                <c:pt idx="33288">
                  <c:v>1.04245355861123E-2</c:v>
                </c:pt>
                <c:pt idx="33289">
                  <c:v>3.1964086273278298E-3</c:v>
                </c:pt>
                <c:pt idx="33290">
                  <c:v>1.6012104289783801E-5</c:v>
                </c:pt>
                <c:pt idx="33291">
                  <c:v>1.99522282919794E-4</c:v>
                </c:pt>
                <c:pt idx="33292">
                  <c:v>5.6310896021608504E-3</c:v>
                </c:pt>
                <c:pt idx="33293">
                  <c:v>2.0901268040851599E-3</c:v>
                </c:pt>
                <c:pt idx="33294">
                  <c:v>7.3645416919500305E-4</c:v>
                </c:pt>
                <c:pt idx="33295">
                  <c:v>1.35878914510282E-5</c:v>
                </c:pt>
                <c:pt idx="33296">
                  <c:v>3.6732317889755701E-3</c:v>
                </c:pt>
                <c:pt idx="33297">
                  <c:v>7.7489086438619595E-4</c:v>
                </c:pt>
                <c:pt idx="33298">
                  <c:v>6.4893587167744799E-7</c:v>
                </c:pt>
                <c:pt idx="33299">
                  <c:v>1.34298151800835E-3</c:v>
                </c:pt>
                <c:pt idx="33300">
                  <c:v>9.4597482384839907E-5</c:v>
                </c:pt>
                <c:pt idx="33301">
                  <c:v>2.09576503479872E-4</c:v>
                </c:pt>
                <c:pt idx="33302">
                  <c:v>1.0949866364100599E-3</c:v>
                </c:pt>
                <c:pt idx="33303">
                  <c:v>5.35589712959235E-3</c:v>
                </c:pt>
                <c:pt idx="33304">
                  <c:v>2.4784215769794001E-4</c:v>
                </c:pt>
                <c:pt idx="33305">
                  <c:v>1.1582063356737899E-3</c:v>
                </c:pt>
                <c:pt idx="33306">
                  <c:v>2.5106718778007198E-4</c:v>
                </c:pt>
                <c:pt idx="33307">
                  <c:v>1.1861487293226801E-3</c:v>
                </c:pt>
                <c:pt idx="33308">
                  <c:v>1.2249483488627701E-4</c:v>
                </c:pt>
                <c:pt idx="33309">
                  <c:v>1.8251747212069201E-2</c:v>
                </c:pt>
                <c:pt idx="33310">
                  <c:v>1.70360582023972E-7</c:v>
                </c:pt>
                <c:pt idx="33311">
                  <c:v>3.3591892772555002E-4</c:v>
                </c:pt>
                <c:pt idx="33312">
                  <c:v>4.2960000425253499E-4</c:v>
                </c:pt>
                <c:pt idx="33313">
                  <c:v>1.4012890178365901E-3</c:v>
                </c:pt>
                <c:pt idx="33314">
                  <c:v>1.3131837765754601E-3</c:v>
                </c:pt>
                <c:pt idx="33315">
                  <c:v>1.2259258002369499E-4</c:v>
                </c:pt>
                <c:pt idx="33316">
                  <c:v>4.95739619846536E-4</c:v>
                </c:pt>
                <c:pt idx="33317">
                  <c:v>3.9861938104351202E-5</c:v>
                </c:pt>
                <c:pt idx="33318">
                  <c:v>6.3391088741907302E-4</c:v>
                </c:pt>
                <c:pt idx="33319">
                  <c:v>1.4565457988863E-6</c:v>
                </c:pt>
                <c:pt idx="33320">
                  <c:v>1.15518604674476E-4</c:v>
                </c:pt>
                <c:pt idx="33321">
                  <c:v>2.69101639761879E-4</c:v>
                </c:pt>
                <c:pt idx="33322">
                  <c:v>3.2783431905285601E-4</c:v>
                </c:pt>
                <c:pt idx="33323">
                  <c:v>1.2654976271484699E-2</c:v>
                </c:pt>
                <c:pt idx="33324">
                  <c:v>4.4812770077461697E-3</c:v>
                </c:pt>
                <c:pt idx="33325">
                  <c:v>3.4294767837989501E-2</c:v>
                </c:pt>
                <c:pt idx="33326">
                  <c:v>4.7485266972418102E-6</c:v>
                </c:pt>
                <c:pt idx="33327">
                  <c:v>2.6011490774613399E-3</c:v>
                </c:pt>
                <c:pt idx="33328">
                  <c:v>2.14003576008463E-3</c:v>
                </c:pt>
                <c:pt idx="33329">
                  <c:v>3.31004756464432E-3</c:v>
                </c:pt>
                <c:pt idx="33330">
                  <c:v>1.9784265487618601E-2</c:v>
                </c:pt>
                <c:pt idx="33331">
                  <c:v>5.0498066422075402E-3</c:v>
                </c:pt>
                <c:pt idx="33332">
                  <c:v>3.9463214393469898E-7</c:v>
                </c:pt>
                <c:pt idx="33333">
                  <c:v>3.4167689965270199E-3</c:v>
                </c:pt>
                <c:pt idx="33334">
                  <c:v>4.6887292575698198E-4</c:v>
                </c:pt>
                <c:pt idx="33335">
                  <c:v>7.1991918563037694E-5</c:v>
                </c:pt>
                <c:pt idx="33336">
                  <c:v>1.9615168013955E-4</c:v>
                </c:pt>
                <c:pt idx="33337">
                  <c:v>1.94014777721047E-2</c:v>
                </c:pt>
                <c:pt idx="33338">
                  <c:v>5.4259730001332399E-2</c:v>
                </c:pt>
                <c:pt idx="33339">
                  <c:v>3.1127571269150698E-6</c:v>
                </c:pt>
                <c:pt idx="33340">
                  <c:v>0.734288380572926</c:v>
                </c:pt>
                <c:pt idx="33341">
                  <c:v>7.8032350303694703E-4</c:v>
                </c:pt>
                <c:pt idx="33342">
                  <c:v>3.3158371982497901E-4</c:v>
                </c:pt>
                <c:pt idx="33343">
                  <c:v>3.77401671484646E-6</c:v>
                </c:pt>
                <c:pt idx="33344">
                  <c:v>2.87452371388752E-4</c:v>
                </c:pt>
                <c:pt idx="33345">
                  <c:v>2.3313959531241499E-3</c:v>
                </c:pt>
                <c:pt idx="33346">
                  <c:v>7.9574972693414103E-5</c:v>
                </c:pt>
                <c:pt idx="33347">
                  <c:v>8.5503225375495296E-5</c:v>
                </c:pt>
                <c:pt idx="33348">
                  <c:v>1.1084001339747901E-3</c:v>
                </c:pt>
                <c:pt idx="33349">
                  <c:v>2.2312787454851899E-4</c:v>
                </c:pt>
                <c:pt idx="33350">
                  <c:v>5.5155059088590898E-2</c:v>
                </c:pt>
                <c:pt idx="33351">
                  <c:v>8.2186319844801804E-4</c:v>
                </c:pt>
                <c:pt idx="33352">
                  <c:v>5.5898940554892698E-4</c:v>
                </c:pt>
                <c:pt idx="33353">
                  <c:v>2.8116740814798299E-2</c:v>
                </c:pt>
                <c:pt idx="33354">
                  <c:v>1.1871025386742801E-6</c:v>
                </c:pt>
                <c:pt idx="33355">
                  <c:v>6.9925720955097006E-5</c:v>
                </c:pt>
                <c:pt idx="33356">
                  <c:v>1.5414400604866899E-4</c:v>
                </c:pt>
                <c:pt idx="33357">
                  <c:v>5.6241093081000303E-4</c:v>
                </c:pt>
                <c:pt idx="33358">
                  <c:v>1.05648117802918E-4</c:v>
                </c:pt>
                <c:pt idx="33359">
                  <c:v>4.3237698128234102E-5</c:v>
                </c:pt>
                <c:pt idx="33360">
                  <c:v>3.8694901674159903E-5</c:v>
                </c:pt>
                <c:pt idx="33361">
                  <c:v>1.2163676813295901E-3</c:v>
                </c:pt>
                <c:pt idx="33362">
                  <c:v>5.3506077127639298E-4</c:v>
                </c:pt>
                <c:pt idx="33363">
                  <c:v>2.2478726708943199E-3</c:v>
                </c:pt>
                <c:pt idx="33364">
                  <c:v>0.14138637366499701</c:v>
                </c:pt>
                <c:pt idx="33365">
                  <c:v>3.8793761235933202E-5</c:v>
                </c:pt>
                <c:pt idx="33366">
                  <c:v>6.8885193813853599E-5</c:v>
                </c:pt>
                <c:pt idx="33367">
                  <c:v>9.7253753205306399E-3</c:v>
                </c:pt>
                <c:pt idx="33368">
                  <c:v>7.30260583879064E-7</c:v>
                </c:pt>
                <c:pt idx="33369">
                  <c:v>1.66308514848496E-4</c:v>
                </c:pt>
                <c:pt idx="33370">
                  <c:v>9.8871931016733804E-7</c:v>
                </c:pt>
                <c:pt idx="33371">
                  <c:v>7.3502690392576496E-3</c:v>
                </c:pt>
                <c:pt idx="33372">
                  <c:v>8.1283020237505506E-5</c:v>
                </c:pt>
                <c:pt idx="33373">
                  <c:v>3.7027857444260398E-4</c:v>
                </c:pt>
                <c:pt idx="33374">
                  <c:v>4.16394195535697E-7</c:v>
                </c:pt>
                <c:pt idx="33375">
                  <c:v>1.99787377060379E-4</c:v>
                </c:pt>
                <c:pt idx="33376">
                  <c:v>3.3911395933715199E-3</c:v>
                </c:pt>
                <c:pt idx="33377">
                  <c:v>4.4726175123470897E-6</c:v>
                </c:pt>
                <c:pt idx="33378">
                  <c:v>0.17564519336432999</c:v>
                </c:pt>
                <c:pt idx="33379">
                  <c:v>4.0003580536104698E-4</c:v>
                </c:pt>
                <c:pt idx="33380">
                  <c:v>3.2954055442772299E-4</c:v>
                </c:pt>
                <c:pt idx="33381">
                  <c:v>4.7070180130460697E-3</c:v>
                </c:pt>
                <c:pt idx="33382">
                  <c:v>2.58647390427437E-3</c:v>
                </c:pt>
                <c:pt idx="33383">
                  <c:v>1.08769443095313E-5</c:v>
                </c:pt>
                <c:pt idx="33384">
                  <c:v>1.6813972132416699E-4</c:v>
                </c:pt>
                <c:pt idx="33385">
                  <c:v>2.15466122903559E-6</c:v>
                </c:pt>
                <c:pt idx="33386">
                  <c:v>6.7140317381489401E-3</c:v>
                </c:pt>
                <c:pt idx="33387">
                  <c:v>1.1181926721091201E-2</c:v>
                </c:pt>
                <c:pt idx="33388">
                  <c:v>0.33266707369471099</c:v>
                </c:pt>
                <c:pt idx="33389">
                  <c:v>5.8249847449107703E-2</c:v>
                </c:pt>
                <c:pt idx="33390">
                  <c:v>2.2274494651293698E-2</c:v>
                </c:pt>
                <c:pt idx="33391">
                  <c:v>4.0708210489345697E-6</c:v>
                </c:pt>
                <c:pt idx="33392">
                  <c:v>1.6926020049270799E-2</c:v>
                </c:pt>
                <c:pt idx="33393">
                  <c:v>2.6545390089969102E-4</c:v>
                </c:pt>
                <c:pt idx="33394">
                  <c:v>5.3235595347541097E-7</c:v>
                </c:pt>
                <c:pt idx="33395">
                  <c:v>8.4168890813446105E-5</c:v>
                </c:pt>
                <c:pt idx="33396">
                  <c:v>3.0978283034712401E-7</c:v>
                </c:pt>
                <c:pt idx="33397">
                  <c:v>2.81230109332592E-3</c:v>
                </c:pt>
                <c:pt idx="33398">
                  <c:v>4.09410563952694E-7</c:v>
                </c:pt>
                <c:pt idx="33399">
                  <c:v>1.13287886530163E-3</c:v>
                </c:pt>
                <c:pt idx="33400">
                  <c:v>2.7627942793281097E-4</c:v>
                </c:pt>
                <c:pt idx="33401">
                  <c:v>5.3330698218313603E-4</c:v>
                </c:pt>
                <c:pt idx="33402">
                  <c:v>1.90870920960372E-4</c:v>
                </c:pt>
                <c:pt idx="33403">
                  <c:v>3.44949713097931E-3</c:v>
                </c:pt>
                <c:pt idx="33404">
                  <c:v>1.00315361651587E-2</c:v>
                </c:pt>
                <c:pt idx="33405">
                  <c:v>1.5765478124187199E-4</c:v>
                </c:pt>
                <c:pt idx="33406">
                  <c:v>4.2597204506091802E-5</c:v>
                </c:pt>
                <c:pt idx="33407">
                  <c:v>3.7755397064052101E-4</c:v>
                </c:pt>
                <c:pt idx="33408">
                  <c:v>3.5468607283859802E-3</c:v>
                </c:pt>
                <c:pt idx="33409">
                  <c:v>7.7529027604647299E-4</c:v>
                </c:pt>
                <c:pt idx="33410">
                  <c:v>3.3499751475515199E-3</c:v>
                </c:pt>
                <c:pt idx="33411">
                  <c:v>1.3839738628998199E-5</c:v>
                </c:pt>
                <c:pt idx="33412">
                  <c:v>5.6307765644998797E-3</c:v>
                </c:pt>
                <c:pt idx="33413">
                  <c:v>2.2215952999197798E-3</c:v>
                </c:pt>
                <c:pt idx="33414">
                  <c:v>2.56812717629885E-3</c:v>
                </c:pt>
                <c:pt idx="33415">
                  <c:v>6.9357892956617198E-5</c:v>
                </c:pt>
                <c:pt idx="33416">
                  <c:v>9.2351425507973795E-7</c:v>
                </c:pt>
                <c:pt idx="33417">
                  <c:v>9.4363814700609001E-7</c:v>
                </c:pt>
                <c:pt idx="33418">
                  <c:v>2.68197558919027E-7</c:v>
                </c:pt>
                <c:pt idx="33419">
                  <c:v>7.4073716098006096E-3</c:v>
                </c:pt>
                <c:pt idx="33420">
                  <c:v>3.5420644086147903E-4</c:v>
                </c:pt>
                <c:pt idx="33421">
                  <c:v>3.7662660183842601E-4</c:v>
                </c:pt>
                <c:pt idx="33422">
                  <c:v>1.0891426673165201E-4</c:v>
                </c:pt>
                <c:pt idx="33423">
                  <c:v>5.8779086273888601E-4</c:v>
                </c:pt>
                <c:pt idx="33424">
                  <c:v>3.6498122191125099E-4</c:v>
                </c:pt>
                <c:pt idx="33425">
                  <c:v>1.6784791718870101E-4</c:v>
                </c:pt>
                <c:pt idx="33426">
                  <c:v>4.9400955396038397E-4</c:v>
                </c:pt>
                <c:pt idx="33427">
                  <c:v>5.9558468207444601E-3</c:v>
                </c:pt>
                <c:pt idx="33428">
                  <c:v>6.8944837874704999E-7</c:v>
                </c:pt>
                <c:pt idx="33429">
                  <c:v>1.6914783625180001E-2</c:v>
                </c:pt>
                <c:pt idx="33430">
                  <c:v>1.3397651078873301E-4</c:v>
                </c:pt>
                <c:pt idx="33431">
                  <c:v>1.5832179672746699E-4</c:v>
                </c:pt>
                <c:pt idx="33432">
                  <c:v>2.2839692509183101E-4</c:v>
                </c:pt>
                <c:pt idx="33433">
                  <c:v>1.4287113438296501E-6</c:v>
                </c:pt>
                <c:pt idx="33434">
                  <c:v>2.38754668880945E-3</c:v>
                </c:pt>
                <c:pt idx="33435">
                  <c:v>1.4514762402283599E-3</c:v>
                </c:pt>
                <c:pt idx="33436">
                  <c:v>3.6558629942113599E-4</c:v>
                </c:pt>
                <c:pt idx="33437">
                  <c:v>7.3623473896055098E-5</c:v>
                </c:pt>
                <c:pt idx="33438">
                  <c:v>9.3008425906152903E-5</c:v>
                </c:pt>
                <c:pt idx="33439">
                  <c:v>2.0224662991256699E-2</c:v>
                </c:pt>
                <c:pt idx="33440">
                  <c:v>5.9238249000448604E-7</c:v>
                </c:pt>
                <c:pt idx="33441">
                  <c:v>5.5281808498294E-7</c:v>
                </c:pt>
                <c:pt idx="33442">
                  <c:v>6.9219540709654099E-3</c:v>
                </c:pt>
                <c:pt idx="33443">
                  <c:v>6.1460351994936397E-4</c:v>
                </c:pt>
                <c:pt idx="33444">
                  <c:v>3.04378431666174E-4</c:v>
                </c:pt>
                <c:pt idx="33445">
                  <c:v>1.0961927070652301E-3</c:v>
                </c:pt>
                <c:pt idx="33446">
                  <c:v>3.18097439093772E-7</c:v>
                </c:pt>
                <c:pt idx="33447">
                  <c:v>4.5002901844812199E-3</c:v>
                </c:pt>
                <c:pt idx="33448">
                  <c:v>1.81898919395102E-3</c:v>
                </c:pt>
                <c:pt idx="33449">
                  <c:v>5.0755388713336297E-4</c:v>
                </c:pt>
                <c:pt idx="33450">
                  <c:v>6.8281227503719797E-3</c:v>
                </c:pt>
                <c:pt idx="33451">
                  <c:v>3.2816383727799501E-3</c:v>
                </c:pt>
                <c:pt idx="33452">
                  <c:v>4.1904404465996498E-3</c:v>
                </c:pt>
                <c:pt idx="33453">
                  <c:v>2.3451547973210602E-3</c:v>
                </c:pt>
                <c:pt idx="33454">
                  <c:v>7.7810693870535995E-5</c:v>
                </c:pt>
                <c:pt idx="33455">
                  <c:v>5.7643097652891799E-5</c:v>
                </c:pt>
                <c:pt idx="33456">
                  <c:v>8.0670573842176904E-7</c:v>
                </c:pt>
                <c:pt idx="33457">
                  <c:v>2.2732039601565999E-6</c:v>
                </c:pt>
                <c:pt idx="33458">
                  <c:v>2.8513522574431201E-7</c:v>
                </c:pt>
                <c:pt idx="33459">
                  <c:v>1.9971440313700599E-4</c:v>
                </c:pt>
                <c:pt idx="33460">
                  <c:v>4.0949350092369698E-3</c:v>
                </c:pt>
                <c:pt idx="33461">
                  <c:v>4.4860844500805203E-4</c:v>
                </c:pt>
                <c:pt idx="33462">
                  <c:v>1.2818082968818599E-7</c:v>
                </c:pt>
                <c:pt idx="33463">
                  <c:v>3.9844605004997903E-4</c:v>
                </c:pt>
                <c:pt idx="33464">
                  <c:v>0.32263650803744198</c:v>
                </c:pt>
                <c:pt idx="33465">
                  <c:v>4.0325631707875996E-3</c:v>
                </c:pt>
                <c:pt idx="33466">
                  <c:v>2.9538646884002501E-5</c:v>
                </c:pt>
                <c:pt idx="33467">
                  <c:v>1.53797887058465E-6</c:v>
                </c:pt>
                <c:pt idx="33468">
                  <c:v>6.6381330229752601E-5</c:v>
                </c:pt>
                <c:pt idx="33469">
                  <c:v>3.0494235483970798E-3</c:v>
                </c:pt>
                <c:pt idx="33470">
                  <c:v>9.6485786158842697E-4</c:v>
                </c:pt>
                <c:pt idx="33471">
                  <c:v>2.6415692318877899E-4</c:v>
                </c:pt>
                <c:pt idx="33472">
                  <c:v>3.4246114245954699E-4</c:v>
                </c:pt>
                <c:pt idx="33473">
                  <c:v>5.2157745818736999E-5</c:v>
                </c:pt>
                <c:pt idx="33474">
                  <c:v>7.25615688002751E-4</c:v>
                </c:pt>
                <c:pt idx="33475">
                  <c:v>1.9240849453271099E-3</c:v>
                </c:pt>
                <c:pt idx="33476">
                  <c:v>3.8179456665401201E-3</c:v>
                </c:pt>
                <c:pt idx="33477">
                  <c:v>5.3194311945806499E-5</c:v>
                </c:pt>
                <c:pt idx="33478">
                  <c:v>1.5857214936994401E-4</c:v>
                </c:pt>
                <c:pt idx="33479">
                  <c:v>2.3653935305749201E-4</c:v>
                </c:pt>
                <c:pt idx="33480">
                  <c:v>4.9639996365106901E-7</c:v>
                </c:pt>
                <c:pt idx="33481">
                  <c:v>6.48518207523756E-3</c:v>
                </c:pt>
                <c:pt idx="33482">
                  <c:v>4.25008666477122E-3</c:v>
                </c:pt>
                <c:pt idx="33483">
                  <c:v>1.9797325165432501E-4</c:v>
                </c:pt>
                <c:pt idx="33484">
                  <c:v>0.94710370959209</c:v>
                </c:pt>
                <c:pt idx="33485">
                  <c:v>3.2797796871328901E-3</c:v>
                </c:pt>
                <c:pt idx="33486">
                  <c:v>4.8757019865035902E-4</c:v>
                </c:pt>
                <c:pt idx="33487">
                  <c:v>9.4713581059606099E-7</c:v>
                </c:pt>
                <c:pt idx="33488">
                  <c:v>4.17524654292541E-4</c:v>
                </c:pt>
                <c:pt idx="33489">
                  <c:v>1.39577544540502E-2</c:v>
                </c:pt>
                <c:pt idx="33490">
                  <c:v>1.5120190574332401E-3</c:v>
                </c:pt>
                <c:pt idx="33491">
                  <c:v>2.1697648053317501E-4</c:v>
                </c:pt>
                <c:pt idx="33492">
                  <c:v>2.4812151078821398E-2</c:v>
                </c:pt>
                <c:pt idx="33493">
                  <c:v>3.7021028034075202E-4</c:v>
                </c:pt>
                <c:pt idx="33494">
                  <c:v>3.81575447848604E-4</c:v>
                </c:pt>
                <c:pt idx="33495">
                  <c:v>7.6638617028911699E-3</c:v>
                </c:pt>
                <c:pt idx="33496">
                  <c:v>1.22529783062931E-2</c:v>
                </c:pt>
                <c:pt idx="33497">
                  <c:v>5.5631922561664202E-2</c:v>
                </c:pt>
                <c:pt idx="33498">
                  <c:v>2.79099975139845E-7</c:v>
                </c:pt>
                <c:pt idx="33499">
                  <c:v>2.4609716464049098E-3</c:v>
                </c:pt>
                <c:pt idx="33500">
                  <c:v>1.5785846387694199E-4</c:v>
                </c:pt>
                <c:pt idx="33501">
                  <c:v>3.4472807304351E-3</c:v>
                </c:pt>
                <c:pt idx="33502">
                  <c:v>6.6723734494613897E-3</c:v>
                </c:pt>
                <c:pt idx="33503">
                  <c:v>7.0476542716845395E-7</c:v>
                </c:pt>
                <c:pt idx="33504">
                  <c:v>1.60543210253929E-5</c:v>
                </c:pt>
                <c:pt idx="33505">
                  <c:v>4.0247495247103804E-3</c:v>
                </c:pt>
                <c:pt idx="33506">
                  <c:v>4.9766374657556895E-7</c:v>
                </c:pt>
                <c:pt idx="33507">
                  <c:v>1.35870413046552E-4</c:v>
                </c:pt>
                <c:pt idx="33508">
                  <c:v>7.9289901464186397E-7</c:v>
                </c:pt>
                <c:pt idx="33509">
                  <c:v>1.4538322084931701E-4</c:v>
                </c:pt>
                <c:pt idx="33510">
                  <c:v>7.3810107257934806E-5</c:v>
                </c:pt>
                <c:pt idx="33511">
                  <c:v>8.6306575001491898E-4</c:v>
                </c:pt>
                <c:pt idx="33512">
                  <c:v>8.4690922158471293E-3</c:v>
                </c:pt>
                <c:pt idx="33513">
                  <c:v>4.71683436820311E-3</c:v>
                </c:pt>
                <c:pt idx="33514">
                  <c:v>1.3221731903300599E-3</c:v>
                </c:pt>
                <c:pt idx="33515">
                  <c:v>8.2662480014486495E-4</c:v>
                </c:pt>
                <c:pt idx="33516">
                  <c:v>1.5415658662622099E-7</c:v>
                </c:pt>
                <c:pt idx="33517">
                  <c:v>1.35361815489644E-2</c:v>
                </c:pt>
                <c:pt idx="33518">
                  <c:v>2.1373162448566101E-4</c:v>
                </c:pt>
                <c:pt idx="33519">
                  <c:v>1.62975773396975E-2</c:v>
                </c:pt>
                <c:pt idx="33520">
                  <c:v>3.5061011170848101E-4</c:v>
                </c:pt>
                <c:pt idx="33521">
                  <c:v>4.7028045763566403E-5</c:v>
                </c:pt>
                <c:pt idx="33522">
                  <c:v>2.0062905966735999E-2</c:v>
                </c:pt>
                <c:pt idx="33523">
                  <c:v>4.680571985703E-5</c:v>
                </c:pt>
                <c:pt idx="33524">
                  <c:v>2.8978456599681101E-4</c:v>
                </c:pt>
                <c:pt idx="33525">
                  <c:v>8.0944475351222797E-5</c:v>
                </c:pt>
                <c:pt idx="33526">
                  <c:v>6.3560052837974897E-4</c:v>
                </c:pt>
                <c:pt idx="33527">
                  <c:v>1.3045391226674901E-4</c:v>
                </c:pt>
                <c:pt idx="33528">
                  <c:v>8.8282660387241103E-3</c:v>
                </c:pt>
                <c:pt idx="33529">
                  <c:v>1.04220505587227E-3</c:v>
                </c:pt>
                <c:pt idx="33530">
                  <c:v>4.2338528659178198E-3</c:v>
                </c:pt>
                <c:pt idx="33531">
                  <c:v>5.3880929557549802E-5</c:v>
                </c:pt>
                <c:pt idx="33532">
                  <c:v>4.6158910411823101E-4</c:v>
                </c:pt>
                <c:pt idx="33533">
                  <c:v>5.0999669569558098E-3</c:v>
                </c:pt>
                <c:pt idx="33534">
                  <c:v>4.4251127000287703E-3</c:v>
                </c:pt>
                <c:pt idx="33535">
                  <c:v>9.8429763701199594E-7</c:v>
                </c:pt>
                <c:pt idx="33536">
                  <c:v>9.1650136674483705E-3</c:v>
                </c:pt>
                <c:pt idx="33537">
                  <c:v>2.15321346163575E-4</c:v>
                </c:pt>
                <c:pt idx="33538">
                  <c:v>1.01990111754504E-2</c:v>
                </c:pt>
                <c:pt idx="33539">
                  <c:v>8.9213520427917203E-3</c:v>
                </c:pt>
                <c:pt idx="33540">
                  <c:v>2.9900721344803898E-4</c:v>
                </c:pt>
                <c:pt idx="33541">
                  <c:v>8.7405726084119797E-2</c:v>
                </c:pt>
                <c:pt idx="33542">
                  <c:v>3.3218104238861702E-3</c:v>
                </c:pt>
                <c:pt idx="33543">
                  <c:v>1.8339902360696301E-4</c:v>
                </c:pt>
                <c:pt idx="33544">
                  <c:v>4.8158963292738703E-5</c:v>
                </c:pt>
                <c:pt idx="33545">
                  <c:v>1.2423738839343801E-4</c:v>
                </c:pt>
                <c:pt idx="33546">
                  <c:v>1.82724947415773E-2</c:v>
                </c:pt>
                <c:pt idx="33547">
                  <c:v>1.44274511852053E-3</c:v>
                </c:pt>
                <c:pt idx="33548">
                  <c:v>9.9648105409320909E-4</c:v>
                </c:pt>
                <c:pt idx="33549">
                  <c:v>7.4502093639855504E-4</c:v>
                </c:pt>
                <c:pt idx="33550">
                  <c:v>5.9554232193966202E-5</c:v>
                </c:pt>
                <c:pt idx="33551">
                  <c:v>1.9643130593031499E-4</c:v>
                </c:pt>
                <c:pt idx="33552">
                  <c:v>2.3889071518434699E-2</c:v>
                </c:pt>
                <c:pt idx="33553">
                  <c:v>2.1097451934996701E-2</c:v>
                </c:pt>
                <c:pt idx="33554">
                  <c:v>6.2536756995878198E-5</c:v>
                </c:pt>
                <c:pt idx="33555">
                  <c:v>1.6175160606324501E-3</c:v>
                </c:pt>
                <c:pt idx="33556">
                  <c:v>4.0676620604554902E-7</c:v>
                </c:pt>
                <c:pt idx="33557">
                  <c:v>6.7355296324579702E-3</c:v>
                </c:pt>
                <c:pt idx="33558">
                  <c:v>1.5651824880052001E-7</c:v>
                </c:pt>
                <c:pt idx="33559">
                  <c:v>7.6973484047936896E-3</c:v>
                </c:pt>
                <c:pt idx="33560">
                  <c:v>2.3296249973497101E-4</c:v>
                </c:pt>
                <c:pt idx="33561">
                  <c:v>7.5791519996791794E-5</c:v>
                </c:pt>
                <c:pt idx="33562">
                  <c:v>8.4930419682728402E-4</c:v>
                </c:pt>
                <c:pt idx="33563">
                  <c:v>5.68461607473068E-5</c:v>
                </c:pt>
                <c:pt idx="33564">
                  <c:v>2.7606924849797301E-5</c:v>
                </c:pt>
                <c:pt idx="33565">
                  <c:v>1.5669661457995299E-4</c:v>
                </c:pt>
                <c:pt idx="33566">
                  <c:v>5.7007135384860798E-4</c:v>
                </c:pt>
                <c:pt idx="33567">
                  <c:v>2.82406875227524E-7</c:v>
                </c:pt>
                <c:pt idx="33568">
                  <c:v>5.9836340731991399E-4</c:v>
                </c:pt>
                <c:pt idx="33569">
                  <c:v>7.6898445424587502E-3</c:v>
                </c:pt>
                <c:pt idx="33570">
                  <c:v>1.42129056950176E-2</c:v>
                </c:pt>
                <c:pt idx="33571">
                  <c:v>9.6497655934673501E-5</c:v>
                </c:pt>
                <c:pt idx="33572">
                  <c:v>1.0454865998858901E-3</c:v>
                </c:pt>
                <c:pt idx="33573">
                  <c:v>6.6168489945874496E-4</c:v>
                </c:pt>
                <c:pt idx="33574">
                  <c:v>8.4680276622878706E-5</c:v>
                </c:pt>
                <c:pt idx="33575">
                  <c:v>7.2576670412433303E-4</c:v>
                </c:pt>
                <c:pt idx="33576">
                  <c:v>1.16274386500169E-3</c:v>
                </c:pt>
                <c:pt idx="33577">
                  <c:v>2.4427960157114298E-7</c:v>
                </c:pt>
                <c:pt idx="33578">
                  <c:v>2.8083706828786199E-2</c:v>
                </c:pt>
                <c:pt idx="33579">
                  <c:v>9.2525587808274991E-3</c:v>
                </c:pt>
                <c:pt idx="33580">
                  <c:v>1.5478495957879499E-6</c:v>
                </c:pt>
                <c:pt idx="33581">
                  <c:v>3.8073216935660001E-5</c:v>
                </c:pt>
                <c:pt idx="33582">
                  <c:v>8.2872710124510805E-5</c:v>
                </c:pt>
                <c:pt idx="33583">
                  <c:v>1.30687489770884E-3</c:v>
                </c:pt>
                <c:pt idx="33584">
                  <c:v>5.4794708765211197E-3</c:v>
                </c:pt>
                <c:pt idx="33585">
                  <c:v>4.5762391737796802E-4</c:v>
                </c:pt>
                <c:pt idx="33586">
                  <c:v>1.5513493354872201E-7</c:v>
                </c:pt>
                <c:pt idx="33587">
                  <c:v>6.5732465266680204E-4</c:v>
                </c:pt>
                <c:pt idx="33588">
                  <c:v>3.7030042178971199E-4</c:v>
                </c:pt>
                <c:pt idx="33589">
                  <c:v>1.21796568249924E-3</c:v>
                </c:pt>
                <c:pt idx="33590">
                  <c:v>1.9792666259728299E-4</c:v>
                </c:pt>
                <c:pt idx="33591">
                  <c:v>1.2524165909666599E-2</c:v>
                </c:pt>
                <c:pt idx="33592">
                  <c:v>4.5536674314520399E-5</c:v>
                </c:pt>
                <c:pt idx="33593">
                  <c:v>0.75255400816789497</c:v>
                </c:pt>
                <c:pt idx="33594">
                  <c:v>3.9800495139662898E-5</c:v>
                </c:pt>
                <c:pt idx="33595">
                  <c:v>4.5038114501470897E-3</c:v>
                </c:pt>
                <c:pt idx="33596">
                  <c:v>1.2638530882590701E-5</c:v>
                </c:pt>
                <c:pt idx="33597">
                  <c:v>1.7299833311599399E-4</c:v>
                </c:pt>
                <c:pt idx="33598">
                  <c:v>5.6359949336450797E-2</c:v>
                </c:pt>
                <c:pt idx="33599">
                  <c:v>8.3805844283259802E-5</c:v>
                </c:pt>
                <c:pt idx="33600">
                  <c:v>2.2336286825568701E-6</c:v>
                </c:pt>
                <c:pt idx="33601">
                  <c:v>4.34607477022011E-3</c:v>
                </c:pt>
                <c:pt idx="33602">
                  <c:v>7.7137301499966796E-4</c:v>
                </c:pt>
                <c:pt idx="33603">
                  <c:v>1.0923969762325399E-3</c:v>
                </c:pt>
                <c:pt idx="33604">
                  <c:v>1.52670954806634E-4</c:v>
                </c:pt>
                <c:pt idx="33605">
                  <c:v>1.41104027016522E-3</c:v>
                </c:pt>
                <c:pt idx="33606">
                  <c:v>5.8246009206963701E-5</c:v>
                </c:pt>
                <c:pt idx="33607">
                  <c:v>5.8580787675246505E-4</c:v>
                </c:pt>
                <c:pt idx="33608">
                  <c:v>4.7950549081098401E-2</c:v>
                </c:pt>
                <c:pt idx="33609">
                  <c:v>4.0577552819199598E-4</c:v>
                </c:pt>
                <c:pt idx="33610">
                  <c:v>2.5636699676355299E-4</c:v>
                </c:pt>
                <c:pt idx="33611">
                  <c:v>3.6403015852120198E-2</c:v>
                </c:pt>
                <c:pt idx="33612">
                  <c:v>9.2515751348791399E-4</c:v>
                </c:pt>
                <c:pt idx="33613">
                  <c:v>3.0656382519990799E-6</c:v>
                </c:pt>
                <c:pt idx="33614">
                  <c:v>3.0988100048457502E-4</c:v>
                </c:pt>
                <c:pt idx="33615">
                  <c:v>7.4689517993591504E-5</c:v>
                </c:pt>
                <c:pt idx="33616">
                  <c:v>1.03913996638671E-4</c:v>
                </c:pt>
                <c:pt idx="33617">
                  <c:v>2.4456768976512098E-3</c:v>
                </c:pt>
                <c:pt idx="33618">
                  <c:v>6.4046468522228897E-5</c:v>
                </c:pt>
                <c:pt idx="33619">
                  <c:v>8.4222925843429404E-4</c:v>
                </c:pt>
                <c:pt idx="33620">
                  <c:v>7.7493003202598205E-5</c:v>
                </c:pt>
                <c:pt idx="33621">
                  <c:v>2.0726731075104601E-2</c:v>
                </c:pt>
                <c:pt idx="33622">
                  <c:v>4.1829458699971602E-4</c:v>
                </c:pt>
                <c:pt idx="33623">
                  <c:v>1.50101647758233E-5</c:v>
                </c:pt>
                <c:pt idx="33624">
                  <c:v>2.15036334433038E-4</c:v>
                </c:pt>
                <c:pt idx="33625">
                  <c:v>4.1077287811711197E-5</c:v>
                </c:pt>
                <c:pt idx="33626">
                  <c:v>2.9446352352167699E-5</c:v>
                </c:pt>
                <c:pt idx="33627">
                  <c:v>1.9852733594249501E-5</c:v>
                </c:pt>
                <c:pt idx="33628">
                  <c:v>6.3553153169661898E-7</c:v>
                </c:pt>
                <c:pt idx="33629">
                  <c:v>1.3458721292659E-3</c:v>
                </c:pt>
                <c:pt idx="33630">
                  <c:v>2.7879109636050299E-4</c:v>
                </c:pt>
                <c:pt idx="33631">
                  <c:v>3.7081412660120699E-3</c:v>
                </c:pt>
                <c:pt idx="33632">
                  <c:v>1.1958082018663999E-3</c:v>
                </c:pt>
                <c:pt idx="33633">
                  <c:v>6.6224733037635998E-4</c:v>
                </c:pt>
                <c:pt idx="33634">
                  <c:v>1.87796926965974E-7</c:v>
                </c:pt>
                <c:pt idx="33635">
                  <c:v>6.1542967322599396E-5</c:v>
                </c:pt>
                <c:pt idx="33636">
                  <c:v>5.5440203151993703E-3</c:v>
                </c:pt>
                <c:pt idx="33637">
                  <c:v>1.0493521413787099E-4</c:v>
                </c:pt>
                <c:pt idx="33638">
                  <c:v>9.1270563249357408E-6</c:v>
                </c:pt>
                <c:pt idx="33639">
                  <c:v>2.6478140430810198E-4</c:v>
                </c:pt>
                <c:pt idx="33640">
                  <c:v>7.6411945841583498E-3</c:v>
                </c:pt>
                <c:pt idx="33641">
                  <c:v>6.2353506955658E-3</c:v>
                </c:pt>
                <c:pt idx="33642">
                  <c:v>2.4623998659671398E-4</c:v>
                </c:pt>
                <c:pt idx="33643">
                  <c:v>1.9990539268469201E-4</c:v>
                </c:pt>
                <c:pt idx="33644">
                  <c:v>1.6346786714211599E-4</c:v>
                </c:pt>
                <c:pt idx="33645">
                  <c:v>1.01483978420625E-2</c:v>
                </c:pt>
                <c:pt idx="33646">
                  <c:v>9.0946028124028202E-7</c:v>
                </c:pt>
                <c:pt idx="33647">
                  <c:v>4.1488852603722703E-3</c:v>
                </c:pt>
                <c:pt idx="33648">
                  <c:v>3.8797756083741902E-7</c:v>
                </c:pt>
                <c:pt idx="33649">
                  <c:v>2.24802934987231E-4</c:v>
                </c:pt>
                <c:pt idx="33650">
                  <c:v>7.2094072179092501E-5</c:v>
                </c:pt>
                <c:pt idx="33651">
                  <c:v>5.54774162344112E-5</c:v>
                </c:pt>
                <c:pt idx="33652">
                  <c:v>5.5900985457944002E-7</c:v>
                </c:pt>
                <c:pt idx="33653">
                  <c:v>5.1125103062974702E-5</c:v>
                </c:pt>
                <c:pt idx="33654">
                  <c:v>1.1911752151936901E-6</c:v>
                </c:pt>
                <c:pt idx="33655">
                  <c:v>1.6630981594324099E-4</c:v>
                </c:pt>
                <c:pt idx="33656">
                  <c:v>1.13796398437597E-2</c:v>
                </c:pt>
                <c:pt idx="33657">
                  <c:v>8.2949464645579694E-3</c:v>
                </c:pt>
                <c:pt idx="33658">
                  <c:v>1.4666523964748E-7</c:v>
                </c:pt>
                <c:pt idx="33659">
                  <c:v>6.8723303090167803E-3</c:v>
                </c:pt>
                <c:pt idx="33660">
                  <c:v>2.2925533190445901E-4</c:v>
                </c:pt>
                <c:pt idx="33661">
                  <c:v>6.2926225604716902E-3</c:v>
                </c:pt>
                <c:pt idx="33662">
                  <c:v>1.4531407434547301E-4</c:v>
                </c:pt>
                <c:pt idx="33663">
                  <c:v>8.3407887312607895E-7</c:v>
                </c:pt>
                <c:pt idx="33664">
                  <c:v>1.46599807040302E-3</c:v>
                </c:pt>
                <c:pt idx="33665">
                  <c:v>2.2692661367505501E-2</c:v>
                </c:pt>
                <c:pt idx="33666">
                  <c:v>1.5298437160325999E-4</c:v>
                </c:pt>
                <c:pt idx="33667">
                  <c:v>5.1925495363684798E-7</c:v>
                </c:pt>
                <c:pt idx="33668">
                  <c:v>5.6813429549887797E-3</c:v>
                </c:pt>
                <c:pt idx="33669">
                  <c:v>4.2464025017046004E-3</c:v>
                </c:pt>
                <c:pt idx="33670">
                  <c:v>7.6922916179441598E-3</c:v>
                </c:pt>
                <c:pt idx="33671">
                  <c:v>9.2678305025280393E-5</c:v>
                </c:pt>
                <c:pt idx="33672">
                  <c:v>4.2003881056477997E-4</c:v>
                </c:pt>
                <c:pt idx="33673">
                  <c:v>1.1414266271350801E-2</c:v>
                </c:pt>
                <c:pt idx="33674">
                  <c:v>2.92669892747104E-2</c:v>
                </c:pt>
                <c:pt idx="33675">
                  <c:v>4.76802902187123E-7</c:v>
                </c:pt>
                <c:pt idx="33676">
                  <c:v>1.1677024354783301E-4</c:v>
                </c:pt>
                <c:pt idx="33677">
                  <c:v>3.4474827913789099E-2</c:v>
                </c:pt>
                <c:pt idx="33678">
                  <c:v>4.5245560375328604E-3</c:v>
                </c:pt>
                <c:pt idx="33679">
                  <c:v>4.9950100126045998E-5</c:v>
                </c:pt>
                <c:pt idx="33680">
                  <c:v>1.3817119744141599E-3</c:v>
                </c:pt>
                <c:pt idx="33681">
                  <c:v>1.21389513774295E-4</c:v>
                </c:pt>
                <c:pt idx="33682">
                  <c:v>1.13094720121713E-4</c:v>
                </c:pt>
                <c:pt idx="33683">
                  <c:v>7.7401167726728393E-5</c:v>
                </c:pt>
                <c:pt idx="33684">
                  <c:v>2.85339088944223E-7</c:v>
                </c:pt>
                <c:pt idx="33685">
                  <c:v>3.4353469333628699E-2</c:v>
                </c:pt>
                <c:pt idx="33686">
                  <c:v>1.28175002048426E-4</c:v>
                </c:pt>
                <c:pt idx="33687">
                  <c:v>8.05303681143699E-3</c:v>
                </c:pt>
                <c:pt idx="33688">
                  <c:v>1.05366395408946E-4</c:v>
                </c:pt>
                <c:pt idx="33689">
                  <c:v>3.2663254130186698E-4</c:v>
                </c:pt>
                <c:pt idx="33690">
                  <c:v>4.7287601042494601E-4</c:v>
                </c:pt>
                <c:pt idx="33691">
                  <c:v>1.4525205280435999E-4</c:v>
                </c:pt>
                <c:pt idx="33692">
                  <c:v>2.8172288078214599E-4</c:v>
                </c:pt>
                <c:pt idx="33693">
                  <c:v>2.6445147910419999E-2</c:v>
                </c:pt>
                <c:pt idx="33694">
                  <c:v>2.7993420635058199E-4</c:v>
                </c:pt>
                <c:pt idx="33695">
                  <c:v>2.4955827826276902E-3</c:v>
                </c:pt>
                <c:pt idx="33696">
                  <c:v>2.6906683033220202E-4</c:v>
                </c:pt>
                <c:pt idx="33697">
                  <c:v>5.5416374037596E-2</c:v>
                </c:pt>
                <c:pt idx="33698">
                  <c:v>3.0673647805155E-5</c:v>
                </c:pt>
                <c:pt idx="33699">
                  <c:v>2.96559920253909E-5</c:v>
                </c:pt>
                <c:pt idx="33700">
                  <c:v>2.4912135374943801E-3</c:v>
                </c:pt>
                <c:pt idx="33701">
                  <c:v>1.65445364456551E-4</c:v>
                </c:pt>
                <c:pt idx="33702">
                  <c:v>4.4875115937150098E-5</c:v>
                </c:pt>
                <c:pt idx="33703">
                  <c:v>7.7209336998390601E-3</c:v>
                </c:pt>
                <c:pt idx="33704">
                  <c:v>4.7532940114735701E-4</c:v>
                </c:pt>
                <c:pt idx="33705">
                  <c:v>3.6831823424911599E-6</c:v>
                </c:pt>
                <c:pt idx="33706">
                  <c:v>3.00210204744926E-7</c:v>
                </c:pt>
                <c:pt idx="33707">
                  <c:v>3.1311264051723999E-4</c:v>
                </c:pt>
                <c:pt idx="33708">
                  <c:v>8.2788685220278898E-6</c:v>
                </c:pt>
                <c:pt idx="33709">
                  <c:v>1.05598029768044E-3</c:v>
                </c:pt>
                <c:pt idx="33710">
                  <c:v>8.5003524245333206E-5</c:v>
                </c:pt>
                <c:pt idx="33711">
                  <c:v>9.4468259951456496E-5</c:v>
                </c:pt>
                <c:pt idx="33712">
                  <c:v>6.2735139266659296E-5</c:v>
                </c:pt>
                <c:pt idx="33713">
                  <c:v>3.1405044870987599E-3</c:v>
                </c:pt>
                <c:pt idx="33714">
                  <c:v>8.7240797557440702E-5</c:v>
                </c:pt>
                <c:pt idx="33715">
                  <c:v>4.5054019618330499E-5</c:v>
                </c:pt>
                <c:pt idx="33716">
                  <c:v>7.4022034334107702E-4</c:v>
                </c:pt>
                <c:pt idx="33717">
                  <c:v>3.7503931229748098E-4</c:v>
                </c:pt>
                <c:pt idx="33718">
                  <c:v>6.5995239100252105E-4</c:v>
                </c:pt>
                <c:pt idx="33719">
                  <c:v>1.17033758797361E-2</c:v>
                </c:pt>
                <c:pt idx="33720">
                  <c:v>8.5277960670213996E-5</c:v>
                </c:pt>
                <c:pt idx="33721">
                  <c:v>1.18336641092659E-5</c:v>
                </c:pt>
                <c:pt idx="33722">
                  <c:v>9.7909876619697205E-4</c:v>
                </c:pt>
                <c:pt idx="33723">
                  <c:v>1.06706515822447E-2</c:v>
                </c:pt>
                <c:pt idx="33724">
                  <c:v>2.7579995263793102E-4</c:v>
                </c:pt>
                <c:pt idx="33725">
                  <c:v>1.10252731001301E-6</c:v>
                </c:pt>
                <c:pt idx="33726">
                  <c:v>3.4695427185775698E-5</c:v>
                </c:pt>
                <c:pt idx="33727">
                  <c:v>2.1693755279027899E-3</c:v>
                </c:pt>
                <c:pt idx="33728">
                  <c:v>9.9946590752413901E-5</c:v>
                </c:pt>
                <c:pt idx="33729">
                  <c:v>3.3046295893786798E-4</c:v>
                </c:pt>
                <c:pt idx="33730">
                  <c:v>2.5273013613888001E-4</c:v>
                </c:pt>
                <c:pt idx="33731">
                  <c:v>2.1529161974811499E-4</c:v>
                </c:pt>
                <c:pt idx="33732">
                  <c:v>1.1057740801108201E-2</c:v>
                </c:pt>
                <c:pt idx="33733">
                  <c:v>1.9033168889798699E-3</c:v>
                </c:pt>
                <c:pt idx="33734">
                  <c:v>2.5579016945737202E-3</c:v>
                </c:pt>
                <c:pt idx="33735">
                  <c:v>1.1549284522147699E-4</c:v>
                </c:pt>
                <c:pt idx="33736">
                  <c:v>2.9712187263302602E-4</c:v>
                </c:pt>
                <c:pt idx="33737">
                  <c:v>1.2347908884826199E-4</c:v>
                </c:pt>
                <c:pt idx="33738">
                  <c:v>1.59007002691365E-3</c:v>
                </c:pt>
                <c:pt idx="33739">
                  <c:v>2.7162146116344E-3</c:v>
                </c:pt>
                <c:pt idx="33740">
                  <c:v>6.0398436495793198E-5</c:v>
                </c:pt>
                <c:pt idx="33741">
                  <c:v>4.9275542857921902E-6</c:v>
                </c:pt>
                <c:pt idx="33742">
                  <c:v>1.05037771382359E-3</c:v>
                </c:pt>
                <c:pt idx="33743">
                  <c:v>4.84079789989801E-4</c:v>
                </c:pt>
                <c:pt idx="33744">
                  <c:v>1.18874538068576E-4</c:v>
                </c:pt>
                <c:pt idx="33745">
                  <c:v>4.7342150350368001E-4</c:v>
                </c:pt>
                <c:pt idx="33746">
                  <c:v>1.2573850530719799E-5</c:v>
                </c:pt>
                <c:pt idx="33747">
                  <c:v>8.0744566011142007E-5</c:v>
                </c:pt>
                <c:pt idx="33748">
                  <c:v>1.24855573267157E-3</c:v>
                </c:pt>
                <c:pt idx="33749">
                  <c:v>3.2371295924740399E-3</c:v>
                </c:pt>
                <c:pt idx="33750">
                  <c:v>1.7486943897670899E-6</c:v>
                </c:pt>
                <c:pt idx="33751">
                  <c:v>5.2519055535872298E-5</c:v>
                </c:pt>
                <c:pt idx="33752">
                  <c:v>1.20858311721791E-6</c:v>
                </c:pt>
                <c:pt idx="33753">
                  <c:v>3.4137073339039702E-3</c:v>
                </c:pt>
                <c:pt idx="33754">
                  <c:v>1.3937899849952801E-3</c:v>
                </c:pt>
                <c:pt idx="33755">
                  <c:v>7.0617058622301099E-3</c:v>
                </c:pt>
                <c:pt idx="33756">
                  <c:v>1.03017707880509E-5</c:v>
                </c:pt>
                <c:pt idx="33757">
                  <c:v>1.4582425261283201E-4</c:v>
                </c:pt>
                <c:pt idx="33758">
                  <c:v>4.8457041487850197E-5</c:v>
                </c:pt>
                <c:pt idx="33759">
                  <c:v>1.0258179949331799E-3</c:v>
                </c:pt>
                <c:pt idx="33760">
                  <c:v>8.4097760389757105E-5</c:v>
                </c:pt>
                <c:pt idx="33761">
                  <c:v>4.7482048309193997E-5</c:v>
                </c:pt>
                <c:pt idx="33762">
                  <c:v>1.7878043203841599E-4</c:v>
                </c:pt>
                <c:pt idx="33763">
                  <c:v>8.2556496232334003E-4</c:v>
                </c:pt>
                <c:pt idx="33764">
                  <c:v>3.8756248342727499E-5</c:v>
                </c:pt>
                <c:pt idx="33765">
                  <c:v>4.53562419749747E-3</c:v>
                </c:pt>
                <c:pt idx="33766">
                  <c:v>6.88940309101719E-3</c:v>
                </c:pt>
                <c:pt idx="33767">
                  <c:v>2.6907993175651901E-3</c:v>
                </c:pt>
                <c:pt idx="33768">
                  <c:v>3.49270507811703E-4</c:v>
                </c:pt>
                <c:pt idx="33769">
                  <c:v>3.4156461190629401E-7</c:v>
                </c:pt>
                <c:pt idx="33770">
                  <c:v>7.71000813123185E-3</c:v>
                </c:pt>
                <c:pt idx="33771">
                  <c:v>3.0204914366831399E-3</c:v>
                </c:pt>
                <c:pt idx="33772">
                  <c:v>5.5936909774808804E-4</c:v>
                </c:pt>
                <c:pt idx="33773">
                  <c:v>1.40639355178965E-2</c:v>
                </c:pt>
                <c:pt idx="33774">
                  <c:v>3.3974518310687301E-7</c:v>
                </c:pt>
                <c:pt idx="33775">
                  <c:v>1.2864797050515899E-3</c:v>
                </c:pt>
                <c:pt idx="33776">
                  <c:v>3.90767464222131E-2</c:v>
                </c:pt>
                <c:pt idx="33777">
                  <c:v>3.4951544612183199E-3</c:v>
                </c:pt>
                <c:pt idx="33778">
                  <c:v>7.0590004565768902E-3</c:v>
                </c:pt>
                <c:pt idx="33779">
                  <c:v>3.0136221036327798E-5</c:v>
                </c:pt>
                <c:pt idx="33780">
                  <c:v>4.9569078850170199E-4</c:v>
                </c:pt>
                <c:pt idx="33781">
                  <c:v>9.6971614939679792E-7</c:v>
                </c:pt>
                <c:pt idx="33782">
                  <c:v>1.45238830931377E-5</c:v>
                </c:pt>
                <c:pt idx="33783">
                  <c:v>9.1821484074267298E-5</c:v>
                </c:pt>
                <c:pt idx="33784">
                  <c:v>9.32772810026986E-6</c:v>
                </c:pt>
                <c:pt idx="33785">
                  <c:v>1.74623860321727E-4</c:v>
                </c:pt>
                <c:pt idx="33786">
                  <c:v>2.6025425599175998E-4</c:v>
                </c:pt>
                <c:pt idx="33787">
                  <c:v>5.9694847659548403E-5</c:v>
                </c:pt>
                <c:pt idx="33788">
                  <c:v>8.8657885645557707E-5</c:v>
                </c:pt>
                <c:pt idx="33789">
                  <c:v>0.467635822136859</c:v>
                </c:pt>
                <c:pt idx="33790">
                  <c:v>1.66308185831494E-3</c:v>
                </c:pt>
                <c:pt idx="33791">
                  <c:v>1.97641742212289E-4</c:v>
                </c:pt>
                <c:pt idx="33792">
                  <c:v>8.8297435135126294E-5</c:v>
                </c:pt>
                <c:pt idx="33793">
                  <c:v>3.0024433811139399E-4</c:v>
                </c:pt>
                <c:pt idx="33794">
                  <c:v>1.4339619065967899E-5</c:v>
                </c:pt>
                <c:pt idx="33795">
                  <c:v>7.1118560116818297E-4</c:v>
                </c:pt>
                <c:pt idx="33796">
                  <c:v>2.72849012834176E-3</c:v>
                </c:pt>
                <c:pt idx="33797">
                  <c:v>4.0044965519143403E-4</c:v>
                </c:pt>
                <c:pt idx="33798">
                  <c:v>1.1583843707938E-4</c:v>
                </c:pt>
                <c:pt idx="33799">
                  <c:v>2.1813839753653401E-6</c:v>
                </c:pt>
                <c:pt idx="33800">
                  <c:v>6.2560634419313296E-7</c:v>
                </c:pt>
                <c:pt idx="33801">
                  <c:v>8.4797101559979295E-3</c:v>
                </c:pt>
                <c:pt idx="33802">
                  <c:v>5.3519660926422703E-3</c:v>
                </c:pt>
                <c:pt idx="33803">
                  <c:v>5.0016989180277602E-5</c:v>
                </c:pt>
                <c:pt idx="33804">
                  <c:v>1.2061385001517801E-3</c:v>
                </c:pt>
                <c:pt idx="33805">
                  <c:v>4.22041200576671E-4</c:v>
                </c:pt>
                <c:pt idx="33806">
                  <c:v>1.5373417448597999E-3</c:v>
                </c:pt>
                <c:pt idx="33807">
                  <c:v>6.2104189477589999E-4</c:v>
                </c:pt>
                <c:pt idx="33808">
                  <c:v>4.9998870585112399E-3</c:v>
                </c:pt>
                <c:pt idx="33809">
                  <c:v>6.5985889123290698E-5</c:v>
                </c:pt>
                <c:pt idx="33810">
                  <c:v>8.3329964648569295E-3</c:v>
                </c:pt>
                <c:pt idx="33811">
                  <c:v>1.17813476108726E-3</c:v>
                </c:pt>
                <c:pt idx="33812">
                  <c:v>6.7019829865424998E-4</c:v>
                </c:pt>
                <c:pt idx="33813">
                  <c:v>6.7700340393302798E-3</c:v>
                </c:pt>
                <c:pt idx="33814">
                  <c:v>5.6543024273316102E-5</c:v>
                </c:pt>
                <c:pt idx="33815">
                  <c:v>1.35545401512316E-3</c:v>
                </c:pt>
                <c:pt idx="33816">
                  <c:v>3.5338586373434398E-4</c:v>
                </c:pt>
                <c:pt idx="33817">
                  <c:v>8.5812655923822004E-4</c:v>
                </c:pt>
                <c:pt idx="33818">
                  <c:v>4.6924206278902401E-4</c:v>
                </c:pt>
                <c:pt idx="33819">
                  <c:v>3.8952585136561098E-4</c:v>
                </c:pt>
                <c:pt idx="33820">
                  <c:v>3.7872737402001102E-4</c:v>
                </c:pt>
                <c:pt idx="33821">
                  <c:v>1.0923465782153999E-3</c:v>
                </c:pt>
                <c:pt idx="33822">
                  <c:v>4.08998343833136E-4</c:v>
                </c:pt>
                <c:pt idx="33823">
                  <c:v>1.5949453611741202E-2</c:v>
                </c:pt>
                <c:pt idx="33824">
                  <c:v>2.3047693027388499E-4</c:v>
                </c:pt>
                <c:pt idx="33825">
                  <c:v>2.3396146014431E-3</c:v>
                </c:pt>
                <c:pt idx="33826">
                  <c:v>9.879508311032899E-7</c:v>
                </c:pt>
                <c:pt idx="33827">
                  <c:v>1.2992403746412201E-2</c:v>
                </c:pt>
                <c:pt idx="33828">
                  <c:v>9.2041869183493396E-4</c:v>
                </c:pt>
                <c:pt idx="33829">
                  <c:v>2.5053484498814798E-4</c:v>
                </c:pt>
                <c:pt idx="33830">
                  <c:v>1.1632134093872099E-4</c:v>
                </c:pt>
                <c:pt idx="33831">
                  <c:v>7.3264576427930503E-3</c:v>
                </c:pt>
                <c:pt idx="33832">
                  <c:v>5.1928907644292699E-2</c:v>
                </c:pt>
                <c:pt idx="33833">
                  <c:v>1.48121283827483E-4</c:v>
                </c:pt>
                <c:pt idx="33834">
                  <c:v>4.5312286217254102E-4</c:v>
                </c:pt>
                <c:pt idx="33835">
                  <c:v>1.28179017574076E-2</c:v>
                </c:pt>
                <c:pt idx="33836">
                  <c:v>1.5754011547828499E-4</c:v>
                </c:pt>
                <c:pt idx="33837">
                  <c:v>7.9500896922798697E-4</c:v>
                </c:pt>
                <c:pt idx="33838">
                  <c:v>1.7271696634415499E-5</c:v>
                </c:pt>
                <c:pt idx="33839">
                  <c:v>9.2878095693346898E-3</c:v>
                </c:pt>
                <c:pt idx="33840">
                  <c:v>2.6856909056721299E-3</c:v>
                </c:pt>
                <c:pt idx="33841">
                  <c:v>4.5670458695381698E-7</c:v>
                </c:pt>
                <c:pt idx="33842">
                  <c:v>5.1772330629129302E-7</c:v>
                </c:pt>
                <c:pt idx="33843">
                  <c:v>8.0089033045300906E-2</c:v>
                </c:pt>
                <c:pt idx="33844">
                  <c:v>1.6915695560916901E-2</c:v>
                </c:pt>
                <c:pt idx="33845">
                  <c:v>1.0367435775776601E-3</c:v>
                </c:pt>
                <c:pt idx="33846">
                  <c:v>2.8515827633037001E-5</c:v>
                </c:pt>
                <c:pt idx="33847">
                  <c:v>1.03876915939142E-2</c:v>
                </c:pt>
                <c:pt idx="33848">
                  <c:v>5.9863853830186997E-2</c:v>
                </c:pt>
                <c:pt idx="33849">
                  <c:v>1.5461652585279799E-4</c:v>
                </c:pt>
                <c:pt idx="33850">
                  <c:v>1.0822899241012599E-6</c:v>
                </c:pt>
                <c:pt idx="33851">
                  <c:v>1.7645883367843401E-4</c:v>
                </c:pt>
                <c:pt idx="33852">
                  <c:v>9.8529684629329294E-5</c:v>
                </c:pt>
                <c:pt idx="33853">
                  <c:v>9.0369050553944794E-5</c:v>
                </c:pt>
                <c:pt idx="33854">
                  <c:v>2.0378479843721599E-4</c:v>
                </c:pt>
                <c:pt idx="33855">
                  <c:v>1.13229462938945E-4</c:v>
                </c:pt>
                <c:pt idx="33856">
                  <c:v>5.8339582926448098E-4</c:v>
                </c:pt>
                <c:pt idx="33857">
                  <c:v>3.4173580787940201E-4</c:v>
                </c:pt>
                <c:pt idx="33858">
                  <c:v>1.42561498832686E-3</c:v>
                </c:pt>
                <c:pt idx="33859">
                  <c:v>1.01404384149849E-4</c:v>
                </c:pt>
                <c:pt idx="33860">
                  <c:v>6.2514905715192496E-3</c:v>
                </c:pt>
                <c:pt idx="33861">
                  <c:v>1.67593033703214E-6</c:v>
                </c:pt>
                <c:pt idx="33862">
                  <c:v>7.7628697573527204E-5</c:v>
                </c:pt>
                <c:pt idx="33863">
                  <c:v>7.6594143560418197E-4</c:v>
                </c:pt>
                <c:pt idx="33864">
                  <c:v>1.3785968608428199E-2</c:v>
                </c:pt>
                <c:pt idx="33865">
                  <c:v>8.8508008215832101E-7</c:v>
                </c:pt>
                <c:pt idx="33866">
                  <c:v>4.3299597598989697E-3</c:v>
                </c:pt>
                <c:pt idx="33867">
                  <c:v>2.7314751503635401E-4</c:v>
                </c:pt>
                <c:pt idx="33868">
                  <c:v>1.0499841882440801E-6</c:v>
                </c:pt>
                <c:pt idx="33869">
                  <c:v>1.79106576618537E-6</c:v>
                </c:pt>
                <c:pt idx="33870">
                  <c:v>4.0731989053999099E-4</c:v>
                </c:pt>
                <c:pt idx="33871">
                  <c:v>9.6940330787338605E-5</c:v>
                </c:pt>
                <c:pt idx="33872">
                  <c:v>4.32648210398312E-5</c:v>
                </c:pt>
                <c:pt idx="33873">
                  <c:v>1.25383678629897E-4</c:v>
                </c:pt>
                <c:pt idx="33874">
                  <c:v>5.4956643640281496E-3</c:v>
                </c:pt>
                <c:pt idx="33875">
                  <c:v>9.4463365212182795E-4</c:v>
                </c:pt>
                <c:pt idx="33876">
                  <c:v>1.1216611412461701E-3</c:v>
                </c:pt>
                <c:pt idx="33877">
                  <c:v>6.5618877355386499E-4</c:v>
                </c:pt>
                <c:pt idx="33878">
                  <c:v>1.66639836796797E-3</c:v>
                </c:pt>
                <c:pt idx="33879">
                  <c:v>1.6719318895060001E-4</c:v>
                </c:pt>
                <c:pt idx="33880">
                  <c:v>1.5002917372418601E-4</c:v>
                </c:pt>
                <c:pt idx="33881">
                  <c:v>1.3515906670165799E-3</c:v>
                </c:pt>
                <c:pt idx="33882">
                  <c:v>3.5441822801217501E-4</c:v>
                </c:pt>
                <c:pt idx="33883">
                  <c:v>1.06393380050739E-2</c:v>
                </c:pt>
                <c:pt idx="33884">
                  <c:v>5.8727741722338099E-5</c:v>
                </c:pt>
                <c:pt idx="33885">
                  <c:v>3.7763508816058899E-4</c:v>
                </c:pt>
                <c:pt idx="33886">
                  <c:v>2.2943304488959901E-4</c:v>
                </c:pt>
                <c:pt idx="33887">
                  <c:v>5.0277929576402398E-5</c:v>
                </c:pt>
                <c:pt idx="33888">
                  <c:v>1.79380163055644E-4</c:v>
                </c:pt>
                <c:pt idx="33889">
                  <c:v>3.2051471003509803E-5</c:v>
                </c:pt>
                <c:pt idx="33890">
                  <c:v>6.2803075042868204E-3</c:v>
                </c:pt>
                <c:pt idx="33891">
                  <c:v>4.3451780740403603E-5</c:v>
                </c:pt>
                <c:pt idx="33892">
                  <c:v>1.58776917776156E-3</c:v>
                </c:pt>
                <c:pt idx="33893">
                  <c:v>8.5626195343403207E-3</c:v>
                </c:pt>
                <c:pt idx="33894">
                  <c:v>1.7511423822712699E-4</c:v>
                </c:pt>
                <c:pt idx="33895">
                  <c:v>1.40396289846942E-2</c:v>
                </c:pt>
                <c:pt idx="33896">
                  <c:v>5.8542453296529004E-4</c:v>
                </c:pt>
                <c:pt idx="33897">
                  <c:v>8.4119528061755598E-4</c:v>
                </c:pt>
                <c:pt idx="33898">
                  <c:v>4.9871626053771797E-3</c:v>
                </c:pt>
                <c:pt idx="33899">
                  <c:v>1.3029561047553601E-4</c:v>
                </c:pt>
                <c:pt idx="33900">
                  <c:v>1.3626891940865499E-4</c:v>
                </c:pt>
                <c:pt idx="33901">
                  <c:v>2.5406574958492201E-4</c:v>
                </c:pt>
                <c:pt idx="33902">
                  <c:v>4.38979628492798E-7</c:v>
                </c:pt>
                <c:pt idx="33903">
                  <c:v>1.25195208145337E-2</c:v>
                </c:pt>
                <c:pt idx="33904">
                  <c:v>9.4166097384544793E-3</c:v>
                </c:pt>
                <c:pt idx="33905">
                  <c:v>2.6614781978748698E-3</c:v>
                </c:pt>
                <c:pt idx="33906">
                  <c:v>3.9375199004388701E-5</c:v>
                </c:pt>
                <c:pt idx="33907">
                  <c:v>9.3484092394893401E-5</c:v>
                </c:pt>
                <c:pt idx="33908">
                  <c:v>1.27137318227611E-4</c:v>
                </c:pt>
                <c:pt idx="33909">
                  <c:v>1.22469055799112E-3</c:v>
                </c:pt>
                <c:pt idx="33910">
                  <c:v>3.24993624830764E-5</c:v>
                </c:pt>
                <c:pt idx="33911">
                  <c:v>7.2468474596563395E-4</c:v>
                </c:pt>
                <c:pt idx="33912">
                  <c:v>2.0325936904845498E-3</c:v>
                </c:pt>
                <c:pt idx="33913">
                  <c:v>2.7688428277437699E-3</c:v>
                </c:pt>
                <c:pt idx="33914">
                  <c:v>9.8184661933415907E-3</c:v>
                </c:pt>
                <c:pt idx="33915">
                  <c:v>4.3562015535215198E-5</c:v>
                </c:pt>
                <c:pt idx="33916">
                  <c:v>6.2211736322326697E-5</c:v>
                </c:pt>
                <c:pt idx="33917">
                  <c:v>7.0450229301934097E-4</c:v>
                </c:pt>
                <c:pt idx="33918">
                  <c:v>4.88307526754006E-7</c:v>
                </c:pt>
                <c:pt idx="33919">
                  <c:v>4.3014679437510301E-5</c:v>
                </c:pt>
                <c:pt idx="33920">
                  <c:v>2.0393908482511399E-4</c:v>
                </c:pt>
                <c:pt idx="33921">
                  <c:v>3.93816484364939E-3</c:v>
                </c:pt>
                <c:pt idx="33922">
                  <c:v>2.9438444233806003E-4</c:v>
                </c:pt>
                <c:pt idx="33923">
                  <c:v>1.21283391233432E-2</c:v>
                </c:pt>
                <c:pt idx="33924">
                  <c:v>1.4993894522010899E-7</c:v>
                </c:pt>
                <c:pt idx="33925">
                  <c:v>6.5747905181386395E-5</c:v>
                </c:pt>
                <c:pt idx="33926">
                  <c:v>4.69480163187279E-4</c:v>
                </c:pt>
                <c:pt idx="33927">
                  <c:v>5.2829185973729199E-5</c:v>
                </c:pt>
                <c:pt idx="33928">
                  <c:v>3.8132102756613301E-2</c:v>
                </c:pt>
                <c:pt idx="33929">
                  <c:v>8.9486457059221298E-5</c:v>
                </c:pt>
                <c:pt idx="33930">
                  <c:v>3.9535892770710497E-3</c:v>
                </c:pt>
                <c:pt idx="33931">
                  <c:v>1.9541766095004399E-4</c:v>
                </c:pt>
                <c:pt idx="33932">
                  <c:v>4.7790065155101097E-5</c:v>
                </c:pt>
                <c:pt idx="33933">
                  <c:v>1.9430518981087799E-2</c:v>
                </c:pt>
                <c:pt idx="33934">
                  <c:v>5.9518918762262899E-5</c:v>
                </c:pt>
                <c:pt idx="33935">
                  <c:v>1.9876644478732998E-6</c:v>
                </c:pt>
                <c:pt idx="33936">
                  <c:v>2.52676762650358E-7</c:v>
                </c:pt>
                <c:pt idx="33937">
                  <c:v>3.5402818869025102E-6</c:v>
                </c:pt>
                <c:pt idx="33938">
                  <c:v>1.1637841201712E-4</c:v>
                </c:pt>
                <c:pt idx="33939">
                  <c:v>2.2982876585988499E-3</c:v>
                </c:pt>
                <c:pt idx="33940">
                  <c:v>1.24533466794039E-2</c:v>
                </c:pt>
                <c:pt idx="33941">
                  <c:v>8.6776956796436196E-4</c:v>
                </c:pt>
                <c:pt idx="33942">
                  <c:v>1.8989372066951301E-7</c:v>
                </c:pt>
                <c:pt idx="33943">
                  <c:v>2.3171583779712998E-5</c:v>
                </c:pt>
                <c:pt idx="33944">
                  <c:v>6.2123634591466806E-5</c:v>
                </c:pt>
                <c:pt idx="33945">
                  <c:v>4.5742944104820698E-3</c:v>
                </c:pt>
                <c:pt idx="33946">
                  <c:v>2.0218335795630302E-3</c:v>
                </c:pt>
                <c:pt idx="33947">
                  <c:v>3.79647247726811E-3</c:v>
                </c:pt>
                <c:pt idx="33948">
                  <c:v>2.4391858628850199E-4</c:v>
                </c:pt>
                <c:pt idx="33949">
                  <c:v>1.1501948148556101E-6</c:v>
                </c:pt>
                <c:pt idx="33950">
                  <c:v>9.0252883428053898E-5</c:v>
                </c:pt>
                <c:pt idx="33951">
                  <c:v>1.77055387784208E-4</c:v>
                </c:pt>
                <c:pt idx="33952">
                  <c:v>8.5572985628017204E-5</c:v>
                </c:pt>
                <c:pt idx="33953">
                  <c:v>1.00424125850813E-3</c:v>
                </c:pt>
                <c:pt idx="33954">
                  <c:v>1.56956438151766E-3</c:v>
                </c:pt>
                <c:pt idx="33955">
                  <c:v>9.9167120175657506E-5</c:v>
                </c:pt>
                <c:pt idx="33956">
                  <c:v>1.2473515615266399E-3</c:v>
                </c:pt>
                <c:pt idx="33957">
                  <c:v>4.8274478564574601E-4</c:v>
                </c:pt>
                <c:pt idx="33958">
                  <c:v>3.7687854811011898E-5</c:v>
                </c:pt>
                <c:pt idx="33959">
                  <c:v>3.8999266231784001E-3</c:v>
                </c:pt>
                <c:pt idx="33960">
                  <c:v>8.58237561628215E-3</c:v>
                </c:pt>
                <c:pt idx="33961">
                  <c:v>5.8170595326095799E-6</c:v>
                </c:pt>
                <c:pt idx="33962">
                  <c:v>2.5216871934652499E-4</c:v>
                </c:pt>
                <c:pt idx="33963">
                  <c:v>3.7968083771241501E-3</c:v>
                </c:pt>
                <c:pt idx="33964">
                  <c:v>1.6314735566490699E-4</c:v>
                </c:pt>
                <c:pt idx="33965">
                  <c:v>3.0774627603551899E-6</c:v>
                </c:pt>
                <c:pt idx="33966">
                  <c:v>4.5966857560051901E-4</c:v>
                </c:pt>
                <c:pt idx="33967">
                  <c:v>3.4702745381730402E-3</c:v>
                </c:pt>
                <c:pt idx="33968">
                  <c:v>1.4055476469807099E-4</c:v>
                </c:pt>
                <c:pt idx="33969">
                  <c:v>6.29438528581881E-3</c:v>
                </c:pt>
                <c:pt idx="33970">
                  <c:v>8.3320412015669702E-4</c:v>
                </c:pt>
                <c:pt idx="33971">
                  <c:v>1.06936870934116E-4</c:v>
                </c:pt>
                <c:pt idx="33972">
                  <c:v>1.46816543868217E-3</c:v>
                </c:pt>
                <c:pt idx="33973">
                  <c:v>1.29528788428288E-3</c:v>
                </c:pt>
                <c:pt idx="33974">
                  <c:v>7.2665789653774801E-6</c:v>
                </c:pt>
                <c:pt idx="33975">
                  <c:v>2.0063859537979801E-4</c:v>
                </c:pt>
                <c:pt idx="33976">
                  <c:v>2.9020183537692201E-4</c:v>
                </c:pt>
                <c:pt idx="33977">
                  <c:v>2.8515185981530401E-4</c:v>
                </c:pt>
                <c:pt idx="33978">
                  <c:v>3.42888208717795E-3</c:v>
                </c:pt>
                <c:pt idx="33979">
                  <c:v>9.3204510568337708E-3</c:v>
                </c:pt>
                <c:pt idx="33980">
                  <c:v>5.7974667837307599E-2</c:v>
                </c:pt>
                <c:pt idx="33981">
                  <c:v>9.7231538826188801E-6</c:v>
                </c:pt>
                <c:pt idx="33982">
                  <c:v>2.5402898655365702E-3</c:v>
                </c:pt>
                <c:pt idx="33983">
                  <c:v>7.8468179343675892E-3</c:v>
                </c:pt>
                <c:pt idx="33984">
                  <c:v>1.12430443007292E-4</c:v>
                </c:pt>
                <c:pt idx="33985">
                  <c:v>1.7392166687023501E-6</c:v>
                </c:pt>
                <c:pt idx="33986">
                  <c:v>6.2394232107229196E-4</c:v>
                </c:pt>
                <c:pt idx="33987">
                  <c:v>2.68157014984827E-3</c:v>
                </c:pt>
                <c:pt idx="33988">
                  <c:v>1.5841674029136801E-4</c:v>
                </c:pt>
                <c:pt idx="33989">
                  <c:v>1.0057034828488999E-3</c:v>
                </c:pt>
                <c:pt idx="33990">
                  <c:v>1.69521598309206E-4</c:v>
                </c:pt>
                <c:pt idx="33991">
                  <c:v>1.4086143250760901E-4</c:v>
                </c:pt>
                <c:pt idx="33992">
                  <c:v>1.2973978785961E-7</c:v>
                </c:pt>
                <c:pt idx="33993">
                  <c:v>5.1221398171280097E-4</c:v>
                </c:pt>
                <c:pt idx="33994">
                  <c:v>8.0391120630215706E-5</c:v>
                </c:pt>
                <c:pt idx="33995">
                  <c:v>7.4632311333494697E-5</c:v>
                </c:pt>
                <c:pt idx="33996">
                  <c:v>7.8836895317017602E-5</c:v>
                </c:pt>
                <c:pt idx="33997">
                  <c:v>1.1829264395045399E-3</c:v>
                </c:pt>
                <c:pt idx="33998">
                  <c:v>1.8847312158681099E-7</c:v>
                </c:pt>
                <c:pt idx="33999">
                  <c:v>5.4449222399837797E-5</c:v>
                </c:pt>
                <c:pt idx="34000">
                  <c:v>5.6570406199698303E-5</c:v>
                </c:pt>
                <c:pt idx="34001">
                  <c:v>2.10375754876127E-4</c:v>
                </c:pt>
                <c:pt idx="34002">
                  <c:v>1.5064752782442501E-3</c:v>
                </c:pt>
                <c:pt idx="34003">
                  <c:v>3.1207217364199601E-4</c:v>
                </c:pt>
                <c:pt idx="34004">
                  <c:v>1.53397674820753E-6</c:v>
                </c:pt>
                <c:pt idx="34005">
                  <c:v>2.7184714678663699E-3</c:v>
                </c:pt>
                <c:pt idx="34006">
                  <c:v>3.6138700112039199E-4</c:v>
                </c:pt>
                <c:pt idx="34007">
                  <c:v>2.60105461784321E-3</c:v>
                </c:pt>
                <c:pt idx="34008">
                  <c:v>5.9789019974049404E-7</c:v>
                </c:pt>
                <c:pt idx="34009">
                  <c:v>4.0782457141624997E-4</c:v>
                </c:pt>
                <c:pt idx="34010">
                  <c:v>2.749302399425E-4</c:v>
                </c:pt>
                <c:pt idx="34011">
                  <c:v>4.0765914679967699E-3</c:v>
                </c:pt>
                <c:pt idx="34012">
                  <c:v>5.80840908149743E-3</c:v>
                </c:pt>
                <c:pt idx="34013">
                  <c:v>1.6171944176484499E-5</c:v>
                </c:pt>
                <c:pt idx="34014">
                  <c:v>1.4494875006083E-2</c:v>
                </c:pt>
                <c:pt idx="34015">
                  <c:v>1.7266778586976899E-4</c:v>
                </c:pt>
                <c:pt idx="34016">
                  <c:v>0.45683205378716202</c:v>
                </c:pt>
                <c:pt idx="34017">
                  <c:v>8.2021067009792501E-7</c:v>
                </c:pt>
                <c:pt idx="34018">
                  <c:v>7.1534643629511999E-4</c:v>
                </c:pt>
                <c:pt idx="34019">
                  <c:v>1.1761672576894601E-4</c:v>
                </c:pt>
                <c:pt idx="34020">
                  <c:v>3.4290120924739798E-3</c:v>
                </c:pt>
                <c:pt idx="34021">
                  <c:v>2.4350065481153799E-3</c:v>
                </c:pt>
                <c:pt idx="34022">
                  <c:v>6.5195413135306796E-5</c:v>
                </c:pt>
                <c:pt idx="34023">
                  <c:v>6.4272084887892695E-4</c:v>
                </c:pt>
                <c:pt idx="34024">
                  <c:v>1.2369146897252601E-4</c:v>
                </c:pt>
                <c:pt idx="34025">
                  <c:v>5.4418639282027802E-3</c:v>
                </c:pt>
                <c:pt idx="34026">
                  <c:v>2.7598480973888798E-4</c:v>
                </c:pt>
                <c:pt idx="34027">
                  <c:v>1.3327940380972799E-4</c:v>
                </c:pt>
                <c:pt idx="34028">
                  <c:v>4.8009221175831699E-5</c:v>
                </c:pt>
                <c:pt idx="34029">
                  <c:v>6.0480658840019004E-3</c:v>
                </c:pt>
                <c:pt idx="34030">
                  <c:v>1.7362989322418899E-2</c:v>
                </c:pt>
                <c:pt idx="34031">
                  <c:v>5.6787177714765698E-5</c:v>
                </c:pt>
                <c:pt idx="34032">
                  <c:v>1.5636694939391001E-3</c:v>
                </c:pt>
                <c:pt idx="34033">
                  <c:v>6.5546430216253197E-7</c:v>
                </c:pt>
                <c:pt idx="34034">
                  <c:v>8.0895117568757099E-2</c:v>
                </c:pt>
                <c:pt idx="34035">
                  <c:v>1.54329645988301E-4</c:v>
                </c:pt>
                <c:pt idx="34036">
                  <c:v>2.5413296747754201E-2</c:v>
                </c:pt>
                <c:pt idx="34037">
                  <c:v>1.92229800323962E-3</c:v>
                </c:pt>
                <c:pt idx="34038">
                  <c:v>3.1005299519318397E-5</c:v>
                </c:pt>
                <c:pt idx="34039">
                  <c:v>5.9595911821334804E-3</c:v>
                </c:pt>
                <c:pt idx="34040">
                  <c:v>4.9668461664852601E-2</c:v>
                </c:pt>
                <c:pt idx="34041">
                  <c:v>2.0526225138650701E-2</c:v>
                </c:pt>
                <c:pt idx="34042">
                  <c:v>4.4035847062184703E-3</c:v>
                </c:pt>
                <c:pt idx="34043">
                  <c:v>1.5631279234327799E-4</c:v>
                </c:pt>
                <c:pt idx="34044">
                  <c:v>5.0073833247650098E-5</c:v>
                </c:pt>
                <c:pt idx="34045">
                  <c:v>8.4416019828693605E-3</c:v>
                </c:pt>
                <c:pt idx="34046">
                  <c:v>5.9066313842987602E-5</c:v>
                </c:pt>
                <c:pt idx="34047">
                  <c:v>2.9489596059084497E-4</c:v>
                </c:pt>
                <c:pt idx="34048">
                  <c:v>1.16645824793121E-4</c:v>
                </c:pt>
                <c:pt idx="34049">
                  <c:v>7.0855016282498999E-4</c:v>
                </c:pt>
                <c:pt idx="34050">
                  <c:v>7.2192625762237004E-3</c:v>
                </c:pt>
                <c:pt idx="34051">
                  <c:v>1.5122101430685901E-2</c:v>
                </c:pt>
                <c:pt idx="34052">
                  <c:v>9.1921801476905097E-5</c:v>
                </c:pt>
                <c:pt idx="34053">
                  <c:v>2.9826907981484702E-6</c:v>
                </c:pt>
                <c:pt idx="34054">
                  <c:v>4.0870899729487098E-3</c:v>
                </c:pt>
                <c:pt idx="34055">
                  <c:v>1.8289896495392701E-4</c:v>
                </c:pt>
                <c:pt idx="34056">
                  <c:v>5.6620291934137796E-3</c:v>
                </c:pt>
                <c:pt idx="34057">
                  <c:v>1.10898616273266E-2</c:v>
                </c:pt>
                <c:pt idx="34058">
                  <c:v>3.17890202644966E-4</c:v>
                </c:pt>
                <c:pt idx="34059">
                  <c:v>2.6359380193964399E-4</c:v>
                </c:pt>
                <c:pt idx="34060">
                  <c:v>3.2658484537073098E-4</c:v>
                </c:pt>
                <c:pt idx="34061">
                  <c:v>2.47620232839082E-3</c:v>
                </c:pt>
                <c:pt idx="34062">
                  <c:v>1.3664290149488799E-4</c:v>
                </c:pt>
                <c:pt idx="34063">
                  <c:v>8.1777039268558606E-5</c:v>
                </c:pt>
                <c:pt idx="34064">
                  <c:v>9.0537164382868997E-3</c:v>
                </c:pt>
                <c:pt idx="34065">
                  <c:v>1.2841942169788601E-4</c:v>
                </c:pt>
                <c:pt idx="34066">
                  <c:v>1.44834159011791E-3</c:v>
                </c:pt>
                <c:pt idx="34067">
                  <c:v>6.2984732646345602E-5</c:v>
                </c:pt>
                <c:pt idx="34068">
                  <c:v>1.5068281041207899E-2</c:v>
                </c:pt>
                <c:pt idx="34069">
                  <c:v>9.0756633115072599E-5</c:v>
                </c:pt>
                <c:pt idx="34070">
                  <c:v>2.2673574212669599E-2</c:v>
                </c:pt>
                <c:pt idx="34071">
                  <c:v>9.3258562478661501E-4</c:v>
                </c:pt>
                <c:pt idx="34072">
                  <c:v>9.6330824683640598E-5</c:v>
                </c:pt>
                <c:pt idx="34073">
                  <c:v>3.7541576638772099E-3</c:v>
                </c:pt>
                <c:pt idx="34074">
                  <c:v>1.2204637198340401E-6</c:v>
                </c:pt>
                <c:pt idx="34075">
                  <c:v>4.7563898853009998E-3</c:v>
                </c:pt>
                <c:pt idx="34076">
                  <c:v>6.3601453321562103E-4</c:v>
                </c:pt>
                <c:pt idx="34077">
                  <c:v>5.5553902114629496E-6</c:v>
                </c:pt>
                <c:pt idx="34078">
                  <c:v>3.6647903431567298E-4</c:v>
                </c:pt>
                <c:pt idx="34079">
                  <c:v>2.5444133474966901E-4</c:v>
                </c:pt>
                <c:pt idx="34080">
                  <c:v>1.09794813189924E-5</c:v>
                </c:pt>
                <c:pt idx="34081">
                  <c:v>1.4633073435608301E-4</c:v>
                </c:pt>
                <c:pt idx="34082">
                  <c:v>1.47314873766002E-3</c:v>
                </c:pt>
                <c:pt idx="34083">
                  <c:v>2.7891750104478802E-6</c:v>
                </c:pt>
                <c:pt idx="34084">
                  <c:v>2.3629461642832301E-3</c:v>
                </c:pt>
                <c:pt idx="34085">
                  <c:v>1.62879279557532E-3</c:v>
                </c:pt>
                <c:pt idx="34086">
                  <c:v>4.4860753274987002E-2</c:v>
                </c:pt>
                <c:pt idx="34087">
                  <c:v>2.71431267734753E-3</c:v>
                </c:pt>
                <c:pt idx="34088">
                  <c:v>7.8017263726164898E-5</c:v>
                </c:pt>
                <c:pt idx="34089">
                  <c:v>1.7219087022778399E-3</c:v>
                </c:pt>
                <c:pt idx="34090">
                  <c:v>4.4103891054588602E-5</c:v>
                </c:pt>
                <c:pt idx="34091">
                  <c:v>1.7461267712202399E-6</c:v>
                </c:pt>
                <c:pt idx="34092">
                  <c:v>5.2101636161461804E-4</c:v>
                </c:pt>
                <c:pt idx="34093">
                  <c:v>3.8784625991224999E-4</c:v>
                </c:pt>
                <c:pt idx="34094">
                  <c:v>5.90575317323736E-5</c:v>
                </c:pt>
                <c:pt idx="34095">
                  <c:v>1.47626449200729E-2</c:v>
                </c:pt>
                <c:pt idx="34096">
                  <c:v>1.06120270335796E-6</c:v>
                </c:pt>
                <c:pt idx="34097">
                  <c:v>6.9143694581779505E-2</c:v>
                </c:pt>
                <c:pt idx="34098">
                  <c:v>1.7127864524892199E-3</c:v>
                </c:pt>
                <c:pt idx="34099">
                  <c:v>0.71343727102418097</c:v>
                </c:pt>
                <c:pt idx="34100">
                  <c:v>3.6579885097901498E-3</c:v>
                </c:pt>
                <c:pt idx="34101">
                  <c:v>4.1227460691509101E-4</c:v>
                </c:pt>
                <c:pt idx="34102">
                  <c:v>1.9925884507391E-4</c:v>
                </c:pt>
                <c:pt idx="34103">
                  <c:v>2.4737284225303998E-4</c:v>
                </c:pt>
                <c:pt idx="34104">
                  <c:v>7.60721497700176E-4</c:v>
                </c:pt>
                <c:pt idx="34105">
                  <c:v>1.80661067170515E-3</c:v>
                </c:pt>
                <c:pt idx="34106">
                  <c:v>2.0650120062411098E-3</c:v>
                </c:pt>
                <c:pt idx="34107">
                  <c:v>6.8911728059051899E-3</c:v>
                </c:pt>
                <c:pt idx="34108">
                  <c:v>1.14491000467147E-2</c:v>
                </c:pt>
                <c:pt idx="34109">
                  <c:v>1.4635805700142899E-4</c:v>
                </c:pt>
                <c:pt idx="34110">
                  <c:v>9.5574731233292697E-5</c:v>
                </c:pt>
                <c:pt idx="34111">
                  <c:v>1.02850107310462E-4</c:v>
                </c:pt>
                <c:pt idx="34112">
                  <c:v>6.2880300210203599E-3</c:v>
                </c:pt>
                <c:pt idx="34113">
                  <c:v>5.4926070929837301E-3</c:v>
                </c:pt>
                <c:pt idx="34114">
                  <c:v>1.60179152600933E-3</c:v>
                </c:pt>
                <c:pt idx="34115">
                  <c:v>1.6792468159182599E-3</c:v>
                </c:pt>
                <c:pt idx="34116">
                  <c:v>1.1901611322143E-3</c:v>
                </c:pt>
                <c:pt idx="34117">
                  <c:v>5.1439082172835904E-3</c:v>
                </c:pt>
                <c:pt idx="34118">
                  <c:v>5.5354955091397695E-4</c:v>
                </c:pt>
                <c:pt idx="34119">
                  <c:v>6.5229007904737202E-3</c:v>
                </c:pt>
                <c:pt idx="34120">
                  <c:v>4.1112219205141002E-4</c:v>
                </c:pt>
                <c:pt idx="34121">
                  <c:v>1.0985774067499099E-3</c:v>
                </c:pt>
                <c:pt idx="34122">
                  <c:v>3.0932299245268E-2</c:v>
                </c:pt>
                <c:pt idx="34123">
                  <c:v>1.00909288507509E-4</c:v>
                </c:pt>
                <c:pt idx="34124">
                  <c:v>1.1089236445513901E-3</c:v>
                </c:pt>
                <c:pt idx="34125">
                  <c:v>3.0259239394543001E-4</c:v>
                </c:pt>
                <c:pt idx="34126">
                  <c:v>9.5736430656736895E-5</c:v>
                </c:pt>
                <c:pt idx="34127">
                  <c:v>1.4870439010733099E-3</c:v>
                </c:pt>
                <c:pt idx="34128">
                  <c:v>5.3352404896041098E-4</c:v>
                </c:pt>
                <c:pt idx="34129">
                  <c:v>6.7314732920080403E-2</c:v>
                </c:pt>
                <c:pt idx="34130">
                  <c:v>5.3913314738535903E-5</c:v>
                </c:pt>
                <c:pt idx="34131">
                  <c:v>5.0602103814105697E-3</c:v>
                </c:pt>
                <c:pt idx="34132">
                  <c:v>1.5018450506660601E-4</c:v>
                </c:pt>
                <c:pt idx="34133">
                  <c:v>2.5415800457105901E-4</c:v>
                </c:pt>
                <c:pt idx="34134">
                  <c:v>3.5199230040073199E-4</c:v>
                </c:pt>
                <c:pt idx="34135">
                  <c:v>1.45094806266122E-3</c:v>
                </c:pt>
                <c:pt idx="34136">
                  <c:v>3.1585576000261301E-3</c:v>
                </c:pt>
                <c:pt idx="34137">
                  <c:v>2.9500257678217899E-3</c:v>
                </c:pt>
                <c:pt idx="34138">
                  <c:v>4.3728480815751199E-5</c:v>
                </c:pt>
                <c:pt idx="34139">
                  <c:v>1.4112642669878699E-2</c:v>
                </c:pt>
                <c:pt idx="34140">
                  <c:v>9.0041567494240297E-4</c:v>
                </c:pt>
                <c:pt idx="34141">
                  <c:v>1.18456806799921E-6</c:v>
                </c:pt>
                <c:pt idx="34142">
                  <c:v>4.5251764538819302E-4</c:v>
                </c:pt>
                <c:pt idx="34143">
                  <c:v>2.78277963924183E-3</c:v>
                </c:pt>
                <c:pt idx="34144">
                  <c:v>2.5551532374299801E-4</c:v>
                </c:pt>
                <c:pt idx="34145">
                  <c:v>9.5944126079417803E-4</c:v>
                </c:pt>
                <c:pt idx="34146">
                  <c:v>1.94469775737943E-4</c:v>
                </c:pt>
                <c:pt idx="34147">
                  <c:v>1.08940645293599E-4</c:v>
                </c:pt>
                <c:pt idx="34148">
                  <c:v>8.8692333140174401E-4</c:v>
                </c:pt>
                <c:pt idx="34149">
                  <c:v>1.4154588225284901E-3</c:v>
                </c:pt>
                <c:pt idx="34150">
                  <c:v>5.22986287800479E-4</c:v>
                </c:pt>
                <c:pt idx="34151">
                  <c:v>2.1397682185913199E-2</c:v>
                </c:pt>
                <c:pt idx="34152">
                  <c:v>2.2428373165620501E-3</c:v>
                </c:pt>
                <c:pt idx="34153">
                  <c:v>8.0357230378206397E-5</c:v>
                </c:pt>
                <c:pt idx="34154">
                  <c:v>3.85639847413E-3</c:v>
                </c:pt>
                <c:pt idx="34155">
                  <c:v>1.72061137514752E-3</c:v>
                </c:pt>
                <c:pt idx="34156">
                  <c:v>5.2780926000987797E-7</c:v>
                </c:pt>
                <c:pt idx="34157">
                  <c:v>6.1807684412009999E-3</c:v>
                </c:pt>
                <c:pt idx="34158">
                  <c:v>4.2665602086280899E-7</c:v>
                </c:pt>
                <c:pt idx="34159">
                  <c:v>2.0425888483960302E-3</c:v>
                </c:pt>
                <c:pt idx="34160">
                  <c:v>8.1455849218600997E-5</c:v>
                </c:pt>
                <c:pt idx="34161">
                  <c:v>1.17279184865897E-4</c:v>
                </c:pt>
                <c:pt idx="34162">
                  <c:v>9.1929536091070699E-7</c:v>
                </c:pt>
                <c:pt idx="34163">
                  <c:v>4.0442029392426601E-4</c:v>
                </c:pt>
                <c:pt idx="34164">
                  <c:v>3.7613619398032601E-7</c:v>
                </c:pt>
                <c:pt idx="34165">
                  <c:v>1.5235346896444599E-2</c:v>
                </c:pt>
                <c:pt idx="34166">
                  <c:v>1.5636078669513801E-6</c:v>
                </c:pt>
                <c:pt idx="34167">
                  <c:v>3.4692904768344698E-3</c:v>
                </c:pt>
                <c:pt idx="34168">
                  <c:v>1.48760499363832E-6</c:v>
                </c:pt>
                <c:pt idx="34169">
                  <c:v>2.6689562384088002E-6</c:v>
                </c:pt>
                <c:pt idx="34170">
                  <c:v>9.3682621710144997E-4</c:v>
                </c:pt>
                <c:pt idx="34171">
                  <c:v>2.1501853286068299E-3</c:v>
                </c:pt>
                <c:pt idx="34172">
                  <c:v>4.6137158115647798E-3</c:v>
                </c:pt>
                <c:pt idx="34173">
                  <c:v>5.7888680233027401E-6</c:v>
                </c:pt>
                <c:pt idx="34174">
                  <c:v>9.4955625223172102E-4</c:v>
                </c:pt>
                <c:pt idx="34175">
                  <c:v>2.6454822439199899E-3</c:v>
                </c:pt>
                <c:pt idx="34176">
                  <c:v>8.5628518425126695E-5</c:v>
                </c:pt>
                <c:pt idx="34177">
                  <c:v>3.3739260644350998E-3</c:v>
                </c:pt>
                <c:pt idx="34178">
                  <c:v>1.2283499978678401E-4</c:v>
                </c:pt>
                <c:pt idx="34179">
                  <c:v>2.7296051512020403E-7</c:v>
                </c:pt>
                <c:pt idx="34180">
                  <c:v>9.7046081336793705E-4</c:v>
                </c:pt>
                <c:pt idx="34181">
                  <c:v>2.5681769679266703E-4</c:v>
                </c:pt>
                <c:pt idx="34182">
                  <c:v>1.11701566923645E-3</c:v>
                </c:pt>
                <c:pt idx="34183">
                  <c:v>5.7002088229534298E-4</c:v>
                </c:pt>
                <c:pt idx="34184">
                  <c:v>8.3287350872729801E-5</c:v>
                </c:pt>
                <c:pt idx="34185">
                  <c:v>3.9617817372378201E-4</c:v>
                </c:pt>
                <c:pt idx="34186">
                  <c:v>9.4840854667802804E-7</c:v>
                </c:pt>
                <c:pt idx="34187">
                  <c:v>1.61605055142765E-3</c:v>
                </c:pt>
                <c:pt idx="34188">
                  <c:v>7.1945838123687503E-2</c:v>
                </c:pt>
                <c:pt idx="34189">
                  <c:v>5.1847632352378201E-4</c:v>
                </c:pt>
                <c:pt idx="34190">
                  <c:v>3.1577905082217202E-4</c:v>
                </c:pt>
                <c:pt idx="34191">
                  <c:v>1.0368352770613401E-3</c:v>
                </c:pt>
                <c:pt idx="34192">
                  <c:v>2.42633506725748E-4</c:v>
                </c:pt>
                <c:pt idx="34193">
                  <c:v>8.2022323777631006E-3</c:v>
                </c:pt>
                <c:pt idx="34194">
                  <c:v>2.26111149308382E-3</c:v>
                </c:pt>
                <c:pt idx="34195">
                  <c:v>8.6878948893030506E-5</c:v>
                </c:pt>
                <c:pt idx="34196">
                  <c:v>9.2347231275645295E-4</c:v>
                </c:pt>
                <c:pt idx="34197">
                  <c:v>2.65826415440129E-3</c:v>
                </c:pt>
                <c:pt idx="34198">
                  <c:v>1.2246314858046E-2</c:v>
                </c:pt>
                <c:pt idx="34199">
                  <c:v>2.45703806377373E-7</c:v>
                </c:pt>
                <c:pt idx="34200">
                  <c:v>1.18294102149452E-4</c:v>
                </c:pt>
                <c:pt idx="34201">
                  <c:v>1.2641788032500501E-4</c:v>
                </c:pt>
                <c:pt idx="34202">
                  <c:v>1.57115999124218E-4</c:v>
                </c:pt>
                <c:pt idx="34203">
                  <c:v>4.8067735050291201E-4</c:v>
                </c:pt>
                <c:pt idx="34204">
                  <c:v>4.4677337659019098E-5</c:v>
                </c:pt>
                <c:pt idx="34205">
                  <c:v>1.9166254327418201E-4</c:v>
                </c:pt>
                <c:pt idx="34206">
                  <c:v>4.1706217822877297E-7</c:v>
                </c:pt>
                <c:pt idx="34207">
                  <c:v>6.2836369663584295E-5</c:v>
                </c:pt>
                <c:pt idx="34208">
                  <c:v>1.9302782754076499E-3</c:v>
                </c:pt>
                <c:pt idx="34209">
                  <c:v>5.9917640700431702E-3</c:v>
                </c:pt>
                <c:pt idx="34210">
                  <c:v>8.1357947808954499E-4</c:v>
                </c:pt>
                <c:pt idx="34211">
                  <c:v>1.6914622976359301E-4</c:v>
                </c:pt>
                <c:pt idx="34212">
                  <c:v>1.06675267722511E-2</c:v>
                </c:pt>
                <c:pt idx="34213">
                  <c:v>4.9008726109177597E-3</c:v>
                </c:pt>
                <c:pt idx="34214">
                  <c:v>6.3738758639539004E-4</c:v>
                </c:pt>
                <c:pt idx="34215">
                  <c:v>6.0838311220310104E-7</c:v>
                </c:pt>
                <c:pt idx="34216">
                  <c:v>3.7098109257541202E-5</c:v>
                </c:pt>
                <c:pt idx="34217">
                  <c:v>1.5362241730317999E-3</c:v>
                </c:pt>
                <c:pt idx="34218">
                  <c:v>5.2834484467889102E-3</c:v>
                </c:pt>
                <c:pt idx="34219">
                  <c:v>4.7222879965213302E-4</c:v>
                </c:pt>
                <c:pt idx="34220">
                  <c:v>7.1013547478844801E-4</c:v>
                </c:pt>
                <c:pt idx="34221">
                  <c:v>1.16974525436267E-4</c:v>
                </c:pt>
                <c:pt idx="34222">
                  <c:v>4.3755949527071001E-7</c:v>
                </c:pt>
                <c:pt idx="34223">
                  <c:v>6.2405898527912904E-5</c:v>
                </c:pt>
                <c:pt idx="34224">
                  <c:v>2.0615100676121701E-4</c:v>
                </c:pt>
                <c:pt idx="34225">
                  <c:v>8.4133683187635703E-3</c:v>
                </c:pt>
                <c:pt idx="34226">
                  <c:v>3.2639538591289097E-2</c:v>
                </c:pt>
                <c:pt idx="34227">
                  <c:v>6.1875903990656704E-5</c:v>
                </c:pt>
                <c:pt idx="34228">
                  <c:v>2.7605754857080002E-3</c:v>
                </c:pt>
                <c:pt idx="34229">
                  <c:v>9.0718924143878496E-4</c:v>
                </c:pt>
                <c:pt idx="34230">
                  <c:v>3.9049960795756801E-4</c:v>
                </c:pt>
                <c:pt idx="34231">
                  <c:v>7.4377136476826604E-3</c:v>
                </c:pt>
                <c:pt idx="34232">
                  <c:v>3.3832961472323002E-3</c:v>
                </c:pt>
                <c:pt idx="34233">
                  <c:v>1.33921721433014E-4</c:v>
                </c:pt>
                <c:pt idx="34234">
                  <c:v>3.9187617091183399E-5</c:v>
                </c:pt>
                <c:pt idx="34235">
                  <c:v>7.0506140151773702E-4</c:v>
                </c:pt>
                <c:pt idx="34236">
                  <c:v>8.9871179522205292E-3</c:v>
                </c:pt>
                <c:pt idx="34237">
                  <c:v>1.15228823090761E-2</c:v>
                </c:pt>
                <c:pt idx="34238">
                  <c:v>5.3638889475614597E-3</c:v>
                </c:pt>
                <c:pt idx="34239">
                  <c:v>9.7074510051640495E-4</c:v>
                </c:pt>
                <c:pt idx="34240">
                  <c:v>4.8647354352139203E-4</c:v>
                </c:pt>
                <c:pt idx="34241">
                  <c:v>1.81931396866113E-7</c:v>
                </c:pt>
                <c:pt idx="34242">
                  <c:v>2.9077263266934902E-3</c:v>
                </c:pt>
                <c:pt idx="34243">
                  <c:v>2.5729734520019698E-3</c:v>
                </c:pt>
                <c:pt idx="34244">
                  <c:v>1.46122652051728E-3</c:v>
                </c:pt>
                <c:pt idx="34245">
                  <c:v>1.0233394346757299E-3</c:v>
                </c:pt>
                <c:pt idx="34246">
                  <c:v>1.69205930576657E-2</c:v>
                </c:pt>
                <c:pt idx="34247">
                  <c:v>1.1165426914134501E-4</c:v>
                </c:pt>
                <c:pt idx="34248">
                  <c:v>8.8649150037888002E-6</c:v>
                </c:pt>
                <c:pt idx="34249">
                  <c:v>2.13925940689952E-4</c:v>
                </c:pt>
                <c:pt idx="34250">
                  <c:v>1.7944305665833599E-3</c:v>
                </c:pt>
                <c:pt idx="34251">
                  <c:v>6.1582791096891397E-3</c:v>
                </c:pt>
                <c:pt idx="34252">
                  <c:v>2.1597273898416199E-4</c:v>
                </c:pt>
                <c:pt idx="34253">
                  <c:v>1.6930794049262901E-3</c:v>
                </c:pt>
                <c:pt idx="34254">
                  <c:v>2.1254449120325299E-4</c:v>
                </c:pt>
                <c:pt idx="34255">
                  <c:v>2.3531164750670601E-4</c:v>
                </c:pt>
                <c:pt idx="34256">
                  <c:v>7.0536273341276798E-4</c:v>
                </c:pt>
                <c:pt idx="34257">
                  <c:v>5.3213310019662704E-3</c:v>
                </c:pt>
                <c:pt idx="34258">
                  <c:v>1.6789141956958999E-4</c:v>
                </c:pt>
                <c:pt idx="34259">
                  <c:v>5.6316480720754105E-4</c:v>
                </c:pt>
                <c:pt idx="34260">
                  <c:v>1.7258204024934201E-4</c:v>
                </c:pt>
                <c:pt idx="34261">
                  <c:v>4.0149934989956102E-7</c:v>
                </c:pt>
                <c:pt idx="34262">
                  <c:v>0.19476151454207499</c:v>
                </c:pt>
                <c:pt idx="34263">
                  <c:v>4.4238121717499101E-7</c:v>
                </c:pt>
                <c:pt idx="34264">
                  <c:v>3.75209390960872E-7</c:v>
                </c:pt>
                <c:pt idx="34265">
                  <c:v>8.6557784077922703E-4</c:v>
                </c:pt>
                <c:pt idx="34266">
                  <c:v>1.9245913934845001E-4</c:v>
                </c:pt>
                <c:pt idx="34267">
                  <c:v>1.35281812981004E-4</c:v>
                </c:pt>
                <c:pt idx="34268">
                  <c:v>7.0247948766369002E-4</c:v>
                </c:pt>
                <c:pt idx="34269">
                  <c:v>1.71156156316253E-7</c:v>
                </c:pt>
                <c:pt idx="34270">
                  <c:v>2.0352857731101199E-2</c:v>
                </c:pt>
                <c:pt idx="34271">
                  <c:v>4.6316248435782298E-4</c:v>
                </c:pt>
                <c:pt idx="34272">
                  <c:v>5.1850862980277405E-7</c:v>
                </c:pt>
                <c:pt idx="34273">
                  <c:v>2.0382189782879201E-2</c:v>
                </c:pt>
                <c:pt idx="34274">
                  <c:v>1.7732399308361199E-4</c:v>
                </c:pt>
                <c:pt idx="34275">
                  <c:v>9.0637591987753394E-5</c:v>
                </c:pt>
                <c:pt idx="34276">
                  <c:v>4.0478005852633101E-4</c:v>
                </c:pt>
                <c:pt idx="34277">
                  <c:v>2.1915485778205499E-4</c:v>
                </c:pt>
                <c:pt idx="34278">
                  <c:v>2.1344755523204401E-4</c:v>
                </c:pt>
                <c:pt idx="34279">
                  <c:v>2.23839066731595E-4</c:v>
                </c:pt>
                <c:pt idx="34280">
                  <c:v>2.93071724822363E-5</c:v>
                </c:pt>
                <c:pt idx="34281">
                  <c:v>1.0768457947452799E-4</c:v>
                </c:pt>
                <c:pt idx="34282">
                  <c:v>2.26933023884616E-7</c:v>
                </c:pt>
                <c:pt idx="34283">
                  <c:v>2.1819118993876299E-2</c:v>
                </c:pt>
                <c:pt idx="34284">
                  <c:v>9.1575024025261501E-4</c:v>
                </c:pt>
                <c:pt idx="34285">
                  <c:v>7.4104357171651195E-4</c:v>
                </c:pt>
                <c:pt idx="34286">
                  <c:v>3.7857614884185499E-3</c:v>
                </c:pt>
                <c:pt idx="34287">
                  <c:v>1.7356270711624E-5</c:v>
                </c:pt>
                <c:pt idx="34288">
                  <c:v>5.4817585950700303E-3</c:v>
                </c:pt>
                <c:pt idx="34289">
                  <c:v>5.4611330290412505E-4</c:v>
                </c:pt>
                <c:pt idx="34290">
                  <c:v>1.2039324523001199E-4</c:v>
                </c:pt>
                <c:pt idx="34291">
                  <c:v>1.2448811214779299E-7</c:v>
                </c:pt>
                <c:pt idx="34292">
                  <c:v>1.1261724479113101E-4</c:v>
                </c:pt>
                <c:pt idx="34293">
                  <c:v>2.9202980501600098E-4</c:v>
                </c:pt>
                <c:pt idx="34294">
                  <c:v>8.0279408888666204E-4</c:v>
                </c:pt>
                <c:pt idx="34295">
                  <c:v>6.7283222492064997E-4</c:v>
                </c:pt>
                <c:pt idx="34296">
                  <c:v>5.1363247555515903E-3</c:v>
                </c:pt>
                <c:pt idx="34297">
                  <c:v>4.4009183146380901E-3</c:v>
                </c:pt>
                <c:pt idx="34298">
                  <c:v>1.05849813355563E-4</c:v>
                </c:pt>
                <c:pt idx="34299">
                  <c:v>1.2590520178605801E-3</c:v>
                </c:pt>
                <c:pt idx="34300">
                  <c:v>1.6189481738775499E-5</c:v>
                </c:pt>
                <c:pt idx="34301">
                  <c:v>1.3309070838449401E-4</c:v>
                </c:pt>
                <c:pt idx="34302">
                  <c:v>1.0457778126533901E-2</c:v>
                </c:pt>
                <c:pt idx="34303">
                  <c:v>2.1837859129874299E-4</c:v>
                </c:pt>
                <c:pt idx="34304">
                  <c:v>6.1093476748297296E-3</c:v>
                </c:pt>
                <c:pt idx="34305">
                  <c:v>9.6796789043597196E-3</c:v>
                </c:pt>
                <c:pt idx="34306">
                  <c:v>1.7834675809095301E-3</c:v>
                </c:pt>
                <c:pt idx="34307">
                  <c:v>3.8470282444636799E-3</c:v>
                </c:pt>
                <c:pt idx="34308">
                  <c:v>4.4049018117607803E-4</c:v>
                </c:pt>
                <c:pt idx="34309">
                  <c:v>2.7182705941021399E-3</c:v>
                </c:pt>
                <c:pt idx="34310">
                  <c:v>7.5175856788356303E-3</c:v>
                </c:pt>
                <c:pt idx="34311">
                  <c:v>4.4788316373583501E-3</c:v>
                </c:pt>
                <c:pt idx="34312">
                  <c:v>1.1952169101075201E-2</c:v>
                </c:pt>
                <c:pt idx="34313">
                  <c:v>3.9967322479295703E-3</c:v>
                </c:pt>
                <c:pt idx="34314">
                  <c:v>0.91369429816456005</c:v>
                </c:pt>
                <c:pt idx="34315">
                  <c:v>5.7600392536310402E-4</c:v>
                </c:pt>
                <c:pt idx="34316">
                  <c:v>7.4376499933525696E-4</c:v>
                </c:pt>
                <c:pt idx="34317">
                  <c:v>3.9861434927877901E-4</c:v>
                </c:pt>
                <c:pt idx="34318">
                  <c:v>3.75151283370101E-3</c:v>
                </c:pt>
                <c:pt idx="34319">
                  <c:v>4.11792176508609E-3</c:v>
                </c:pt>
                <c:pt idx="34320">
                  <c:v>4.6651654786800997E-3</c:v>
                </c:pt>
                <c:pt idx="34321">
                  <c:v>1.9312473813188599E-4</c:v>
                </c:pt>
                <c:pt idx="34322">
                  <c:v>1.93178491201139E-2</c:v>
                </c:pt>
                <c:pt idx="34323">
                  <c:v>7.5907785535798806E-5</c:v>
                </c:pt>
                <c:pt idx="34324">
                  <c:v>5.6189969003093204E-3</c:v>
                </c:pt>
                <c:pt idx="34325">
                  <c:v>3.3147497234896199E-3</c:v>
                </c:pt>
                <c:pt idx="34326">
                  <c:v>1.03886971866356E-4</c:v>
                </c:pt>
                <c:pt idx="34327">
                  <c:v>6.6203677990678104E-4</c:v>
                </c:pt>
                <c:pt idx="34328">
                  <c:v>5.8034465440058398E-3</c:v>
                </c:pt>
                <c:pt idx="34329">
                  <c:v>6.0103525733415496E-7</c:v>
                </c:pt>
                <c:pt idx="34330">
                  <c:v>5.2258602199191598E-3</c:v>
                </c:pt>
                <c:pt idx="34331">
                  <c:v>1.9082271797185899E-4</c:v>
                </c:pt>
                <c:pt idx="34332">
                  <c:v>1.1121429597859001E-3</c:v>
                </c:pt>
                <c:pt idx="34333">
                  <c:v>7.7614511387332299E-4</c:v>
                </c:pt>
                <c:pt idx="34334">
                  <c:v>2.7427971368399298E-7</c:v>
                </c:pt>
                <c:pt idx="34335">
                  <c:v>3.8128351341941002E-4</c:v>
                </c:pt>
                <c:pt idx="34336">
                  <c:v>1.0728797230568E-4</c:v>
                </c:pt>
                <c:pt idx="34337">
                  <c:v>5.8476761588218105E-7</c:v>
                </c:pt>
                <c:pt idx="34338">
                  <c:v>1.44513413675229E-4</c:v>
                </c:pt>
                <c:pt idx="34339">
                  <c:v>1.1621152151843999E-4</c:v>
                </c:pt>
                <c:pt idx="34340">
                  <c:v>2.7018869426299E-3</c:v>
                </c:pt>
                <c:pt idx="34341">
                  <c:v>6.2503190698288806E-5</c:v>
                </c:pt>
                <c:pt idx="34342">
                  <c:v>7.18617382513689E-5</c:v>
                </c:pt>
                <c:pt idx="34343">
                  <c:v>8.5050507929846607E-3</c:v>
                </c:pt>
                <c:pt idx="34344">
                  <c:v>1.8870646485030299E-4</c:v>
                </c:pt>
                <c:pt idx="34345">
                  <c:v>4.0768876185334202E-3</c:v>
                </c:pt>
                <c:pt idx="34346">
                  <c:v>6.0498234755106998E-5</c:v>
                </c:pt>
                <c:pt idx="34347">
                  <c:v>1.0736074957741599E-4</c:v>
                </c:pt>
                <c:pt idx="34348">
                  <c:v>1.0255904682479899E-5</c:v>
                </c:pt>
                <c:pt idx="34349">
                  <c:v>8.9180049914079607E-6</c:v>
                </c:pt>
                <c:pt idx="34350">
                  <c:v>1.6661093234339799E-4</c:v>
                </c:pt>
                <c:pt idx="34351">
                  <c:v>3.7851359084515299E-4</c:v>
                </c:pt>
                <c:pt idx="34352">
                  <c:v>0.89265416661633101</c:v>
                </c:pt>
                <c:pt idx="34353">
                  <c:v>1.4958951163754301E-4</c:v>
                </c:pt>
                <c:pt idx="34354">
                  <c:v>2.7749897579768301E-5</c:v>
                </c:pt>
                <c:pt idx="34355">
                  <c:v>5.9202362368659901E-3</c:v>
                </c:pt>
                <c:pt idx="34356">
                  <c:v>3.4076607076041201E-3</c:v>
                </c:pt>
                <c:pt idx="34357">
                  <c:v>9.6620813481198398E-5</c:v>
                </c:pt>
                <c:pt idx="34358">
                  <c:v>3.51238973055723E-3</c:v>
                </c:pt>
                <c:pt idx="34359">
                  <c:v>3.03047741322568E-7</c:v>
                </c:pt>
                <c:pt idx="34360">
                  <c:v>7.0618593353818796E-4</c:v>
                </c:pt>
                <c:pt idx="34361">
                  <c:v>6.0890384583203098E-4</c:v>
                </c:pt>
                <c:pt idx="34362">
                  <c:v>9.2741308478122E-4</c:v>
                </c:pt>
                <c:pt idx="34363">
                  <c:v>8.37572953086128E-4</c:v>
                </c:pt>
                <c:pt idx="34364">
                  <c:v>9.8178301228447697E-5</c:v>
                </c:pt>
                <c:pt idx="34365">
                  <c:v>2.0772196139841499E-4</c:v>
                </c:pt>
                <c:pt idx="34366">
                  <c:v>9.1608715094052603E-4</c:v>
                </c:pt>
                <c:pt idx="34367">
                  <c:v>1.34614267810028E-4</c:v>
                </c:pt>
                <c:pt idx="34368">
                  <c:v>1.26753817513216E-3</c:v>
                </c:pt>
                <c:pt idx="34369">
                  <c:v>1.41188371564338E-2</c:v>
                </c:pt>
                <c:pt idx="34370">
                  <c:v>2.1358958370117601E-2</c:v>
                </c:pt>
                <c:pt idx="34371">
                  <c:v>1.27709078612024E-4</c:v>
                </c:pt>
                <c:pt idx="34372">
                  <c:v>5.0612446683658899E-3</c:v>
                </c:pt>
                <c:pt idx="34373">
                  <c:v>4.2863640844142803E-6</c:v>
                </c:pt>
                <c:pt idx="34374">
                  <c:v>1.40261444901196E-2</c:v>
                </c:pt>
                <c:pt idx="34375">
                  <c:v>5.4690296895815197E-3</c:v>
                </c:pt>
                <c:pt idx="34376">
                  <c:v>1.25608368432755E-2</c:v>
                </c:pt>
                <c:pt idx="34377">
                  <c:v>6.4923581169980705E-4</c:v>
                </c:pt>
                <c:pt idx="34378">
                  <c:v>3.3895437951935302E-2</c:v>
                </c:pt>
                <c:pt idx="34379">
                  <c:v>8.6653286146179802E-5</c:v>
                </c:pt>
                <c:pt idx="34380">
                  <c:v>2.3809986972560899E-4</c:v>
                </c:pt>
                <c:pt idx="34381">
                  <c:v>7.4755174974872104E-3</c:v>
                </c:pt>
                <c:pt idx="34382">
                  <c:v>3.1532467720821397E-2</c:v>
                </c:pt>
                <c:pt idx="34383">
                  <c:v>6.6727321100029399E-7</c:v>
                </c:pt>
                <c:pt idx="34384">
                  <c:v>9.9938304076226808E-4</c:v>
                </c:pt>
                <c:pt idx="34385">
                  <c:v>4.2332341256766597E-2</c:v>
                </c:pt>
                <c:pt idx="34386">
                  <c:v>1.6390472694967801E-5</c:v>
                </c:pt>
                <c:pt idx="34387">
                  <c:v>3.9807010815839298E-4</c:v>
                </c:pt>
                <c:pt idx="34388">
                  <c:v>2.08681211562376E-7</c:v>
                </c:pt>
                <c:pt idx="34389">
                  <c:v>1.00665565696051E-3</c:v>
                </c:pt>
                <c:pt idx="34390">
                  <c:v>5.0294465919091405E-4</c:v>
                </c:pt>
                <c:pt idx="34391">
                  <c:v>4.9016386441126302E-3</c:v>
                </c:pt>
                <c:pt idx="34392">
                  <c:v>1.5827451141442999E-2</c:v>
                </c:pt>
                <c:pt idx="34393">
                  <c:v>9.7342965426312495E-4</c:v>
                </c:pt>
                <c:pt idx="34394">
                  <c:v>4.5238378302823196E-3</c:v>
                </c:pt>
                <c:pt idx="34395">
                  <c:v>1.36985942842512E-3</c:v>
                </c:pt>
                <c:pt idx="34396">
                  <c:v>3.3269379957721299E-4</c:v>
                </c:pt>
                <c:pt idx="34397">
                  <c:v>2.3004631578254001E-2</c:v>
                </c:pt>
                <c:pt idx="34398">
                  <c:v>1.70876199941812E-4</c:v>
                </c:pt>
                <c:pt idx="34399">
                  <c:v>2.5610406381446002E-5</c:v>
                </c:pt>
                <c:pt idx="34400">
                  <c:v>9.6273112594465399E-4</c:v>
                </c:pt>
                <c:pt idx="34401">
                  <c:v>2.5789575230513698E-3</c:v>
                </c:pt>
                <c:pt idx="34402">
                  <c:v>1.2387398547259101E-5</c:v>
                </c:pt>
                <c:pt idx="34403">
                  <c:v>7.2449599623042397E-7</c:v>
                </c:pt>
                <c:pt idx="34404">
                  <c:v>5.2402111920308797E-3</c:v>
                </c:pt>
                <c:pt idx="34405">
                  <c:v>2.7453567341898001E-2</c:v>
                </c:pt>
                <c:pt idx="34406">
                  <c:v>0.78871956388230102</c:v>
                </c:pt>
                <c:pt idx="34407">
                  <c:v>2.0462899626189201E-3</c:v>
                </c:pt>
                <c:pt idx="34408">
                  <c:v>1.0476397853827701E-3</c:v>
                </c:pt>
                <c:pt idx="34409">
                  <c:v>6.7744889068239094E-5</c:v>
                </c:pt>
                <c:pt idx="34410">
                  <c:v>1.4724186455503799E-4</c:v>
                </c:pt>
                <c:pt idx="34411">
                  <c:v>4.8701699116454203E-3</c:v>
                </c:pt>
                <c:pt idx="34412">
                  <c:v>4.9353189148845201E-7</c:v>
                </c:pt>
                <c:pt idx="34413">
                  <c:v>4.9603757462730003E-5</c:v>
                </c:pt>
                <c:pt idx="34414">
                  <c:v>8.6562190937044797E-3</c:v>
                </c:pt>
                <c:pt idx="34415">
                  <c:v>5.9035746932075501E-4</c:v>
                </c:pt>
                <c:pt idx="34416">
                  <c:v>4.52098681657764E-3</c:v>
                </c:pt>
                <c:pt idx="34417">
                  <c:v>1.3395773363893099E-2</c:v>
                </c:pt>
                <c:pt idx="34418">
                  <c:v>7.8498719441797405E-7</c:v>
                </c:pt>
                <c:pt idx="34419">
                  <c:v>6.5968986854016002E-5</c:v>
                </c:pt>
                <c:pt idx="34420">
                  <c:v>1.35419222777681E-4</c:v>
                </c:pt>
                <c:pt idx="34421">
                  <c:v>3.3083970308310801E-3</c:v>
                </c:pt>
                <c:pt idx="34422">
                  <c:v>1.9676412265915498E-3</c:v>
                </c:pt>
                <c:pt idx="34423">
                  <c:v>2.9274532339873398E-7</c:v>
                </c:pt>
                <c:pt idx="34424">
                  <c:v>6.4992381109485499E-5</c:v>
                </c:pt>
                <c:pt idx="34425">
                  <c:v>2.6129066443291399E-3</c:v>
                </c:pt>
                <c:pt idx="34426">
                  <c:v>6.2896026836569203E-8</c:v>
                </c:pt>
                <c:pt idx="34427">
                  <c:v>3.5178581851876998E-4</c:v>
                </c:pt>
                <c:pt idx="34428">
                  <c:v>4.9344995059416097E-4</c:v>
                </c:pt>
                <c:pt idx="34429">
                  <c:v>1.11994603649553E-4</c:v>
                </c:pt>
                <c:pt idx="34430">
                  <c:v>4.6796289338096398E-4</c:v>
                </c:pt>
                <c:pt idx="34431">
                  <c:v>2.37335451207136E-3</c:v>
                </c:pt>
                <c:pt idx="34432">
                  <c:v>2.1959866248201501E-4</c:v>
                </c:pt>
                <c:pt idx="34433">
                  <c:v>2.1209941558346799E-5</c:v>
                </c:pt>
                <c:pt idx="34434">
                  <c:v>1.4236386232464201E-4</c:v>
                </c:pt>
                <c:pt idx="34435">
                  <c:v>1.08727209181147E-4</c:v>
                </c:pt>
                <c:pt idx="34436">
                  <c:v>6.3886873149154204E-4</c:v>
                </c:pt>
                <c:pt idx="34437">
                  <c:v>2.2167045760854799E-2</c:v>
                </c:pt>
                <c:pt idx="34438">
                  <c:v>1.2110484540797099E-2</c:v>
                </c:pt>
                <c:pt idx="34439">
                  <c:v>5.2914596044222203E-4</c:v>
                </c:pt>
                <c:pt idx="34440">
                  <c:v>4.95827660492787E-2</c:v>
                </c:pt>
                <c:pt idx="34441">
                  <c:v>1.5510209382611599E-4</c:v>
                </c:pt>
                <c:pt idx="34442">
                  <c:v>1.9451012651411999E-4</c:v>
                </c:pt>
                <c:pt idx="34443">
                  <c:v>3.4772168048371598E-4</c:v>
                </c:pt>
                <c:pt idx="34444">
                  <c:v>1.7776090252397699E-5</c:v>
                </c:pt>
                <c:pt idx="34445">
                  <c:v>1.83677244663887E-3</c:v>
                </c:pt>
                <c:pt idx="34446">
                  <c:v>9.0446239320802601E-4</c:v>
                </c:pt>
                <c:pt idx="34447">
                  <c:v>5.6685067282328001E-5</c:v>
                </c:pt>
                <c:pt idx="34448">
                  <c:v>2.5303539213233098E-4</c:v>
                </c:pt>
                <c:pt idx="34449">
                  <c:v>2.1327761050624701E-4</c:v>
                </c:pt>
                <c:pt idx="34450">
                  <c:v>1.14009834161987E-2</c:v>
                </c:pt>
                <c:pt idx="34451">
                  <c:v>2.7162507777058801E-3</c:v>
                </c:pt>
                <c:pt idx="34452">
                  <c:v>2.8482589744314602E-3</c:v>
                </c:pt>
                <c:pt idx="34453">
                  <c:v>2.17579566013116E-2</c:v>
                </c:pt>
                <c:pt idx="34454">
                  <c:v>1.8546617457493799E-4</c:v>
                </c:pt>
                <c:pt idx="34455">
                  <c:v>2.8830032856027501E-2</c:v>
                </c:pt>
                <c:pt idx="34456">
                  <c:v>9.4780833402261506E-5</c:v>
                </c:pt>
                <c:pt idx="34457">
                  <c:v>1.3168611671169299E-2</c:v>
                </c:pt>
                <c:pt idx="34458">
                  <c:v>3.0362958875770901E-4</c:v>
                </c:pt>
                <c:pt idx="34459">
                  <c:v>1.13466893865016E-2</c:v>
                </c:pt>
                <c:pt idx="34460">
                  <c:v>2.7358734591637599E-2</c:v>
                </c:pt>
                <c:pt idx="34461">
                  <c:v>4.2234284987321697E-3</c:v>
                </c:pt>
                <c:pt idx="34462">
                  <c:v>3.12360755111518E-3</c:v>
                </c:pt>
                <c:pt idx="34463">
                  <c:v>5.31481000179203E-4</c:v>
                </c:pt>
                <c:pt idx="34464">
                  <c:v>6.2433255796868798E-5</c:v>
                </c:pt>
                <c:pt idx="34465">
                  <c:v>2.7340532445256502E-4</c:v>
                </c:pt>
                <c:pt idx="34466">
                  <c:v>1.07117328550182E-3</c:v>
                </c:pt>
                <c:pt idx="34467">
                  <c:v>9.0468138372172195E-7</c:v>
                </c:pt>
                <c:pt idx="34468">
                  <c:v>5.8229854557949302E-4</c:v>
                </c:pt>
                <c:pt idx="34469">
                  <c:v>4.5355650521439299E-3</c:v>
                </c:pt>
                <c:pt idx="34470">
                  <c:v>1.10742871640591E-7</c:v>
                </c:pt>
                <c:pt idx="34471">
                  <c:v>4.0352986546193801E-3</c:v>
                </c:pt>
                <c:pt idx="34472">
                  <c:v>2.04783541261821E-3</c:v>
                </c:pt>
                <c:pt idx="34473">
                  <c:v>1.6385890285684399E-3</c:v>
                </c:pt>
                <c:pt idx="34474">
                  <c:v>1.0734142264185701E-3</c:v>
                </c:pt>
                <c:pt idx="34475">
                  <c:v>8.2626029916012204E-3</c:v>
                </c:pt>
                <c:pt idx="34476">
                  <c:v>1.9597938725988501E-4</c:v>
                </c:pt>
                <c:pt idx="34477">
                  <c:v>1.28110340879459E-3</c:v>
                </c:pt>
                <c:pt idx="34478">
                  <c:v>1.5191846587813899E-3</c:v>
                </c:pt>
                <c:pt idx="34479">
                  <c:v>5.14071518999401E-5</c:v>
                </c:pt>
                <c:pt idx="34480">
                  <c:v>2.54329990333613E-3</c:v>
                </c:pt>
                <c:pt idx="34481">
                  <c:v>3.3275754399660299E-3</c:v>
                </c:pt>
                <c:pt idx="34482">
                  <c:v>1.53934204661881E-4</c:v>
                </c:pt>
                <c:pt idx="34483">
                  <c:v>1.1758805545979199E-6</c:v>
                </c:pt>
                <c:pt idx="34484">
                  <c:v>1.02511571572021E-4</c:v>
                </c:pt>
                <c:pt idx="34485">
                  <c:v>4.0149988248623803E-3</c:v>
                </c:pt>
                <c:pt idx="34486">
                  <c:v>3.3966606726658903E-2</c:v>
                </c:pt>
                <c:pt idx="34487">
                  <c:v>2.40350457130299E-3</c:v>
                </c:pt>
                <c:pt idx="34488">
                  <c:v>1.14666028742334E-4</c:v>
                </c:pt>
                <c:pt idx="34489">
                  <c:v>1.00902909916872E-4</c:v>
                </c:pt>
                <c:pt idx="34490">
                  <c:v>6.4430594135456902E-5</c:v>
                </c:pt>
                <c:pt idx="34491">
                  <c:v>2.6484952919526302E-4</c:v>
                </c:pt>
                <c:pt idx="34492">
                  <c:v>3.7468180043810802E-4</c:v>
                </c:pt>
                <c:pt idx="34493">
                  <c:v>1.2279677346620799E-6</c:v>
                </c:pt>
                <c:pt idx="34494">
                  <c:v>3.5888725716742799E-4</c:v>
                </c:pt>
                <c:pt idx="34495">
                  <c:v>1.7719166030065198E-2</c:v>
                </c:pt>
                <c:pt idx="34496">
                  <c:v>1.3948745895144301E-3</c:v>
                </c:pt>
                <c:pt idx="34497">
                  <c:v>4.0015289131692302E-4</c:v>
                </c:pt>
                <c:pt idx="34498">
                  <c:v>1.9165664255375899E-4</c:v>
                </c:pt>
                <c:pt idx="34499">
                  <c:v>6.4677168035951003E-4</c:v>
                </c:pt>
                <c:pt idx="34500">
                  <c:v>6.5572758739933998E-2</c:v>
                </c:pt>
                <c:pt idx="34501">
                  <c:v>1.57353888532512E-3</c:v>
                </c:pt>
                <c:pt idx="34502">
                  <c:v>6.5236758136576504E-3</c:v>
                </c:pt>
                <c:pt idx="34503">
                  <c:v>3.2352094913258301E-4</c:v>
                </c:pt>
                <c:pt idx="34504">
                  <c:v>3.2006269987557202E-4</c:v>
                </c:pt>
                <c:pt idx="34505">
                  <c:v>8.0828258543318003E-4</c:v>
                </c:pt>
                <c:pt idx="34506">
                  <c:v>1.4022918389343801E-4</c:v>
                </c:pt>
                <c:pt idx="34507">
                  <c:v>6.8498580302923896E-4</c:v>
                </c:pt>
                <c:pt idx="34508">
                  <c:v>1.5100160597670199E-2</c:v>
                </c:pt>
                <c:pt idx="34509">
                  <c:v>2.8116026371917999E-5</c:v>
                </c:pt>
                <c:pt idx="34510">
                  <c:v>9.7801279863303295E-3</c:v>
                </c:pt>
                <c:pt idx="34511">
                  <c:v>3.7078477024188299E-3</c:v>
                </c:pt>
                <c:pt idx="34512">
                  <c:v>2.16388104153189E-7</c:v>
                </c:pt>
                <c:pt idx="34513">
                  <c:v>8.3085138852390101E-7</c:v>
                </c:pt>
                <c:pt idx="34514">
                  <c:v>4.0897106784328299E-2</c:v>
                </c:pt>
                <c:pt idx="34515">
                  <c:v>1.2785904948278499E-6</c:v>
                </c:pt>
                <c:pt idx="34516">
                  <c:v>4.4404742177389401E-5</c:v>
                </c:pt>
                <c:pt idx="34517">
                  <c:v>1.5885472708121801E-4</c:v>
                </c:pt>
                <c:pt idx="34518">
                  <c:v>5.8020990264794397E-5</c:v>
                </c:pt>
                <c:pt idx="34519">
                  <c:v>1.46837058465336E-2</c:v>
                </c:pt>
                <c:pt idx="34520">
                  <c:v>7.3608465541440998E-6</c:v>
                </c:pt>
                <c:pt idx="34521">
                  <c:v>6.84278247468604E-3</c:v>
                </c:pt>
                <c:pt idx="34522">
                  <c:v>4.9724002198649002E-4</c:v>
                </c:pt>
                <c:pt idx="34523">
                  <c:v>3.4724357457128802E-3</c:v>
                </c:pt>
                <c:pt idx="34524">
                  <c:v>3.0705366544051999E-2</c:v>
                </c:pt>
                <c:pt idx="34525">
                  <c:v>1.9669052127865399E-4</c:v>
                </c:pt>
                <c:pt idx="34526">
                  <c:v>7.9843540421595802E-4</c:v>
                </c:pt>
                <c:pt idx="34527">
                  <c:v>2.5693703913405698E-3</c:v>
                </c:pt>
                <c:pt idx="34528">
                  <c:v>1.3970738095673801E-4</c:v>
                </c:pt>
                <c:pt idx="34529">
                  <c:v>5.9780109018215699E-5</c:v>
                </c:pt>
                <c:pt idx="34530">
                  <c:v>3.6845414943731001E-4</c:v>
                </c:pt>
                <c:pt idx="34531">
                  <c:v>3.0715763314963599E-7</c:v>
                </c:pt>
                <c:pt idx="34532">
                  <c:v>1.06995761302052E-2</c:v>
                </c:pt>
                <c:pt idx="34533">
                  <c:v>7.1316895305496104E-3</c:v>
                </c:pt>
                <c:pt idx="34534">
                  <c:v>1.7180474526372998E-2</c:v>
                </c:pt>
                <c:pt idx="34535">
                  <c:v>1.6223062985119201E-4</c:v>
                </c:pt>
                <c:pt idx="34536">
                  <c:v>2.3564659427809101E-4</c:v>
                </c:pt>
                <c:pt idx="34537">
                  <c:v>1.90154675768484E-4</c:v>
                </c:pt>
                <c:pt idx="34538">
                  <c:v>6.92895496622548E-3</c:v>
                </c:pt>
                <c:pt idx="34539">
                  <c:v>3.5653489697102901E-4</c:v>
                </c:pt>
                <c:pt idx="34540">
                  <c:v>2.58763351277901E-3</c:v>
                </c:pt>
                <c:pt idx="34541">
                  <c:v>2.32220837159913E-3</c:v>
                </c:pt>
                <c:pt idx="34542">
                  <c:v>4.3567580925782303E-3</c:v>
                </c:pt>
                <c:pt idx="34543">
                  <c:v>3.5994165541932598E-4</c:v>
                </c:pt>
                <c:pt idx="34544">
                  <c:v>8.2648847926908401E-5</c:v>
                </c:pt>
                <c:pt idx="34545">
                  <c:v>2.1198531009035599E-4</c:v>
                </c:pt>
                <c:pt idx="34546">
                  <c:v>0.93721152832297105</c:v>
                </c:pt>
                <c:pt idx="34547">
                  <c:v>6.9462151599079E-4</c:v>
                </c:pt>
                <c:pt idx="34548">
                  <c:v>7.8125359558480303E-4</c:v>
                </c:pt>
                <c:pt idx="34549">
                  <c:v>1.3059913201287699E-4</c:v>
                </c:pt>
                <c:pt idx="34550">
                  <c:v>2.5876488679992302E-4</c:v>
                </c:pt>
                <c:pt idx="34551">
                  <c:v>4.3109817761159198E-4</c:v>
                </c:pt>
                <c:pt idx="34552">
                  <c:v>1.8093636769416601E-3</c:v>
                </c:pt>
                <c:pt idx="34553">
                  <c:v>2.6724053693502098E-3</c:v>
                </c:pt>
                <c:pt idx="34554">
                  <c:v>8.3138026142474206E-3</c:v>
                </c:pt>
                <c:pt idx="34555">
                  <c:v>1.2190855791667499E-2</c:v>
                </c:pt>
                <c:pt idx="34556">
                  <c:v>6.0386678159558499E-5</c:v>
                </c:pt>
                <c:pt idx="34557">
                  <c:v>8.8153714624593404E-4</c:v>
                </c:pt>
                <c:pt idx="34558">
                  <c:v>1.14190797292433E-3</c:v>
                </c:pt>
                <c:pt idx="34559">
                  <c:v>6.8064126129091203E-4</c:v>
                </c:pt>
                <c:pt idx="34560">
                  <c:v>3.2601715862203403E-4</c:v>
                </c:pt>
                <c:pt idx="34561">
                  <c:v>2.1875610627872698E-2</c:v>
                </c:pt>
                <c:pt idx="34562">
                  <c:v>3.1705260662594501E-3</c:v>
                </c:pt>
                <c:pt idx="34563">
                  <c:v>2.1231974475887701E-2</c:v>
                </c:pt>
                <c:pt idx="34564">
                  <c:v>4.8189141310043001E-5</c:v>
                </c:pt>
                <c:pt idx="34565">
                  <c:v>1.2326908521305E-2</c:v>
                </c:pt>
                <c:pt idx="34566">
                  <c:v>7.7748169562865097E-7</c:v>
                </c:pt>
                <c:pt idx="34567">
                  <c:v>4.1986932840662201E-3</c:v>
                </c:pt>
                <c:pt idx="34568">
                  <c:v>2.06631869690392E-4</c:v>
                </c:pt>
                <c:pt idx="34569">
                  <c:v>1.39264827708334E-4</c:v>
                </c:pt>
                <c:pt idx="34570">
                  <c:v>7.1196997466534202E-5</c:v>
                </c:pt>
                <c:pt idx="34571">
                  <c:v>1.5537484868868401E-4</c:v>
                </c:pt>
                <c:pt idx="34572">
                  <c:v>4.9853797821140897E-5</c:v>
                </c:pt>
                <c:pt idx="34573">
                  <c:v>7.6278820558285795E-4</c:v>
                </c:pt>
                <c:pt idx="34574">
                  <c:v>4.4362092881233602E-3</c:v>
                </c:pt>
                <c:pt idx="34575">
                  <c:v>2.4064302704304499E-2</c:v>
                </c:pt>
                <c:pt idx="34576">
                  <c:v>1.30211029791566E-4</c:v>
                </c:pt>
                <c:pt idx="34577">
                  <c:v>2.9947477454350401E-2</c:v>
                </c:pt>
                <c:pt idx="34578">
                  <c:v>7.4652048088406399E-4</c:v>
                </c:pt>
                <c:pt idx="34579">
                  <c:v>1.15834885193492E-2</c:v>
                </c:pt>
                <c:pt idx="34580">
                  <c:v>4.1392221863850703E-3</c:v>
                </c:pt>
                <c:pt idx="34581">
                  <c:v>3.08083477155012E-3</c:v>
                </c:pt>
                <c:pt idx="34582">
                  <c:v>1.9822318661456801E-2</c:v>
                </c:pt>
                <c:pt idx="34583">
                  <c:v>0.465253355565031</c:v>
                </c:pt>
                <c:pt idx="34584">
                  <c:v>2.2366415927366E-3</c:v>
                </c:pt>
                <c:pt idx="34585">
                  <c:v>6.6997540079358904E-7</c:v>
                </c:pt>
                <c:pt idx="34586">
                  <c:v>4.5320656146882196E-3</c:v>
                </c:pt>
                <c:pt idx="34587">
                  <c:v>4.9659994005583799E-4</c:v>
                </c:pt>
                <c:pt idx="34588">
                  <c:v>1.90921091777243E-7</c:v>
                </c:pt>
                <c:pt idx="34589">
                  <c:v>2.71522188606637E-5</c:v>
                </c:pt>
                <c:pt idx="34590">
                  <c:v>1.2331420097655199E-7</c:v>
                </c:pt>
                <c:pt idx="34591">
                  <c:v>4.82375855614278E-4</c:v>
                </c:pt>
                <c:pt idx="34592">
                  <c:v>1.4575446872365601E-5</c:v>
                </c:pt>
                <c:pt idx="34593">
                  <c:v>3.7485021024132899E-4</c:v>
                </c:pt>
                <c:pt idx="34594">
                  <c:v>6.0514401752843401E-2</c:v>
                </c:pt>
                <c:pt idx="34595">
                  <c:v>8.01022033903383E-7</c:v>
                </c:pt>
                <c:pt idx="34596">
                  <c:v>2.1586539247229599E-5</c:v>
                </c:pt>
                <c:pt idx="34597">
                  <c:v>1.03394544466363E-3</c:v>
                </c:pt>
                <c:pt idx="34598">
                  <c:v>7.7505824364329496E-5</c:v>
                </c:pt>
                <c:pt idx="34599">
                  <c:v>6.8069563606897997E-4</c:v>
                </c:pt>
                <c:pt idx="34600">
                  <c:v>3.3641874362316503E-5</c:v>
                </c:pt>
                <c:pt idx="34601">
                  <c:v>9.8224253370258503E-5</c:v>
                </c:pt>
                <c:pt idx="34602">
                  <c:v>8.2938337285408403E-4</c:v>
                </c:pt>
                <c:pt idx="34603">
                  <c:v>2.6364839628640402E-5</c:v>
                </c:pt>
                <c:pt idx="34604">
                  <c:v>5.6986549940360703E-4</c:v>
                </c:pt>
                <c:pt idx="34605">
                  <c:v>4.7791706366476098E-4</c:v>
                </c:pt>
                <c:pt idx="34606">
                  <c:v>1.42089623630943E-4</c:v>
                </c:pt>
                <c:pt idx="34607">
                  <c:v>2.0855209345850399E-4</c:v>
                </c:pt>
                <c:pt idx="34608">
                  <c:v>0.124136571883531</c:v>
                </c:pt>
                <c:pt idx="34609">
                  <c:v>1.79707063423014E-3</c:v>
                </c:pt>
                <c:pt idx="34610">
                  <c:v>7.3264234540263405E-4</c:v>
                </c:pt>
                <c:pt idx="34611">
                  <c:v>1.11144171664249E-4</c:v>
                </c:pt>
                <c:pt idx="34612">
                  <c:v>6.08944788768993E-7</c:v>
                </c:pt>
                <c:pt idx="34613">
                  <c:v>3.5219163805305199E-7</c:v>
                </c:pt>
                <c:pt idx="34614">
                  <c:v>7.7774951554051297E-5</c:v>
                </c:pt>
                <c:pt idx="34615">
                  <c:v>3.52240116358008E-4</c:v>
                </c:pt>
                <c:pt idx="34616">
                  <c:v>8.17552572052362E-5</c:v>
                </c:pt>
                <c:pt idx="34617">
                  <c:v>2.2625119205085598E-6</c:v>
                </c:pt>
                <c:pt idx="34618">
                  <c:v>8.2823407210642E-5</c:v>
                </c:pt>
                <c:pt idx="34619">
                  <c:v>3.5369538597713702E-3</c:v>
                </c:pt>
                <c:pt idx="34620">
                  <c:v>9.1714205177968798E-4</c:v>
                </c:pt>
                <c:pt idx="34621">
                  <c:v>2.21203439041202E-4</c:v>
                </c:pt>
                <c:pt idx="34622">
                  <c:v>6.5871126879369095E-4</c:v>
                </c:pt>
                <c:pt idx="34623">
                  <c:v>1.05683289334805E-2</c:v>
                </c:pt>
                <c:pt idx="34624">
                  <c:v>1.45318411867323E-3</c:v>
                </c:pt>
                <c:pt idx="34625">
                  <c:v>9.9460578365975998E-6</c:v>
                </c:pt>
                <c:pt idx="34626">
                  <c:v>3.3299166810740603E-4</c:v>
                </c:pt>
                <c:pt idx="34627">
                  <c:v>5.4403451654154E-4</c:v>
                </c:pt>
                <c:pt idx="34628">
                  <c:v>6.08633493204234E-5</c:v>
                </c:pt>
                <c:pt idx="34629">
                  <c:v>6.7406914769095898E-4</c:v>
                </c:pt>
                <c:pt idx="34630">
                  <c:v>4.8192569600114102E-4</c:v>
                </c:pt>
                <c:pt idx="34631">
                  <c:v>7.5037854722791804E-5</c:v>
                </c:pt>
                <c:pt idx="34632">
                  <c:v>1.9359104401960502E-6</c:v>
                </c:pt>
                <c:pt idx="34633">
                  <c:v>5.2585855241797297E-3</c:v>
                </c:pt>
                <c:pt idx="34634">
                  <c:v>1.38277809341876E-2</c:v>
                </c:pt>
                <c:pt idx="34635">
                  <c:v>5.26030464899825E-2</c:v>
                </c:pt>
                <c:pt idx="34636">
                  <c:v>2.9538145176032302E-3</c:v>
                </c:pt>
                <c:pt idx="34637">
                  <c:v>7.0922081743814798E-5</c:v>
                </c:pt>
                <c:pt idx="34638">
                  <c:v>9.7973133620580495E-7</c:v>
                </c:pt>
                <c:pt idx="34639">
                  <c:v>0.39175909713824603</c:v>
                </c:pt>
                <c:pt idx="34640">
                  <c:v>4.3377561612543402E-6</c:v>
                </c:pt>
                <c:pt idx="34641">
                  <c:v>2.2123875017695702E-6</c:v>
                </c:pt>
                <c:pt idx="34642">
                  <c:v>5.7872903067865899E-4</c:v>
                </c:pt>
                <c:pt idx="34643">
                  <c:v>5.3329348996630603E-3</c:v>
                </c:pt>
                <c:pt idx="34644">
                  <c:v>2.2685427260576399E-3</c:v>
                </c:pt>
                <c:pt idx="34645">
                  <c:v>2.2894795946782798E-3</c:v>
                </c:pt>
                <c:pt idx="34646">
                  <c:v>2.3979816217537301E-4</c:v>
                </c:pt>
                <c:pt idx="34647">
                  <c:v>4.9473452956474095E-4</c:v>
                </c:pt>
                <c:pt idx="34648">
                  <c:v>3.7403450664200502E-4</c:v>
                </c:pt>
                <c:pt idx="34649">
                  <c:v>1.27669544532638E-2</c:v>
                </c:pt>
                <c:pt idx="34650">
                  <c:v>5.28517288266756E-4</c:v>
                </c:pt>
                <c:pt idx="34651">
                  <c:v>1.2717891253253801E-4</c:v>
                </c:pt>
                <c:pt idx="34652">
                  <c:v>5.4980280557488197E-5</c:v>
                </c:pt>
                <c:pt idx="34653">
                  <c:v>4.2874394786060997E-3</c:v>
                </c:pt>
                <c:pt idx="34654">
                  <c:v>2.8465147079113498E-3</c:v>
                </c:pt>
                <c:pt idx="34655">
                  <c:v>1.1619983802540499E-5</c:v>
                </c:pt>
                <c:pt idx="34656">
                  <c:v>4.9084283168020501E-3</c:v>
                </c:pt>
                <c:pt idx="34657">
                  <c:v>2.1487876290592501E-3</c:v>
                </c:pt>
                <c:pt idx="34658">
                  <c:v>1.15479217493597E-2</c:v>
                </c:pt>
                <c:pt idx="34659">
                  <c:v>2.2776238437988202E-3</c:v>
                </c:pt>
                <c:pt idx="34660">
                  <c:v>1.3650626924230101E-5</c:v>
                </c:pt>
                <c:pt idx="34661">
                  <c:v>8.4746714520327602E-4</c:v>
                </c:pt>
                <c:pt idx="34662">
                  <c:v>3.8197944262832201E-3</c:v>
                </c:pt>
                <c:pt idx="34663">
                  <c:v>1.37144953735083E-4</c:v>
                </c:pt>
                <c:pt idx="34664">
                  <c:v>2.22294448053481E-3</c:v>
                </c:pt>
                <c:pt idx="34665">
                  <c:v>3.4506903385252401E-4</c:v>
                </c:pt>
                <c:pt idx="34666">
                  <c:v>4.1439796607164199E-5</c:v>
                </c:pt>
                <c:pt idx="34667">
                  <c:v>8.5373620206350101E-7</c:v>
                </c:pt>
                <c:pt idx="34668">
                  <c:v>9.8537927542374693E-6</c:v>
                </c:pt>
                <c:pt idx="34669">
                  <c:v>1.63097770308885E-3</c:v>
                </c:pt>
                <c:pt idx="34670">
                  <c:v>7.6208726647432695E-5</c:v>
                </c:pt>
                <c:pt idx="34671">
                  <c:v>3.1502141483691702E-2</c:v>
                </c:pt>
                <c:pt idx="34672">
                  <c:v>3.2256582831298101E-3</c:v>
                </c:pt>
                <c:pt idx="34673">
                  <c:v>1.98045757703555E-4</c:v>
                </c:pt>
                <c:pt idx="34674">
                  <c:v>1.29005495062871E-3</c:v>
                </c:pt>
                <c:pt idx="34675">
                  <c:v>2.7599656894733101E-4</c:v>
                </c:pt>
                <c:pt idx="34676">
                  <c:v>3.3317347836704799E-4</c:v>
                </c:pt>
                <c:pt idx="34677">
                  <c:v>8.8669846358991797E-4</c:v>
                </c:pt>
                <c:pt idx="34678">
                  <c:v>3.2219488257217703E-2</c:v>
                </c:pt>
                <c:pt idx="34679">
                  <c:v>2.1347749484768398E-6</c:v>
                </c:pt>
                <c:pt idx="34680">
                  <c:v>1.7872556847312001E-3</c:v>
                </c:pt>
                <c:pt idx="34681">
                  <c:v>1.6636448639049099E-6</c:v>
                </c:pt>
                <c:pt idx="34682">
                  <c:v>1.73210063843644E-4</c:v>
                </c:pt>
                <c:pt idx="34683">
                  <c:v>6.3223915730944701E-5</c:v>
                </c:pt>
                <c:pt idx="34684">
                  <c:v>1.2439024774549899E-3</c:v>
                </c:pt>
                <c:pt idx="34685">
                  <c:v>0.56854453825766804</c:v>
                </c:pt>
                <c:pt idx="34686">
                  <c:v>1.6647131086317701E-4</c:v>
                </c:pt>
                <c:pt idx="34687">
                  <c:v>1.5109037095941701E-4</c:v>
                </c:pt>
                <c:pt idx="34688">
                  <c:v>1.90103384141398E-3</c:v>
                </c:pt>
                <c:pt idx="34689">
                  <c:v>3.86132390702144E-4</c:v>
                </c:pt>
                <c:pt idx="34690">
                  <c:v>4.6410537951895802E-5</c:v>
                </c:pt>
                <c:pt idx="34691">
                  <c:v>3.0566927304431599E-2</c:v>
                </c:pt>
                <c:pt idx="34692">
                  <c:v>4.2950254336895401E-4</c:v>
                </c:pt>
                <c:pt idx="34693">
                  <c:v>5.97477333016012E-5</c:v>
                </c:pt>
                <c:pt idx="34694">
                  <c:v>1.68811256082576E-3</c:v>
                </c:pt>
                <c:pt idx="34695">
                  <c:v>5.6740480589595303E-4</c:v>
                </c:pt>
                <c:pt idx="34696">
                  <c:v>1.54980643946987E-2</c:v>
                </c:pt>
                <c:pt idx="34697">
                  <c:v>3.2375812587819002E-3</c:v>
                </c:pt>
                <c:pt idx="34698">
                  <c:v>4.3884179540022201E-4</c:v>
                </c:pt>
                <c:pt idx="34699">
                  <c:v>2.9249992814248701E-3</c:v>
                </c:pt>
                <c:pt idx="34700">
                  <c:v>7.0351799712898499E-6</c:v>
                </c:pt>
                <c:pt idx="34701">
                  <c:v>3.9636929482714798E-4</c:v>
                </c:pt>
                <c:pt idx="34702">
                  <c:v>1.13122036562469E-4</c:v>
                </c:pt>
                <c:pt idx="34703">
                  <c:v>1.3341115108659999E-4</c:v>
                </c:pt>
                <c:pt idx="34704">
                  <c:v>1.4452819913405099E-4</c:v>
                </c:pt>
                <c:pt idx="34705">
                  <c:v>6.9335641253780801E-6</c:v>
                </c:pt>
                <c:pt idx="34706">
                  <c:v>0.175767113237845</c:v>
                </c:pt>
                <c:pt idx="34707">
                  <c:v>2.3095458927034699E-4</c:v>
                </c:pt>
                <c:pt idx="34708">
                  <c:v>0.45214270316264399</c:v>
                </c:pt>
                <c:pt idx="34709">
                  <c:v>1.7054227930043801E-4</c:v>
                </c:pt>
                <c:pt idx="34710">
                  <c:v>2.8369225104271601E-4</c:v>
                </c:pt>
                <c:pt idx="34711">
                  <c:v>1.37891801583772E-4</c:v>
                </c:pt>
                <c:pt idx="34712">
                  <c:v>5.1065263806960096E-4</c:v>
                </c:pt>
                <c:pt idx="34713">
                  <c:v>2.09832547615669E-2</c:v>
                </c:pt>
                <c:pt idx="34714">
                  <c:v>5.8214366850225102E-2</c:v>
                </c:pt>
                <c:pt idx="34715">
                  <c:v>3.5439338530537999E-4</c:v>
                </c:pt>
                <c:pt idx="34716">
                  <c:v>1.0452455447841E-3</c:v>
                </c:pt>
                <c:pt idx="34717">
                  <c:v>1.00291057994437E-3</c:v>
                </c:pt>
                <c:pt idx="34718">
                  <c:v>2.5149016352679601E-3</c:v>
                </c:pt>
                <c:pt idx="34719">
                  <c:v>6.22122676699765E-2</c:v>
                </c:pt>
                <c:pt idx="34720">
                  <c:v>1.2454560396867599E-2</c:v>
                </c:pt>
                <c:pt idx="34721">
                  <c:v>6.7298327849679295E-4</c:v>
                </c:pt>
                <c:pt idx="34722">
                  <c:v>8.9515370527370498E-3</c:v>
                </c:pt>
                <c:pt idx="34723">
                  <c:v>3.2362052809426398E-6</c:v>
                </c:pt>
                <c:pt idx="34724">
                  <c:v>1.7833233435431099E-4</c:v>
                </c:pt>
                <c:pt idx="34725">
                  <c:v>3.6326793552613801E-6</c:v>
                </c:pt>
                <c:pt idx="34726">
                  <c:v>2.7295259418044801E-5</c:v>
                </c:pt>
                <c:pt idx="34727">
                  <c:v>2.8439078615703002E-4</c:v>
                </c:pt>
                <c:pt idx="34728">
                  <c:v>2.9823665978974899E-4</c:v>
                </c:pt>
                <c:pt idx="34729">
                  <c:v>2.2562257853719E-4</c:v>
                </c:pt>
                <c:pt idx="34730">
                  <c:v>7.29097997549544E-3</c:v>
                </c:pt>
                <c:pt idx="34731">
                  <c:v>8.3107091757643695E-3</c:v>
                </c:pt>
                <c:pt idx="34732">
                  <c:v>2.8714066819977602E-4</c:v>
                </c:pt>
                <c:pt idx="34733">
                  <c:v>6.3426204060462605E-5</c:v>
                </c:pt>
                <c:pt idx="34734">
                  <c:v>1.13076855736026E-3</c:v>
                </c:pt>
                <c:pt idx="34735">
                  <c:v>2.6902686153823399E-4</c:v>
                </c:pt>
                <c:pt idx="34736">
                  <c:v>4.5021303197291702E-4</c:v>
                </c:pt>
                <c:pt idx="34737">
                  <c:v>2.3576313206372702E-2</c:v>
                </c:pt>
                <c:pt idx="34738">
                  <c:v>1.40845120238906E-3</c:v>
                </c:pt>
                <c:pt idx="34739">
                  <c:v>1.21212006121945E-4</c:v>
                </c:pt>
                <c:pt idx="34740">
                  <c:v>7.4849021363901494E-5</c:v>
                </c:pt>
                <c:pt idx="34741">
                  <c:v>1.66007710818338E-4</c:v>
                </c:pt>
                <c:pt idx="34742">
                  <c:v>1.5434061246687801E-4</c:v>
                </c:pt>
                <c:pt idx="34743">
                  <c:v>3.66217383677663E-4</c:v>
                </c:pt>
                <c:pt idx="34744">
                  <c:v>5.0124242529313898E-6</c:v>
                </c:pt>
                <c:pt idx="34745">
                  <c:v>4.4060185542020597E-2</c:v>
                </c:pt>
                <c:pt idx="34746">
                  <c:v>1.53180347403236E-3</c:v>
                </c:pt>
                <c:pt idx="34747">
                  <c:v>2.2565398272645799E-3</c:v>
                </c:pt>
                <c:pt idx="34748">
                  <c:v>8.6098788962697698E-3</c:v>
                </c:pt>
                <c:pt idx="34749">
                  <c:v>2.2455254406865499E-5</c:v>
                </c:pt>
                <c:pt idx="34750">
                  <c:v>1.8222650934653599E-4</c:v>
                </c:pt>
                <c:pt idx="34751">
                  <c:v>1.16074593160405E-2</c:v>
                </c:pt>
                <c:pt idx="34752">
                  <c:v>2.2959132500773399E-4</c:v>
                </c:pt>
                <c:pt idx="34753">
                  <c:v>2.46484855960411E-4</c:v>
                </c:pt>
                <c:pt idx="34754">
                  <c:v>3.1694285142446499E-7</c:v>
                </c:pt>
                <c:pt idx="34755">
                  <c:v>2.6388087229421801E-4</c:v>
                </c:pt>
                <c:pt idx="34756">
                  <c:v>1.19533259156998E-3</c:v>
                </c:pt>
                <c:pt idx="34757">
                  <c:v>3.9698007285464698E-6</c:v>
                </c:pt>
                <c:pt idx="34758">
                  <c:v>2.3431541028188601E-2</c:v>
                </c:pt>
                <c:pt idx="34759">
                  <c:v>9.8075985298132393E-7</c:v>
                </c:pt>
                <c:pt idx="34760">
                  <c:v>1.4783785017047099E-3</c:v>
                </c:pt>
                <c:pt idx="34761">
                  <c:v>1.3343085322204499E-4</c:v>
                </c:pt>
                <c:pt idx="34762">
                  <c:v>1.94151839088166E-6</c:v>
                </c:pt>
                <c:pt idx="34763">
                  <c:v>0.132544961251647</c:v>
                </c:pt>
                <c:pt idx="34764">
                  <c:v>5.0504182446381702E-5</c:v>
                </c:pt>
                <c:pt idx="34765">
                  <c:v>2.98179834993859E-2</c:v>
                </c:pt>
                <c:pt idx="34766">
                  <c:v>1.4265661483877401E-2</c:v>
                </c:pt>
                <c:pt idx="34767">
                  <c:v>3.8902272670849399E-4</c:v>
                </c:pt>
                <c:pt idx="34768">
                  <c:v>7.8512371475615496E-4</c:v>
                </c:pt>
                <c:pt idx="34769">
                  <c:v>5.5367726811042503E-5</c:v>
                </c:pt>
                <c:pt idx="34770">
                  <c:v>1.4802119186979599E-2</c:v>
                </c:pt>
                <c:pt idx="34771">
                  <c:v>0.81514451792064602</c:v>
                </c:pt>
                <c:pt idx="34772">
                  <c:v>2.1256663818292301E-3</c:v>
                </c:pt>
                <c:pt idx="34773">
                  <c:v>2.3303015234033002E-3</c:v>
                </c:pt>
                <c:pt idx="34774">
                  <c:v>1.9117270291907199E-4</c:v>
                </c:pt>
                <c:pt idx="34775">
                  <c:v>1.52840427634541E-2</c:v>
                </c:pt>
                <c:pt idx="34776">
                  <c:v>1.3266649895693101E-4</c:v>
                </c:pt>
                <c:pt idx="34777">
                  <c:v>5.2294073209063004E-6</c:v>
                </c:pt>
                <c:pt idx="34778">
                  <c:v>3.6315806521101502E-7</c:v>
                </c:pt>
                <c:pt idx="34779">
                  <c:v>1.9193104237977199E-2</c:v>
                </c:pt>
                <c:pt idx="34780">
                  <c:v>1.54304915097079E-4</c:v>
                </c:pt>
                <c:pt idx="34781">
                  <c:v>6.0160007541617402E-5</c:v>
                </c:pt>
                <c:pt idx="34782">
                  <c:v>4.0256661541431302E-7</c:v>
                </c:pt>
                <c:pt idx="34783">
                  <c:v>6.2231399437961802E-4</c:v>
                </c:pt>
                <c:pt idx="34784">
                  <c:v>5.9786643344882602E-5</c:v>
                </c:pt>
                <c:pt idx="34785">
                  <c:v>5.9834986500499697E-2</c:v>
                </c:pt>
                <c:pt idx="34786">
                  <c:v>4.2364880616997598E-4</c:v>
                </c:pt>
                <c:pt idx="34787">
                  <c:v>1.7734015602088201E-2</c:v>
                </c:pt>
                <c:pt idx="34788">
                  <c:v>4.69590634882756E-4</c:v>
                </c:pt>
                <c:pt idx="34789">
                  <c:v>4.1131305070529704E-3</c:v>
                </c:pt>
                <c:pt idx="34790">
                  <c:v>1.5489213684448801E-4</c:v>
                </c:pt>
                <c:pt idx="34791">
                  <c:v>1.6224862657894499E-4</c:v>
                </c:pt>
                <c:pt idx="34792">
                  <c:v>5.8964795014238795E-7</c:v>
                </c:pt>
                <c:pt idx="34793">
                  <c:v>1.2545821774544901E-3</c:v>
                </c:pt>
                <c:pt idx="34794">
                  <c:v>1.4416638690979301E-2</c:v>
                </c:pt>
                <c:pt idx="34795">
                  <c:v>8.7089310151868902E-5</c:v>
                </c:pt>
                <c:pt idx="34796">
                  <c:v>5.1717164871105903E-7</c:v>
                </c:pt>
                <c:pt idx="34797">
                  <c:v>6.6987979071156498E-4</c:v>
                </c:pt>
                <c:pt idx="34798">
                  <c:v>9.3026121588618595E-3</c:v>
                </c:pt>
                <c:pt idx="34799">
                  <c:v>1.4356198499945901E-3</c:v>
                </c:pt>
                <c:pt idx="34800">
                  <c:v>1.2668500847030299E-2</c:v>
                </c:pt>
                <c:pt idx="34801">
                  <c:v>1.4324374988951901E-4</c:v>
                </c:pt>
                <c:pt idx="34802">
                  <c:v>1.02027425460223E-3</c:v>
                </c:pt>
                <c:pt idx="34803">
                  <c:v>2.9509039562022301E-2</c:v>
                </c:pt>
                <c:pt idx="34804">
                  <c:v>2.1801902278314601E-3</c:v>
                </c:pt>
                <c:pt idx="34805">
                  <c:v>1.25702881782474E-2</c:v>
                </c:pt>
                <c:pt idx="34806">
                  <c:v>2.0623098324021899E-4</c:v>
                </c:pt>
                <c:pt idx="34807">
                  <c:v>2.9171894640159902E-4</c:v>
                </c:pt>
                <c:pt idx="34808">
                  <c:v>5.6466483953268901E-4</c:v>
                </c:pt>
                <c:pt idx="34809">
                  <c:v>3.1228915037162801E-5</c:v>
                </c:pt>
                <c:pt idx="34810">
                  <c:v>1.46318445508835E-4</c:v>
                </c:pt>
                <c:pt idx="34811">
                  <c:v>7.8469883512602705E-4</c:v>
                </c:pt>
                <c:pt idx="34812">
                  <c:v>8.0497894264041004E-5</c:v>
                </c:pt>
                <c:pt idx="34813">
                  <c:v>4.68274698019117E-2</c:v>
                </c:pt>
                <c:pt idx="34814">
                  <c:v>1.80207436013144E-2</c:v>
                </c:pt>
                <c:pt idx="34815">
                  <c:v>8.6054057379875203E-4</c:v>
                </c:pt>
                <c:pt idx="34816">
                  <c:v>2.0566956065377201E-4</c:v>
                </c:pt>
                <c:pt idx="34817">
                  <c:v>1.0440195655182999E-2</c:v>
                </c:pt>
                <c:pt idx="34818">
                  <c:v>3.9544422318707001E-4</c:v>
                </c:pt>
                <c:pt idx="34819">
                  <c:v>0.147727500352099</c:v>
                </c:pt>
                <c:pt idx="34820">
                  <c:v>2.9543613277275001E-3</c:v>
                </c:pt>
                <c:pt idx="34821">
                  <c:v>3.1501296584491803E-4</c:v>
                </c:pt>
                <c:pt idx="34822">
                  <c:v>3.8404248514029898E-5</c:v>
                </c:pt>
                <c:pt idx="34823">
                  <c:v>2.5090222968832902E-4</c:v>
                </c:pt>
                <c:pt idx="34824">
                  <c:v>2.00098838019485E-2</c:v>
                </c:pt>
                <c:pt idx="34825">
                  <c:v>1.3409150827440499E-4</c:v>
                </c:pt>
                <c:pt idx="34826">
                  <c:v>2.13479589322603E-6</c:v>
                </c:pt>
                <c:pt idx="34827">
                  <c:v>1.4545056945435999E-2</c:v>
                </c:pt>
                <c:pt idx="34828">
                  <c:v>2.6577201683380502E-4</c:v>
                </c:pt>
                <c:pt idx="34829">
                  <c:v>0.92733960660209902</c:v>
                </c:pt>
                <c:pt idx="34830">
                  <c:v>4.1827185054312102E-4</c:v>
                </c:pt>
                <c:pt idx="34831">
                  <c:v>8.5397246163060898E-3</c:v>
                </c:pt>
                <c:pt idx="34832">
                  <c:v>5.2879082395016104E-4</c:v>
                </c:pt>
                <c:pt idx="34833">
                  <c:v>0.111618003557658</c:v>
                </c:pt>
                <c:pt idx="34834">
                  <c:v>1.35560991202605E-4</c:v>
                </c:pt>
                <c:pt idx="34835">
                  <c:v>4.8295736730723297E-4</c:v>
                </c:pt>
                <c:pt idx="34836">
                  <c:v>1.73778130195682E-5</c:v>
                </c:pt>
                <c:pt idx="34837">
                  <c:v>1.11592685667515E-2</c:v>
                </c:pt>
                <c:pt idx="34838">
                  <c:v>2.6965851053007198E-4</c:v>
                </c:pt>
                <c:pt idx="34839">
                  <c:v>4.52109463257211E-3</c:v>
                </c:pt>
                <c:pt idx="34840">
                  <c:v>2.3465749613264301E-2</c:v>
                </c:pt>
                <c:pt idx="34841">
                  <c:v>1.80654648265355E-2</c:v>
                </c:pt>
                <c:pt idx="34842">
                  <c:v>7.4346652815559999E-3</c:v>
                </c:pt>
                <c:pt idx="34843">
                  <c:v>8.35583709601544E-3</c:v>
                </c:pt>
                <c:pt idx="34844">
                  <c:v>5.3553275151078002E-5</c:v>
                </c:pt>
                <c:pt idx="34845">
                  <c:v>5.8533077612363997E-3</c:v>
                </c:pt>
                <c:pt idx="34846">
                  <c:v>3.4780291764291101E-4</c:v>
                </c:pt>
                <c:pt idx="34847">
                  <c:v>9.8290508294300999E-2</c:v>
                </c:pt>
                <c:pt idx="34848">
                  <c:v>1.2324306646432899E-3</c:v>
                </c:pt>
                <c:pt idx="34849">
                  <c:v>9.0331932484570205E-7</c:v>
                </c:pt>
                <c:pt idx="34850">
                  <c:v>4.4884458170739303E-5</c:v>
                </c:pt>
                <c:pt idx="34851">
                  <c:v>9.6606414547486807E-3</c:v>
                </c:pt>
                <c:pt idx="34852">
                  <c:v>3.7299969341601898E-7</c:v>
                </c:pt>
                <c:pt idx="34853">
                  <c:v>1.6573448500984899E-3</c:v>
                </c:pt>
                <c:pt idx="34854">
                  <c:v>1.30283529432996E-2</c:v>
                </c:pt>
                <c:pt idx="34855">
                  <c:v>1.9336293994206801E-4</c:v>
                </c:pt>
                <c:pt idx="34856">
                  <c:v>1.24371126894623E-2</c:v>
                </c:pt>
                <c:pt idx="34857">
                  <c:v>6.0409822354945002E-5</c:v>
                </c:pt>
                <c:pt idx="34858">
                  <c:v>5.85788663228921E-5</c:v>
                </c:pt>
                <c:pt idx="34859">
                  <c:v>7.1475164412614805E-4</c:v>
                </c:pt>
                <c:pt idx="34860">
                  <c:v>6.3056322074374197E-4</c:v>
                </c:pt>
                <c:pt idx="34861">
                  <c:v>4.9541461890368196E-3</c:v>
                </c:pt>
                <c:pt idx="34862">
                  <c:v>2.61894667005371E-4</c:v>
                </c:pt>
                <c:pt idx="34863">
                  <c:v>4.05136613886884E-2</c:v>
                </c:pt>
                <c:pt idx="34864">
                  <c:v>7.9279677018561398E-4</c:v>
                </c:pt>
                <c:pt idx="34865">
                  <c:v>7.11483121254983E-4</c:v>
                </c:pt>
                <c:pt idx="34866">
                  <c:v>2.05982071667393E-4</c:v>
                </c:pt>
                <c:pt idx="34867">
                  <c:v>1.9139737965891301E-2</c:v>
                </c:pt>
                <c:pt idx="34868">
                  <c:v>1.85688238227596E-4</c:v>
                </c:pt>
                <c:pt idx="34869">
                  <c:v>3.0325971797295902E-7</c:v>
                </c:pt>
                <c:pt idx="34870">
                  <c:v>2.9349496776669999E-4</c:v>
                </c:pt>
                <c:pt idx="34871">
                  <c:v>2.3844987833279301E-2</c:v>
                </c:pt>
                <c:pt idx="34872">
                  <c:v>2.0781503908188999E-4</c:v>
                </c:pt>
                <c:pt idx="34873">
                  <c:v>6.9814960725890897E-4</c:v>
                </c:pt>
                <c:pt idx="34874">
                  <c:v>5.2135958510866801E-7</c:v>
                </c:pt>
                <c:pt idx="34875">
                  <c:v>1.24771356995725E-4</c:v>
                </c:pt>
                <c:pt idx="34876">
                  <c:v>3.5965536662590901E-4</c:v>
                </c:pt>
                <c:pt idx="34877">
                  <c:v>5.4328348575296901E-5</c:v>
                </c:pt>
                <c:pt idx="34878">
                  <c:v>2.6875092701202301E-5</c:v>
                </c:pt>
                <c:pt idx="34879">
                  <c:v>4.9669120373421098E-5</c:v>
                </c:pt>
                <c:pt idx="34880">
                  <c:v>1.0592481541394001E-3</c:v>
                </c:pt>
                <c:pt idx="34881">
                  <c:v>9.2495545406014396E-4</c:v>
                </c:pt>
                <c:pt idx="34882">
                  <c:v>3.7368594030984001E-3</c:v>
                </c:pt>
                <c:pt idx="34883">
                  <c:v>2.70351254810367E-2</c:v>
                </c:pt>
                <c:pt idx="34884">
                  <c:v>1.38285558741683E-7</c:v>
                </c:pt>
                <c:pt idx="34885">
                  <c:v>3.9814516362925102E-4</c:v>
                </c:pt>
                <c:pt idx="34886">
                  <c:v>2.7799175774153299E-4</c:v>
                </c:pt>
                <c:pt idx="34887">
                  <c:v>2.9527179295061302E-3</c:v>
                </c:pt>
                <c:pt idx="34888">
                  <c:v>6.3901548626055997E-4</c:v>
                </c:pt>
                <c:pt idx="34889">
                  <c:v>1.3582676273036299E-6</c:v>
                </c:pt>
                <c:pt idx="34890">
                  <c:v>2.2131044398327701E-3</c:v>
                </c:pt>
                <c:pt idx="34891">
                  <c:v>1.69393193204655E-3</c:v>
                </c:pt>
                <c:pt idx="34892">
                  <c:v>2.2965310113238799E-4</c:v>
                </c:pt>
                <c:pt idx="34893">
                  <c:v>7.9702106160478103E-4</c:v>
                </c:pt>
                <c:pt idx="34894">
                  <c:v>2.18725329157202E-4</c:v>
                </c:pt>
                <c:pt idx="34895">
                  <c:v>1.02141129150401E-4</c:v>
                </c:pt>
                <c:pt idx="34896">
                  <c:v>4.6180647600040801E-5</c:v>
                </c:pt>
                <c:pt idx="34897">
                  <c:v>4.0245191558492099E-4</c:v>
                </c:pt>
                <c:pt idx="34898">
                  <c:v>7.60316580055642E-4</c:v>
                </c:pt>
                <c:pt idx="34899">
                  <c:v>7.4608930289237999E-2</c:v>
                </c:pt>
                <c:pt idx="34900">
                  <c:v>7.33210778372598E-3</c:v>
                </c:pt>
                <c:pt idx="34901">
                  <c:v>2.9429406008488399E-2</c:v>
                </c:pt>
                <c:pt idx="34902">
                  <c:v>0.38151196125827402</c:v>
                </c:pt>
                <c:pt idx="34903">
                  <c:v>1.7544125682108301E-4</c:v>
                </c:pt>
                <c:pt idx="34904">
                  <c:v>2.4298563231641701E-3</c:v>
                </c:pt>
                <c:pt idx="34905">
                  <c:v>7.0118381223452595E-5</c:v>
                </c:pt>
                <c:pt idx="34906">
                  <c:v>4.8455566005914497E-5</c:v>
                </c:pt>
                <c:pt idx="34907">
                  <c:v>1.4289599677228999E-3</c:v>
                </c:pt>
                <c:pt idx="34908">
                  <c:v>6.2604839611397803E-2</c:v>
                </c:pt>
                <c:pt idx="34909">
                  <c:v>9.6444840063852899E-4</c:v>
                </c:pt>
                <c:pt idx="34910">
                  <c:v>5.9216123034289796E-3</c:v>
                </c:pt>
                <c:pt idx="34911">
                  <c:v>1.16244642627572E-6</c:v>
                </c:pt>
                <c:pt idx="34912">
                  <c:v>1.94762936875779E-2</c:v>
                </c:pt>
                <c:pt idx="34913">
                  <c:v>1.4321227927607E-4</c:v>
                </c:pt>
                <c:pt idx="34914">
                  <c:v>3.7326697640228499E-5</c:v>
                </c:pt>
                <c:pt idx="34915">
                  <c:v>4.1796596354060501E-4</c:v>
                </c:pt>
                <c:pt idx="34916">
                  <c:v>1.3106731632970599E-2</c:v>
                </c:pt>
                <c:pt idx="34917">
                  <c:v>2.8489752070899499E-3</c:v>
                </c:pt>
                <c:pt idx="34918">
                  <c:v>3.4943735376972599E-4</c:v>
                </c:pt>
                <c:pt idx="34919">
                  <c:v>0.94231749759795602</c:v>
                </c:pt>
                <c:pt idx="34920">
                  <c:v>3.0450892565169799E-3</c:v>
                </c:pt>
                <c:pt idx="34921">
                  <c:v>7.4796585886242502E-3</c:v>
                </c:pt>
                <c:pt idx="34922">
                  <c:v>1.2758808656554001E-7</c:v>
                </c:pt>
                <c:pt idx="34923">
                  <c:v>1.26291535653674E-6</c:v>
                </c:pt>
                <c:pt idx="34924">
                  <c:v>5.7223796595888196E-4</c:v>
                </c:pt>
                <c:pt idx="34925">
                  <c:v>1.4098004826885999E-3</c:v>
                </c:pt>
                <c:pt idx="34926">
                  <c:v>1.5867767323277899E-7</c:v>
                </c:pt>
                <c:pt idx="34927">
                  <c:v>1.20245617818228E-6</c:v>
                </c:pt>
                <c:pt idx="34928">
                  <c:v>3.2030799919698398E-4</c:v>
                </c:pt>
                <c:pt idx="34929">
                  <c:v>1.32237822738614E-2</c:v>
                </c:pt>
                <c:pt idx="34930">
                  <c:v>1.4341017825129001E-5</c:v>
                </c:pt>
                <c:pt idx="34931">
                  <c:v>2.64739784773156E-3</c:v>
                </c:pt>
                <c:pt idx="34932">
                  <c:v>1.3263540902437601E-4</c:v>
                </c:pt>
                <c:pt idx="34933">
                  <c:v>7.3755636516405704E-3</c:v>
                </c:pt>
                <c:pt idx="34934">
                  <c:v>7.5564643746506604E-6</c:v>
                </c:pt>
                <c:pt idx="34935">
                  <c:v>5.2718849461477401E-3</c:v>
                </c:pt>
                <c:pt idx="34936">
                  <c:v>8.5526445477749702E-4</c:v>
                </c:pt>
                <c:pt idx="34937">
                  <c:v>3.4537556892803001E-6</c:v>
                </c:pt>
                <c:pt idx="34938">
                  <c:v>2.5763802292809002E-7</c:v>
                </c:pt>
                <c:pt idx="34939">
                  <c:v>5.4973805739947897E-3</c:v>
                </c:pt>
                <c:pt idx="34940">
                  <c:v>3.0046416711760001E-5</c:v>
                </c:pt>
                <c:pt idx="34941">
                  <c:v>1.4987328089087299E-3</c:v>
                </c:pt>
                <c:pt idx="34942">
                  <c:v>7.5270969370472296E-5</c:v>
                </c:pt>
                <c:pt idx="34943">
                  <c:v>2.9556214882787601E-2</c:v>
                </c:pt>
                <c:pt idx="34944">
                  <c:v>4.51399585780561E-5</c:v>
                </c:pt>
                <c:pt idx="34945">
                  <c:v>1.21397389864916E-6</c:v>
                </c:pt>
                <c:pt idx="34946">
                  <c:v>3.0518426862967001E-4</c:v>
                </c:pt>
                <c:pt idx="34947">
                  <c:v>1.27733189282937E-4</c:v>
                </c:pt>
                <c:pt idx="34948">
                  <c:v>4.59361908845835E-4</c:v>
                </c:pt>
                <c:pt idx="34949">
                  <c:v>1.39528726473588E-4</c:v>
                </c:pt>
                <c:pt idx="34950">
                  <c:v>9.3035824988998003E-7</c:v>
                </c:pt>
                <c:pt idx="34951">
                  <c:v>7.6275430023278995E-4</c:v>
                </c:pt>
                <c:pt idx="34952">
                  <c:v>3.3815662792515298E-3</c:v>
                </c:pt>
                <c:pt idx="34953">
                  <c:v>9.0975867303530496E-5</c:v>
                </c:pt>
                <c:pt idx="34954">
                  <c:v>5.59683052237745E-4</c:v>
                </c:pt>
                <c:pt idx="34955">
                  <c:v>1.11414993837863E-4</c:v>
                </c:pt>
                <c:pt idx="34956">
                  <c:v>7.5064713483129604E-5</c:v>
                </c:pt>
                <c:pt idx="34957">
                  <c:v>5.9387379237498699E-4</c:v>
                </c:pt>
                <c:pt idx="34958">
                  <c:v>1.66494128027522E-2</c:v>
                </c:pt>
                <c:pt idx="34959">
                  <c:v>3.0426845607143301E-4</c:v>
                </c:pt>
                <c:pt idx="34960">
                  <c:v>3.93523521685891E-4</c:v>
                </c:pt>
                <c:pt idx="34961">
                  <c:v>1.67766589808565E-3</c:v>
                </c:pt>
                <c:pt idx="34962">
                  <c:v>4.0738503004799598E-5</c:v>
                </c:pt>
                <c:pt idx="34963">
                  <c:v>1.02943733478009E-4</c:v>
                </c:pt>
                <c:pt idx="34964">
                  <c:v>6.4150280182069296E-3</c:v>
                </c:pt>
                <c:pt idx="34965">
                  <c:v>3.47837515378301E-4</c:v>
                </c:pt>
                <c:pt idx="34966">
                  <c:v>2.9164493815798101E-3</c:v>
                </c:pt>
                <c:pt idx="34967">
                  <c:v>2.13404796328397E-3</c:v>
                </c:pt>
                <c:pt idx="34968">
                  <c:v>1.4620874808992401E-3</c:v>
                </c:pt>
                <c:pt idx="34969">
                  <c:v>5.1422496770138796E-4</c:v>
                </c:pt>
                <c:pt idx="34970">
                  <c:v>1.1818780933762001E-4</c:v>
                </c:pt>
                <c:pt idx="34971">
                  <c:v>3.66870131404093E-4</c:v>
                </c:pt>
                <c:pt idx="34972">
                  <c:v>2.1182690638861599E-4</c:v>
                </c:pt>
                <c:pt idx="34973">
                  <c:v>2.2407173930242999E-3</c:v>
                </c:pt>
                <c:pt idx="34974">
                  <c:v>7.3626288389672702E-3</c:v>
                </c:pt>
                <c:pt idx="34975">
                  <c:v>2.3678017268665899E-4</c:v>
                </c:pt>
                <c:pt idx="34976">
                  <c:v>2.3988296181467401E-5</c:v>
                </c:pt>
                <c:pt idx="34977">
                  <c:v>6.5932345012033001E-3</c:v>
                </c:pt>
                <c:pt idx="34978">
                  <c:v>6.5339066369723402E-3</c:v>
                </c:pt>
                <c:pt idx="34979">
                  <c:v>1.2158236126595201E-2</c:v>
                </c:pt>
                <c:pt idx="34980">
                  <c:v>2.2388182862924598E-6</c:v>
                </c:pt>
                <c:pt idx="34981">
                  <c:v>7.1467574188008602E-4</c:v>
                </c:pt>
                <c:pt idx="34982">
                  <c:v>5.04063636505635E-4</c:v>
                </c:pt>
                <c:pt idx="34983">
                  <c:v>4.0588461769768599E-4</c:v>
                </c:pt>
                <c:pt idx="34984">
                  <c:v>8.6561129501599304E-4</c:v>
                </c:pt>
                <c:pt idx="34985">
                  <c:v>7.2105961595790901E-3</c:v>
                </c:pt>
                <c:pt idx="34986">
                  <c:v>1.20951191501676E-2</c:v>
                </c:pt>
                <c:pt idx="34987">
                  <c:v>7.9280976180818403E-4</c:v>
                </c:pt>
                <c:pt idx="34988">
                  <c:v>4.5108734698183901E-4</c:v>
                </c:pt>
                <c:pt idx="34989">
                  <c:v>3.5385126219407502E-2</c:v>
                </c:pt>
                <c:pt idx="34990">
                  <c:v>6.8857255854984301E-7</c:v>
                </c:pt>
                <c:pt idx="34991">
                  <c:v>1.2988677286558101E-4</c:v>
                </c:pt>
                <c:pt idx="34992">
                  <c:v>1.6806523198681601E-6</c:v>
                </c:pt>
                <c:pt idx="34993">
                  <c:v>1.13357820884593E-4</c:v>
                </c:pt>
                <c:pt idx="34994">
                  <c:v>1.0406428599735201E-4</c:v>
                </c:pt>
                <c:pt idx="34995">
                  <c:v>5.5624456698085095E-4</c:v>
                </c:pt>
                <c:pt idx="34996">
                  <c:v>5.4439339797374598E-4</c:v>
                </c:pt>
                <c:pt idx="34997">
                  <c:v>8.2543143317907795E-4</c:v>
                </c:pt>
                <c:pt idx="34998">
                  <c:v>2.0157402364583899E-4</c:v>
                </c:pt>
                <c:pt idx="34999">
                  <c:v>5.6882465796884701E-3</c:v>
                </c:pt>
                <c:pt idx="35000">
                  <c:v>2.70146908103041E-7</c:v>
                </c:pt>
                <c:pt idx="35001">
                  <c:v>1.3125349930462001E-6</c:v>
                </c:pt>
                <c:pt idx="35002">
                  <c:v>2.8786134019692699E-4</c:v>
                </c:pt>
                <c:pt idx="35003">
                  <c:v>1.01665594496462E-4</c:v>
                </c:pt>
                <c:pt idx="35004">
                  <c:v>1.0692232023469901E-4</c:v>
                </c:pt>
                <c:pt idx="35005">
                  <c:v>9.0249610201236993E-3</c:v>
                </c:pt>
                <c:pt idx="35006">
                  <c:v>4.5361774197219098E-7</c:v>
                </c:pt>
                <c:pt idx="35007">
                  <c:v>9.9687341950873698E-3</c:v>
                </c:pt>
                <c:pt idx="35008">
                  <c:v>1.5429337978220501E-7</c:v>
                </c:pt>
                <c:pt idx="35009">
                  <c:v>1.0455390112408E-6</c:v>
                </c:pt>
                <c:pt idx="35010">
                  <c:v>2.51277638218082E-3</c:v>
                </c:pt>
                <c:pt idx="35011">
                  <c:v>5.3518468338523599E-3</c:v>
                </c:pt>
                <c:pt idx="35012">
                  <c:v>6.0817845794789403E-2</c:v>
                </c:pt>
                <c:pt idx="35013">
                  <c:v>6.2611833180288199E-4</c:v>
                </c:pt>
                <c:pt idx="35014">
                  <c:v>5.5109050574168697E-5</c:v>
                </c:pt>
                <c:pt idx="35015">
                  <c:v>1.69580022366939E-3</c:v>
                </c:pt>
                <c:pt idx="35016">
                  <c:v>5.94006551190971E-5</c:v>
                </c:pt>
                <c:pt idx="35017">
                  <c:v>2.85179879384919E-2</c:v>
                </c:pt>
                <c:pt idx="35018">
                  <c:v>6.9416695603083306E-2</c:v>
                </c:pt>
                <c:pt idx="35019">
                  <c:v>1.3065189533011199E-3</c:v>
                </c:pt>
                <c:pt idx="35020">
                  <c:v>4.78083803453719E-4</c:v>
                </c:pt>
                <c:pt idx="35021">
                  <c:v>2.8527633932826601E-2</c:v>
                </c:pt>
                <c:pt idx="35022">
                  <c:v>2.6148690584544601E-5</c:v>
                </c:pt>
                <c:pt idx="35023">
                  <c:v>2.54716056338474E-3</c:v>
                </c:pt>
                <c:pt idx="35024">
                  <c:v>8.01169462153088E-5</c:v>
                </c:pt>
                <c:pt idx="35025">
                  <c:v>2.9330677032709399E-3</c:v>
                </c:pt>
                <c:pt idx="35026">
                  <c:v>1.1876898947826701E-3</c:v>
                </c:pt>
                <c:pt idx="35027">
                  <c:v>2.8036738807792202E-4</c:v>
                </c:pt>
                <c:pt idx="35028">
                  <c:v>7.3647550683246799E-3</c:v>
                </c:pt>
                <c:pt idx="35029">
                  <c:v>4.49369406761411E-3</c:v>
                </c:pt>
                <c:pt idx="35030">
                  <c:v>3.8099204148493802E-4</c:v>
                </c:pt>
                <c:pt idx="35031">
                  <c:v>2.3746121198059298E-3</c:v>
                </c:pt>
                <c:pt idx="35032">
                  <c:v>5.9607337855624703E-4</c:v>
                </c:pt>
                <c:pt idx="35033">
                  <c:v>2.0528484629159699E-4</c:v>
                </c:pt>
                <c:pt idx="35034">
                  <c:v>1.18652040765046E-2</c:v>
                </c:pt>
                <c:pt idx="35035">
                  <c:v>1.3125750351726999E-3</c:v>
                </c:pt>
                <c:pt idx="35036">
                  <c:v>1.7193455858182698E-2</c:v>
                </c:pt>
                <c:pt idx="35037">
                  <c:v>9.5126176709192198E-5</c:v>
                </c:pt>
                <c:pt idx="35038">
                  <c:v>1.2662665711775401E-2</c:v>
                </c:pt>
                <c:pt idx="35039">
                  <c:v>2.2145112840598101E-3</c:v>
                </c:pt>
                <c:pt idx="35040">
                  <c:v>1.1109917790983401E-2</c:v>
                </c:pt>
                <c:pt idx="35041">
                  <c:v>2.7092837154712801E-3</c:v>
                </c:pt>
                <c:pt idx="35042">
                  <c:v>1.06956274379458E-2</c:v>
                </c:pt>
                <c:pt idx="35043">
                  <c:v>2.3944250878858101E-3</c:v>
                </c:pt>
                <c:pt idx="35044">
                  <c:v>5.1562055735548097E-2</c:v>
                </c:pt>
                <c:pt idx="35045">
                  <c:v>1.67330961950639E-3</c:v>
                </c:pt>
                <c:pt idx="35046">
                  <c:v>3.7841038474737301E-3</c:v>
                </c:pt>
                <c:pt idx="35047">
                  <c:v>1.0501893250186699E-3</c:v>
                </c:pt>
                <c:pt idx="35048">
                  <c:v>2.7731509737452202E-7</c:v>
                </c:pt>
                <c:pt idx="35049">
                  <c:v>1.0502673044418601E-3</c:v>
                </c:pt>
                <c:pt idx="35050">
                  <c:v>2.03595489997207E-2</c:v>
                </c:pt>
                <c:pt idx="35051">
                  <c:v>1.08138532530707E-2</c:v>
                </c:pt>
                <c:pt idx="35052">
                  <c:v>1.7764327445148999E-6</c:v>
                </c:pt>
                <c:pt idx="35053">
                  <c:v>7.4287713620971602E-3</c:v>
                </c:pt>
                <c:pt idx="35054">
                  <c:v>5.2995528260247398E-5</c:v>
                </c:pt>
                <c:pt idx="35055">
                  <c:v>5.6375304275510605E-4</c:v>
                </c:pt>
                <c:pt idx="35056">
                  <c:v>2.3394850373930302E-2</c:v>
                </c:pt>
                <c:pt idx="35057">
                  <c:v>2.4702673732093202E-3</c:v>
                </c:pt>
                <c:pt idx="35058">
                  <c:v>9.8411490136352908E-4</c:v>
                </c:pt>
                <c:pt idx="35059">
                  <c:v>6.5744702465506902E-4</c:v>
                </c:pt>
                <c:pt idx="35060">
                  <c:v>1.1725930978182499E-2</c:v>
                </c:pt>
                <c:pt idx="35061">
                  <c:v>1.6028932888829402E-2</c:v>
                </c:pt>
                <c:pt idx="35062">
                  <c:v>2.14287104269007E-3</c:v>
                </c:pt>
                <c:pt idx="35063">
                  <c:v>3.2274301303397701E-3</c:v>
                </c:pt>
                <c:pt idx="35064">
                  <c:v>0.67057003803507698</c:v>
                </c:pt>
                <c:pt idx="35065">
                  <c:v>1.0516034494136399E-3</c:v>
                </c:pt>
                <c:pt idx="35066">
                  <c:v>1.7264435667999701E-3</c:v>
                </c:pt>
                <c:pt idx="35067">
                  <c:v>2.50462851334321E-3</c:v>
                </c:pt>
                <c:pt idx="35068">
                  <c:v>1.6356325439023599E-6</c:v>
                </c:pt>
                <c:pt idx="35069">
                  <c:v>1.8295354403513599E-5</c:v>
                </c:pt>
                <c:pt idx="35070">
                  <c:v>3.31020775490788E-3</c:v>
                </c:pt>
                <c:pt idx="35071">
                  <c:v>1.07912815319976E-2</c:v>
                </c:pt>
                <c:pt idx="35072">
                  <c:v>1.59917339551316E-2</c:v>
                </c:pt>
                <c:pt idx="35073">
                  <c:v>8.9845626684055004E-4</c:v>
                </c:pt>
                <c:pt idx="35074">
                  <c:v>5.8009823548692604E-3</c:v>
                </c:pt>
                <c:pt idx="35075">
                  <c:v>4.6915494458905102E-4</c:v>
                </c:pt>
                <c:pt idx="35076">
                  <c:v>2.40852926692911E-4</c:v>
                </c:pt>
                <c:pt idx="35077">
                  <c:v>1.2336989398440299E-2</c:v>
                </c:pt>
                <c:pt idx="35078">
                  <c:v>1.0905997360814599E-3</c:v>
                </c:pt>
                <c:pt idx="35079">
                  <c:v>1.65337213233143E-4</c:v>
                </c:pt>
                <c:pt idx="35080">
                  <c:v>2.8204408417023501E-5</c:v>
                </c:pt>
                <c:pt idx="35081">
                  <c:v>9.9041965392613891E-4</c:v>
                </c:pt>
                <c:pt idx="35082">
                  <c:v>1.3690752941015101E-3</c:v>
                </c:pt>
                <c:pt idx="35083">
                  <c:v>1.0937742755065399E-2</c:v>
                </c:pt>
                <c:pt idx="35084">
                  <c:v>7.91889867095578E-4</c:v>
                </c:pt>
                <c:pt idx="35085">
                  <c:v>1.0927216305617101E-3</c:v>
                </c:pt>
                <c:pt idx="35086">
                  <c:v>6.7795389797334496E-3</c:v>
                </c:pt>
                <c:pt idx="35087">
                  <c:v>2.48548868779375E-3</c:v>
                </c:pt>
                <c:pt idx="35088">
                  <c:v>2.4329335735886599E-2</c:v>
                </c:pt>
                <c:pt idx="35089">
                  <c:v>2.1085846663456399E-6</c:v>
                </c:pt>
                <c:pt idx="35090">
                  <c:v>5.1082080126346003E-4</c:v>
                </c:pt>
                <c:pt idx="35091">
                  <c:v>1.42848505612212E-2</c:v>
                </c:pt>
                <c:pt idx="35092">
                  <c:v>7.8662744752223696E-3</c:v>
                </c:pt>
                <c:pt idx="35093">
                  <c:v>2.43440555302793E-3</c:v>
                </c:pt>
                <c:pt idx="35094">
                  <c:v>2.8181530368977298E-6</c:v>
                </c:pt>
                <c:pt idx="35095">
                  <c:v>7.0694641663142399E-4</c:v>
                </c:pt>
                <c:pt idx="35096">
                  <c:v>2.3039042917234801E-2</c:v>
                </c:pt>
                <c:pt idx="35097">
                  <c:v>3.8523687063997798E-4</c:v>
                </c:pt>
                <c:pt idx="35098">
                  <c:v>5.5749091503543699E-5</c:v>
                </c:pt>
                <c:pt idx="35099">
                  <c:v>1.21687151220011E-4</c:v>
                </c:pt>
                <c:pt idx="35100">
                  <c:v>1.9276664380174101E-3</c:v>
                </c:pt>
                <c:pt idx="35101">
                  <c:v>6.2295967260554697E-4</c:v>
                </c:pt>
                <c:pt idx="35102">
                  <c:v>1.2664525983386701E-4</c:v>
                </c:pt>
                <c:pt idx="35103">
                  <c:v>2.4217191244522498E-2</c:v>
                </c:pt>
                <c:pt idx="35104">
                  <c:v>8.9910416286612398E-5</c:v>
                </c:pt>
                <c:pt idx="35105">
                  <c:v>8.7163457909559302E-4</c:v>
                </c:pt>
                <c:pt idx="35106">
                  <c:v>8.6730107418460996E-4</c:v>
                </c:pt>
                <c:pt idx="35107">
                  <c:v>3.5513913088021098E-3</c:v>
                </c:pt>
                <c:pt idx="35108">
                  <c:v>8.1225235449198702E-7</c:v>
                </c:pt>
                <c:pt idx="35109">
                  <c:v>1.68729701883824E-6</c:v>
                </c:pt>
                <c:pt idx="35110">
                  <c:v>2.5600907682801798E-4</c:v>
                </c:pt>
                <c:pt idx="35111">
                  <c:v>4.6098882648901102E-3</c:v>
                </c:pt>
                <c:pt idx="35112">
                  <c:v>5.2994946827224503E-4</c:v>
                </c:pt>
                <c:pt idx="35113">
                  <c:v>8.4901594335751597E-4</c:v>
                </c:pt>
                <c:pt idx="35114">
                  <c:v>3.0471563121079901E-3</c:v>
                </c:pt>
                <c:pt idx="35115">
                  <c:v>4.9756729707147503E-4</c:v>
                </c:pt>
                <c:pt idx="35116">
                  <c:v>7.1446423717086505E-7</c:v>
                </c:pt>
                <c:pt idx="35117">
                  <c:v>1.9292985818632701E-4</c:v>
                </c:pt>
                <c:pt idx="35118">
                  <c:v>2.56928295562317E-3</c:v>
                </c:pt>
                <c:pt idx="35119">
                  <c:v>5.0182132231595599E-4</c:v>
                </c:pt>
                <c:pt idx="35120">
                  <c:v>1.44281512340181E-2</c:v>
                </c:pt>
                <c:pt idx="35121">
                  <c:v>2.0549196262476701E-4</c:v>
                </c:pt>
                <c:pt idx="35122">
                  <c:v>7.1902473574767499E-4</c:v>
                </c:pt>
                <c:pt idx="35123">
                  <c:v>2.85111077041332E-2</c:v>
                </c:pt>
                <c:pt idx="35124">
                  <c:v>4.67511822483378E-4</c:v>
                </c:pt>
                <c:pt idx="35125">
                  <c:v>1.7614793053690901E-4</c:v>
                </c:pt>
                <c:pt idx="35126">
                  <c:v>6.5198958676559505E-5</c:v>
                </c:pt>
                <c:pt idx="35127">
                  <c:v>5.4775543472832802E-4</c:v>
                </c:pt>
                <c:pt idx="35128">
                  <c:v>0.593496159579878</c:v>
                </c:pt>
                <c:pt idx="35129">
                  <c:v>4.7456383421321802E-3</c:v>
                </c:pt>
                <c:pt idx="35130">
                  <c:v>5.3502312179243302E-5</c:v>
                </c:pt>
                <c:pt idx="35131">
                  <c:v>3.0385648944238801E-5</c:v>
                </c:pt>
                <c:pt idx="35132">
                  <c:v>3.8321673130329399E-3</c:v>
                </c:pt>
                <c:pt idx="35133">
                  <c:v>6.7531964528851605E-4</c:v>
                </c:pt>
                <c:pt idx="35134">
                  <c:v>4.3004236808782102E-4</c:v>
                </c:pt>
                <c:pt idx="35135">
                  <c:v>1.01266769133901E-3</c:v>
                </c:pt>
                <c:pt idx="35136">
                  <c:v>1.36192564172702E-4</c:v>
                </c:pt>
                <c:pt idx="35137">
                  <c:v>4.6749025017378098E-4</c:v>
                </c:pt>
                <c:pt idx="35138">
                  <c:v>2.8810774555734499E-5</c:v>
                </c:pt>
                <c:pt idx="35139">
                  <c:v>1.4427197458848199E-3</c:v>
                </c:pt>
                <c:pt idx="35140">
                  <c:v>6.4770403937594302E-5</c:v>
                </c:pt>
                <c:pt idx="35141">
                  <c:v>2.3237682393867099E-4</c:v>
                </c:pt>
                <c:pt idx="35142">
                  <c:v>6.8673584534340599E-3</c:v>
                </c:pt>
                <c:pt idx="35143">
                  <c:v>6.8523200794091098E-4</c:v>
                </c:pt>
                <c:pt idx="35144">
                  <c:v>1.8399283626542299E-4</c:v>
                </c:pt>
                <c:pt idx="35145">
                  <c:v>2.0641925798634199E-2</c:v>
                </c:pt>
                <c:pt idx="35146">
                  <c:v>1.9358579656066299E-4</c:v>
                </c:pt>
                <c:pt idx="35147">
                  <c:v>1.5750798922618901E-2</c:v>
                </c:pt>
                <c:pt idx="35148">
                  <c:v>1.9393931581863501E-2</c:v>
                </c:pt>
                <c:pt idx="35149">
                  <c:v>3.7427060354557899E-6</c:v>
                </c:pt>
                <c:pt idx="35150">
                  <c:v>4.4197759465983502E-4</c:v>
                </c:pt>
                <c:pt idx="35151">
                  <c:v>7.2322786496810303E-3</c:v>
                </c:pt>
                <c:pt idx="35152">
                  <c:v>8.8800082239609603E-5</c:v>
                </c:pt>
                <c:pt idx="35153">
                  <c:v>1.96211499192128E-3</c:v>
                </c:pt>
                <c:pt idx="35154">
                  <c:v>7.5427670686845202E-4</c:v>
                </c:pt>
                <c:pt idx="35155">
                  <c:v>3.8526320771044498E-4</c:v>
                </c:pt>
                <c:pt idx="35156">
                  <c:v>5.9672584425871805E-4</c:v>
                </c:pt>
                <c:pt idx="35157">
                  <c:v>1.09473565150269E-2</c:v>
                </c:pt>
                <c:pt idx="35158">
                  <c:v>2.2761327424291201E-3</c:v>
                </c:pt>
                <c:pt idx="35159">
                  <c:v>9.8655687168339595E-6</c:v>
                </c:pt>
                <c:pt idx="35160">
                  <c:v>6.6454084836841299E-5</c:v>
                </c:pt>
                <c:pt idx="35161">
                  <c:v>3.0428482126216101E-5</c:v>
                </c:pt>
                <c:pt idx="35162">
                  <c:v>1.07468679345753E-4</c:v>
                </c:pt>
                <c:pt idx="35163">
                  <c:v>6.8157474203112798E-6</c:v>
                </c:pt>
                <c:pt idx="35164">
                  <c:v>1.2325153734758001E-4</c:v>
                </c:pt>
                <c:pt idx="35165">
                  <c:v>7.6686715949259498E-4</c:v>
                </c:pt>
                <c:pt idx="35166">
                  <c:v>8.5480528812505803E-6</c:v>
                </c:pt>
                <c:pt idx="35167">
                  <c:v>9.0701169370257801E-4</c:v>
                </c:pt>
                <c:pt idx="35168">
                  <c:v>2.0784050471514199E-6</c:v>
                </c:pt>
                <c:pt idx="35169">
                  <c:v>4.6749204636941103E-5</c:v>
                </c:pt>
                <c:pt idx="35170">
                  <c:v>5.2687998688955105E-4</c:v>
                </c:pt>
                <c:pt idx="35171">
                  <c:v>6.0527306495298096E-4</c:v>
                </c:pt>
                <c:pt idx="35172">
                  <c:v>2.9141665700173499E-3</c:v>
                </c:pt>
                <c:pt idx="35173">
                  <c:v>2.5325806050853998E-4</c:v>
                </c:pt>
                <c:pt idx="35174">
                  <c:v>2.4899375609320801E-3</c:v>
                </c:pt>
                <c:pt idx="35175">
                  <c:v>1.69110625621243E-2</c:v>
                </c:pt>
                <c:pt idx="35176">
                  <c:v>1.47964996864298E-4</c:v>
                </c:pt>
                <c:pt idx="35177">
                  <c:v>2.0089415277250701E-4</c:v>
                </c:pt>
                <c:pt idx="35178">
                  <c:v>1.4230653989431099E-3</c:v>
                </c:pt>
                <c:pt idx="35179">
                  <c:v>2.87630623852754E-4</c:v>
                </c:pt>
                <c:pt idx="35180">
                  <c:v>1.7231770401979199E-4</c:v>
                </c:pt>
                <c:pt idx="35181">
                  <c:v>4.0919683893628E-4</c:v>
                </c:pt>
                <c:pt idx="35182">
                  <c:v>1.64731291046513E-4</c:v>
                </c:pt>
                <c:pt idx="35183">
                  <c:v>1.6063007486232899E-4</c:v>
                </c:pt>
                <c:pt idx="35184">
                  <c:v>4.2252439781767802E-4</c:v>
                </c:pt>
                <c:pt idx="35185">
                  <c:v>1.02948782264093E-2</c:v>
                </c:pt>
                <c:pt idx="35186">
                  <c:v>1.5678379359606901E-4</c:v>
                </c:pt>
                <c:pt idx="35187">
                  <c:v>1.06970494611451E-4</c:v>
                </c:pt>
                <c:pt idx="35188">
                  <c:v>2.9266833252722E-5</c:v>
                </c:pt>
                <c:pt idx="35189">
                  <c:v>1.38469940555767E-3</c:v>
                </c:pt>
                <c:pt idx="35190">
                  <c:v>4.8505907141601999E-4</c:v>
                </c:pt>
                <c:pt idx="35191">
                  <c:v>4.5374786237079397E-4</c:v>
                </c:pt>
                <c:pt idx="35192">
                  <c:v>1.50121295582553E-2</c:v>
                </c:pt>
                <c:pt idx="35193">
                  <c:v>1.54957815498999E-2</c:v>
                </c:pt>
                <c:pt idx="35194">
                  <c:v>1.2618800472316899E-4</c:v>
                </c:pt>
                <c:pt idx="35195">
                  <c:v>1.46786814624107E-3</c:v>
                </c:pt>
                <c:pt idx="35196">
                  <c:v>3.2145638045706098E-5</c:v>
                </c:pt>
                <c:pt idx="35197">
                  <c:v>2.0894639410254E-6</c:v>
                </c:pt>
                <c:pt idx="35198">
                  <c:v>2.3466700962049198E-3</c:v>
                </c:pt>
                <c:pt idx="35199">
                  <c:v>4.5998414541812202E-4</c:v>
                </c:pt>
                <c:pt idx="35200">
                  <c:v>2.42441575598867E-4</c:v>
                </c:pt>
                <c:pt idx="35201">
                  <c:v>6.03707595688733E-5</c:v>
                </c:pt>
                <c:pt idx="35202">
                  <c:v>1.3660547802163199E-3</c:v>
                </c:pt>
                <c:pt idx="35203">
                  <c:v>3.9599507896378398E-4</c:v>
                </c:pt>
                <c:pt idx="35204">
                  <c:v>3.1916927331215802E-2</c:v>
                </c:pt>
                <c:pt idx="35205">
                  <c:v>8.1494620380946595E-5</c:v>
                </c:pt>
                <c:pt idx="35206">
                  <c:v>6.8756301891661402E-4</c:v>
                </c:pt>
                <c:pt idx="35207">
                  <c:v>5.8429738559884301E-4</c:v>
                </c:pt>
                <c:pt idx="35208">
                  <c:v>4.4520605722721599E-4</c:v>
                </c:pt>
                <c:pt idx="35209">
                  <c:v>9.8533694874433104E-3</c:v>
                </c:pt>
                <c:pt idx="35210">
                  <c:v>1.32198211912159E-4</c:v>
                </c:pt>
                <c:pt idx="35211">
                  <c:v>4.2252979296107201E-4</c:v>
                </c:pt>
                <c:pt idx="35212">
                  <c:v>7.2682941699803505E-7</c:v>
                </c:pt>
                <c:pt idx="35213">
                  <c:v>1.7315371237943799E-4</c:v>
                </c:pt>
                <c:pt idx="35214">
                  <c:v>2.8651631982297E-3</c:v>
                </c:pt>
                <c:pt idx="35215">
                  <c:v>2.96617247351617E-4</c:v>
                </c:pt>
                <c:pt idx="35216">
                  <c:v>2.4425744069218299E-3</c:v>
                </c:pt>
                <c:pt idx="35217">
                  <c:v>5.0509760480046397E-3</c:v>
                </c:pt>
                <c:pt idx="35218">
                  <c:v>9.7699911760541701E-5</c:v>
                </c:pt>
                <c:pt idx="35219">
                  <c:v>2.6912346272938499E-4</c:v>
                </c:pt>
                <c:pt idx="35220">
                  <c:v>1.6695529358313E-3</c:v>
                </c:pt>
                <c:pt idx="35221">
                  <c:v>8.7082928159361002E-4</c:v>
                </c:pt>
                <c:pt idx="35222">
                  <c:v>3.5493612437489301E-4</c:v>
                </c:pt>
                <c:pt idx="35223">
                  <c:v>3.9265840099629203E-5</c:v>
                </c:pt>
                <c:pt idx="35224">
                  <c:v>6.4124727589540999E-4</c:v>
                </c:pt>
                <c:pt idx="35225">
                  <c:v>1.16486798164751E-2</c:v>
                </c:pt>
                <c:pt idx="35226">
                  <c:v>1.2747866588300999E-4</c:v>
                </c:pt>
                <c:pt idx="35227">
                  <c:v>9.4419006657062501E-4</c:v>
                </c:pt>
                <c:pt idx="35228">
                  <c:v>6.7453503053731597E-3</c:v>
                </c:pt>
                <c:pt idx="35229">
                  <c:v>1.3154050366826701E-4</c:v>
                </c:pt>
                <c:pt idx="35230">
                  <c:v>1.4153218933946399E-3</c:v>
                </c:pt>
                <c:pt idx="35231">
                  <c:v>1.0951918042411499E-3</c:v>
                </c:pt>
                <c:pt idx="35232">
                  <c:v>9.7173591340878496E-4</c:v>
                </c:pt>
                <c:pt idx="35233">
                  <c:v>4.4317770081488001E-5</c:v>
                </c:pt>
                <c:pt idx="35234">
                  <c:v>5.5701927740811902E-5</c:v>
                </c:pt>
                <c:pt idx="35235">
                  <c:v>1.64468375433824E-3</c:v>
                </c:pt>
                <c:pt idx="35236">
                  <c:v>9.2966173373460801E-5</c:v>
                </c:pt>
                <c:pt idx="35237">
                  <c:v>4.3587864023910301E-3</c:v>
                </c:pt>
                <c:pt idx="35238">
                  <c:v>4.6845568618646901E-5</c:v>
                </c:pt>
                <c:pt idx="35239">
                  <c:v>2.6335998036673699E-5</c:v>
                </c:pt>
                <c:pt idx="35240">
                  <c:v>8.1258541353406606E-3</c:v>
                </c:pt>
                <c:pt idx="35241">
                  <c:v>3.7422827356250901E-4</c:v>
                </c:pt>
                <c:pt idx="35242">
                  <c:v>6.1483536189435401E-3</c:v>
                </c:pt>
                <c:pt idx="35243">
                  <c:v>3.07839291132428E-3</c:v>
                </c:pt>
                <c:pt idx="35244">
                  <c:v>6.7597439437605705E-7</c:v>
                </c:pt>
                <c:pt idx="35245">
                  <c:v>9.3872062715446306E-5</c:v>
                </c:pt>
                <c:pt idx="35246">
                  <c:v>1.8989330894595001E-2</c:v>
                </c:pt>
                <c:pt idx="35247">
                  <c:v>1.7082494958257501E-4</c:v>
                </c:pt>
                <c:pt idx="35248">
                  <c:v>1.09147982214842E-4</c:v>
                </c:pt>
                <c:pt idx="35249">
                  <c:v>1.5694670582509899E-3</c:v>
                </c:pt>
                <c:pt idx="35250">
                  <c:v>1.47427776228862E-3</c:v>
                </c:pt>
                <c:pt idx="35251">
                  <c:v>2.0986319863418298E-2</c:v>
                </c:pt>
                <c:pt idx="35252">
                  <c:v>5.3206976353831904E-7</c:v>
                </c:pt>
                <c:pt idx="35253">
                  <c:v>5.6027295290901899E-3</c:v>
                </c:pt>
                <c:pt idx="35254">
                  <c:v>1.15684037806299E-4</c:v>
                </c:pt>
                <c:pt idx="35255">
                  <c:v>2.7530616756708901E-4</c:v>
                </c:pt>
                <c:pt idx="35256">
                  <c:v>3.78101588505918E-3</c:v>
                </c:pt>
                <c:pt idx="35257">
                  <c:v>1.5741149847561701E-6</c:v>
                </c:pt>
                <c:pt idx="35258">
                  <c:v>5.4767070421234696E-4</c:v>
                </c:pt>
                <c:pt idx="35259">
                  <c:v>3.6925716265746702E-5</c:v>
                </c:pt>
                <c:pt idx="35260">
                  <c:v>1.8010333958299601E-5</c:v>
                </c:pt>
                <c:pt idx="35261">
                  <c:v>6.3100802444712202E-3</c:v>
                </c:pt>
                <c:pt idx="35262">
                  <c:v>2.00422611602873E-2</c:v>
                </c:pt>
                <c:pt idx="35263">
                  <c:v>3.0941055999905801E-4</c:v>
                </c:pt>
                <c:pt idx="35264">
                  <c:v>4.8610885689846697E-3</c:v>
                </c:pt>
                <c:pt idx="35265">
                  <c:v>2.6065383509287499E-3</c:v>
                </c:pt>
                <c:pt idx="35266">
                  <c:v>1.7337897735863599E-6</c:v>
                </c:pt>
                <c:pt idx="35267">
                  <c:v>7.3081419835971796E-4</c:v>
                </c:pt>
                <c:pt idx="35268">
                  <c:v>6.2211723924065598E-4</c:v>
                </c:pt>
                <c:pt idx="35269">
                  <c:v>1.46935741462767E-4</c:v>
                </c:pt>
                <c:pt idx="35270">
                  <c:v>9.0434720476698398E-7</c:v>
                </c:pt>
                <c:pt idx="35271">
                  <c:v>8.6201034361068501E-4</c:v>
                </c:pt>
                <c:pt idx="35272">
                  <c:v>1.0089797597942201E-3</c:v>
                </c:pt>
                <c:pt idx="35273">
                  <c:v>4.0536334057367598E-4</c:v>
                </c:pt>
                <c:pt idx="35274">
                  <c:v>1.29168476540114E-3</c:v>
                </c:pt>
                <c:pt idx="35275">
                  <c:v>3.7564835320472799E-2</c:v>
                </c:pt>
                <c:pt idx="35276">
                  <c:v>5.0864220806489998E-3</c:v>
                </c:pt>
                <c:pt idx="35277">
                  <c:v>3.2601067238855499E-4</c:v>
                </c:pt>
                <c:pt idx="35278">
                  <c:v>2.5495108883364301E-6</c:v>
                </c:pt>
                <c:pt idx="35279">
                  <c:v>6.2844437296036401E-4</c:v>
                </c:pt>
                <c:pt idx="35280">
                  <c:v>2.70285916458993E-4</c:v>
                </c:pt>
                <c:pt idx="35281">
                  <c:v>6.6249436358857702E-6</c:v>
                </c:pt>
                <c:pt idx="35282">
                  <c:v>3.6341710324989597E-2</c:v>
                </c:pt>
                <c:pt idx="35283">
                  <c:v>4.1819656194443398E-4</c:v>
                </c:pt>
                <c:pt idx="35284">
                  <c:v>1.9049751531634E-4</c:v>
                </c:pt>
                <c:pt idx="35285">
                  <c:v>1.9820117368781898E-6</c:v>
                </c:pt>
                <c:pt idx="35286">
                  <c:v>7.8928236362157001E-7</c:v>
                </c:pt>
                <c:pt idx="35287">
                  <c:v>2.9546136375467901E-3</c:v>
                </c:pt>
                <c:pt idx="35288">
                  <c:v>2.6230563837038298E-4</c:v>
                </c:pt>
                <c:pt idx="35289">
                  <c:v>5.9946126572895402E-6</c:v>
                </c:pt>
                <c:pt idx="35290">
                  <c:v>7.7762091891906901E-4</c:v>
                </c:pt>
                <c:pt idx="35291">
                  <c:v>1.27638131303428E-4</c:v>
                </c:pt>
                <c:pt idx="35292">
                  <c:v>5.1915128934514596E-4</c:v>
                </c:pt>
                <c:pt idx="35293">
                  <c:v>8.74665389398033E-5</c:v>
                </c:pt>
                <c:pt idx="35294">
                  <c:v>2.2466820414661502E-2</c:v>
                </c:pt>
                <c:pt idx="35295">
                  <c:v>9.5367553328408201E-3</c:v>
                </c:pt>
                <c:pt idx="35296">
                  <c:v>1.3624846988105101E-4</c:v>
                </c:pt>
                <c:pt idx="35297">
                  <c:v>1.06226315156073E-4</c:v>
                </c:pt>
                <c:pt idx="35298">
                  <c:v>1.3066981946658401E-4</c:v>
                </c:pt>
                <c:pt idx="35299">
                  <c:v>1.45135574035861E-6</c:v>
                </c:pt>
                <c:pt idx="35300">
                  <c:v>5.4893626996274604E-3</c:v>
                </c:pt>
                <c:pt idx="35301">
                  <c:v>1.04233320389017E-2</c:v>
                </c:pt>
                <c:pt idx="35302">
                  <c:v>4.2747590469283198E-2</c:v>
                </c:pt>
                <c:pt idx="35303">
                  <c:v>2.9092110400675499E-6</c:v>
                </c:pt>
                <c:pt idx="35304">
                  <c:v>4.6956063923754598E-4</c:v>
                </c:pt>
                <c:pt idx="35305">
                  <c:v>2.42276673159973E-4</c:v>
                </c:pt>
                <c:pt idx="35306">
                  <c:v>4.0876018271813699E-4</c:v>
                </c:pt>
                <c:pt idx="35307">
                  <c:v>5.1551833825678704E-3</c:v>
                </c:pt>
                <c:pt idx="35308">
                  <c:v>3.4835946486642799E-3</c:v>
                </c:pt>
                <c:pt idx="35309">
                  <c:v>6.0836087317479399E-3</c:v>
                </c:pt>
                <c:pt idx="35310">
                  <c:v>1.6347881471844801E-2</c:v>
                </c:pt>
                <c:pt idx="35311">
                  <c:v>5.3987044491652404E-3</c:v>
                </c:pt>
                <c:pt idx="35312">
                  <c:v>5.6715913207058301E-4</c:v>
                </c:pt>
                <c:pt idx="35313">
                  <c:v>1.5751456026735299E-6</c:v>
                </c:pt>
                <c:pt idx="35314">
                  <c:v>1.5912025052995199E-4</c:v>
                </c:pt>
                <c:pt idx="35315">
                  <c:v>1.5306573373910701E-3</c:v>
                </c:pt>
                <c:pt idx="35316">
                  <c:v>3.4962254160613798E-4</c:v>
                </c:pt>
                <c:pt idx="35317">
                  <c:v>8.8185459749573199E-4</c:v>
                </c:pt>
                <c:pt idx="35318">
                  <c:v>6.9856176477864199E-5</c:v>
                </c:pt>
                <c:pt idx="35319">
                  <c:v>1.66929082822638E-4</c:v>
                </c:pt>
                <c:pt idx="35320">
                  <c:v>8.1983127024840598E-3</c:v>
                </c:pt>
                <c:pt idx="35321">
                  <c:v>5.4446926560570402E-5</c:v>
                </c:pt>
                <c:pt idx="35322">
                  <c:v>1.29811676049861E-4</c:v>
                </c:pt>
                <c:pt idx="35323">
                  <c:v>6.0808671314175698E-3</c:v>
                </c:pt>
                <c:pt idx="35324">
                  <c:v>8.8561556011120598E-4</c:v>
                </c:pt>
                <c:pt idx="35325">
                  <c:v>6.8059222673722399E-4</c:v>
                </c:pt>
                <c:pt idx="35326">
                  <c:v>1.2607201847027899E-2</c:v>
                </c:pt>
                <c:pt idx="35327">
                  <c:v>5.6217064177066503E-3</c:v>
                </c:pt>
                <c:pt idx="35328">
                  <c:v>3.7970588575361501E-7</c:v>
                </c:pt>
                <c:pt idx="35329">
                  <c:v>9.1903910457255402E-7</c:v>
                </c:pt>
                <c:pt idx="35330">
                  <c:v>5.6349708158239499E-5</c:v>
                </c:pt>
                <c:pt idx="35331">
                  <c:v>2.02665598955547E-2</c:v>
                </c:pt>
                <c:pt idx="35332">
                  <c:v>2.3437425912727799E-6</c:v>
                </c:pt>
                <c:pt idx="35333">
                  <c:v>4.6941445782735098E-4</c:v>
                </c:pt>
                <c:pt idx="35334">
                  <c:v>4.3421691179783001E-5</c:v>
                </c:pt>
                <c:pt idx="35335">
                  <c:v>5.2039750879418797E-5</c:v>
                </c:pt>
                <c:pt idx="35336">
                  <c:v>2.8630285867426602E-4</c:v>
                </c:pt>
                <c:pt idx="35337">
                  <c:v>7.0243087947356102E-5</c:v>
                </c:pt>
                <c:pt idx="35338">
                  <c:v>2.3309024849939899E-4</c:v>
                </c:pt>
                <c:pt idx="35339">
                  <c:v>3.2029214532217402E-2</c:v>
                </c:pt>
                <c:pt idx="35340">
                  <c:v>9.7175958675387302E-4</c:v>
                </c:pt>
                <c:pt idx="35341">
                  <c:v>7.4375705138909196E-5</c:v>
                </c:pt>
                <c:pt idx="35342">
                  <c:v>7.9895811318176496E-4</c:v>
                </c:pt>
                <c:pt idx="35343">
                  <c:v>5.1589631076695E-3</c:v>
                </c:pt>
                <c:pt idx="35344">
                  <c:v>7.9001233469531507E-5</c:v>
                </c:pt>
                <c:pt idx="35345">
                  <c:v>1.6069145561545601E-6</c:v>
                </c:pt>
                <c:pt idx="35346">
                  <c:v>3.5019098522595898E-4</c:v>
                </c:pt>
                <c:pt idx="35347">
                  <c:v>3.6211802945737702E-3</c:v>
                </c:pt>
                <c:pt idx="35348">
                  <c:v>9.0559275008782504E-3</c:v>
                </c:pt>
                <c:pt idx="35349">
                  <c:v>1.38009836306881E-3</c:v>
                </c:pt>
                <c:pt idx="35350">
                  <c:v>1.01556738025998E-2</c:v>
                </c:pt>
                <c:pt idx="35351">
                  <c:v>9.3285112956695903E-5</c:v>
                </c:pt>
                <c:pt idx="35352">
                  <c:v>3.1099937946762798E-7</c:v>
                </c:pt>
                <c:pt idx="35353">
                  <c:v>1.75935284634341E-4</c:v>
                </c:pt>
                <c:pt idx="35354">
                  <c:v>6.2517846333386997E-4</c:v>
                </c:pt>
                <c:pt idx="35355">
                  <c:v>1.4588137021435499E-4</c:v>
                </c:pt>
                <c:pt idx="35356">
                  <c:v>1.06439868035243E-4</c:v>
                </c:pt>
                <c:pt idx="35357">
                  <c:v>1.63493262900949E-6</c:v>
                </c:pt>
                <c:pt idx="35358">
                  <c:v>1.78118722852294E-4</c:v>
                </c:pt>
                <c:pt idx="35359">
                  <c:v>8.9903052170002997E-6</c:v>
                </c:pt>
                <c:pt idx="35360">
                  <c:v>2.9074516421405499E-5</c:v>
                </c:pt>
                <c:pt idx="35361">
                  <c:v>1.03194585820661E-4</c:v>
                </c:pt>
                <c:pt idx="35362">
                  <c:v>7.6719322007515306E-5</c:v>
                </c:pt>
                <c:pt idx="35363">
                  <c:v>5.8131724429121303E-6</c:v>
                </c:pt>
                <c:pt idx="35364">
                  <c:v>1.3818209047626599E-3</c:v>
                </c:pt>
                <c:pt idx="35365">
                  <c:v>5.6537029233420999E-3</c:v>
                </c:pt>
                <c:pt idx="35366">
                  <c:v>5.1530856552792301E-4</c:v>
                </c:pt>
                <c:pt idx="35367">
                  <c:v>2.6865073510587698E-6</c:v>
                </c:pt>
                <c:pt idx="35368">
                  <c:v>5.1842304740586304E-4</c:v>
                </c:pt>
                <c:pt idx="35369">
                  <c:v>5.37469045284462E-5</c:v>
                </c:pt>
                <c:pt idx="35370">
                  <c:v>1.8999272715775699E-7</c:v>
                </c:pt>
                <c:pt idx="35371">
                  <c:v>1.1467971238078601E-2</c:v>
                </c:pt>
                <c:pt idx="35372">
                  <c:v>2.9394665483135701E-4</c:v>
                </c:pt>
                <c:pt idx="35373">
                  <c:v>6.2904589053812002E-3</c:v>
                </c:pt>
                <c:pt idx="35374">
                  <c:v>1.20267680839363E-4</c:v>
                </c:pt>
                <c:pt idx="35375">
                  <c:v>1.63007952235112E-3</c:v>
                </c:pt>
                <c:pt idx="35376">
                  <c:v>5.63153988790072E-4</c:v>
                </c:pt>
                <c:pt idx="35377">
                  <c:v>2.4084246793523801E-4</c:v>
                </c:pt>
                <c:pt idx="35378">
                  <c:v>5.6771189058785997E-5</c:v>
                </c:pt>
                <c:pt idx="35379">
                  <c:v>6.9184407948823896E-4</c:v>
                </c:pt>
                <c:pt idx="35380">
                  <c:v>1.4200323059865099E-4</c:v>
                </c:pt>
                <c:pt idx="35381">
                  <c:v>1.7417268553949E-3</c:v>
                </c:pt>
                <c:pt idx="35382">
                  <c:v>5.7101211156697597E-3</c:v>
                </c:pt>
                <c:pt idx="35383">
                  <c:v>3.2949048245389502E-2</c:v>
                </c:pt>
                <c:pt idx="35384">
                  <c:v>4.4706762569991001E-4</c:v>
                </c:pt>
                <c:pt idx="35385">
                  <c:v>1.1617885592496301E-3</c:v>
                </c:pt>
                <c:pt idx="35386">
                  <c:v>2.81012229338197E-7</c:v>
                </c:pt>
                <c:pt idx="35387">
                  <c:v>3.0098246072301799E-4</c:v>
                </c:pt>
                <c:pt idx="35388">
                  <c:v>1.3937158334799101E-3</c:v>
                </c:pt>
                <c:pt idx="35389">
                  <c:v>1.18256370893703E-6</c:v>
                </c:pt>
                <c:pt idx="35390">
                  <c:v>2.36535050496527E-4</c:v>
                </c:pt>
                <c:pt idx="35391">
                  <c:v>5.1819606163898501E-5</c:v>
                </c:pt>
                <c:pt idx="35392">
                  <c:v>6.8621358834275003E-5</c:v>
                </c:pt>
                <c:pt idx="35393">
                  <c:v>1.9405250097258599E-3</c:v>
                </c:pt>
                <c:pt idx="35394">
                  <c:v>4.0495023047130101E-4</c:v>
                </c:pt>
                <c:pt idx="35395">
                  <c:v>8.02495094197262E-6</c:v>
                </c:pt>
                <c:pt idx="35396">
                  <c:v>2.0688358212248299E-6</c:v>
                </c:pt>
                <c:pt idx="35397">
                  <c:v>1.20659252357389E-4</c:v>
                </c:pt>
                <c:pt idx="35398">
                  <c:v>5.83999826081369E-3</c:v>
                </c:pt>
                <c:pt idx="35399">
                  <c:v>3.6959387079601199E-6</c:v>
                </c:pt>
                <c:pt idx="35400">
                  <c:v>3.3953173635877798E-3</c:v>
                </c:pt>
                <c:pt idx="35401">
                  <c:v>6.1203019477826595E-4</c:v>
                </c:pt>
                <c:pt idx="35402">
                  <c:v>3.5738273601659899E-5</c:v>
                </c:pt>
                <c:pt idx="35403">
                  <c:v>5.0944302645338803E-4</c:v>
                </c:pt>
                <c:pt idx="35404">
                  <c:v>1.78836732298034E-6</c:v>
                </c:pt>
                <c:pt idx="35405">
                  <c:v>1.8999893467379701E-3</c:v>
                </c:pt>
                <c:pt idx="35406">
                  <c:v>1.20108555070493E-4</c:v>
                </c:pt>
                <c:pt idx="35407">
                  <c:v>5.2427382562349602E-4</c:v>
                </c:pt>
                <c:pt idx="35408">
                  <c:v>8.2260490031853505E-3</c:v>
                </c:pt>
                <c:pt idx="35409">
                  <c:v>6.4887166558557103E-3</c:v>
                </c:pt>
                <c:pt idx="35410">
                  <c:v>2.9625996023363501E-4</c:v>
                </c:pt>
                <c:pt idx="35411">
                  <c:v>4.2877812167882697E-3</c:v>
                </c:pt>
                <c:pt idx="35412">
                  <c:v>2.9377894064844202E-4</c:v>
                </c:pt>
                <c:pt idx="35413">
                  <c:v>2.09812890428235E-4</c:v>
                </c:pt>
                <c:pt idx="35414">
                  <c:v>5.3204026224180905E-7</c:v>
                </c:pt>
                <c:pt idx="35415">
                  <c:v>4.1749349116056302E-2</c:v>
                </c:pt>
                <c:pt idx="35416">
                  <c:v>1.8944670777280899E-4</c:v>
                </c:pt>
                <c:pt idx="35417">
                  <c:v>1.32790361211685E-4</c:v>
                </c:pt>
                <c:pt idx="35418">
                  <c:v>4.3516134262516198E-6</c:v>
                </c:pt>
                <c:pt idx="35419">
                  <c:v>3.2009638392733399E-3</c:v>
                </c:pt>
                <c:pt idx="35420">
                  <c:v>1.4028962878601099E-3</c:v>
                </c:pt>
                <c:pt idx="35421">
                  <c:v>9.5828046637872399E-4</c:v>
                </c:pt>
                <c:pt idx="35422">
                  <c:v>1.4640470190821801E-4</c:v>
                </c:pt>
                <c:pt idx="35423">
                  <c:v>3.61780852642435E-3</c:v>
                </c:pt>
                <c:pt idx="35424">
                  <c:v>0.68308091887850697</c:v>
                </c:pt>
                <c:pt idx="35425">
                  <c:v>9.5680346184771E-5</c:v>
                </c:pt>
                <c:pt idx="35426">
                  <c:v>8.9978039049758705E-5</c:v>
                </c:pt>
                <c:pt idx="35427">
                  <c:v>3.03485926237905E-6</c:v>
                </c:pt>
                <c:pt idx="35428">
                  <c:v>4.0966786198651604E-3</c:v>
                </c:pt>
                <c:pt idx="35429">
                  <c:v>1.2538834518405399E-5</c:v>
                </c:pt>
                <c:pt idx="35430">
                  <c:v>1.8962456704362999E-6</c:v>
                </c:pt>
                <c:pt idx="35431">
                  <c:v>4.3670628616172503E-3</c:v>
                </c:pt>
                <c:pt idx="35432">
                  <c:v>6.3542883973124499E-3</c:v>
                </c:pt>
                <c:pt idx="35433">
                  <c:v>4.93263991010432E-3</c:v>
                </c:pt>
                <c:pt idx="35434">
                  <c:v>8.8586379120409202E-4</c:v>
                </c:pt>
                <c:pt idx="35435">
                  <c:v>2.3808648103983401E-6</c:v>
                </c:pt>
                <c:pt idx="35436">
                  <c:v>2.0970074224808099E-7</c:v>
                </c:pt>
                <c:pt idx="35437">
                  <c:v>1.76699112320375E-2</c:v>
                </c:pt>
                <c:pt idx="35438">
                  <c:v>3.9983287235224501E-3</c:v>
                </c:pt>
                <c:pt idx="35439">
                  <c:v>2.5469442058369702E-4</c:v>
                </c:pt>
                <c:pt idx="35440">
                  <c:v>1.5697526729686699E-4</c:v>
                </c:pt>
                <c:pt idx="35441">
                  <c:v>4.5310832549779302E-3</c:v>
                </c:pt>
                <c:pt idx="35442">
                  <c:v>1.8155869522802501E-4</c:v>
                </c:pt>
                <c:pt idx="35443">
                  <c:v>5.17517049415328E-5</c:v>
                </c:pt>
                <c:pt idx="35444">
                  <c:v>6.6653495785689494E-5</c:v>
                </c:pt>
                <c:pt idx="35445">
                  <c:v>3.4297800743501002E-3</c:v>
                </c:pt>
                <c:pt idx="35446">
                  <c:v>2.0679122437756599E-5</c:v>
                </c:pt>
                <c:pt idx="35447">
                  <c:v>6.0742690166348595E-4</c:v>
                </c:pt>
                <c:pt idx="35448">
                  <c:v>5.4116800142477302E-7</c:v>
                </c:pt>
                <c:pt idx="35449">
                  <c:v>1.06774622374787E-2</c:v>
                </c:pt>
                <c:pt idx="35450">
                  <c:v>5.6066389414628302E-3</c:v>
                </c:pt>
                <c:pt idx="35451">
                  <c:v>6.7725027567243701E-5</c:v>
                </c:pt>
                <c:pt idx="35452">
                  <c:v>2.3330918171997399E-4</c:v>
                </c:pt>
                <c:pt idx="35453">
                  <c:v>2.4908133366021101E-2</c:v>
                </c:pt>
                <c:pt idx="35454">
                  <c:v>1.52391480915769E-4</c:v>
                </c:pt>
                <c:pt idx="35455">
                  <c:v>2.1665121765764101E-5</c:v>
                </c:pt>
                <c:pt idx="35456">
                  <c:v>3.4724229554391599E-4</c:v>
                </c:pt>
                <c:pt idx="35457">
                  <c:v>4.9525854779657397E-3</c:v>
                </c:pt>
                <c:pt idx="35458">
                  <c:v>1.5985373261536199E-4</c:v>
                </c:pt>
                <c:pt idx="35459">
                  <c:v>6.1756543735400201E-4</c:v>
                </c:pt>
                <c:pt idx="35460">
                  <c:v>9.1080878614506304E-3</c:v>
                </c:pt>
                <c:pt idx="35461">
                  <c:v>3.5671461055873402E-5</c:v>
                </c:pt>
                <c:pt idx="35462">
                  <c:v>2.9776550018302702E-4</c:v>
                </c:pt>
                <c:pt idx="35463">
                  <c:v>7.9636875745808799E-3</c:v>
                </c:pt>
                <c:pt idx="35464">
                  <c:v>9.3504902019088398E-3</c:v>
                </c:pt>
                <c:pt idx="35465">
                  <c:v>5.3813251943818398E-3</c:v>
                </c:pt>
                <c:pt idx="35466">
                  <c:v>3.27779353616339E-4</c:v>
                </c:pt>
                <c:pt idx="35467">
                  <c:v>4.6981985150223804E-3</c:v>
                </c:pt>
                <c:pt idx="35468">
                  <c:v>3.9905912855981796E-3</c:v>
                </c:pt>
                <c:pt idx="35469">
                  <c:v>1.5786211672003599E-4</c:v>
                </c:pt>
                <c:pt idx="35470">
                  <c:v>7.2585662435166193E-5</c:v>
                </c:pt>
                <c:pt idx="35471">
                  <c:v>3.1645205897924398E-3</c:v>
                </c:pt>
                <c:pt idx="35472">
                  <c:v>9.1155157306507695E-5</c:v>
                </c:pt>
                <c:pt idx="35473">
                  <c:v>6.0147736853586303E-3</c:v>
                </c:pt>
                <c:pt idx="35474">
                  <c:v>7.4427612630201205E-5</c:v>
                </c:pt>
                <c:pt idx="35475">
                  <c:v>1.87839073741932E-4</c:v>
                </c:pt>
                <c:pt idx="35476">
                  <c:v>1.67669885779173E-4</c:v>
                </c:pt>
                <c:pt idx="35477">
                  <c:v>1.38905469260552E-2</c:v>
                </c:pt>
                <c:pt idx="35478">
                  <c:v>1.64184633345627E-4</c:v>
                </c:pt>
                <c:pt idx="35479">
                  <c:v>5.0560386850607804E-3</c:v>
                </c:pt>
                <c:pt idx="35480">
                  <c:v>3.4915517838195E-6</c:v>
                </c:pt>
                <c:pt idx="35481">
                  <c:v>1.4069049170382399E-2</c:v>
                </c:pt>
                <c:pt idx="35482">
                  <c:v>2.18845790753252E-3</c:v>
                </c:pt>
                <c:pt idx="35483">
                  <c:v>7.6668886858060004E-5</c:v>
                </c:pt>
                <c:pt idx="35484">
                  <c:v>3.1341084947950201E-3</c:v>
                </c:pt>
                <c:pt idx="35485">
                  <c:v>1.38093207598429E-2</c:v>
                </c:pt>
                <c:pt idx="35486">
                  <c:v>3.0039777442083198E-4</c:v>
                </c:pt>
                <c:pt idx="35487">
                  <c:v>2.82393304919053E-6</c:v>
                </c:pt>
                <c:pt idx="35488">
                  <c:v>4.92363177579416E-2</c:v>
                </c:pt>
                <c:pt idx="35489">
                  <c:v>1.8086740895502501E-4</c:v>
                </c:pt>
                <c:pt idx="35490">
                  <c:v>2.2586112577145499E-5</c:v>
                </c:pt>
                <c:pt idx="35491">
                  <c:v>4.7644284432833798E-4</c:v>
                </c:pt>
                <c:pt idx="35492">
                  <c:v>7.2896035816722598E-4</c:v>
                </c:pt>
                <c:pt idx="35493">
                  <c:v>1.7913232724495199E-5</c:v>
                </c:pt>
                <c:pt idx="35494">
                  <c:v>1.3031470246084901E-3</c:v>
                </c:pt>
                <c:pt idx="35495">
                  <c:v>5.9229295165323301E-4</c:v>
                </c:pt>
                <c:pt idx="35496">
                  <c:v>4.2985255948778702E-7</c:v>
                </c:pt>
                <c:pt idx="35497">
                  <c:v>7.4426450877350695E-4</c:v>
                </c:pt>
                <c:pt idx="35498">
                  <c:v>2.4680848308811497E-4</c:v>
                </c:pt>
                <c:pt idx="35499">
                  <c:v>1.9300996183743799E-3</c:v>
                </c:pt>
                <c:pt idx="35500">
                  <c:v>3.07347853254414E-3</c:v>
                </c:pt>
                <c:pt idx="35501">
                  <c:v>1.1336938634696399E-2</c:v>
                </c:pt>
                <c:pt idx="35502">
                  <c:v>3.4181916249034199E-3</c:v>
                </c:pt>
                <c:pt idx="35503">
                  <c:v>8.2846666353540705E-5</c:v>
                </c:pt>
                <c:pt idx="35504">
                  <c:v>9.7412139552780896E-4</c:v>
                </c:pt>
                <c:pt idx="35505">
                  <c:v>1.94906335331517E-2</c:v>
                </c:pt>
                <c:pt idx="35506">
                  <c:v>1.05784008835866E-3</c:v>
                </c:pt>
                <c:pt idx="35507">
                  <c:v>8.4651847932486496E-7</c:v>
                </c:pt>
                <c:pt idx="35508">
                  <c:v>1.01651000007494E-6</c:v>
                </c:pt>
                <c:pt idx="35509">
                  <c:v>1.16292165841618E-3</c:v>
                </c:pt>
                <c:pt idx="35510">
                  <c:v>3.5066532184130399E-4</c:v>
                </c:pt>
                <c:pt idx="35511">
                  <c:v>1.30987784499134E-3</c:v>
                </c:pt>
                <c:pt idx="35512">
                  <c:v>2.9572426537953101E-3</c:v>
                </c:pt>
                <c:pt idx="35513">
                  <c:v>4.6013636155314402E-5</c:v>
                </c:pt>
                <c:pt idx="35514">
                  <c:v>1.0222490542654301E-6</c:v>
                </c:pt>
                <c:pt idx="35515">
                  <c:v>2.9734489939380899E-5</c:v>
                </c:pt>
                <c:pt idx="35516">
                  <c:v>4.1824545271217399E-3</c:v>
                </c:pt>
                <c:pt idx="35517">
                  <c:v>2.1946595363197101E-4</c:v>
                </c:pt>
                <c:pt idx="35518">
                  <c:v>3.7655682580778898E-5</c:v>
                </c:pt>
                <c:pt idx="35519">
                  <c:v>4.5125721548898001E-4</c:v>
                </c:pt>
                <c:pt idx="35520">
                  <c:v>2.5238048479446902E-4</c:v>
                </c:pt>
                <c:pt idx="35521">
                  <c:v>1.6572341572915799E-2</c:v>
                </c:pt>
                <c:pt idx="35522">
                  <c:v>3.3390910832032999E-4</c:v>
                </c:pt>
                <c:pt idx="35523">
                  <c:v>1.4209900002517501E-4</c:v>
                </c:pt>
                <c:pt idx="35524">
                  <c:v>7.4461176252667996E-5</c:v>
                </c:pt>
                <c:pt idx="35525">
                  <c:v>7.7070149811528897E-3</c:v>
                </c:pt>
                <c:pt idx="35526">
                  <c:v>3.1702690064765002E-3</c:v>
                </c:pt>
                <c:pt idx="35527">
                  <c:v>2.2510692722306901E-6</c:v>
                </c:pt>
                <c:pt idx="35528">
                  <c:v>1.73927766940226E-4</c:v>
                </c:pt>
                <c:pt idx="35529">
                  <c:v>3.75994317799113E-3</c:v>
                </c:pt>
                <c:pt idx="35530">
                  <c:v>7.1165422846487098E-4</c:v>
                </c:pt>
                <c:pt idx="35531">
                  <c:v>4.3789290909564599E-4</c:v>
                </c:pt>
                <c:pt idx="35532">
                  <c:v>2.6800634096042899E-4</c:v>
                </c:pt>
                <c:pt idx="35533">
                  <c:v>6.0492192518695599E-6</c:v>
                </c:pt>
                <c:pt idx="35534">
                  <c:v>5.39606670409384E-5</c:v>
                </c:pt>
                <c:pt idx="35535">
                  <c:v>2.41345704837934E-5</c:v>
                </c:pt>
                <c:pt idx="35536">
                  <c:v>1.1020881013793201E-2</c:v>
                </c:pt>
                <c:pt idx="35537">
                  <c:v>2.2034903068210901E-4</c:v>
                </c:pt>
                <c:pt idx="35538">
                  <c:v>1.2606857248134701E-5</c:v>
                </c:pt>
                <c:pt idx="35539">
                  <c:v>6.4541175769221304E-4</c:v>
                </c:pt>
                <c:pt idx="35540">
                  <c:v>1.6164094984697999E-4</c:v>
                </c:pt>
                <c:pt idx="35541">
                  <c:v>5.17738689801652E-2</c:v>
                </c:pt>
                <c:pt idx="35542">
                  <c:v>2.3183552391366501E-4</c:v>
                </c:pt>
                <c:pt idx="35543">
                  <c:v>1.2435260672238001E-4</c:v>
                </c:pt>
                <c:pt idx="35544">
                  <c:v>6.1486440078613498E-5</c:v>
                </c:pt>
                <c:pt idx="35545">
                  <c:v>5.3417820290336802E-5</c:v>
                </c:pt>
                <c:pt idx="35546">
                  <c:v>1.4236580428124101E-4</c:v>
                </c:pt>
                <c:pt idx="35547">
                  <c:v>3.7545962227979797E-2</c:v>
                </c:pt>
                <c:pt idx="35548">
                  <c:v>2.75765432273695E-4</c:v>
                </c:pt>
                <c:pt idx="35549">
                  <c:v>3.8629340748863999E-5</c:v>
                </c:pt>
                <c:pt idx="35550">
                  <c:v>2.9681769303377701E-4</c:v>
                </c:pt>
                <c:pt idx="35551">
                  <c:v>2.93972845752235E-5</c:v>
                </c:pt>
                <c:pt idx="35552">
                  <c:v>3.6484936295304601E-7</c:v>
                </c:pt>
                <c:pt idx="35553">
                  <c:v>2.2910379672350599E-4</c:v>
                </c:pt>
                <c:pt idx="35554">
                  <c:v>3.8415368552303197E-7</c:v>
                </c:pt>
                <c:pt idx="35555">
                  <c:v>3.3653642688138898E-4</c:v>
                </c:pt>
                <c:pt idx="35556">
                  <c:v>3.9049125458604197E-5</c:v>
                </c:pt>
                <c:pt idx="35557">
                  <c:v>5.8251561733223103E-5</c:v>
                </c:pt>
                <c:pt idx="35558">
                  <c:v>2.6793278930079701E-7</c:v>
                </c:pt>
                <c:pt idx="35559">
                  <c:v>1.9285010882115899E-2</c:v>
                </c:pt>
                <c:pt idx="35560">
                  <c:v>1.4802979583443301E-4</c:v>
                </c:pt>
                <c:pt idx="35561">
                  <c:v>5.6650671256802598E-3</c:v>
                </c:pt>
                <c:pt idx="35562">
                  <c:v>2.1161377224620501E-4</c:v>
                </c:pt>
                <c:pt idx="35563">
                  <c:v>4.2222472933337301E-4</c:v>
                </c:pt>
                <c:pt idx="35564">
                  <c:v>1.04779594515761E-3</c:v>
                </c:pt>
                <c:pt idx="35565">
                  <c:v>1.22678254109374E-6</c:v>
                </c:pt>
                <c:pt idx="35566">
                  <c:v>9.8127104808113405E-4</c:v>
                </c:pt>
                <c:pt idx="35567">
                  <c:v>2.7003574886159001E-5</c:v>
                </c:pt>
                <c:pt idx="35568">
                  <c:v>7.5771626442615897E-5</c:v>
                </c:pt>
                <c:pt idx="35569">
                  <c:v>4.5787327276733202E-2</c:v>
                </c:pt>
                <c:pt idx="35570">
                  <c:v>1.4380236179031901E-4</c:v>
                </c:pt>
                <c:pt idx="35571">
                  <c:v>2.0243237978173302E-3</c:v>
                </c:pt>
                <c:pt idx="35572">
                  <c:v>4.3372407609027001E-4</c:v>
                </c:pt>
                <c:pt idx="35573">
                  <c:v>8.8343194493679806E-5</c:v>
                </c:pt>
                <c:pt idx="35574">
                  <c:v>3.7954319513053801E-4</c:v>
                </c:pt>
                <c:pt idx="35575">
                  <c:v>7.2015632168063496E-5</c:v>
                </c:pt>
                <c:pt idx="35576">
                  <c:v>2.0799662933247099E-3</c:v>
                </c:pt>
                <c:pt idx="35577">
                  <c:v>1.2372774849692601E-2</c:v>
                </c:pt>
                <c:pt idx="35578">
                  <c:v>1.89117215729246E-4</c:v>
                </c:pt>
                <c:pt idx="35579">
                  <c:v>1.2059511407450601E-4</c:v>
                </c:pt>
                <c:pt idx="35580">
                  <c:v>2.1024494440417501E-4</c:v>
                </c:pt>
                <c:pt idx="35581">
                  <c:v>1.07906978430238E-4</c:v>
                </c:pt>
                <c:pt idx="35582">
                  <c:v>5.1497498215806795E-4</c:v>
                </c:pt>
                <c:pt idx="35583">
                  <c:v>6.6464671372853497E-6</c:v>
                </c:pt>
                <c:pt idx="35584">
                  <c:v>6.53129573133027E-5</c:v>
                </c:pt>
                <c:pt idx="35585">
                  <c:v>2.86059419120513E-4</c:v>
                </c:pt>
                <c:pt idx="35586">
                  <c:v>5.6867091968717699E-7</c:v>
                </c:pt>
                <c:pt idx="35587">
                  <c:v>6.0513136626924202E-7</c:v>
                </c:pt>
                <c:pt idx="35588">
                  <c:v>3.4267344437893198E-3</c:v>
                </c:pt>
                <c:pt idx="35589">
                  <c:v>8.4127252697094902E-3</c:v>
                </c:pt>
                <c:pt idx="35590">
                  <c:v>7.6378292660235706E-5</c:v>
                </c:pt>
                <c:pt idx="35591">
                  <c:v>2.34265789804032E-2</c:v>
                </c:pt>
                <c:pt idx="35592">
                  <c:v>1.8378247171938901E-7</c:v>
                </c:pt>
                <c:pt idx="35593">
                  <c:v>7.7470977008242906E-5</c:v>
                </c:pt>
                <c:pt idx="35594">
                  <c:v>4.2981060354694001E-5</c:v>
                </c:pt>
                <c:pt idx="35595">
                  <c:v>1.7742158933340601E-6</c:v>
                </c:pt>
                <c:pt idx="35596">
                  <c:v>3.8168766185878798E-7</c:v>
                </c:pt>
                <c:pt idx="35597">
                  <c:v>2.6087370073592099E-3</c:v>
                </c:pt>
                <c:pt idx="35598">
                  <c:v>6.9418643672172805E-5</c:v>
                </c:pt>
                <c:pt idx="35599">
                  <c:v>1.1652303690059E-3</c:v>
                </c:pt>
                <c:pt idx="35600">
                  <c:v>2.1048563062044802E-6</c:v>
                </c:pt>
                <c:pt idx="35601">
                  <c:v>9.0448797950211602E-5</c:v>
                </c:pt>
                <c:pt idx="35602">
                  <c:v>3.1699287950101699E-3</c:v>
                </c:pt>
                <c:pt idx="35603">
                  <c:v>6.1376920161917503E-5</c:v>
                </c:pt>
                <c:pt idx="35604">
                  <c:v>1.06874584926481E-3</c:v>
                </c:pt>
                <c:pt idx="35605">
                  <c:v>1.2421385841879099E-4</c:v>
                </c:pt>
                <c:pt idx="35606">
                  <c:v>1.5765497072454599E-3</c:v>
                </c:pt>
                <c:pt idx="35607">
                  <c:v>6.81053455632489E-5</c:v>
                </c:pt>
                <c:pt idx="35608">
                  <c:v>4.0440999683448599E-4</c:v>
                </c:pt>
                <c:pt idx="35609">
                  <c:v>1.3721181972742499E-5</c:v>
                </c:pt>
                <c:pt idx="35610">
                  <c:v>1.90860255779712E-4</c:v>
                </c:pt>
                <c:pt idx="35611">
                  <c:v>2.1181341292378E-3</c:v>
                </c:pt>
                <c:pt idx="35612">
                  <c:v>0.231074110034756</c:v>
                </c:pt>
                <c:pt idx="35613">
                  <c:v>2.9566329578885098E-4</c:v>
                </c:pt>
                <c:pt idx="35614">
                  <c:v>3.0690273271543001E-4</c:v>
                </c:pt>
                <c:pt idx="35615">
                  <c:v>2.0425176353550399E-4</c:v>
                </c:pt>
                <c:pt idx="35616">
                  <c:v>2.5532668488974702E-4</c:v>
                </c:pt>
                <c:pt idx="35617">
                  <c:v>8.8593872184236401E-3</c:v>
                </c:pt>
                <c:pt idx="35618">
                  <c:v>1.8359213124312E-3</c:v>
                </c:pt>
                <c:pt idx="35619">
                  <c:v>1.1067319769416399E-2</c:v>
                </c:pt>
                <c:pt idx="35620">
                  <c:v>5.5381134582613602E-2</c:v>
                </c:pt>
                <c:pt idx="35621">
                  <c:v>8.3164052230041993E-6</c:v>
                </c:pt>
                <c:pt idx="35622">
                  <c:v>1.0441147120873601E-3</c:v>
                </c:pt>
                <c:pt idx="35623">
                  <c:v>3.13256332016176E-5</c:v>
                </c:pt>
                <c:pt idx="35624">
                  <c:v>2.5998552497659999E-5</c:v>
                </c:pt>
                <c:pt idx="35625">
                  <c:v>9.3276721174250605E-4</c:v>
                </c:pt>
                <c:pt idx="35626">
                  <c:v>3.2796115194735297E-5</c:v>
                </c:pt>
                <c:pt idx="35627">
                  <c:v>1.6074542962972999E-4</c:v>
                </c:pt>
                <c:pt idx="35628">
                  <c:v>5.87862392787578E-3</c:v>
                </c:pt>
                <c:pt idx="35629">
                  <c:v>3.3530962672155299E-3</c:v>
                </c:pt>
                <c:pt idx="35630">
                  <c:v>1.9635812244773601E-5</c:v>
                </c:pt>
                <c:pt idx="35631">
                  <c:v>4.5422210515469799E-4</c:v>
                </c:pt>
                <c:pt idx="35632">
                  <c:v>0.98423755193414697</c:v>
                </c:pt>
                <c:pt idx="35633">
                  <c:v>1.9715109220679099E-4</c:v>
                </c:pt>
                <c:pt idx="35634">
                  <c:v>1.8184113284965098E-2</c:v>
                </c:pt>
                <c:pt idx="35635">
                  <c:v>6.5241928647631196E-6</c:v>
                </c:pt>
                <c:pt idx="35636">
                  <c:v>1.4035972582998799E-4</c:v>
                </c:pt>
                <c:pt idx="35637">
                  <c:v>5.7409557515719398E-2</c:v>
                </c:pt>
                <c:pt idx="35638">
                  <c:v>4.2878028048919299E-4</c:v>
                </c:pt>
                <c:pt idx="35639">
                  <c:v>7.2805789395408204E-3</c:v>
                </c:pt>
                <c:pt idx="35640">
                  <c:v>1.4950416224091399E-4</c:v>
                </c:pt>
                <c:pt idx="35641">
                  <c:v>5.0151208974500398E-5</c:v>
                </c:pt>
                <c:pt idx="35642">
                  <c:v>5.2877609341345702E-7</c:v>
                </c:pt>
                <c:pt idx="35643">
                  <c:v>2.1338644302500799E-4</c:v>
                </c:pt>
                <c:pt idx="35644">
                  <c:v>4.1434689789620503E-3</c:v>
                </c:pt>
                <c:pt idx="35645">
                  <c:v>1.8832463818525601E-3</c:v>
                </c:pt>
                <c:pt idx="35646">
                  <c:v>4.1734316983544897E-3</c:v>
                </c:pt>
                <c:pt idx="35647">
                  <c:v>8.7978557211127001E-5</c:v>
                </c:pt>
                <c:pt idx="35648">
                  <c:v>2.9878215917320401E-4</c:v>
                </c:pt>
                <c:pt idx="35649">
                  <c:v>6.3297797400728103E-4</c:v>
                </c:pt>
                <c:pt idx="35650">
                  <c:v>1.7296676481755801E-4</c:v>
                </c:pt>
                <c:pt idx="35651">
                  <c:v>3.7546803571970599E-3</c:v>
                </c:pt>
                <c:pt idx="35652">
                  <c:v>1.28589046622239E-4</c:v>
                </c:pt>
                <c:pt idx="35653">
                  <c:v>6.4747052140176305E-4</c:v>
                </c:pt>
                <c:pt idx="35654">
                  <c:v>7.4225015296845204E-7</c:v>
                </c:pt>
                <c:pt idx="35655">
                  <c:v>5.0093526728738303E-3</c:v>
                </c:pt>
                <c:pt idx="35656">
                  <c:v>4.9683654988302402E-6</c:v>
                </c:pt>
                <c:pt idx="35657">
                  <c:v>7.3568235543064397E-6</c:v>
                </c:pt>
                <c:pt idx="35658">
                  <c:v>1.19331264098322E-4</c:v>
                </c:pt>
                <c:pt idx="35659">
                  <c:v>9.9248964596699903E-3</c:v>
                </c:pt>
                <c:pt idx="35660">
                  <c:v>5.7895679831020397E-3</c:v>
                </c:pt>
                <c:pt idx="35661">
                  <c:v>3.0364331649760601E-6</c:v>
                </c:pt>
                <c:pt idx="35662">
                  <c:v>6.1120950181945495E-4</c:v>
                </c:pt>
                <c:pt idx="35663">
                  <c:v>5.5515588970772604E-3</c:v>
                </c:pt>
                <c:pt idx="35664">
                  <c:v>7.4614479919891605E-4</c:v>
                </c:pt>
                <c:pt idx="35665">
                  <c:v>6.7824032984155398E-5</c:v>
                </c:pt>
                <c:pt idx="35666">
                  <c:v>1.9943847900187001E-4</c:v>
                </c:pt>
                <c:pt idx="35667">
                  <c:v>4.3946398930210196E-3</c:v>
                </c:pt>
                <c:pt idx="35668">
                  <c:v>3.9281613741730999E-5</c:v>
                </c:pt>
                <c:pt idx="35669">
                  <c:v>8.5635931070513297E-7</c:v>
                </c:pt>
                <c:pt idx="35670">
                  <c:v>4.9286240976450602E-4</c:v>
                </c:pt>
                <c:pt idx="35671">
                  <c:v>2.4598220087508299E-3</c:v>
                </c:pt>
                <c:pt idx="35672">
                  <c:v>8.61284475517286E-5</c:v>
                </c:pt>
                <c:pt idx="35673">
                  <c:v>6.3367121204381795E-5</c:v>
                </c:pt>
                <c:pt idx="35674">
                  <c:v>4.4210486111077201E-4</c:v>
                </c:pt>
                <c:pt idx="35675">
                  <c:v>7.3531475745675803E-5</c:v>
                </c:pt>
                <c:pt idx="35676">
                  <c:v>3.52706227751171E-4</c:v>
                </c:pt>
                <c:pt idx="35677">
                  <c:v>3.8147027481778801E-5</c:v>
                </c:pt>
                <c:pt idx="35678">
                  <c:v>3.4214650321098703E-4</c:v>
                </c:pt>
                <c:pt idx="35679">
                  <c:v>1.19993008157965E-3</c:v>
                </c:pt>
                <c:pt idx="35680">
                  <c:v>3.41441277263232E-3</c:v>
                </c:pt>
                <c:pt idx="35681">
                  <c:v>2.1621232096680799E-2</c:v>
                </c:pt>
                <c:pt idx="35682">
                  <c:v>5.0027835427001897E-3</c:v>
                </c:pt>
                <c:pt idx="35683">
                  <c:v>9.1248010969893095E-4</c:v>
                </c:pt>
                <c:pt idx="35684">
                  <c:v>3.5566807905535303E-5</c:v>
                </c:pt>
                <c:pt idx="35685">
                  <c:v>2.0497265585765799E-4</c:v>
                </c:pt>
                <c:pt idx="35686">
                  <c:v>6.5991001485210203E-6</c:v>
                </c:pt>
                <c:pt idx="35687">
                  <c:v>4.5157426742862803E-5</c:v>
                </c:pt>
                <c:pt idx="35688">
                  <c:v>7.2655122221950601E-4</c:v>
                </c:pt>
                <c:pt idx="35689">
                  <c:v>1.69185300697138E-3</c:v>
                </c:pt>
                <c:pt idx="35690">
                  <c:v>8.2892568450432306E-5</c:v>
                </c:pt>
                <c:pt idx="35691">
                  <c:v>5.6622758907945903E-4</c:v>
                </c:pt>
                <c:pt idx="35692">
                  <c:v>1.4150194801797899E-4</c:v>
                </c:pt>
                <c:pt idx="35693">
                  <c:v>3.7343441073091901E-5</c:v>
                </c:pt>
                <c:pt idx="35694">
                  <c:v>5.0259075221325601E-4</c:v>
                </c:pt>
                <c:pt idx="35695">
                  <c:v>2.8720205704383701E-4</c:v>
                </c:pt>
                <c:pt idx="35696">
                  <c:v>1.9785878817130099E-5</c:v>
                </c:pt>
                <c:pt idx="35697">
                  <c:v>0.25917588797619301</c:v>
                </c:pt>
                <c:pt idx="35698">
                  <c:v>2.7067167477827702E-7</c:v>
                </c:pt>
                <c:pt idx="35699">
                  <c:v>7.5542682971963095E-7</c:v>
                </c:pt>
                <c:pt idx="35700">
                  <c:v>4.2616600619067597E-3</c:v>
                </c:pt>
                <c:pt idx="35701">
                  <c:v>5.4737804051589603E-4</c:v>
                </c:pt>
                <c:pt idx="35702">
                  <c:v>2.39218771534462E-4</c:v>
                </c:pt>
                <c:pt idx="35703">
                  <c:v>3.0372085329220301E-4</c:v>
                </c:pt>
                <c:pt idx="35704">
                  <c:v>3.6442850835775998E-3</c:v>
                </c:pt>
                <c:pt idx="35705">
                  <c:v>1.3590041439155999E-4</c:v>
                </c:pt>
                <c:pt idx="35706">
                  <c:v>8.6715107883876697E-3</c:v>
                </c:pt>
                <c:pt idx="35707">
                  <c:v>6.3384866932278596E-3</c:v>
                </c:pt>
                <c:pt idx="35708">
                  <c:v>5.2901215066689699E-3</c:v>
                </c:pt>
                <c:pt idx="35709">
                  <c:v>2.13499523475958E-3</c:v>
                </c:pt>
                <c:pt idx="35710">
                  <c:v>6.9160413140725402E-5</c:v>
                </c:pt>
                <c:pt idx="35711">
                  <c:v>1.19218758927945E-3</c:v>
                </c:pt>
                <c:pt idx="35712">
                  <c:v>1.44365602582285E-2</c:v>
                </c:pt>
                <c:pt idx="35713">
                  <c:v>8.5118811025149399E-3</c:v>
                </c:pt>
                <c:pt idx="35714">
                  <c:v>2.29037526197439E-4</c:v>
                </c:pt>
                <c:pt idx="35715">
                  <c:v>1.7713149981141101E-5</c:v>
                </c:pt>
                <c:pt idx="35716">
                  <c:v>7.8025155691041398E-5</c:v>
                </c:pt>
                <c:pt idx="35717">
                  <c:v>7.0553368021954999E-3</c:v>
                </c:pt>
                <c:pt idx="35718">
                  <c:v>1.3527725182323501E-4</c:v>
                </c:pt>
                <c:pt idx="35719">
                  <c:v>2.0602642838569101E-7</c:v>
                </c:pt>
                <c:pt idx="35720">
                  <c:v>9.1304572734658401E-3</c:v>
                </c:pt>
                <c:pt idx="35721">
                  <c:v>5.6854253958284705E-4</c:v>
                </c:pt>
                <c:pt idx="35722">
                  <c:v>6.11666096653899E-7</c:v>
                </c:pt>
                <c:pt idx="35723">
                  <c:v>4.5148462112681002E-4</c:v>
                </c:pt>
                <c:pt idx="35724">
                  <c:v>1.5019029406199399E-4</c:v>
                </c:pt>
                <c:pt idx="35725">
                  <c:v>2.0891641604768901E-5</c:v>
                </c:pt>
                <c:pt idx="35726">
                  <c:v>5.1638438805733197E-6</c:v>
                </c:pt>
                <c:pt idx="35727">
                  <c:v>2.9637394729575199E-3</c:v>
                </c:pt>
                <c:pt idx="35728">
                  <c:v>3.3001025250398199E-5</c:v>
                </c:pt>
                <c:pt idx="35729">
                  <c:v>5.6369222571180295E-4</c:v>
                </c:pt>
                <c:pt idx="35730">
                  <c:v>2.0685665581538601E-2</c:v>
                </c:pt>
                <c:pt idx="35731">
                  <c:v>1.8104127249247998E-2</c:v>
                </c:pt>
                <c:pt idx="35732">
                  <c:v>3.1987407035503502E-3</c:v>
                </c:pt>
                <c:pt idx="35733">
                  <c:v>4.43200348360693E-3</c:v>
                </c:pt>
                <c:pt idx="35734">
                  <c:v>2.2872335296660998E-2</c:v>
                </c:pt>
                <c:pt idx="35735">
                  <c:v>4.0632052510833897E-5</c:v>
                </c:pt>
                <c:pt idx="35736">
                  <c:v>5.7524931223997003E-2</c:v>
                </c:pt>
                <c:pt idx="35737">
                  <c:v>3.6451692902345197E-7</c:v>
                </c:pt>
                <c:pt idx="35738">
                  <c:v>5.7806112964190297E-3</c:v>
                </c:pt>
                <c:pt idx="35739">
                  <c:v>2.7438842042453698E-2</c:v>
                </c:pt>
                <c:pt idx="35740">
                  <c:v>6.8309836126590306E-2</c:v>
                </c:pt>
                <c:pt idx="35741">
                  <c:v>1.0898963520859699E-4</c:v>
                </c:pt>
                <c:pt idx="35742">
                  <c:v>1.0707404058209099E-2</c:v>
                </c:pt>
                <c:pt idx="35743">
                  <c:v>9.2967563125050297E-4</c:v>
                </c:pt>
                <c:pt idx="35744">
                  <c:v>8.4533217728770802E-5</c:v>
                </c:pt>
                <c:pt idx="35745">
                  <c:v>1.67067140349547E-3</c:v>
                </c:pt>
                <c:pt idx="35746">
                  <c:v>1.44171716025584E-2</c:v>
                </c:pt>
                <c:pt idx="35747">
                  <c:v>1.74777777174901E-4</c:v>
                </c:pt>
                <c:pt idx="35748">
                  <c:v>2.0151579459913401E-4</c:v>
                </c:pt>
                <c:pt idx="35749">
                  <c:v>7.2636566059506997E-7</c:v>
                </c:pt>
                <c:pt idx="35750">
                  <c:v>3.55870446540633E-3</c:v>
                </c:pt>
                <c:pt idx="35751">
                  <c:v>6.8604739753001902E-3</c:v>
                </c:pt>
                <c:pt idx="35752">
                  <c:v>1.35808196624732E-4</c:v>
                </c:pt>
                <c:pt idx="35753">
                  <c:v>2.0505702958316602E-3</c:v>
                </c:pt>
                <c:pt idx="35754">
                  <c:v>3.6367473514632899E-5</c:v>
                </c:pt>
                <c:pt idx="35755">
                  <c:v>8.9605148387816405E-5</c:v>
                </c:pt>
                <c:pt idx="35756">
                  <c:v>1.80850304031192E-6</c:v>
                </c:pt>
                <c:pt idx="35757">
                  <c:v>8.3735995257995192E-3</c:v>
                </c:pt>
                <c:pt idx="35758">
                  <c:v>3.4758325824579502E-4</c:v>
                </c:pt>
                <c:pt idx="35759">
                  <c:v>4.5836681073791697E-5</c:v>
                </c:pt>
                <c:pt idx="35760">
                  <c:v>1.47424895078391E-5</c:v>
                </c:pt>
                <c:pt idx="35761">
                  <c:v>3.4137441067156399E-7</c:v>
                </c:pt>
                <c:pt idx="35762">
                  <c:v>1.39812171306254E-2</c:v>
                </c:pt>
                <c:pt idx="35763">
                  <c:v>7.8444850576134506E-5</c:v>
                </c:pt>
                <c:pt idx="35764">
                  <c:v>9.7955346613090993E-3</c:v>
                </c:pt>
                <c:pt idx="35765">
                  <c:v>8.3131130672425997E-4</c:v>
                </c:pt>
                <c:pt idx="35766">
                  <c:v>1.32093676278433E-3</c:v>
                </c:pt>
                <c:pt idx="35767">
                  <c:v>2.7420123830111799E-3</c:v>
                </c:pt>
                <c:pt idx="35768">
                  <c:v>1.09498589013086E-4</c:v>
                </c:pt>
                <c:pt idx="35769">
                  <c:v>3.0780727520668898E-5</c:v>
                </c:pt>
                <c:pt idx="35770">
                  <c:v>1.03090318117591E-4</c:v>
                </c:pt>
                <c:pt idx="35771">
                  <c:v>3.1705143393819797E-5</c:v>
                </c:pt>
                <c:pt idx="35772">
                  <c:v>1.1790778040958899E-2</c:v>
                </c:pt>
                <c:pt idx="35773">
                  <c:v>3.7385398826319301E-3</c:v>
                </c:pt>
                <c:pt idx="35774">
                  <c:v>2.63625034221965E-5</c:v>
                </c:pt>
                <c:pt idx="35775">
                  <c:v>3.8453661394997798E-2</c:v>
                </c:pt>
                <c:pt idx="35776">
                  <c:v>3.5555655415375098E-3</c:v>
                </c:pt>
                <c:pt idx="35777">
                  <c:v>1.4101896440403101E-6</c:v>
                </c:pt>
                <c:pt idx="35778">
                  <c:v>6.6052808649602501E-2</c:v>
                </c:pt>
                <c:pt idx="35779">
                  <c:v>4.6478071478885699E-4</c:v>
                </c:pt>
                <c:pt idx="35780">
                  <c:v>1.5324266315818599E-4</c:v>
                </c:pt>
                <c:pt idx="35781">
                  <c:v>1.46429088248416E-3</c:v>
                </c:pt>
                <c:pt idx="35782">
                  <c:v>1.36307856417104E-2</c:v>
                </c:pt>
                <c:pt idx="35783">
                  <c:v>5.2754175588394896E-3</c:v>
                </c:pt>
                <c:pt idx="35784">
                  <c:v>2.7105826752564602E-4</c:v>
                </c:pt>
                <c:pt idx="35785">
                  <c:v>4.5123056091529799E-4</c:v>
                </c:pt>
                <c:pt idx="35786">
                  <c:v>2.33355201400006E-4</c:v>
                </c:pt>
                <c:pt idx="35787">
                  <c:v>2.0480113539110299E-2</c:v>
                </c:pt>
                <c:pt idx="35788">
                  <c:v>1.6729552716141301E-2</c:v>
                </c:pt>
                <c:pt idx="35789">
                  <c:v>2.1816716633978999E-4</c:v>
                </c:pt>
                <c:pt idx="35790">
                  <c:v>5.3767254337247202E-5</c:v>
                </c:pt>
                <c:pt idx="35791">
                  <c:v>2.5598994102267502E-3</c:v>
                </c:pt>
                <c:pt idx="35792">
                  <c:v>9.0104179574138097E-7</c:v>
                </c:pt>
                <c:pt idx="35793">
                  <c:v>9.8103693764254301E-3</c:v>
                </c:pt>
                <c:pt idx="35794">
                  <c:v>1.97772383254202E-4</c:v>
                </c:pt>
                <c:pt idx="35795">
                  <c:v>1.2023107354577E-2</c:v>
                </c:pt>
                <c:pt idx="35796">
                  <c:v>6.9069686672416995E-4</c:v>
                </c:pt>
                <c:pt idx="35797">
                  <c:v>4.2153078757412596E-3</c:v>
                </c:pt>
                <c:pt idx="35798">
                  <c:v>6.7655375487329803E-7</c:v>
                </c:pt>
                <c:pt idx="35799">
                  <c:v>1.3335238937779901E-3</c:v>
                </c:pt>
                <c:pt idx="35800">
                  <c:v>4.9996107117584697E-3</c:v>
                </c:pt>
                <c:pt idx="35801">
                  <c:v>2.2507944208328799E-4</c:v>
                </c:pt>
                <c:pt idx="35802">
                  <c:v>1.2770219133382301E-5</c:v>
                </c:pt>
                <c:pt idx="35803">
                  <c:v>2.4329953404584299E-4</c:v>
                </c:pt>
                <c:pt idx="35804">
                  <c:v>2.40485383509631E-5</c:v>
                </c:pt>
                <c:pt idx="35805">
                  <c:v>5.9034410844344002E-4</c:v>
                </c:pt>
                <c:pt idx="35806">
                  <c:v>2.85756516002069E-4</c:v>
                </c:pt>
                <c:pt idx="35807">
                  <c:v>1.12789225454005E-4</c:v>
                </c:pt>
                <c:pt idx="35808">
                  <c:v>1.01627440908574E-4</c:v>
                </c:pt>
                <c:pt idx="35809">
                  <c:v>8.2177764044897295E-3</c:v>
                </c:pt>
                <c:pt idx="35810">
                  <c:v>5.2067500135738903E-5</c:v>
                </c:pt>
                <c:pt idx="35811">
                  <c:v>8.9665119527382703E-7</c:v>
                </c:pt>
                <c:pt idx="35812">
                  <c:v>1.5567321713499199E-5</c:v>
                </c:pt>
                <c:pt idx="35813">
                  <c:v>7.3093193679219702E-5</c:v>
                </c:pt>
                <c:pt idx="35814">
                  <c:v>9.9653219097210104E-4</c:v>
                </c:pt>
                <c:pt idx="35815">
                  <c:v>7.2614482574332503E-3</c:v>
                </c:pt>
                <c:pt idx="35816">
                  <c:v>3.3366762871182697E-2</c:v>
                </c:pt>
                <c:pt idx="35817">
                  <c:v>1.2569477455757999E-3</c:v>
                </c:pt>
                <c:pt idx="35818">
                  <c:v>1.95587872302986E-5</c:v>
                </c:pt>
                <c:pt idx="35819">
                  <c:v>1.00923178992631E-6</c:v>
                </c:pt>
                <c:pt idx="35820">
                  <c:v>1.2911116171318599E-7</c:v>
                </c:pt>
                <c:pt idx="35821">
                  <c:v>1.36613998834653E-2</c:v>
                </c:pt>
                <c:pt idx="35822">
                  <c:v>2.8265076136192599E-4</c:v>
                </c:pt>
                <c:pt idx="35823">
                  <c:v>8.7928278219618905E-3</c:v>
                </c:pt>
                <c:pt idx="35824">
                  <c:v>2.6855719726427002E-4</c:v>
                </c:pt>
                <c:pt idx="35825">
                  <c:v>3.9826454499500001E-2</c:v>
                </c:pt>
                <c:pt idx="35826">
                  <c:v>4.9695706401490404E-7</c:v>
                </c:pt>
                <c:pt idx="35827">
                  <c:v>1.5263030272568399E-3</c:v>
                </c:pt>
                <c:pt idx="35828">
                  <c:v>2.5040939859056999E-5</c:v>
                </c:pt>
                <c:pt idx="35829">
                  <c:v>4.3661066999138301E-7</c:v>
                </c:pt>
                <c:pt idx="35830">
                  <c:v>2.84219061794955E-5</c:v>
                </c:pt>
                <c:pt idx="35831">
                  <c:v>8.0360236816634195E-7</c:v>
                </c:pt>
                <c:pt idx="35832">
                  <c:v>1.0013645093419001E-3</c:v>
                </c:pt>
                <c:pt idx="35833">
                  <c:v>5.3293409047833998E-4</c:v>
                </c:pt>
                <c:pt idx="35834">
                  <c:v>9.1608981389885205E-5</c:v>
                </c:pt>
                <c:pt idx="35835">
                  <c:v>4.4946445060810297E-4</c:v>
                </c:pt>
                <c:pt idx="35836">
                  <c:v>1.3640847360963301E-4</c:v>
                </c:pt>
                <c:pt idx="35837">
                  <c:v>4.2757722341698001E-4</c:v>
                </c:pt>
                <c:pt idx="35838">
                  <c:v>6.5406744339822995E-4</c:v>
                </c:pt>
                <c:pt idx="35839">
                  <c:v>5.80329525265698E-4</c:v>
                </c:pt>
                <c:pt idx="35840">
                  <c:v>1.6024297540564899E-4</c:v>
                </c:pt>
                <c:pt idx="35841">
                  <c:v>6.7234964041348998E-3</c:v>
                </c:pt>
                <c:pt idx="35842">
                  <c:v>2.25414201091933E-5</c:v>
                </c:pt>
                <c:pt idx="35843">
                  <c:v>4.1512301152233496E-3</c:v>
                </c:pt>
                <c:pt idx="35844">
                  <c:v>1.7718049746555899E-4</c:v>
                </c:pt>
                <c:pt idx="35845">
                  <c:v>5.5977350635491498E-4</c:v>
                </c:pt>
                <c:pt idx="35846">
                  <c:v>2.5741885513850902E-3</c:v>
                </c:pt>
                <c:pt idx="35847">
                  <c:v>3.3881108377474501E-3</c:v>
                </c:pt>
                <c:pt idx="35848">
                  <c:v>2.9553921614076202E-3</c:v>
                </c:pt>
                <c:pt idx="35849">
                  <c:v>7.9282276418735101E-5</c:v>
                </c:pt>
                <c:pt idx="35850">
                  <c:v>3.1132889884038801E-4</c:v>
                </c:pt>
                <c:pt idx="35851">
                  <c:v>0.50928188213217496</c:v>
                </c:pt>
                <c:pt idx="35852">
                  <c:v>4.9116596501964402E-5</c:v>
                </c:pt>
                <c:pt idx="35853">
                  <c:v>6.4805480501529704E-3</c:v>
                </c:pt>
                <c:pt idx="35854">
                  <c:v>7.1464024827334801E-5</c:v>
                </c:pt>
                <c:pt idx="35855">
                  <c:v>2.0685789831953998E-2</c:v>
                </c:pt>
                <c:pt idx="35856">
                  <c:v>6.37336484832129E-7</c:v>
                </c:pt>
                <c:pt idx="35857">
                  <c:v>2.38958333460919E-2</c:v>
                </c:pt>
                <c:pt idx="35858">
                  <c:v>3.3984229601099502E-3</c:v>
                </c:pt>
                <c:pt idx="35859">
                  <c:v>2.64902918100782E-4</c:v>
                </c:pt>
                <c:pt idx="35860">
                  <c:v>8.2840307554428105E-5</c:v>
                </c:pt>
                <c:pt idx="35861">
                  <c:v>8.8502787876551994E-3</c:v>
                </c:pt>
                <c:pt idx="35862">
                  <c:v>1.3530845199335101E-7</c:v>
                </c:pt>
                <c:pt idx="35863">
                  <c:v>3.3667704877658701E-4</c:v>
                </c:pt>
                <c:pt idx="35864">
                  <c:v>1.8264441688335699E-3</c:v>
                </c:pt>
                <c:pt idx="35865">
                  <c:v>2.6089277147447201E-7</c:v>
                </c:pt>
                <c:pt idx="35866">
                  <c:v>2.0286894851431099E-5</c:v>
                </c:pt>
                <c:pt idx="35867">
                  <c:v>1.3645868495057801E-3</c:v>
                </c:pt>
                <c:pt idx="35868">
                  <c:v>2.0995692043030701E-5</c:v>
                </c:pt>
                <c:pt idx="35869">
                  <c:v>2.9670714028196801E-4</c:v>
                </c:pt>
                <c:pt idx="35870">
                  <c:v>9.9156285490517799E-4</c:v>
                </c:pt>
                <c:pt idx="35871">
                  <c:v>3.51809961467383E-4</c:v>
                </c:pt>
                <c:pt idx="35872">
                  <c:v>3.9407876376833099E-4</c:v>
                </c:pt>
                <c:pt idx="35873">
                  <c:v>1.04212656766914E-3</c:v>
                </c:pt>
                <c:pt idx="35874">
                  <c:v>9.9232035798818297E-5</c:v>
                </c:pt>
                <c:pt idx="35875">
                  <c:v>3.4108596773504599E-6</c:v>
                </c:pt>
                <c:pt idx="35876">
                  <c:v>1.1734239311766901E-3</c:v>
                </c:pt>
                <c:pt idx="35877">
                  <c:v>1.16524619420289E-4</c:v>
                </c:pt>
                <c:pt idx="35878">
                  <c:v>5.5452047352088198E-4</c:v>
                </c:pt>
                <c:pt idx="35879">
                  <c:v>1.13541377845721E-4</c:v>
                </c:pt>
                <c:pt idx="35880">
                  <c:v>1.05400304069702E-6</c:v>
                </c:pt>
                <c:pt idx="35881">
                  <c:v>1.5996535957893599E-4</c:v>
                </c:pt>
                <c:pt idx="35882">
                  <c:v>6.2699280196928204E-5</c:v>
                </c:pt>
                <c:pt idx="35883">
                  <c:v>1.49405581505862E-3</c:v>
                </c:pt>
                <c:pt idx="35884">
                  <c:v>6.8745954976217902E-5</c:v>
                </c:pt>
                <c:pt idx="35885">
                  <c:v>5.4772367458054796E-4</c:v>
                </c:pt>
                <c:pt idx="35886">
                  <c:v>3.5500670172977201E-5</c:v>
                </c:pt>
                <c:pt idx="35887">
                  <c:v>5.8089975291133805E-4</c:v>
                </c:pt>
                <c:pt idx="35888">
                  <c:v>4.1611590623433203E-5</c:v>
                </c:pt>
                <c:pt idx="35889">
                  <c:v>1.07097567832284E-3</c:v>
                </c:pt>
                <c:pt idx="35890">
                  <c:v>1.6550770262308901E-4</c:v>
                </c:pt>
                <c:pt idx="35891">
                  <c:v>2.8933831960783698E-4</c:v>
                </c:pt>
                <c:pt idx="35892">
                  <c:v>2.03823393129663E-5</c:v>
                </c:pt>
                <c:pt idx="35893">
                  <c:v>6.6559246683177504E-5</c:v>
                </c:pt>
                <c:pt idx="35894">
                  <c:v>6.0323642848928601E-5</c:v>
                </c:pt>
                <c:pt idx="35895">
                  <c:v>8.7932693387110801E-5</c:v>
                </c:pt>
                <c:pt idx="35896">
                  <c:v>9.08746716306141E-3</c:v>
                </c:pt>
                <c:pt idx="35897">
                  <c:v>5.7745433947184504E-7</c:v>
                </c:pt>
                <c:pt idx="35898">
                  <c:v>5.3689389168549496E-4</c:v>
                </c:pt>
                <c:pt idx="35899">
                  <c:v>5.01287990424129E-4</c:v>
                </c:pt>
                <c:pt idx="35900">
                  <c:v>1.2142949027225101E-6</c:v>
                </c:pt>
                <c:pt idx="35901">
                  <c:v>3.287535290357E-4</c:v>
                </c:pt>
                <c:pt idx="35902">
                  <c:v>1.06959080493396E-4</c:v>
                </c:pt>
                <c:pt idx="35903">
                  <c:v>1.5480723105481E-3</c:v>
                </c:pt>
                <c:pt idx="35904">
                  <c:v>7.4931408010317296E-5</c:v>
                </c:pt>
                <c:pt idx="35905">
                  <c:v>0.24096847347206499</c:v>
                </c:pt>
                <c:pt idx="35906">
                  <c:v>4.7365243534846601E-4</c:v>
                </c:pt>
                <c:pt idx="35907">
                  <c:v>1.9539405815591499E-6</c:v>
                </c:pt>
                <c:pt idx="35908">
                  <c:v>2.3028183359301399E-7</c:v>
                </c:pt>
                <c:pt idx="35909">
                  <c:v>1.92105496156742E-4</c:v>
                </c:pt>
                <c:pt idx="35910">
                  <c:v>1.6595075647098301E-3</c:v>
                </c:pt>
                <c:pt idx="35911">
                  <c:v>3.81360067357322E-4</c:v>
                </c:pt>
                <c:pt idx="35912">
                  <c:v>3.3390769435533398E-7</c:v>
                </c:pt>
                <c:pt idx="35913">
                  <c:v>2.8736810075825302E-5</c:v>
                </c:pt>
                <c:pt idx="35914">
                  <c:v>5.9417057390117602E-6</c:v>
                </c:pt>
                <c:pt idx="35915">
                  <c:v>9.2462158741230698E-4</c:v>
                </c:pt>
                <c:pt idx="35916">
                  <c:v>1.9355022887488302E-5</c:v>
                </c:pt>
                <c:pt idx="35917">
                  <c:v>1.94498567737864E-4</c:v>
                </c:pt>
                <c:pt idx="35918">
                  <c:v>2.1480992473014299E-4</c:v>
                </c:pt>
                <c:pt idx="35919">
                  <c:v>9.7001022717253598E-4</c:v>
                </c:pt>
                <c:pt idx="35920">
                  <c:v>8.4464966079706897E-5</c:v>
                </c:pt>
                <c:pt idx="35921">
                  <c:v>1.21081624829044E-3</c:v>
                </c:pt>
                <c:pt idx="35922">
                  <c:v>3.0298401109783902E-4</c:v>
                </c:pt>
                <c:pt idx="35923">
                  <c:v>9.4705380508984804E-3</c:v>
                </c:pt>
                <c:pt idx="35924">
                  <c:v>4.7536031993615996E-3</c:v>
                </c:pt>
                <c:pt idx="35925">
                  <c:v>2.3698552555582E-7</c:v>
                </c:pt>
                <c:pt idx="35926">
                  <c:v>2.7000805385121702E-4</c:v>
                </c:pt>
                <c:pt idx="35927">
                  <c:v>7.5639313638948104E-4</c:v>
                </c:pt>
                <c:pt idx="35928">
                  <c:v>4.5277118485089604E-3</c:v>
                </c:pt>
                <c:pt idx="35929">
                  <c:v>1.93850394661895E-3</c:v>
                </c:pt>
                <c:pt idx="35930">
                  <c:v>2.8506592043675899E-3</c:v>
                </c:pt>
                <c:pt idx="35931">
                  <c:v>1.1944512880980101E-4</c:v>
                </c:pt>
                <c:pt idx="35932">
                  <c:v>1.11922864908265E-2</c:v>
                </c:pt>
                <c:pt idx="35933">
                  <c:v>3.5436749858667699E-3</c:v>
                </c:pt>
                <c:pt idx="35934">
                  <c:v>3.6779869514123001E-2</c:v>
                </c:pt>
                <c:pt idx="35935">
                  <c:v>1.21646740159174E-4</c:v>
                </c:pt>
                <c:pt idx="35936">
                  <c:v>4.0705274196118904E-3</c:v>
                </c:pt>
                <c:pt idx="35937">
                  <c:v>3.7300330225211901E-4</c:v>
                </c:pt>
                <c:pt idx="35938">
                  <c:v>2.1205899997943499E-5</c:v>
                </c:pt>
                <c:pt idx="35939">
                  <c:v>1.1419563860539099E-3</c:v>
                </c:pt>
                <c:pt idx="35940">
                  <c:v>9.8639176191695002E-3</c:v>
                </c:pt>
                <c:pt idx="35941">
                  <c:v>2.0587376648713001E-3</c:v>
                </c:pt>
                <c:pt idx="35942">
                  <c:v>4.04226670216593E-7</c:v>
                </c:pt>
                <c:pt idx="35943">
                  <c:v>0.90560691114936498</c:v>
                </c:pt>
                <c:pt idx="35944">
                  <c:v>1.18817968205339E-2</c:v>
                </c:pt>
                <c:pt idx="35945">
                  <c:v>1.8328545390237201E-6</c:v>
                </c:pt>
                <c:pt idx="35946">
                  <c:v>7.1633145415060896E-3</c:v>
                </c:pt>
                <c:pt idx="35947">
                  <c:v>9.9897273345446198E-4</c:v>
                </c:pt>
                <c:pt idx="35948">
                  <c:v>3.0722104177265103E-5</c:v>
                </c:pt>
                <c:pt idx="35949">
                  <c:v>8.3815360230188101E-4</c:v>
                </c:pt>
                <c:pt idx="35950">
                  <c:v>3.9652344450198801E-3</c:v>
                </c:pt>
                <c:pt idx="35951">
                  <c:v>4.31991194899705E-4</c:v>
                </c:pt>
                <c:pt idx="35952">
                  <c:v>3.8767467447639498E-5</c:v>
                </c:pt>
                <c:pt idx="35953">
                  <c:v>1.24822005622298E-4</c:v>
                </c:pt>
                <c:pt idx="35954">
                  <c:v>9.1003779897646999E-4</c:v>
                </c:pt>
                <c:pt idx="35955">
                  <c:v>1.9572906723387199E-4</c:v>
                </c:pt>
                <c:pt idx="35956">
                  <c:v>2.2889547408789499E-3</c:v>
                </c:pt>
                <c:pt idx="35957">
                  <c:v>7.8795856323852804E-5</c:v>
                </c:pt>
                <c:pt idx="35958">
                  <c:v>2.8816891429232001E-2</c:v>
                </c:pt>
                <c:pt idx="35959">
                  <c:v>2.1977879296190599E-2</c:v>
                </c:pt>
                <c:pt idx="35960">
                  <c:v>2.03262079686174E-3</c:v>
                </c:pt>
                <c:pt idx="35961">
                  <c:v>3.1663509823971297E-4</c:v>
                </c:pt>
                <c:pt idx="35962">
                  <c:v>4.3979102071083603E-2</c:v>
                </c:pt>
                <c:pt idx="35963">
                  <c:v>1.9697414788817501E-2</c:v>
                </c:pt>
                <c:pt idx="35964">
                  <c:v>3.25707625263055E-5</c:v>
                </c:pt>
                <c:pt idx="35965">
                  <c:v>5.2202331660793696E-4</c:v>
                </c:pt>
                <c:pt idx="35966">
                  <c:v>2.1760945446487999E-4</c:v>
                </c:pt>
                <c:pt idx="35967">
                  <c:v>7.1018416165765002E-3</c:v>
                </c:pt>
                <c:pt idx="35968">
                  <c:v>1.5945854232816399E-3</c:v>
                </c:pt>
                <c:pt idx="35969">
                  <c:v>4.3575756506910999E-4</c:v>
                </c:pt>
                <c:pt idx="35970">
                  <c:v>5.1792383591943299E-5</c:v>
                </c:pt>
                <c:pt idx="35971">
                  <c:v>0.95238758107886101</c:v>
                </c:pt>
                <c:pt idx="35972">
                  <c:v>3.6784660194923999E-3</c:v>
                </c:pt>
                <c:pt idx="35973">
                  <c:v>0.25971284422602797</c:v>
                </c:pt>
                <c:pt idx="35974">
                  <c:v>4.5274655889688398E-4</c:v>
                </c:pt>
                <c:pt idx="35975">
                  <c:v>1.73670949225624E-3</c:v>
                </c:pt>
                <c:pt idx="35976">
                  <c:v>8.1662841112967403E-3</c:v>
                </c:pt>
                <c:pt idx="35977">
                  <c:v>4.6014101155690703E-4</c:v>
                </c:pt>
                <c:pt idx="35978">
                  <c:v>3.4423892642212301E-4</c:v>
                </c:pt>
                <c:pt idx="35979">
                  <c:v>4.78743520071396E-4</c:v>
                </c:pt>
                <c:pt idx="35980">
                  <c:v>1.3486424601642999E-4</c:v>
                </c:pt>
                <c:pt idx="35981">
                  <c:v>1.1428253068704001E-3</c:v>
                </c:pt>
                <c:pt idx="35982">
                  <c:v>1.5207703087451001E-2</c:v>
                </c:pt>
                <c:pt idx="35983">
                  <c:v>9.4274255023376696E-4</c:v>
                </c:pt>
                <c:pt idx="35984">
                  <c:v>5.9753191850437195E-4</c:v>
                </c:pt>
                <c:pt idx="35985">
                  <c:v>2.1144128753100101E-6</c:v>
                </c:pt>
                <c:pt idx="35986">
                  <c:v>3.51858915432832E-4</c:v>
                </c:pt>
                <c:pt idx="35987">
                  <c:v>2.7661540247581199E-3</c:v>
                </c:pt>
                <c:pt idx="35988">
                  <c:v>2.09794295325811E-4</c:v>
                </c:pt>
                <c:pt idx="35989">
                  <c:v>6.5547546611348294E-5</c:v>
                </c:pt>
                <c:pt idx="35990">
                  <c:v>5.65356101270882E-7</c:v>
                </c:pt>
                <c:pt idx="35991">
                  <c:v>1.12319506666426E-4</c:v>
                </c:pt>
                <c:pt idx="35992">
                  <c:v>2.04701624775087E-4</c:v>
                </c:pt>
                <c:pt idx="35993">
                  <c:v>1.0625678941018E-4</c:v>
                </c:pt>
                <c:pt idx="35994">
                  <c:v>5.8318436066332503E-3</c:v>
                </c:pt>
                <c:pt idx="35995">
                  <c:v>3.07526846373566E-6</c:v>
                </c:pt>
                <c:pt idx="35996">
                  <c:v>6.0579196203799197E-4</c:v>
                </c:pt>
                <c:pt idx="35997">
                  <c:v>1.66305131782672E-3</c:v>
                </c:pt>
                <c:pt idx="35998">
                  <c:v>1.8492732366233501E-4</c:v>
                </c:pt>
                <c:pt idx="35999">
                  <c:v>7.2894465533068801E-3</c:v>
                </c:pt>
                <c:pt idx="36000">
                  <c:v>2.24207772520558E-4</c:v>
                </c:pt>
                <c:pt idx="36001">
                  <c:v>3.2280300698474702E-4</c:v>
                </c:pt>
                <c:pt idx="36002">
                  <c:v>1.6272583875709599E-4</c:v>
                </c:pt>
                <c:pt idx="36003">
                  <c:v>1.0903516077294801E-3</c:v>
                </c:pt>
                <c:pt idx="36004">
                  <c:v>3.8275144228265199E-4</c:v>
                </c:pt>
                <c:pt idx="36005">
                  <c:v>5.1340692638862098E-4</c:v>
                </c:pt>
                <c:pt idx="36006">
                  <c:v>3.6925740327133402E-2</c:v>
                </c:pt>
                <c:pt idx="36007">
                  <c:v>4.3263862341350802E-5</c:v>
                </c:pt>
                <c:pt idx="36008">
                  <c:v>0.73462792866599402</c:v>
                </c:pt>
                <c:pt idx="36009">
                  <c:v>3.9941644941657501E-4</c:v>
                </c:pt>
                <c:pt idx="36010">
                  <c:v>2.06186390698963E-4</c:v>
                </c:pt>
                <c:pt idx="36011">
                  <c:v>1.43139315449728E-3</c:v>
                </c:pt>
                <c:pt idx="36012">
                  <c:v>2.0853805855486801E-5</c:v>
                </c:pt>
                <c:pt idx="36013">
                  <c:v>6.4534590409207597E-5</c:v>
                </c:pt>
                <c:pt idx="36014">
                  <c:v>3.0556189081405501E-3</c:v>
                </c:pt>
                <c:pt idx="36015">
                  <c:v>8.4939450527719892E-3</c:v>
                </c:pt>
                <c:pt idx="36016">
                  <c:v>1.6501839168380099E-4</c:v>
                </c:pt>
                <c:pt idx="36017">
                  <c:v>7.7095608986112304E-5</c:v>
                </c:pt>
                <c:pt idx="36018">
                  <c:v>3.6215530999455099E-4</c:v>
                </c:pt>
                <c:pt idx="36019">
                  <c:v>1.47476905168256E-2</c:v>
                </c:pt>
                <c:pt idx="36020">
                  <c:v>6.4496371332849103E-3</c:v>
                </c:pt>
                <c:pt idx="36021">
                  <c:v>2.5109593729361998E-3</c:v>
                </c:pt>
                <c:pt idx="36022">
                  <c:v>6.9283367179520097E-3</c:v>
                </c:pt>
                <c:pt idx="36023">
                  <c:v>5.3496541718983897E-4</c:v>
                </c:pt>
                <c:pt idx="36024">
                  <c:v>6.6650639344919895E-5</c:v>
                </c:pt>
                <c:pt idx="36025">
                  <c:v>9.8659765113841692E-4</c:v>
                </c:pt>
                <c:pt idx="36026">
                  <c:v>5.7344179646847998E-4</c:v>
                </c:pt>
                <c:pt idx="36027">
                  <c:v>5.05162706983667E-4</c:v>
                </c:pt>
                <c:pt idx="36028">
                  <c:v>1.37949854901537E-2</c:v>
                </c:pt>
                <c:pt idx="36029">
                  <c:v>1.28004640825648E-3</c:v>
                </c:pt>
                <c:pt idx="36030">
                  <c:v>2.46139978825632E-7</c:v>
                </c:pt>
                <c:pt idx="36031">
                  <c:v>9.5972957998691193E-3</c:v>
                </c:pt>
                <c:pt idx="36032">
                  <c:v>1.9457309551693401E-4</c:v>
                </c:pt>
                <c:pt idx="36033">
                  <c:v>1.3760273539235E-6</c:v>
                </c:pt>
                <c:pt idx="36034">
                  <c:v>7.6447822302874498E-3</c:v>
                </c:pt>
                <c:pt idx="36035">
                  <c:v>1.2177989368265001E-4</c:v>
                </c:pt>
                <c:pt idx="36036">
                  <c:v>1.0155771197201799E-2</c:v>
                </c:pt>
                <c:pt idx="36037">
                  <c:v>4.5160892782653002E-7</c:v>
                </c:pt>
                <c:pt idx="36038">
                  <c:v>3.0773190855052398E-3</c:v>
                </c:pt>
                <c:pt idx="36039">
                  <c:v>2.3022918196742201E-3</c:v>
                </c:pt>
                <c:pt idx="36040">
                  <c:v>7.3266416873323196E-3</c:v>
                </c:pt>
                <c:pt idx="36041">
                  <c:v>5.7522672261236599E-3</c:v>
                </c:pt>
                <c:pt idx="36042">
                  <c:v>3.3323753857533998E-7</c:v>
                </c:pt>
                <c:pt idx="36043">
                  <c:v>1.0545433302632501E-4</c:v>
                </c:pt>
                <c:pt idx="36044">
                  <c:v>5.9331369171199902E-5</c:v>
                </c:pt>
                <c:pt idx="36045">
                  <c:v>3.50530905835249E-6</c:v>
                </c:pt>
                <c:pt idx="36046">
                  <c:v>1.5982851338454201E-4</c:v>
                </c:pt>
                <c:pt idx="36047">
                  <c:v>0.75021558329229299</c:v>
                </c:pt>
                <c:pt idx="36048">
                  <c:v>3.9560908890350202E-4</c:v>
                </c:pt>
                <c:pt idx="36049">
                  <c:v>4.6590901630610597E-3</c:v>
                </c:pt>
                <c:pt idx="36050">
                  <c:v>3.3060665150168799E-4</c:v>
                </c:pt>
                <c:pt idx="36051">
                  <c:v>7.1094141191682604E-4</c:v>
                </c:pt>
                <c:pt idx="36052">
                  <c:v>9.5870353886738299E-2</c:v>
                </c:pt>
                <c:pt idx="36053">
                  <c:v>1.5100637645657099E-4</c:v>
                </c:pt>
                <c:pt idx="36054">
                  <c:v>8.0044019727657303E-3</c:v>
                </c:pt>
                <c:pt idx="36055">
                  <c:v>0.99935285588630896</c:v>
                </c:pt>
                <c:pt idx="36056">
                  <c:v>4.8845962348939998E-4</c:v>
                </c:pt>
                <c:pt idx="36057">
                  <c:v>6.9922639221891604E-4</c:v>
                </c:pt>
                <c:pt idx="36058">
                  <c:v>1.34280314931422E-4</c:v>
                </c:pt>
                <c:pt idx="36059">
                  <c:v>1.7615847968208099E-3</c:v>
                </c:pt>
                <c:pt idx="36060">
                  <c:v>1.26853039495764E-2</c:v>
                </c:pt>
                <c:pt idx="36061">
                  <c:v>1.78803733017978E-4</c:v>
                </c:pt>
                <c:pt idx="36062">
                  <c:v>2.1034153505465099E-4</c:v>
                </c:pt>
                <c:pt idx="36063">
                  <c:v>6.1091341253260403E-4</c:v>
                </c:pt>
                <c:pt idx="36064">
                  <c:v>3.3497652000767398E-4</c:v>
                </c:pt>
                <c:pt idx="36065">
                  <c:v>2.11785969301155E-4</c:v>
                </c:pt>
                <c:pt idx="36066">
                  <c:v>1.1024605589931801E-3</c:v>
                </c:pt>
                <c:pt idx="36067">
                  <c:v>3.7536701058451703E-4</c:v>
                </c:pt>
                <c:pt idx="36068">
                  <c:v>1.2333360299655199E-4</c:v>
                </c:pt>
                <c:pt idx="36069">
                  <c:v>6.7303195242570399E-3</c:v>
                </c:pt>
                <c:pt idx="36070">
                  <c:v>3.0364940340130299E-5</c:v>
                </c:pt>
                <c:pt idx="36071">
                  <c:v>1.2457218278910601E-6</c:v>
                </c:pt>
                <c:pt idx="36072">
                  <c:v>0.51010672866445195</c:v>
                </c:pt>
                <c:pt idx="36073">
                  <c:v>2.0717791476812101E-5</c:v>
                </c:pt>
                <c:pt idx="36074">
                  <c:v>3.3686041110882799E-4</c:v>
                </c:pt>
                <c:pt idx="36075">
                  <c:v>6.4089868772280404E-4</c:v>
                </c:pt>
                <c:pt idx="36076">
                  <c:v>1.0981760072488001E-3</c:v>
                </c:pt>
                <c:pt idx="36077">
                  <c:v>4.28508013238407E-3</c:v>
                </c:pt>
                <c:pt idx="36078">
                  <c:v>1.29675544515474E-3</c:v>
                </c:pt>
                <c:pt idx="36079">
                  <c:v>9.5464261874893101E-4</c:v>
                </c:pt>
                <c:pt idx="36080">
                  <c:v>6.5497551066476495E-5</c:v>
                </c:pt>
                <c:pt idx="36081">
                  <c:v>1.73004820101693E-3</c:v>
                </c:pt>
                <c:pt idx="36082">
                  <c:v>6.1888889600145299E-4</c:v>
                </c:pt>
                <c:pt idx="36083">
                  <c:v>1.5716897487476499E-4</c:v>
                </c:pt>
                <c:pt idx="36084">
                  <c:v>6.0751549075937997E-3</c:v>
                </c:pt>
                <c:pt idx="36085">
                  <c:v>2.5969799120397401E-6</c:v>
                </c:pt>
                <c:pt idx="36086">
                  <c:v>3.8899377800420101E-3</c:v>
                </c:pt>
                <c:pt idx="36087">
                  <c:v>7.1796064094250395E-4</c:v>
                </c:pt>
                <c:pt idx="36088">
                  <c:v>1.5180602937432899E-4</c:v>
                </c:pt>
                <c:pt idx="36089">
                  <c:v>3.8460908228199199E-5</c:v>
                </c:pt>
                <c:pt idx="36090">
                  <c:v>1.6069125428357998E-2</c:v>
                </c:pt>
                <c:pt idx="36091">
                  <c:v>7.8741097365255495E-3</c:v>
                </c:pt>
                <c:pt idx="36092">
                  <c:v>3.00028593857471E-5</c:v>
                </c:pt>
                <c:pt idx="36093">
                  <c:v>9.1687967980493999E-4</c:v>
                </c:pt>
                <c:pt idx="36094">
                  <c:v>2.5948842646436602E-7</c:v>
                </c:pt>
                <c:pt idx="36095">
                  <c:v>7.0158916073052298E-7</c:v>
                </c:pt>
                <c:pt idx="36096">
                  <c:v>1.03527747281835E-2</c:v>
                </c:pt>
                <c:pt idx="36097">
                  <c:v>7.9739240547074003E-5</c:v>
                </c:pt>
                <c:pt idx="36098">
                  <c:v>2.9774318930107399E-7</c:v>
                </c:pt>
                <c:pt idx="36099">
                  <c:v>9.0764292518239094E-3</c:v>
                </c:pt>
                <c:pt idx="36100">
                  <c:v>8.2995632406793998E-4</c:v>
                </c:pt>
                <c:pt idx="36101">
                  <c:v>5.8062687053230498E-4</c:v>
                </c:pt>
                <c:pt idx="36102">
                  <c:v>1.55804764697534E-4</c:v>
                </c:pt>
                <c:pt idx="36103">
                  <c:v>6.7523917075073203E-4</c:v>
                </c:pt>
                <c:pt idx="36104">
                  <c:v>8.2723751449272705E-4</c:v>
                </c:pt>
                <c:pt idx="36105">
                  <c:v>2.8124750000149299E-4</c:v>
                </c:pt>
                <c:pt idx="36106">
                  <c:v>6.57576276839726E-7</c:v>
                </c:pt>
                <c:pt idx="36107">
                  <c:v>3.9451554926574199E-2</c:v>
                </c:pt>
                <c:pt idx="36108">
                  <c:v>1.5896507904361E-6</c:v>
                </c:pt>
                <c:pt idx="36109">
                  <c:v>1.8864003254101601E-3</c:v>
                </c:pt>
                <c:pt idx="36110">
                  <c:v>3.2688872847820799E-7</c:v>
                </c:pt>
                <c:pt idx="36111">
                  <c:v>2.4366535942755198E-3</c:v>
                </c:pt>
                <c:pt idx="36112">
                  <c:v>4.85686673224988E-4</c:v>
                </c:pt>
                <c:pt idx="36113">
                  <c:v>4.5822342845468103E-5</c:v>
                </c:pt>
                <c:pt idx="36114">
                  <c:v>3.4158101420005498E-3</c:v>
                </c:pt>
                <c:pt idx="36115">
                  <c:v>5.6717107373625703E-3</c:v>
                </c:pt>
                <c:pt idx="36116">
                  <c:v>8.1980011272273501E-3</c:v>
                </c:pt>
                <c:pt idx="36117">
                  <c:v>1.16214375404108E-6</c:v>
                </c:pt>
                <c:pt idx="36118">
                  <c:v>4.1710979149858898E-4</c:v>
                </c:pt>
                <c:pt idx="36119">
                  <c:v>1.0246338502054499E-3</c:v>
                </c:pt>
                <c:pt idx="36120">
                  <c:v>2.3286562206628101E-5</c:v>
                </c:pt>
                <c:pt idx="36121">
                  <c:v>1.8521515982871199E-3</c:v>
                </c:pt>
                <c:pt idx="36122">
                  <c:v>8.3005961440132904E-4</c:v>
                </c:pt>
                <c:pt idx="36123">
                  <c:v>4.3009206669165201E-4</c:v>
                </c:pt>
                <c:pt idx="36124">
                  <c:v>2.4862551722417401E-7</c:v>
                </c:pt>
                <c:pt idx="36125">
                  <c:v>5.66642384330986E-4</c:v>
                </c:pt>
                <c:pt idx="36126">
                  <c:v>1.84798946699293E-3</c:v>
                </c:pt>
                <c:pt idx="36127">
                  <c:v>2.78109858608344E-4</c:v>
                </c:pt>
                <c:pt idx="36128">
                  <c:v>1.0991937191400499E-4</c:v>
                </c:pt>
                <c:pt idx="36129">
                  <c:v>6.3594598022536303E-3</c:v>
                </c:pt>
                <c:pt idx="36130">
                  <c:v>2.2598637919286701E-4</c:v>
                </c:pt>
                <c:pt idx="36131">
                  <c:v>1.2438125156146899E-4</c:v>
                </c:pt>
                <c:pt idx="36132">
                  <c:v>9.7050347320872096E-5</c:v>
                </c:pt>
                <c:pt idx="36133">
                  <c:v>5.57051660780899E-4</c:v>
                </c:pt>
                <c:pt idx="36134">
                  <c:v>2.05263559008804E-4</c:v>
                </c:pt>
                <c:pt idx="36135">
                  <c:v>1.0266989697439301E-3</c:v>
                </c:pt>
                <c:pt idx="36136">
                  <c:v>2.1759716654831901E-4</c:v>
                </c:pt>
                <c:pt idx="36137">
                  <c:v>1.1863553273864999E-3</c:v>
                </c:pt>
                <c:pt idx="36138">
                  <c:v>1.2686679380436799E-2</c:v>
                </c:pt>
                <c:pt idx="36139">
                  <c:v>2.47462388964245E-3</c:v>
                </c:pt>
                <c:pt idx="36140">
                  <c:v>8.0894608826073501E-5</c:v>
                </c:pt>
                <c:pt idx="36141">
                  <c:v>2.52391036909973E-7</c:v>
                </c:pt>
                <c:pt idx="36142">
                  <c:v>2.08200816965561E-4</c:v>
                </c:pt>
                <c:pt idx="36143">
                  <c:v>1.2973256210329499E-2</c:v>
                </c:pt>
                <c:pt idx="36144">
                  <c:v>4.2678381611588799E-5</c:v>
                </c:pt>
                <c:pt idx="36145">
                  <c:v>8.3680522855487698E-6</c:v>
                </c:pt>
                <c:pt idx="36146">
                  <c:v>5.1550582304341602E-3</c:v>
                </c:pt>
                <c:pt idx="36147">
                  <c:v>1.9039645702771499E-3</c:v>
                </c:pt>
                <c:pt idx="36148">
                  <c:v>1.85895629786512E-4</c:v>
                </c:pt>
                <c:pt idx="36149">
                  <c:v>2.8124827349045403E-4</c:v>
                </c:pt>
                <c:pt idx="36150">
                  <c:v>5.4168320929649697E-5</c:v>
                </c:pt>
                <c:pt idx="36151">
                  <c:v>2.4099821938230101E-4</c:v>
                </c:pt>
                <c:pt idx="36152">
                  <c:v>1.4764408944990199E-4</c:v>
                </c:pt>
                <c:pt idx="36153">
                  <c:v>9.0086244159934704E-3</c:v>
                </c:pt>
                <c:pt idx="36154">
                  <c:v>3.43478803100893E-4</c:v>
                </c:pt>
                <c:pt idx="36155">
                  <c:v>7.4876348260495697E-5</c:v>
                </c:pt>
                <c:pt idx="36156">
                  <c:v>6.5962611475244994E-5</c:v>
                </c:pt>
                <c:pt idx="36157">
                  <c:v>4.0992673430681199E-2</c:v>
                </c:pt>
                <c:pt idx="36158">
                  <c:v>1.08664937646327E-5</c:v>
                </c:pt>
                <c:pt idx="36159">
                  <c:v>6.8596006522516004E-3</c:v>
                </c:pt>
                <c:pt idx="36160">
                  <c:v>6.6179933101872396E-4</c:v>
                </c:pt>
                <c:pt idx="36161">
                  <c:v>2.20980819826042E-4</c:v>
                </c:pt>
                <c:pt idx="36162">
                  <c:v>5.9309919879358298E-5</c:v>
                </c:pt>
                <c:pt idx="36163">
                  <c:v>1.71247198069387E-2</c:v>
                </c:pt>
                <c:pt idx="36164">
                  <c:v>2.0650293445320199E-7</c:v>
                </c:pt>
                <c:pt idx="36165">
                  <c:v>1.11086260522843E-6</c:v>
                </c:pt>
                <c:pt idx="36166">
                  <c:v>9.4510862888836706E-5</c:v>
                </c:pt>
                <c:pt idx="36167">
                  <c:v>2.3018847647952401E-5</c:v>
                </c:pt>
                <c:pt idx="36168">
                  <c:v>1.0221521005477499E-2</c:v>
                </c:pt>
                <c:pt idx="36169">
                  <c:v>1.9034411699158499E-4</c:v>
                </c:pt>
                <c:pt idx="36170">
                  <c:v>1.3120030602332901E-3</c:v>
                </c:pt>
                <c:pt idx="36171">
                  <c:v>2.4444694086288499E-4</c:v>
                </c:pt>
                <c:pt idx="36172">
                  <c:v>6.9187202089519396E-6</c:v>
                </c:pt>
                <c:pt idx="36173">
                  <c:v>2.18773164947712E-4</c:v>
                </c:pt>
                <c:pt idx="36174">
                  <c:v>1.95022223535821E-4</c:v>
                </c:pt>
                <c:pt idx="36175">
                  <c:v>6.4893597149476301E-4</c:v>
                </c:pt>
                <c:pt idx="36176">
                  <c:v>8.3757075156462398E-5</c:v>
                </c:pt>
                <c:pt idx="36177">
                  <c:v>6.3200566056907399E-3</c:v>
                </c:pt>
                <c:pt idx="36178">
                  <c:v>3.8228490241134601E-5</c:v>
                </c:pt>
                <c:pt idx="36179">
                  <c:v>1.01605344691448E-2</c:v>
                </c:pt>
                <c:pt idx="36180">
                  <c:v>3.67847333978744E-4</c:v>
                </c:pt>
                <c:pt idx="36181">
                  <c:v>2.3854825927881399E-4</c:v>
                </c:pt>
                <c:pt idx="36182">
                  <c:v>1.2798659025690801E-2</c:v>
                </c:pt>
                <c:pt idx="36183">
                  <c:v>1.16586288087737E-2</c:v>
                </c:pt>
                <c:pt idx="36184">
                  <c:v>1.44149304385023E-2</c:v>
                </c:pt>
                <c:pt idx="36185">
                  <c:v>2.4886047268136401E-6</c:v>
                </c:pt>
                <c:pt idx="36186">
                  <c:v>1.90757254383312E-4</c:v>
                </c:pt>
                <c:pt idx="36187">
                  <c:v>3.8938829446465899E-4</c:v>
                </c:pt>
                <c:pt idx="36188">
                  <c:v>1.0527996918684201E-3</c:v>
                </c:pt>
                <c:pt idx="36189">
                  <c:v>4.0131250026942102E-4</c:v>
                </c:pt>
                <c:pt idx="36190">
                  <c:v>9.0221260910722297E-5</c:v>
                </c:pt>
                <c:pt idx="36191">
                  <c:v>2.35817641929111E-4</c:v>
                </c:pt>
                <c:pt idx="36192">
                  <c:v>6.8877745325694197E-4</c:v>
                </c:pt>
                <c:pt idx="36193">
                  <c:v>4.7664077477206704E-3</c:v>
                </c:pt>
                <c:pt idx="36194">
                  <c:v>1.8355692991728901E-4</c:v>
                </c:pt>
                <c:pt idx="36195">
                  <c:v>3.2483232805033801E-3</c:v>
                </c:pt>
                <c:pt idx="36196">
                  <c:v>3.90453338399975E-4</c:v>
                </c:pt>
                <c:pt idx="36197">
                  <c:v>2.31552492033698E-3</c:v>
                </c:pt>
                <c:pt idx="36198">
                  <c:v>5.8628164718595999E-3</c:v>
                </c:pt>
                <c:pt idx="36199">
                  <c:v>1.23495386352138E-2</c:v>
                </c:pt>
                <c:pt idx="36200">
                  <c:v>6.5913533796824699E-5</c:v>
                </c:pt>
                <c:pt idx="36201">
                  <c:v>1.0726325504311E-4</c:v>
                </c:pt>
                <c:pt idx="36202">
                  <c:v>3.2575672752700102E-3</c:v>
                </c:pt>
                <c:pt idx="36203">
                  <c:v>1.97806983664651E-4</c:v>
                </c:pt>
                <c:pt idx="36204">
                  <c:v>1.5666604323937399E-4</c:v>
                </c:pt>
                <c:pt idx="36205">
                  <c:v>6.0258535806846105E-4</c:v>
                </c:pt>
                <c:pt idx="36206">
                  <c:v>2.8615568427975001E-4</c:v>
                </c:pt>
                <c:pt idx="36207">
                  <c:v>8.0692070015372597E-2</c:v>
                </c:pt>
                <c:pt idx="36208">
                  <c:v>3.3997919866983399E-5</c:v>
                </c:pt>
                <c:pt idx="36209">
                  <c:v>1.63395345662552E-3</c:v>
                </c:pt>
                <c:pt idx="36210">
                  <c:v>1.97484264592081E-3</c:v>
                </c:pt>
                <c:pt idx="36211">
                  <c:v>2.6482616564370499E-4</c:v>
                </c:pt>
                <c:pt idx="36212">
                  <c:v>7.8947712237260992E-6</c:v>
                </c:pt>
                <c:pt idx="36213">
                  <c:v>4.85236737409911E-3</c:v>
                </c:pt>
                <c:pt idx="36214">
                  <c:v>1.54383782491463E-2</c:v>
                </c:pt>
                <c:pt idx="36215">
                  <c:v>3.1637217192243202E-6</c:v>
                </c:pt>
                <c:pt idx="36216">
                  <c:v>9.4870851919873301E-5</c:v>
                </c:pt>
                <c:pt idx="36217">
                  <c:v>3.7021689786947298E-4</c:v>
                </c:pt>
                <c:pt idx="36218">
                  <c:v>5.5775495894314402E-6</c:v>
                </c:pt>
                <c:pt idx="36219">
                  <c:v>8.8457864817624906E-3</c:v>
                </c:pt>
                <c:pt idx="36220">
                  <c:v>1.86757287214935E-3</c:v>
                </c:pt>
                <c:pt idx="36221">
                  <c:v>1.21241523218717E-2</c:v>
                </c:pt>
                <c:pt idx="36222">
                  <c:v>2.56315938324787E-5</c:v>
                </c:pt>
                <c:pt idx="36223">
                  <c:v>1.18124473621241E-2</c:v>
                </c:pt>
                <c:pt idx="36224">
                  <c:v>3.0303482431928399E-4</c:v>
                </c:pt>
                <c:pt idx="36225">
                  <c:v>2.3238100717928899E-4</c:v>
                </c:pt>
                <c:pt idx="36226">
                  <c:v>4.7582327209421999E-4</c:v>
                </c:pt>
                <c:pt idx="36227">
                  <c:v>2.45348134538888E-4</c:v>
                </c:pt>
                <c:pt idx="36228">
                  <c:v>2.8401943609961101E-4</c:v>
                </c:pt>
                <c:pt idx="36229">
                  <c:v>2.6605641833446199E-4</c:v>
                </c:pt>
                <c:pt idx="36230">
                  <c:v>6.9519501855669699E-3</c:v>
                </c:pt>
                <c:pt idx="36231">
                  <c:v>4.0535055581843596E-3</c:v>
                </c:pt>
                <c:pt idx="36232">
                  <c:v>5.5305667012978703E-3</c:v>
                </c:pt>
                <c:pt idx="36233">
                  <c:v>1.3208327340449501E-2</c:v>
                </c:pt>
                <c:pt idx="36234">
                  <c:v>6.2190217547994702E-3</c:v>
                </c:pt>
                <c:pt idx="36235">
                  <c:v>1.7786939192657099E-4</c:v>
                </c:pt>
                <c:pt idx="36236">
                  <c:v>1.5407058793243399E-4</c:v>
                </c:pt>
                <c:pt idx="36237">
                  <c:v>3.3367001951234898E-4</c:v>
                </c:pt>
                <c:pt idx="36238">
                  <c:v>7.4306337957666399E-5</c:v>
                </c:pt>
                <c:pt idx="36239">
                  <c:v>5.7171707328781498E-6</c:v>
                </c:pt>
                <c:pt idx="36240">
                  <c:v>1.63336498056009E-7</c:v>
                </c:pt>
                <c:pt idx="36241">
                  <c:v>4.2316526975537698E-3</c:v>
                </c:pt>
                <c:pt idx="36242">
                  <c:v>4.4726334498501499E-4</c:v>
                </c:pt>
                <c:pt idx="36243">
                  <c:v>1.61169941887001E-4</c:v>
                </c:pt>
                <c:pt idx="36244">
                  <c:v>2.64676764493966E-4</c:v>
                </c:pt>
                <c:pt idx="36245">
                  <c:v>1.4392710221128599E-3</c:v>
                </c:pt>
                <c:pt idx="36246">
                  <c:v>1.2197582570608599E-4</c:v>
                </c:pt>
                <c:pt idx="36247">
                  <c:v>5.0264327891496804E-4</c:v>
                </c:pt>
                <c:pt idx="36248">
                  <c:v>1.8691703842816499E-4</c:v>
                </c:pt>
                <c:pt idx="36249">
                  <c:v>6.2146093989274599E-4</c:v>
                </c:pt>
                <c:pt idx="36250">
                  <c:v>6.1383574338639999E-3</c:v>
                </c:pt>
                <c:pt idx="36251">
                  <c:v>0.112798189652034</c:v>
                </c:pt>
                <c:pt idx="36252">
                  <c:v>1.7858248871273901E-3</c:v>
                </c:pt>
                <c:pt idx="36253">
                  <c:v>1.42553741791354E-2</c:v>
                </c:pt>
                <c:pt idx="36254">
                  <c:v>2.1006967839616001E-4</c:v>
                </c:pt>
                <c:pt idx="36255">
                  <c:v>1.57148114025609E-2</c:v>
                </c:pt>
                <c:pt idx="36256">
                  <c:v>0.25438276410486299</c:v>
                </c:pt>
                <c:pt idx="36257">
                  <c:v>3.3440040670177201E-6</c:v>
                </c:pt>
                <c:pt idx="36258">
                  <c:v>1.7573500462914201E-4</c:v>
                </c:pt>
                <c:pt idx="36259">
                  <c:v>1.18623892794821E-4</c:v>
                </c:pt>
                <c:pt idx="36260">
                  <c:v>3.82339336275783E-2</c:v>
                </c:pt>
                <c:pt idx="36261">
                  <c:v>1.9286503123051099E-5</c:v>
                </c:pt>
                <c:pt idx="36262">
                  <c:v>3.2234933970158098E-4</c:v>
                </c:pt>
                <c:pt idx="36263">
                  <c:v>3.6612754576920099E-4</c:v>
                </c:pt>
                <c:pt idx="36264">
                  <c:v>1.2001681910546199E-7</c:v>
                </c:pt>
                <c:pt idx="36265">
                  <c:v>4.4950709866583001E-7</c:v>
                </c:pt>
                <c:pt idx="36266">
                  <c:v>2.51740227241603E-4</c:v>
                </c:pt>
                <c:pt idx="36267">
                  <c:v>2.9793991495742399E-3</c:v>
                </c:pt>
                <c:pt idx="36268">
                  <c:v>6.7544473126555496E-2</c:v>
                </c:pt>
                <c:pt idx="36269">
                  <c:v>2.0052921988567E-2</c:v>
                </c:pt>
                <c:pt idx="36270">
                  <c:v>1.91680661752454E-3</c:v>
                </c:pt>
                <c:pt idx="36271">
                  <c:v>1.08057921731256E-6</c:v>
                </c:pt>
                <c:pt idx="36272">
                  <c:v>1.32533629781842E-2</c:v>
                </c:pt>
                <c:pt idx="36273">
                  <c:v>3.5741173224463302E-6</c:v>
                </c:pt>
                <c:pt idx="36274">
                  <c:v>1.3602378169572999E-4</c:v>
                </c:pt>
                <c:pt idx="36275">
                  <c:v>4.3854640053235198E-3</c:v>
                </c:pt>
                <c:pt idx="36276">
                  <c:v>7.3445116890434501E-7</c:v>
                </c:pt>
                <c:pt idx="36277">
                  <c:v>2.5109646060418399E-2</c:v>
                </c:pt>
                <c:pt idx="36278">
                  <c:v>5.5662434310511E-5</c:v>
                </c:pt>
                <c:pt idx="36279">
                  <c:v>8.6532008451931894E-5</c:v>
                </c:pt>
                <c:pt idx="36280">
                  <c:v>1.3574214478314099E-4</c:v>
                </c:pt>
                <c:pt idx="36281">
                  <c:v>1.29471953490883E-2</c:v>
                </c:pt>
                <c:pt idx="36282">
                  <c:v>8.1398868838986907E-6</c:v>
                </c:pt>
                <c:pt idx="36283">
                  <c:v>2.2748104353541701E-2</c:v>
                </c:pt>
                <c:pt idx="36284">
                  <c:v>1.4513664845188499E-4</c:v>
                </c:pt>
                <c:pt idx="36285">
                  <c:v>7.6832527937446295E-4</c:v>
                </c:pt>
                <c:pt idx="36286">
                  <c:v>1.03332393948343E-4</c:v>
                </c:pt>
                <c:pt idx="36287">
                  <c:v>3.8837507953380098E-4</c:v>
                </c:pt>
                <c:pt idx="36288">
                  <c:v>2.5919899723358501E-7</c:v>
                </c:pt>
                <c:pt idx="36289">
                  <c:v>2.7777269881775699E-4</c:v>
                </c:pt>
                <c:pt idx="36290">
                  <c:v>3.6696075973725997E-2</c:v>
                </c:pt>
                <c:pt idx="36291">
                  <c:v>2.1996283183704299E-4</c:v>
                </c:pt>
                <c:pt idx="36292">
                  <c:v>4.4233141625831901E-4</c:v>
                </c:pt>
                <c:pt idx="36293">
                  <c:v>6.2194170432854903E-4</c:v>
                </c:pt>
                <c:pt idx="36294">
                  <c:v>3.9473990107245901E-4</c:v>
                </c:pt>
                <c:pt idx="36295">
                  <c:v>1.1381721424522501E-3</c:v>
                </c:pt>
                <c:pt idx="36296">
                  <c:v>1.84885688053357E-4</c:v>
                </c:pt>
                <c:pt idx="36297">
                  <c:v>7.8402284695264303E-7</c:v>
                </c:pt>
                <c:pt idx="36298">
                  <c:v>1.3030227315182901E-4</c:v>
                </c:pt>
                <c:pt idx="36299">
                  <c:v>9.8192189435267595E-3</c:v>
                </c:pt>
                <c:pt idx="36300">
                  <c:v>4.5137245242156902E-3</c:v>
                </c:pt>
                <c:pt idx="36301">
                  <c:v>3.1344205057245398E-4</c:v>
                </c:pt>
                <c:pt idx="36302">
                  <c:v>7.1781296694146704E-5</c:v>
                </c:pt>
                <c:pt idx="36303">
                  <c:v>2.9195393094006301E-4</c:v>
                </c:pt>
                <c:pt idx="36304">
                  <c:v>3.7541009653527101E-2</c:v>
                </c:pt>
                <c:pt idx="36305">
                  <c:v>1.6291870616077399E-4</c:v>
                </c:pt>
                <c:pt idx="36306">
                  <c:v>3.6579262972564599E-5</c:v>
                </c:pt>
                <c:pt idx="36307">
                  <c:v>2.4614141583239402E-3</c:v>
                </c:pt>
                <c:pt idx="36308">
                  <c:v>3.7731864251018901E-4</c:v>
                </c:pt>
                <c:pt idx="36309">
                  <c:v>9.5692881563816407E-3</c:v>
                </c:pt>
                <c:pt idx="36310">
                  <c:v>4.6466345133314401E-4</c:v>
                </c:pt>
                <c:pt idx="36311">
                  <c:v>1.7481845337647E-3</c:v>
                </c:pt>
                <c:pt idx="36312">
                  <c:v>7.8716780133918397E-3</c:v>
                </c:pt>
                <c:pt idx="36313">
                  <c:v>2.4257012196625002E-3</c:v>
                </c:pt>
                <c:pt idx="36314">
                  <c:v>4.2916557955383202E-4</c:v>
                </c:pt>
                <c:pt idx="36315">
                  <c:v>7.8036491387118298E-7</c:v>
                </c:pt>
                <c:pt idx="36316">
                  <c:v>1.5601389404028901E-3</c:v>
                </c:pt>
                <c:pt idx="36317">
                  <c:v>7.7791339950621103E-7</c:v>
                </c:pt>
                <c:pt idx="36318">
                  <c:v>2.08816477711865E-2</c:v>
                </c:pt>
                <c:pt idx="36319">
                  <c:v>2.41759551743111E-4</c:v>
                </c:pt>
                <c:pt idx="36320">
                  <c:v>9.63366664207886E-2</c:v>
                </c:pt>
                <c:pt idx="36321">
                  <c:v>1.1673163612666001E-4</c:v>
                </c:pt>
                <c:pt idx="36322">
                  <c:v>5.7275095324440903E-5</c:v>
                </c:pt>
                <c:pt idx="36323">
                  <c:v>3.2147684704422502E-2</c:v>
                </c:pt>
                <c:pt idx="36324">
                  <c:v>1.48766422022186E-5</c:v>
                </c:pt>
                <c:pt idx="36325">
                  <c:v>4.7317798903268498E-3</c:v>
                </c:pt>
                <c:pt idx="36326">
                  <c:v>1.2600837646530099E-3</c:v>
                </c:pt>
                <c:pt idx="36327">
                  <c:v>1.7920851918937401E-4</c:v>
                </c:pt>
                <c:pt idx="36328">
                  <c:v>5.9772293509146501E-5</c:v>
                </c:pt>
                <c:pt idx="36329">
                  <c:v>2.26258830554199E-4</c:v>
                </c:pt>
                <c:pt idx="36330">
                  <c:v>3.2316332690888701E-4</c:v>
                </c:pt>
                <c:pt idx="36331">
                  <c:v>1.6520373137200599E-2</c:v>
                </c:pt>
                <c:pt idx="36332">
                  <c:v>7.9153892641633305E-5</c:v>
                </c:pt>
                <c:pt idx="36333">
                  <c:v>1.7004184905649299E-6</c:v>
                </c:pt>
                <c:pt idx="36334">
                  <c:v>5.5173690231942202E-4</c:v>
                </c:pt>
                <c:pt idx="36335">
                  <c:v>6.7104329692221996E-4</c:v>
                </c:pt>
                <c:pt idx="36336">
                  <c:v>7.3840843336754595E-5</c:v>
                </c:pt>
                <c:pt idx="36337">
                  <c:v>6.2780428897955104E-4</c:v>
                </c:pt>
                <c:pt idx="36338">
                  <c:v>1.3646751150263699E-4</c:v>
                </c:pt>
                <c:pt idx="36339">
                  <c:v>1.7965307612176199E-3</c:v>
                </c:pt>
                <c:pt idx="36340">
                  <c:v>4.3116211864189602E-5</c:v>
                </c:pt>
                <c:pt idx="36341">
                  <c:v>1.7594521343765799E-2</c:v>
                </c:pt>
                <c:pt idx="36342">
                  <c:v>5.9730767916151097E-5</c:v>
                </c:pt>
                <c:pt idx="36343">
                  <c:v>1.0609522044921001E-3</c:v>
                </c:pt>
                <c:pt idx="36344">
                  <c:v>3.26658681524484E-4</c:v>
                </c:pt>
                <c:pt idx="36345">
                  <c:v>1.2881120601570201E-3</c:v>
                </c:pt>
                <c:pt idx="36346">
                  <c:v>2.0460449694266201E-4</c:v>
                </c:pt>
                <c:pt idx="36347">
                  <c:v>4.57385312713647E-2</c:v>
                </c:pt>
                <c:pt idx="36348">
                  <c:v>8.5308846658691903E-5</c:v>
                </c:pt>
                <c:pt idx="36349">
                  <c:v>3.1156177640103197E-4</c:v>
                </c:pt>
                <c:pt idx="36350">
                  <c:v>1.6745061712160201E-4</c:v>
                </c:pt>
                <c:pt idx="36351">
                  <c:v>6.3220698164567803E-3</c:v>
                </c:pt>
                <c:pt idx="36352">
                  <c:v>2.0256756002688701E-5</c:v>
                </c:pt>
                <c:pt idx="36353">
                  <c:v>8.6256491198081999E-7</c:v>
                </c:pt>
                <c:pt idx="36354">
                  <c:v>2.8792504166719603E-4</c:v>
                </c:pt>
                <c:pt idx="36355">
                  <c:v>9.3838032440817602E-5</c:v>
                </c:pt>
                <c:pt idx="36356">
                  <c:v>6.4865250805204998E-7</c:v>
                </c:pt>
                <c:pt idx="36357">
                  <c:v>2.9589979131246599E-4</c:v>
                </c:pt>
                <c:pt idx="36358">
                  <c:v>1.2304111849079999E-4</c:v>
                </c:pt>
                <c:pt idx="36359">
                  <c:v>4.1515074568528498E-4</c:v>
                </c:pt>
                <c:pt idx="36360">
                  <c:v>1.33991959593611E-4</c:v>
                </c:pt>
                <c:pt idx="36361">
                  <c:v>1.6248603883793501E-2</c:v>
                </c:pt>
                <c:pt idx="36362">
                  <c:v>1.8421889080704301E-2</c:v>
                </c:pt>
                <c:pt idx="36363">
                  <c:v>1.15247419749691E-3</c:v>
                </c:pt>
                <c:pt idx="36364">
                  <c:v>2.7676139137449302E-4</c:v>
                </c:pt>
                <c:pt idx="36365">
                  <c:v>6.4876483133523998E-5</c:v>
                </c:pt>
                <c:pt idx="36366">
                  <c:v>0.508417324017021</c:v>
                </c:pt>
                <c:pt idx="36367">
                  <c:v>1.5930115774354499E-2</c:v>
                </c:pt>
                <c:pt idx="36368">
                  <c:v>6.0690015985407E-6</c:v>
                </c:pt>
                <c:pt idx="36369">
                  <c:v>3.3421834802919999E-5</c:v>
                </c:pt>
                <c:pt idx="36370">
                  <c:v>2.9275177520173201E-6</c:v>
                </c:pt>
                <c:pt idx="36371">
                  <c:v>1.07164155608647E-2</c:v>
                </c:pt>
                <c:pt idx="36372">
                  <c:v>1.15082734858711E-4</c:v>
                </c:pt>
                <c:pt idx="36373">
                  <c:v>7.0434427188673502E-7</c:v>
                </c:pt>
                <c:pt idx="36374">
                  <c:v>3.9284004270490199E-4</c:v>
                </c:pt>
                <c:pt idx="36375">
                  <c:v>6.2581201216231397E-5</c:v>
                </c:pt>
                <c:pt idx="36376">
                  <c:v>0.361043629660806</c:v>
                </c:pt>
                <c:pt idx="36377">
                  <c:v>6.4523319668706198E-4</c:v>
                </c:pt>
                <c:pt idx="36378">
                  <c:v>6.0302334949505103E-5</c:v>
                </c:pt>
                <c:pt idx="36379">
                  <c:v>3.7640875123312702E-5</c:v>
                </c:pt>
                <c:pt idx="36380">
                  <c:v>1.8537302406621901E-7</c:v>
                </c:pt>
                <c:pt idx="36381">
                  <c:v>9.4871306049163703E-3</c:v>
                </c:pt>
                <c:pt idx="36382">
                  <c:v>9.7315282450003089E-7</c:v>
                </c:pt>
                <c:pt idx="36383">
                  <c:v>4.1649185539831997E-3</c:v>
                </c:pt>
                <c:pt idx="36384">
                  <c:v>8.3219976764330406E-5</c:v>
                </c:pt>
                <c:pt idx="36385">
                  <c:v>7.1707956869836794E-5</c:v>
                </c:pt>
                <c:pt idx="36386">
                  <c:v>1.82104640018586E-4</c:v>
                </c:pt>
                <c:pt idx="36387">
                  <c:v>2.0580336382278901E-2</c:v>
                </c:pt>
                <c:pt idx="36388">
                  <c:v>1.2303133875961001E-7</c:v>
                </c:pt>
                <c:pt idx="36389">
                  <c:v>1.5953926730217E-4</c:v>
                </c:pt>
                <c:pt idx="36390">
                  <c:v>4.7094742630629497E-5</c:v>
                </c:pt>
                <c:pt idx="36391">
                  <c:v>2.63120077598217E-2</c:v>
                </c:pt>
                <c:pt idx="36392">
                  <c:v>5.6566654196679101E-5</c:v>
                </c:pt>
                <c:pt idx="36393">
                  <c:v>5.3039653889205302E-3</c:v>
                </c:pt>
                <c:pt idx="36394">
                  <c:v>1.62531140378568E-4</c:v>
                </c:pt>
                <c:pt idx="36395">
                  <c:v>9.8939984779101604E-5</c:v>
                </c:pt>
                <c:pt idx="36396">
                  <c:v>2.5310205945697201E-4</c:v>
                </c:pt>
                <c:pt idx="36397">
                  <c:v>5.7915454141632997E-4</c:v>
                </c:pt>
                <c:pt idx="36398">
                  <c:v>4.5757475498920897E-6</c:v>
                </c:pt>
                <c:pt idx="36399">
                  <c:v>4.1318326808829502E-4</c:v>
                </c:pt>
                <c:pt idx="36400">
                  <c:v>1.23077982102662E-4</c:v>
                </c:pt>
                <c:pt idx="36401">
                  <c:v>1.04679992893034E-4</c:v>
                </c:pt>
                <c:pt idx="36402">
                  <c:v>2.07623871313446E-4</c:v>
                </c:pt>
                <c:pt idx="36403">
                  <c:v>1.3812765822679199E-4</c:v>
                </c:pt>
                <c:pt idx="36404">
                  <c:v>6.99196883497048E-4</c:v>
                </c:pt>
                <c:pt idx="36405">
                  <c:v>2.6695388132461199E-2</c:v>
                </c:pt>
                <c:pt idx="36406">
                  <c:v>3.4549349879261203E-4</c:v>
                </c:pt>
                <c:pt idx="36407">
                  <c:v>2.4663583733582602E-3</c:v>
                </c:pt>
                <c:pt idx="36408">
                  <c:v>4.62239054464288E-5</c:v>
                </c:pt>
                <c:pt idx="36409">
                  <c:v>0.116954414368951</c:v>
                </c:pt>
                <c:pt idx="36410">
                  <c:v>3.7634685868522799E-7</c:v>
                </c:pt>
                <c:pt idx="36411">
                  <c:v>3.92741805033504E-4</c:v>
                </c:pt>
                <c:pt idx="36412">
                  <c:v>4.5217841556531198E-2</c:v>
                </c:pt>
                <c:pt idx="36413">
                  <c:v>4.0245978843430801E-3</c:v>
                </c:pt>
                <c:pt idx="36414">
                  <c:v>3.6586586887219501E-3</c:v>
                </c:pt>
                <c:pt idx="36415">
                  <c:v>1.1104454152231101E-3</c:v>
                </c:pt>
                <c:pt idx="36416">
                  <c:v>7.3290557336191595E-4</c:v>
                </c:pt>
                <c:pt idx="36417">
                  <c:v>7.4842837786337903E-5</c:v>
                </c:pt>
                <c:pt idx="36418">
                  <c:v>7.5290607282966897E-6</c:v>
                </c:pt>
                <c:pt idx="36419">
                  <c:v>6.5393066504750897E-4</c:v>
                </c:pt>
                <c:pt idx="36420">
                  <c:v>6.09158160671499E-5</c:v>
                </c:pt>
                <c:pt idx="36421">
                  <c:v>3.0475451351359702E-3</c:v>
                </c:pt>
                <c:pt idx="36422">
                  <c:v>5.5123030779678202E-7</c:v>
                </c:pt>
                <c:pt idx="36423">
                  <c:v>2.2489733642803999E-4</c:v>
                </c:pt>
                <c:pt idx="36424">
                  <c:v>1.4993531364836599E-2</c:v>
                </c:pt>
                <c:pt idx="36425">
                  <c:v>3.7557505372554801E-3</c:v>
                </c:pt>
                <c:pt idx="36426">
                  <c:v>2.15488086716626E-7</c:v>
                </c:pt>
                <c:pt idx="36427">
                  <c:v>2.06413575470459E-3</c:v>
                </c:pt>
                <c:pt idx="36428">
                  <c:v>1.5943700858638899E-3</c:v>
                </c:pt>
                <c:pt idx="36429">
                  <c:v>1.56176699456272E-2</c:v>
                </c:pt>
                <c:pt idx="36430">
                  <c:v>4.1625174082703102E-5</c:v>
                </c:pt>
                <c:pt idx="36431">
                  <c:v>9.4089231656041602E-3</c:v>
                </c:pt>
                <c:pt idx="36432">
                  <c:v>2.4160610135366001E-4</c:v>
                </c:pt>
                <c:pt idx="36433">
                  <c:v>3.2330488711987198E-7</c:v>
                </c:pt>
                <c:pt idx="36434">
                  <c:v>4.9185565309991604E-6</c:v>
                </c:pt>
                <c:pt idx="36435">
                  <c:v>1.6759845904616599E-4</c:v>
                </c:pt>
                <c:pt idx="36436">
                  <c:v>5.7507876420945403E-5</c:v>
                </c:pt>
                <c:pt idx="36437">
                  <c:v>2.2605466299548099E-2</c:v>
                </c:pt>
                <c:pt idx="36438">
                  <c:v>2.19233766082573E-4</c:v>
                </c:pt>
                <c:pt idx="36439">
                  <c:v>7.4372360891760401E-4</c:v>
                </c:pt>
                <c:pt idx="36440">
                  <c:v>7.7940998223007298E-3</c:v>
                </c:pt>
                <c:pt idx="36441">
                  <c:v>5.8074124404519401E-5</c:v>
                </c:pt>
                <c:pt idx="36442">
                  <c:v>3.6024149293651299E-7</c:v>
                </c:pt>
                <c:pt idx="36443">
                  <c:v>6.1489461787686507E-5</c:v>
                </c:pt>
                <c:pt idx="36444">
                  <c:v>1.5763026364229099E-4</c:v>
                </c:pt>
                <c:pt idx="36445">
                  <c:v>5.5456481364829302E-3</c:v>
                </c:pt>
                <c:pt idx="36446">
                  <c:v>0.38740655612938402</c:v>
                </c:pt>
                <c:pt idx="36447">
                  <c:v>1.15248675424425E-2</c:v>
                </c:pt>
                <c:pt idx="36448">
                  <c:v>2.43662245403968E-7</c:v>
                </c:pt>
                <c:pt idx="36449">
                  <c:v>2.1885219168564401E-4</c:v>
                </c:pt>
                <c:pt idx="36450">
                  <c:v>4.0361452434915401E-2</c:v>
                </c:pt>
                <c:pt idx="36451">
                  <c:v>4.97945880943697E-7</c:v>
                </c:pt>
                <c:pt idx="36452">
                  <c:v>0.45120199450946802</c:v>
                </c:pt>
                <c:pt idx="36453">
                  <c:v>1.0254074505659399E-3</c:v>
                </c:pt>
                <c:pt idx="36454">
                  <c:v>2.02672462439516E-4</c:v>
                </c:pt>
                <c:pt idx="36455">
                  <c:v>4.3399482146891702E-4</c:v>
                </c:pt>
                <c:pt idx="36456">
                  <c:v>2.6458923782401201E-5</c:v>
                </c:pt>
                <c:pt idx="36457">
                  <c:v>1.69921981775245E-6</c:v>
                </c:pt>
                <c:pt idx="36458">
                  <c:v>1.6476471486633599E-4</c:v>
                </c:pt>
                <c:pt idx="36459">
                  <c:v>1.04631535445065E-4</c:v>
                </c:pt>
                <c:pt idx="36460">
                  <c:v>1.2522071301881499E-5</c:v>
                </c:pt>
                <c:pt idx="36461">
                  <c:v>2.7881815312881098E-7</c:v>
                </c:pt>
                <c:pt idx="36462">
                  <c:v>1.8110544194764001E-5</c:v>
                </c:pt>
                <c:pt idx="36463">
                  <c:v>9.4962529470247393E-5</c:v>
                </c:pt>
                <c:pt idx="36464">
                  <c:v>1.4465135548687101E-4</c:v>
                </c:pt>
                <c:pt idx="36465">
                  <c:v>1.8589637249520101E-4</c:v>
                </c:pt>
                <c:pt idx="36466">
                  <c:v>1.9165318148660701E-4</c:v>
                </c:pt>
                <c:pt idx="36467">
                  <c:v>1.2584976872304801E-2</c:v>
                </c:pt>
                <c:pt idx="36468">
                  <c:v>7.3125455565939607E-2</c:v>
                </c:pt>
                <c:pt idx="36469">
                  <c:v>2.8193983686921302E-7</c:v>
                </c:pt>
                <c:pt idx="36470">
                  <c:v>1.2246639741145099E-3</c:v>
                </c:pt>
                <c:pt idx="36471">
                  <c:v>6.9728992652681905E-4</c:v>
                </c:pt>
                <c:pt idx="36472">
                  <c:v>7.1076572115235704E-4</c:v>
                </c:pt>
                <c:pt idx="36473">
                  <c:v>8.3039887603377008E-3</c:v>
                </c:pt>
                <c:pt idx="36474">
                  <c:v>9.6257916832996306E-5</c:v>
                </c:pt>
                <c:pt idx="36475">
                  <c:v>3.0425397510046299E-3</c:v>
                </c:pt>
                <c:pt idx="36476">
                  <c:v>2.51048719405913E-2</c:v>
                </c:pt>
                <c:pt idx="36477">
                  <c:v>5.9907077864394803E-5</c:v>
                </c:pt>
                <c:pt idx="36478">
                  <c:v>1.66847890160373E-3</c:v>
                </c:pt>
                <c:pt idx="36479">
                  <c:v>1.82818349728062E-4</c:v>
                </c:pt>
                <c:pt idx="36480">
                  <c:v>3.3342323899547398E-3</c:v>
                </c:pt>
                <c:pt idx="36481">
                  <c:v>8.4096412971422795E-5</c:v>
                </c:pt>
                <c:pt idx="36482">
                  <c:v>1.3020735464631901E-4</c:v>
                </c:pt>
                <c:pt idx="36483">
                  <c:v>7.8117564387257802E-6</c:v>
                </c:pt>
                <c:pt idx="36484">
                  <c:v>5.85017467009874E-3</c:v>
                </c:pt>
                <c:pt idx="36485">
                  <c:v>8.1635252664068704E-5</c:v>
                </c:pt>
                <c:pt idx="36486">
                  <c:v>4.4906795372724097E-3</c:v>
                </c:pt>
                <c:pt idx="36487">
                  <c:v>1.83150612954084E-3</c:v>
                </c:pt>
                <c:pt idx="36488">
                  <c:v>2.51361568012491E-5</c:v>
                </c:pt>
                <c:pt idx="36489">
                  <c:v>2.9697666713902001E-2</c:v>
                </c:pt>
                <c:pt idx="36490">
                  <c:v>2.9312037112910899E-7</c:v>
                </c:pt>
                <c:pt idx="36491">
                  <c:v>1.1312490208471899E-2</c:v>
                </c:pt>
                <c:pt idx="36492">
                  <c:v>5.1271634014568904E-4</c:v>
                </c:pt>
                <c:pt idx="36493">
                  <c:v>9.7687233522712096E-4</c:v>
                </c:pt>
                <c:pt idx="36494">
                  <c:v>1.3154657957294701E-5</c:v>
                </c:pt>
                <c:pt idx="36495">
                  <c:v>1.94431290079344E-2</c:v>
                </c:pt>
                <c:pt idx="36496">
                  <c:v>1.87609001877195E-4</c:v>
                </c:pt>
                <c:pt idx="36497">
                  <c:v>4.1400043780349602E-5</c:v>
                </c:pt>
                <c:pt idx="36498">
                  <c:v>1.9466936444499899E-4</c:v>
                </c:pt>
                <c:pt idx="36499">
                  <c:v>8.3973169127772893E-5</c:v>
                </c:pt>
                <c:pt idx="36500">
                  <c:v>4.4782614700194498E-4</c:v>
                </c:pt>
                <c:pt idx="36501">
                  <c:v>2.4621886176143401E-7</c:v>
                </c:pt>
                <c:pt idx="36502">
                  <c:v>1.00292702644847E-4</c:v>
                </c:pt>
                <c:pt idx="36503">
                  <c:v>4.2136101726471401E-3</c:v>
                </c:pt>
                <c:pt idx="36504">
                  <c:v>6.5261835054802996E-3</c:v>
                </c:pt>
                <c:pt idx="36505">
                  <c:v>1.33830347003986E-4</c:v>
                </c:pt>
                <c:pt idx="36506">
                  <c:v>2.3270254898711901E-2</c:v>
                </c:pt>
                <c:pt idx="36507">
                  <c:v>2.25889106688084E-5</c:v>
                </c:pt>
                <c:pt idx="36508">
                  <c:v>3.3934506022826E-4</c:v>
                </c:pt>
                <c:pt idx="36509">
                  <c:v>6.6904856337807903E-7</c:v>
                </c:pt>
                <c:pt idx="36510">
                  <c:v>3.8902883512604401E-5</c:v>
                </c:pt>
                <c:pt idx="36511">
                  <c:v>1.70546436925218E-4</c:v>
                </c:pt>
                <c:pt idx="36512">
                  <c:v>1.1094215404656801E-4</c:v>
                </c:pt>
                <c:pt idx="36513">
                  <c:v>3.1138644856150898E-4</c:v>
                </c:pt>
                <c:pt idx="36514">
                  <c:v>1.8117370861958199E-3</c:v>
                </c:pt>
                <c:pt idx="36515">
                  <c:v>1.3572693271094601E-3</c:v>
                </c:pt>
                <c:pt idx="36516">
                  <c:v>6.4247851945719399E-4</c:v>
                </c:pt>
                <c:pt idx="36517">
                  <c:v>4.63024018112338E-7</c:v>
                </c:pt>
                <c:pt idx="36518">
                  <c:v>9.8894798810312793E-6</c:v>
                </c:pt>
                <c:pt idx="36519">
                  <c:v>7.1852206034549396E-3</c:v>
                </c:pt>
                <c:pt idx="36520">
                  <c:v>1.3889712404968399E-7</c:v>
                </c:pt>
                <c:pt idx="36521">
                  <c:v>3.0520824845951998E-5</c:v>
                </c:pt>
                <c:pt idx="36522">
                  <c:v>5.0378913255189504E-3</c:v>
                </c:pt>
                <c:pt idx="36523">
                  <c:v>5.3981694104457997E-4</c:v>
                </c:pt>
                <c:pt idx="36524">
                  <c:v>9.8279303128204799E-3</c:v>
                </c:pt>
                <c:pt idx="36525">
                  <c:v>3.2791465641040999E-3</c:v>
                </c:pt>
                <c:pt idx="36526">
                  <c:v>1.5484263355637E-5</c:v>
                </c:pt>
                <c:pt idx="36527">
                  <c:v>1.3536993028431901E-3</c:v>
                </c:pt>
                <c:pt idx="36528">
                  <c:v>2.36679593041726E-4</c:v>
                </c:pt>
                <c:pt idx="36529">
                  <c:v>2.0165369623080701E-2</c:v>
                </c:pt>
                <c:pt idx="36530">
                  <c:v>7.7921679112903202E-5</c:v>
                </c:pt>
                <c:pt idx="36531">
                  <c:v>1.20118543298502E-4</c:v>
                </c:pt>
                <c:pt idx="36532">
                  <c:v>1.4884804927011301E-7</c:v>
                </c:pt>
                <c:pt idx="36533">
                  <c:v>8.5182149548427306E-3</c:v>
                </c:pt>
                <c:pt idx="36534">
                  <c:v>3.0864979304631299E-5</c:v>
                </c:pt>
                <c:pt idx="36535">
                  <c:v>8.5109082432585702E-7</c:v>
                </c:pt>
                <c:pt idx="36536">
                  <c:v>6.7235339863869995E-8</c:v>
                </c:pt>
                <c:pt idx="36537">
                  <c:v>1.9392816932996101E-2</c:v>
                </c:pt>
                <c:pt idx="36538">
                  <c:v>3.19497574027432E-5</c:v>
                </c:pt>
                <c:pt idx="36539">
                  <c:v>9.5251678068034398E-4</c:v>
                </c:pt>
                <c:pt idx="36540">
                  <c:v>8.0891845275927196E-5</c:v>
                </c:pt>
                <c:pt idx="36541">
                  <c:v>5.8267527551450404E-3</c:v>
                </c:pt>
                <c:pt idx="36542">
                  <c:v>3.1182970371034598E-4</c:v>
                </c:pt>
                <c:pt idx="36543">
                  <c:v>7.11070444353887E-5</c:v>
                </c:pt>
                <c:pt idx="36544">
                  <c:v>6.5135819815500404E-5</c:v>
                </c:pt>
                <c:pt idx="36545">
                  <c:v>8.4751187219647204E-5</c:v>
                </c:pt>
                <c:pt idx="36546">
                  <c:v>5.3929811907772003E-5</c:v>
                </c:pt>
                <c:pt idx="36547">
                  <c:v>7.1693860061755504E-5</c:v>
                </c:pt>
                <c:pt idx="36548">
                  <c:v>2.3045150039645301E-4</c:v>
                </c:pt>
                <c:pt idx="36549">
                  <c:v>4.4285656258322703E-3</c:v>
                </c:pt>
                <c:pt idx="36550">
                  <c:v>3.81116572543126E-4</c:v>
                </c:pt>
                <c:pt idx="36551">
                  <c:v>2.8635265519464E-5</c:v>
                </c:pt>
                <c:pt idx="36552">
                  <c:v>4.9162096149560103E-5</c:v>
                </c:pt>
                <c:pt idx="36553">
                  <c:v>4.3945012471791799E-4</c:v>
                </c:pt>
                <c:pt idx="36554">
                  <c:v>2.1586723997532E-5</c:v>
                </c:pt>
                <c:pt idx="36555">
                  <c:v>3.7361173686602998E-4</c:v>
                </c:pt>
                <c:pt idx="36556">
                  <c:v>1.41051371242834E-4</c:v>
                </c:pt>
                <c:pt idx="36557">
                  <c:v>1.6558431826542899E-4</c:v>
                </c:pt>
                <c:pt idx="36558">
                  <c:v>3.3893707037243398E-7</c:v>
                </c:pt>
                <c:pt idx="36559">
                  <c:v>2.0394408866473101E-2</c:v>
                </c:pt>
                <c:pt idx="36560">
                  <c:v>7.3867367129993103E-2</c:v>
                </c:pt>
                <c:pt idx="36561">
                  <c:v>3.9420067954165199E-4</c:v>
                </c:pt>
                <c:pt idx="36562">
                  <c:v>0.53812058373951099</c:v>
                </c:pt>
                <c:pt idx="36563">
                  <c:v>2.78801755524304E-4</c:v>
                </c:pt>
                <c:pt idx="36564">
                  <c:v>9.0932950564951397E-3</c:v>
                </c:pt>
                <c:pt idx="36565">
                  <c:v>6.83752830695716E-3</c:v>
                </c:pt>
                <c:pt idx="36566">
                  <c:v>8.7097436285442706E-5</c:v>
                </c:pt>
                <c:pt idx="36567">
                  <c:v>3.7221349222874299E-4</c:v>
                </c:pt>
                <c:pt idx="36568">
                  <c:v>1.9355633496309799E-3</c:v>
                </c:pt>
                <c:pt idx="36569">
                  <c:v>4.9315512759963197E-3</c:v>
                </c:pt>
                <c:pt idx="36570">
                  <c:v>7.2472861421424197E-4</c:v>
                </c:pt>
                <c:pt idx="36571">
                  <c:v>1.1072306224745501E-6</c:v>
                </c:pt>
                <c:pt idx="36572">
                  <c:v>2.8701679315392401E-4</c:v>
                </c:pt>
                <c:pt idx="36573">
                  <c:v>7.7244511478095001E-4</c:v>
                </c:pt>
                <c:pt idx="36574">
                  <c:v>1.11066317311897E-4</c:v>
                </c:pt>
                <c:pt idx="36575">
                  <c:v>8.9652022742790901E-4</c:v>
                </c:pt>
                <c:pt idx="36576">
                  <c:v>4.7033098723177103E-5</c:v>
                </c:pt>
                <c:pt idx="36577">
                  <c:v>1.27739703901738E-3</c:v>
                </c:pt>
                <c:pt idx="36578">
                  <c:v>2.09266187669443E-4</c:v>
                </c:pt>
                <c:pt idx="36579">
                  <c:v>3.09512217872107E-2</c:v>
                </c:pt>
                <c:pt idx="36580">
                  <c:v>1.4184923150355099E-4</c:v>
                </c:pt>
                <c:pt idx="36581">
                  <c:v>3.3823226456722098E-3</c:v>
                </c:pt>
                <c:pt idx="36582">
                  <c:v>1.20271989727664E-3</c:v>
                </c:pt>
                <c:pt idx="36583">
                  <c:v>2.98461493960489E-3</c:v>
                </c:pt>
                <c:pt idx="36584">
                  <c:v>4.9705308453571502E-5</c:v>
                </c:pt>
                <c:pt idx="36585">
                  <c:v>1.0890981905817901E-2</c:v>
                </c:pt>
                <c:pt idx="36586">
                  <c:v>4.8344950311005899E-2</c:v>
                </c:pt>
                <c:pt idx="36587">
                  <c:v>1.797413341993E-3</c:v>
                </c:pt>
                <c:pt idx="36588">
                  <c:v>1.09031764895786E-3</c:v>
                </c:pt>
                <c:pt idx="36589">
                  <c:v>4.86569226392694E-2</c:v>
                </c:pt>
                <c:pt idx="36590">
                  <c:v>6.8270498451064403E-4</c:v>
                </c:pt>
                <c:pt idx="36591">
                  <c:v>2.42933431832787E-5</c:v>
                </c:pt>
                <c:pt idx="36592">
                  <c:v>7.7755267852213099E-4</c:v>
                </c:pt>
                <c:pt idx="36593">
                  <c:v>9.5589097201282799E-5</c:v>
                </c:pt>
                <c:pt idx="36594">
                  <c:v>2.7618969379854702E-7</c:v>
                </c:pt>
                <c:pt idx="36595">
                  <c:v>8.3150110944308101E-4</c:v>
                </c:pt>
                <c:pt idx="36596">
                  <c:v>3.74170921913011E-4</c:v>
                </c:pt>
                <c:pt idx="36597">
                  <c:v>1.07538079189946E-3</c:v>
                </c:pt>
                <c:pt idx="36598">
                  <c:v>2.3830202891994001E-4</c:v>
                </c:pt>
                <c:pt idx="36599">
                  <c:v>4.3150621759015196E-3</c:v>
                </c:pt>
                <c:pt idx="36600">
                  <c:v>4.7479627744424302E-4</c:v>
                </c:pt>
                <c:pt idx="36601">
                  <c:v>1.16505756067632E-3</c:v>
                </c:pt>
                <c:pt idx="36602">
                  <c:v>9.1103311248553998E-4</c:v>
                </c:pt>
                <c:pt idx="36603">
                  <c:v>6.6153852963583197E-4</c:v>
                </c:pt>
                <c:pt idx="36604">
                  <c:v>3.4619015770863302E-5</c:v>
                </c:pt>
                <c:pt idx="36605">
                  <c:v>1.4637342532317601E-2</c:v>
                </c:pt>
                <c:pt idx="36606">
                  <c:v>8.1099791764314502E-5</c:v>
                </c:pt>
                <c:pt idx="36607">
                  <c:v>5.4630944922288201E-4</c:v>
                </c:pt>
                <c:pt idx="36608">
                  <c:v>2.34789301735654E-7</c:v>
                </c:pt>
                <c:pt idx="36609">
                  <c:v>1.4364642247191299E-4</c:v>
                </c:pt>
                <c:pt idx="36610">
                  <c:v>1.5942937609581501E-2</c:v>
                </c:pt>
                <c:pt idx="36611">
                  <c:v>1.7222647725421701E-4</c:v>
                </c:pt>
                <c:pt idx="36612">
                  <c:v>1.56122894505694E-3</c:v>
                </c:pt>
                <c:pt idx="36613">
                  <c:v>4.3508099131354099E-3</c:v>
                </c:pt>
                <c:pt idx="36614">
                  <c:v>1.04562638985914E-3</c:v>
                </c:pt>
                <c:pt idx="36615">
                  <c:v>1.970631862112E-4</c:v>
                </c:pt>
                <c:pt idx="36616">
                  <c:v>1.4173105908123801E-4</c:v>
                </c:pt>
                <c:pt idx="36617">
                  <c:v>4.6135284561361596E-3</c:v>
                </c:pt>
                <c:pt idx="36618">
                  <c:v>1.7803310652207199E-7</c:v>
                </c:pt>
                <c:pt idx="36619">
                  <c:v>6.3987378561482098E-5</c:v>
                </c:pt>
                <c:pt idx="36620">
                  <c:v>3.2228486157437702E-2</c:v>
                </c:pt>
                <c:pt idx="36621">
                  <c:v>9.2003423601694206E-3</c:v>
                </c:pt>
                <c:pt idx="36622">
                  <c:v>3.0503552956278701E-3</c:v>
                </c:pt>
                <c:pt idx="36623">
                  <c:v>8.20379616111474E-4</c:v>
                </c:pt>
                <c:pt idx="36624">
                  <c:v>3.96549714519249E-4</c:v>
                </c:pt>
                <c:pt idx="36625">
                  <c:v>3.6103318971689E-6</c:v>
                </c:pt>
                <c:pt idx="36626">
                  <c:v>2.4685734897874402E-7</c:v>
                </c:pt>
                <c:pt idx="36627">
                  <c:v>5.7571667020208904E-3</c:v>
                </c:pt>
                <c:pt idx="36628">
                  <c:v>9.39268990199255E-2</c:v>
                </c:pt>
                <c:pt idx="36629">
                  <c:v>9.87500832855491E-5</c:v>
                </c:pt>
                <c:pt idx="36630">
                  <c:v>1.8183532996926199E-4</c:v>
                </c:pt>
                <c:pt idx="36631">
                  <c:v>2.89520852004978E-4</c:v>
                </c:pt>
                <c:pt idx="36632">
                  <c:v>2.21685942187111E-5</c:v>
                </c:pt>
                <c:pt idx="36633">
                  <c:v>1.31467525360595E-6</c:v>
                </c:pt>
                <c:pt idx="36634">
                  <c:v>7.1145842621716404E-5</c:v>
                </c:pt>
                <c:pt idx="36635">
                  <c:v>2.8931083481321899E-2</c:v>
                </c:pt>
                <c:pt idx="36636">
                  <c:v>1.86127988022721E-4</c:v>
                </c:pt>
                <c:pt idx="36637">
                  <c:v>1.03581777714352E-3</c:v>
                </c:pt>
                <c:pt idx="36638">
                  <c:v>8.5124510908573403E-5</c:v>
                </c:pt>
                <c:pt idx="36639">
                  <c:v>2.38404763562122E-3</c:v>
                </c:pt>
                <c:pt idx="36640">
                  <c:v>1.11366673856562E-4</c:v>
                </c:pt>
                <c:pt idx="36641">
                  <c:v>2.5208972011102798E-4</c:v>
                </c:pt>
                <c:pt idx="36642">
                  <c:v>2.8447914658306501E-2</c:v>
                </c:pt>
                <c:pt idx="36643">
                  <c:v>1.94720664898938E-3</c:v>
                </c:pt>
                <c:pt idx="36644">
                  <c:v>1.50155599998084E-4</c:v>
                </c:pt>
                <c:pt idx="36645">
                  <c:v>1.17414079629539E-3</c:v>
                </c:pt>
                <c:pt idx="36646">
                  <c:v>4.3478966605180497E-2</c:v>
                </c:pt>
                <c:pt idx="36647">
                  <c:v>5.8862743699624701E-4</c:v>
                </c:pt>
                <c:pt idx="36648">
                  <c:v>2.8491541803542198E-3</c:v>
                </c:pt>
                <c:pt idx="36649">
                  <c:v>5.3739617829098601E-6</c:v>
                </c:pt>
                <c:pt idx="36650">
                  <c:v>3.3859167378574497E-5</c:v>
                </c:pt>
                <c:pt idx="36651">
                  <c:v>1.39618976053002E-2</c:v>
                </c:pt>
                <c:pt idx="36652">
                  <c:v>1.48298262907868E-2</c:v>
                </c:pt>
                <c:pt idx="36653">
                  <c:v>3.1201914120708E-2</c:v>
                </c:pt>
                <c:pt idx="36654">
                  <c:v>1.0858716292450099E-4</c:v>
                </c:pt>
                <c:pt idx="36655">
                  <c:v>8.7584319611698903E-5</c:v>
                </c:pt>
                <c:pt idx="36656">
                  <c:v>2.1015763610157598E-3</c:v>
                </c:pt>
                <c:pt idx="36657">
                  <c:v>1.1619531793460599E-6</c:v>
                </c:pt>
                <c:pt idx="36658">
                  <c:v>1.2781209348667E-4</c:v>
                </c:pt>
                <c:pt idx="36659">
                  <c:v>5.8529530203566098E-5</c:v>
                </c:pt>
                <c:pt idx="36660">
                  <c:v>9.7696200791732804E-5</c:v>
                </c:pt>
                <c:pt idx="36661">
                  <c:v>8.9703810813373894E-3</c:v>
                </c:pt>
                <c:pt idx="36662">
                  <c:v>1.4188506102691099E-3</c:v>
                </c:pt>
                <c:pt idx="36663">
                  <c:v>5.3250174225434805E-4</c:v>
                </c:pt>
                <c:pt idx="36664">
                  <c:v>1.2545004250504899E-6</c:v>
                </c:pt>
                <c:pt idx="36665">
                  <c:v>8.2259514823183096E-4</c:v>
                </c:pt>
                <c:pt idx="36666">
                  <c:v>2.8475973475214001E-5</c:v>
                </c:pt>
                <c:pt idx="36667">
                  <c:v>9.7497861051281092E-3</c:v>
                </c:pt>
                <c:pt idx="36668">
                  <c:v>2.7953381300672E-6</c:v>
                </c:pt>
                <c:pt idx="36669">
                  <c:v>1.72304274118643E-5</c:v>
                </c:pt>
                <c:pt idx="36670">
                  <c:v>1.02907508201201E-5</c:v>
                </c:pt>
                <c:pt idx="36671">
                  <c:v>6.8677282302052499E-4</c:v>
                </c:pt>
                <c:pt idx="36672">
                  <c:v>3.0275541381012301E-3</c:v>
                </c:pt>
                <c:pt idx="36673">
                  <c:v>1.31967911960337E-3</c:v>
                </c:pt>
                <c:pt idx="36674">
                  <c:v>2.32409219369055E-4</c:v>
                </c:pt>
                <c:pt idx="36675">
                  <c:v>2.2912369625575899E-4</c:v>
                </c:pt>
                <c:pt idx="36676">
                  <c:v>1.9434546524252301E-4</c:v>
                </c:pt>
                <c:pt idx="36677">
                  <c:v>1.0685092274208399E-2</c:v>
                </c:pt>
                <c:pt idx="36678">
                  <c:v>5.1266694860048901E-5</c:v>
                </c:pt>
                <c:pt idx="36679">
                  <c:v>1.9113088461134199E-4</c:v>
                </c:pt>
                <c:pt idx="36680">
                  <c:v>1.12975898059725E-4</c:v>
                </c:pt>
                <c:pt idx="36681">
                  <c:v>1.86511803517861E-2</c:v>
                </c:pt>
                <c:pt idx="36682">
                  <c:v>9.1029662841158E-8</c:v>
                </c:pt>
                <c:pt idx="36683">
                  <c:v>6.1843191182261298E-4</c:v>
                </c:pt>
                <c:pt idx="36684">
                  <c:v>3.69066693196841E-4</c:v>
                </c:pt>
                <c:pt idx="36685">
                  <c:v>7.23894642747946E-4</c:v>
                </c:pt>
                <c:pt idx="36686">
                  <c:v>1.4955806884945399E-4</c:v>
                </c:pt>
                <c:pt idx="36687">
                  <c:v>1.5403768632193201E-6</c:v>
                </c:pt>
                <c:pt idx="36688">
                  <c:v>6.6708814872521401E-5</c:v>
                </c:pt>
                <c:pt idx="36689">
                  <c:v>4.7379495581297802E-3</c:v>
                </c:pt>
                <c:pt idx="36690">
                  <c:v>3.8164630259881001E-3</c:v>
                </c:pt>
                <c:pt idx="36691">
                  <c:v>7.62202441449886E-4</c:v>
                </c:pt>
                <c:pt idx="36692">
                  <c:v>4.9110994604625403E-2</c:v>
                </c:pt>
                <c:pt idx="36693">
                  <c:v>2.8265818660488402E-2</c:v>
                </c:pt>
                <c:pt idx="36694">
                  <c:v>6.8339549329496103E-4</c:v>
                </c:pt>
                <c:pt idx="36695">
                  <c:v>1.6395120771768199E-4</c:v>
                </c:pt>
                <c:pt idx="36696">
                  <c:v>1.82526282345876E-3</c:v>
                </c:pt>
                <c:pt idx="36697">
                  <c:v>2.5532398919076099E-4</c:v>
                </c:pt>
                <c:pt idx="36698">
                  <c:v>5.5124300444319601E-4</c:v>
                </c:pt>
                <c:pt idx="36699">
                  <c:v>5.71647644790714E-3</c:v>
                </c:pt>
                <c:pt idx="36700">
                  <c:v>6.2957429299561197E-4</c:v>
                </c:pt>
                <c:pt idx="36701">
                  <c:v>1.8730578128214001E-3</c:v>
                </c:pt>
                <c:pt idx="36702">
                  <c:v>1.1105136970860699E-3</c:v>
                </c:pt>
                <c:pt idx="36703">
                  <c:v>3.7340133156163501E-4</c:v>
                </c:pt>
                <c:pt idx="36704">
                  <c:v>7.5020819529880505E-5</c:v>
                </c:pt>
                <c:pt idx="36705">
                  <c:v>5.6590021986124405E-4</c:v>
                </c:pt>
                <c:pt idx="36706">
                  <c:v>3.6364061551651599E-4</c:v>
                </c:pt>
                <c:pt idx="36707">
                  <c:v>4.3862653160956302E-4</c:v>
                </c:pt>
                <c:pt idx="36708">
                  <c:v>1.48026022225328E-3</c:v>
                </c:pt>
                <c:pt idx="36709">
                  <c:v>3.72113311751987E-4</c:v>
                </c:pt>
                <c:pt idx="36710">
                  <c:v>3.09169479177041E-3</c:v>
                </c:pt>
                <c:pt idx="36711">
                  <c:v>2.0073438029239301E-6</c:v>
                </c:pt>
                <c:pt idx="36712">
                  <c:v>1.0509678585536E-2</c:v>
                </c:pt>
                <c:pt idx="36713">
                  <c:v>5.5107151607177601E-4</c:v>
                </c:pt>
                <c:pt idx="36714">
                  <c:v>6.8298236703240395E-2</c:v>
                </c:pt>
                <c:pt idx="36715">
                  <c:v>7.2268818163838497E-4</c:v>
                </c:pt>
                <c:pt idx="36716">
                  <c:v>2.5262780292426202E-4</c:v>
                </c:pt>
                <c:pt idx="36717">
                  <c:v>5.4373986095798898E-5</c:v>
                </c:pt>
                <c:pt idx="36718">
                  <c:v>7.1234737678186905E-4</c:v>
                </c:pt>
                <c:pt idx="36719">
                  <c:v>1.0530045264954999E-3</c:v>
                </c:pt>
                <c:pt idx="36720">
                  <c:v>5.70702334461039E-5</c:v>
                </c:pt>
                <c:pt idx="36721">
                  <c:v>5.3196674061805399E-3</c:v>
                </c:pt>
                <c:pt idx="36722">
                  <c:v>3.3119507539621E-4</c:v>
                </c:pt>
                <c:pt idx="36723">
                  <c:v>4.4756918113513102E-4</c:v>
                </c:pt>
                <c:pt idx="36724">
                  <c:v>5.5268533916967002E-4</c:v>
                </c:pt>
                <c:pt idx="36725">
                  <c:v>1.6366742030738601E-3</c:v>
                </c:pt>
                <c:pt idx="36726">
                  <c:v>3.4570872721687398E-4</c:v>
                </c:pt>
                <c:pt idx="36727">
                  <c:v>7.5772622281545998E-3</c:v>
                </c:pt>
                <c:pt idx="36728">
                  <c:v>1.12806563812012E-3</c:v>
                </c:pt>
                <c:pt idx="36729">
                  <c:v>3.10580262360914E-4</c:v>
                </c:pt>
                <c:pt idx="36730">
                  <c:v>6.6663163875422598E-3</c:v>
                </c:pt>
                <c:pt idx="36731">
                  <c:v>2.4841671516442199E-5</c:v>
                </c:pt>
                <c:pt idx="36732">
                  <c:v>1.8654229356768201E-4</c:v>
                </c:pt>
                <c:pt idx="36733">
                  <c:v>1.11215785762323E-4</c:v>
                </c:pt>
                <c:pt idx="36734">
                  <c:v>6.37571465655029E-3</c:v>
                </c:pt>
                <c:pt idx="36735">
                  <c:v>5.0894624271825904E-4</c:v>
                </c:pt>
                <c:pt idx="36736">
                  <c:v>1.69523435178034E-4</c:v>
                </c:pt>
                <c:pt idx="36737">
                  <c:v>1.33948044604205E-2</c:v>
                </c:pt>
                <c:pt idx="36738">
                  <c:v>1.807324143726E-7</c:v>
                </c:pt>
                <c:pt idx="36739">
                  <c:v>1.07699226134089E-3</c:v>
                </c:pt>
                <c:pt idx="36740">
                  <c:v>2.45394570939693E-4</c:v>
                </c:pt>
                <c:pt idx="36741">
                  <c:v>7.0553742877772496E-3</c:v>
                </c:pt>
                <c:pt idx="36742">
                  <c:v>8.3742769768852798E-5</c:v>
                </c:pt>
                <c:pt idx="36743">
                  <c:v>1.87747040700288E-3</c:v>
                </c:pt>
                <c:pt idx="36744">
                  <c:v>3.0377567905542299E-6</c:v>
                </c:pt>
                <c:pt idx="36745">
                  <c:v>1.5956013882550201E-2</c:v>
                </c:pt>
                <c:pt idx="36746">
                  <c:v>4.7436129865085601E-3</c:v>
                </c:pt>
                <c:pt idx="36747">
                  <c:v>3.0214235937259699E-2</c:v>
                </c:pt>
                <c:pt idx="36748">
                  <c:v>4.7003370684403403E-5</c:v>
                </c:pt>
                <c:pt idx="36749">
                  <c:v>3.52426625380342E-3</c:v>
                </c:pt>
                <c:pt idx="36750">
                  <c:v>8.8902701978035292E-3</c:v>
                </c:pt>
                <c:pt idx="36751">
                  <c:v>1.8224796554105999E-2</c:v>
                </c:pt>
                <c:pt idx="36752">
                  <c:v>2.6875957058215098E-2</c:v>
                </c:pt>
                <c:pt idx="36753">
                  <c:v>2.4643119787875101E-4</c:v>
                </c:pt>
                <c:pt idx="36754">
                  <c:v>3.2670807954131402E-3</c:v>
                </c:pt>
                <c:pt idx="36755">
                  <c:v>4.9595200630392702E-3</c:v>
                </c:pt>
                <c:pt idx="36756">
                  <c:v>1.87935128075918E-3</c:v>
                </c:pt>
                <c:pt idx="36757">
                  <c:v>3.1879196366976098E-4</c:v>
                </c:pt>
                <c:pt idx="36758">
                  <c:v>4.9437370763522797E-5</c:v>
                </c:pt>
                <c:pt idx="36759">
                  <c:v>1.23175126253396E-4</c:v>
                </c:pt>
                <c:pt idx="36760">
                  <c:v>0.26320879580613499</c:v>
                </c:pt>
                <c:pt idx="36761">
                  <c:v>3.0378068836034802E-4</c:v>
                </c:pt>
                <c:pt idx="36762">
                  <c:v>2.4470061156994699E-5</c:v>
                </c:pt>
                <c:pt idx="36763">
                  <c:v>1.61995399905121E-3</c:v>
                </c:pt>
                <c:pt idx="36764">
                  <c:v>2.20248962016866E-2</c:v>
                </c:pt>
                <c:pt idx="36765">
                  <c:v>8.9621505691951599E-6</c:v>
                </c:pt>
                <c:pt idx="36766">
                  <c:v>0.81449042623523005</c:v>
                </c:pt>
                <c:pt idx="36767">
                  <c:v>1.9760713268966198E-3</c:v>
                </c:pt>
                <c:pt idx="36768">
                  <c:v>6.6969822639760703E-5</c:v>
                </c:pt>
                <c:pt idx="36769">
                  <c:v>3.2044022773723702E-4</c:v>
                </c:pt>
                <c:pt idx="36770">
                  <c:v>2.6788382992962798E-3</c:v>
                </c:pt>
                <c:pt idx="36771">
                  <c:v>1.9720265390029001E-4</c:v>
                </c:pt>
                <c:pt idx="36772">
                  <c:v>4.9546073248757797E-5</c:v>
                </c:pt>
                <c:pt idx="36773">
                  <c:v>2.3726555217189799E-5</c:v>
                </c:pt>
                <c:pt idx="36774">
                  <c:v>6.8452642327192204E-4</c:v>
                </c:pt>
                <c:pt idx="36775">
                  <c:v>5.6549641272486705E-4</c:v>
                </c:pt>
                <c:pt idx="36776">
                  <c:v>1.14508118066157E-3</c:v>
                </c:pt>
                <c:pt idx="36777">
                  <c:v>4.7275228593610401E-4</c:v>
                </c:pt>
                <c:pt idx="36778">
                  <c:v>1.56629215383243E-7</c:v>
                </c:pt>
                <c:pt idx="36779">
                  <c:v>1.95992483518831E-3</c:v>
                </c:pt>
                <c:pt idx="36780">
                  <c:v>1.18046339641481E-2</c:v>
                </c:pt>
                <c:pt idx="36781">
                  <c:v>3.0779831550373801E-4</c:v>
                </c:pt>
                <c:pt idx="36782">
                  <c:v>2.00529761405881E-5</c:v>
                </c:pt>
                <c:pt idx="36783">
                  <c:v>0.97542850329503805</c:v>
                </c:pt>
                <c:pt idx="36784">
                  <c:v>4.4248975221230302E-5</c:v>
                </c:pt>
                <c:pt idx="36785">
                  <c:v>3.09919877730041E-2</c:v>
                </c:pt>
                <c:pt idx="36786">
                  <c:v>2.6276658709355402E-7</c:v>
                </c:pt>
                <c:pt idx="36787">
                  <c:v>1.2308393634405501E-3</c:v>
                </c:pt>
                <c:pt idx="36788">
                  <c:v>0.14899895179348099</c:v>
                </c:pt>
                <c:pt idx="36789">
                  <c:v>3.7897136185550899E-2</c:v>
                </c:pt>
                <c:pt idx="36790">
                  <c:v>1.8150721235744898E-5</c:v>
                </c:pt>
                <c:pt idx="36791">
                  <c:v>6.0908478179047303E-5</c:v>
                </c:pt>
                <c:pt idx="36792">
                  <c:v>6.9282784463037999E-3</c:v>
                </c:pt>
                <c:pt idx="36793">
                  <c:v>7.8853095655178999E-4</c:v>
                </c:pt>
                <c:pt idx="36794">
                  <c:v>2.08788162876497E-7</c:v>
                </c:pt>
                <c:pt idx="36795">
                  <c:v>6.7655633345240797E-5</c:v>
                </c:pt>
                <c:pt idx="36796">
                  <c:v>3.0850188764613702E-4</c:v>
                </c:pt>
                <c:pt idx="36797">
                  <c:v>5.9384194481759698E-3</c:v>
                </c:pt>
                <c:pt idx="36798">
                  <c:v>4.7678933643385498E-4</c:v>
                </c:pt>
                <c:pt idx="36799">
                  <c:v>1.5475044136970099E-3</c:v>
                </c:pt>
                <c:pt idx="36800">
                  <c:v>1.3848673858649801E-3</c:v>
                </c:pt>
                <c:pt idx="36801">
                  <c:v>2.81718370257891E-6</c:v>
                </c:pt>
                <c:pt idx="36802">
                  <c:v>1.77626375837484E-4</c:v>
                </c:pt>
                <c:pt idx="36803">
                  <c:v>8.02043132952394E-4</c:v>
                </c:pt>
                <c:pt idx="36804">
                  <c:v>5.2537141325311697E-3</c:v>
                </c:pt>
                <c:pt idx="36805">
                  <c:v>1.12302980327555E-3</c:v>
                </c:pt>
                <c:pt idx="36806">
                  <c:v>3.9786500769568803E-3</c:v>
                </c:pt>
                <c:pt idx="36807">
                  <c:v>1.37083126707175E-3</c:v>
                </c:pt>
                <c:pt idx="36808">
                  <c:v>6.5350140247518796E-4</c:v>
                </c:pt>
                <c:pt idx="36809">
                  <c:v>2.5125664880508401E-2</c:v>
                </c:pt>
                <c:pt idx="36810">
                  <c:v>1.0895141663249701E-3</c:v>
                </c:pt>
                <c:pt idx="36811">
                  <c:v>4.3113561709224201E-7</c:v>
                </c:pt>
                <c:pt idx="36812">
                  <c:v>1.9678065196438501E-4</c:v>
                </c:pt>
                <c:pt idx="36813">
                  <c:v>1.5162439292546899E-4</c:v>
                </c:pt>
                <c:pt idx="36814">
                  <c:v>1.2974068565724501E-5</c:v>
                </c:pt>
                <c:pt idx="36815">
                  <c:v>2.4107239243455799E-4</c:v>
                </c:pt>
                <c:pt idx="36816">
                  <c:v>1.82796660215185E-3</c:v>
                </c:pt>
                <c:pt idx="36817">
                  <c:v>1.739112199372E-4</c:v>
                </c:pt>
                <c:pt idx="36818">
                  <c:v>7.1370832509349994E-5</c:v>
                </c:pt>
                <c:pt idx="36819">
                  <c:v>5.1101931371012304E-3</c:v>
                </c:pt>
                <c:pt idx="36820">
                  <c:v>1.6106635761918099E-2</c:v>
                </c:pt>
                <c:pt idx="36821">
                  <c:v>8.7193710316102205E-5</c:v>
                </c:pt>
                <c:pt idx="36822">
                  <c:v>2.0519955946669702E-6</c:v>
                </c:pt>
                <c:pt idx="36823">
                  <c:v>1.7303777478582601E-4</c:v>
                </c:pt>
                <c:pt idx="36824">
                  <c:v>4.0566817921621201E-2</c:v>
                </c:pt>
                <c:pt idx="36825">
                  <c:v>4.1973477770515097E-3</c:v>
                </c:pt>
                <c:pt idx="36826">
                  <c:v>2.4404048668812801E-5</c:v>
                </c:pt>
                <c:pt idx="36827">
                  <c:v>1.1798969755677401E-4</c:v>
                </c:pt>
                <c:pt idx="36828">
                  <c:v>9.4707787911353904E-6</c:v>
                </c:pt>
                <c:pt idx="36829">
                  <c:v>5.9747985827696103E-3</c:v>
                </c:pt>
                <c:pt idx="36830">
                  <c:v>3.8677263291976701E-4</c:v>
                </c:pt>
                <c:pt idx="36831">
                  <c:v>2.20160834865477E-7</c:v>
                </c:pt>
                <c:pt idx="36832">
                  <c:v>1.6199208982387099E-4</c:v>
                </c:pt>
                <c:pt idx="36833">
                  <c:v>1.57681710336407E-4</c:v>
                </c:pt>
                <c:pt idx="36834">
                  <c:v>8.3719524539940908E-3</c:v>
                </c:pt>
                <c:pt idx="36835">
                  <c:v>2.4727842051783803E-4</c:v>
                </c:pt>
                <c:pt idx="36836">
                  <c:v>6.9487901714746606E-5</c:v>
                </c:pt>
                <c:pt idx="36837">
                  <c:v>2.02471074874947E-4</c:v>
                </c:pt>
                <c:pt idx="36838">
                  <c:v>9.9905144250798101E-5</c:v>
                </c:pt>
                <c:pt idx="36839">
                  <c:v>1.32398905030616E-2</c:v>
                </c:pt>
                <c:pt idx="36840">
                  <c:v>4.8024052341880199E-5</c:v>
                </c:pt>
                <c:pt idx="36841">
                  <c:v>3.4185039019160399E-3</c:v>
                </c:pt>
                <c:pt idx="36842">
                  <c:v>1.6893029403319999E-2</c:v>
                </c:pt>
                <c:pt idx="36843">
                  <c:v>2.3493241426328099E-4</c:v>
                </c:pt>
                <c:pt idx="36844">
                  <c:v>1.25397759309921E-4</c:v>
                </c:pt>
                <c:pt idx="36845">
                  <c:v>6.3200288867605097E-3</c:v>
                </c:pt>
                <c:pt idx="36846">
                  <c:v>2.7046888819288101E-4</c:v>
                </c:pt>
                <c:pt idx="36847">
                  <c:v>1.22449388619977E-4</c:v>
                </c:pt>
                <c:pt idx="36848">
                  <c:v>1.8254688475369998E-2</c:v>
                </c:pt>
                <c:pt idx="36849">
                  <c:v>1.34899811190883E-2</c:v>
                </c:pt>
                <c:pt idx="36850">
                  <c:v>2.9739585924953601E-3</c:v>
                </c:pt>
                <c:pt idx="36851">
                  <c:v>6.4910554669116402E-7</c:v>
                </c:pt>
                <c:pt idx="36852">
                  <c:v>2.6265219138982802E-4</c:v>
                </c:pt>
                <c:pt idx="36853">
                  <c:v>6.8345312208698602E-5</c:v>
                </c:pt>
                <c:pt idx="36854">
                  <c:v>7.1959498469626598E-5</c:v>
                </c:pt>
                <c:pt idx="36855">
                  <c:v>9.5168158424055503E-4</c:v>
                </c:pt>
                <c:pt idx="36856">
                  <c:v>7.0979301267527998E-3</c:v>
                </c:pt>
                <c:pt idx="36857">
                  <c:v>4.2076664721829099E-4</c:v>
                </c:pt>
                <c:pt idx="36858">
                  <c:v>4.0673087164488399E-4</c:v>
                </c:pt>
                <c:pt idx="36859">
                  <c:v>4.63402748422929E-5</c:v>
                </c:pt>
                <c:pt idx="36860">
                  <c:v>7.3161945969667195E-5</c:v>
                </c:pt>
                <c:pt idx="36861">
                  <c:v>4.2889720221213996E-3</c:v>
                </c:pt>
                <c:pt idx="36862">
                  <c:v>7.8971887336697094E-5</c:v>
                </c:pt>
                <c:pt idx="36863">
                  <c:v>1.3101821188517E-4</c:v>
                </c:pt>
                <c:pt idx="36864">
                  <c:v>2.2900139521858901E-7</c:v>
                </c:pt>
                <c:pt idx="36865">
                  <c:v>4.3765598973163899E-3</c:v>
                </c:pt>
                <c:pt idx="36866">
                  <c:v>7.9229798020507003E-2</c:v>
                </c:pt>
                <c:pt idx="36867">
                  <c:v>4.4652130955745697E-5</c:v>
                </c:pt>
                <c:pt idx="36868">
                  <c:v>1.59139442406039E-4</c:v>
                </c:pt>
                <c:pt idx="36869">
                  <c:v>5.3552545249682098E-3</c:v>
                </c:pt>
                <c:pt idx="36870">
                  <c:v>1.8835905699843801E-2</c:v>
                </c:pt>
                <c:pt idx="36871">
                  <c:v>1.5893196329619799E-2</c:v>
                </c:pt>
                <c:pt idx="36872">
                  <c:v>1.06277228215278E-4</c:v>
                </c:pt>
                <c:pt idx="36873">
                  <c:v>1.0535374695869601E-4</c:v>
                </c:pt>
                <c:pt idx="36874">
                  <c:v>4.1752072744388899E-2</c:v>
                </c:pt>
                <c:pt idx="36875">
                  <c:v>1.8272762812778E-4</c:v>
                </c:pt>
                <c:pt idx="36876">
                  <c:v>1.9980574716446599E-4</c:v>
                </c:pt>
                <c:pt idx="36877">
                  <c:v>1.5495629241355299E-4</c:v>
                </c:pt>
                <c:pt idx="36878">
                  <c:v>1.32273836237552E-3</c:v>
                </c:pt>
                <c:pt idx="36879">
                  <c:v>7.2146091428162198E-5</c:v>
                </c:pt>
                <c:pt idx="36880">
                  <c:v>2.14813819502616E-4</c:v>
                </c:pt>
                <c:pt idx="36881">
                  <c:v>1.50376190940798E-4</c:v>
                </c:pt>
                <c:pt idx="36882">
                  <c:v>1.42301264601826E-2</c:v>
                </c:pt>
                <c:pt idx="36883">
                  <c:v>9.6468603749716696E-5</c:v>
                </c:pt>
                <c:pt idx="36884">
                  <c:v>1.5280598483369301E-2</c:v>
                </c:pt>
                <c:pt idx="36885">
                  <c:v>6.8173682352217893E-2</c:v>
                </c:pt>
                <c:pt idx="36886">
                  <c:v>2.2905721197888402E-5</c:v>
                </c:pt>
                <c:pt idx="36887">
                  <c:v>2.8982413210761401E-4</c:v>
                </c:pt>
                <c:pt idx="36888">
                  <c:v>1.1801427565661E-4</c:v>
                </c:pt>
                <c:pt idx="36889">
                  <c:v>5.9896797560464899E-4</c:v>
                </c:pt>
                <c:pt idx="36890">
                  <c:v>2.8977650218026699E-4</c:v>
                </c:pt>
                <c:pt idx="36891">
                  <c:v>3.4964710599299201E-3</c:v>
                </c:pt>
                <c:pt idx="36892">
                  <c:v>2.85599976575662E-6</c:v>
                </c:pt>
                <c:pt idx="36893">
                  <c:v>1.0260417918201599E-4</c:v>
                </c:pt>
                <c:pt idx="36894">
                  <c:v>0.367730135952824</c:v>
                </c:pt>
                <c:pt idx="36895">
                  <c:v>6.8566217005576696E-5</c:v>
                </c:pt>
                <c:pt idx="36896">
                  <c:v>2.23471270605135E-4</c:v>
                </c:pt>
                <c:pt idx="36897">
                  <c:v>1.85071923834986E-4</c:v>
                </c:pt>
                <c:pt idx="36898">
                  <c:v>2.1408406358346299E-7</c:v>
                </c:pt>
                <c:pt idx="36899">
                  <c:v>1.6736388196155299E-4</c:v>
                </c:pt>
                <c:pt idx="36900">
                  <c:v>5.4526530358851901E-5</c:v>
                </c:pt>
                <c:pt idx="36901">
                  <c:v>6.85121880813011E-5</c:v>
                </c:pt>
                <c:pt idx="36902">
                  <c:v>8.5124929285906994E-5</c:v>
                </c:pt>
                <c:pt idx="36903">
                  <c:v>2.1964699015233701E-4</c:v>
                </c:pt>
                <c:pt idx="36904">
                  <c:v>8.8548076027392304E-4</c:v>
                </c:pt>
                <c:pt idx="36905">
                  <c:v>4.2660629538799401E-5</c:v>
                </c:pt>
                <c:pt idx="36906">
                  <c:v>5.8705826891338603E-4</c:v>
                </c:pt>
                <c:pt idx="36907">
                  <c:v>3.4282559813918201E-4</c:v>
                </c:pt>
                <c:pt idx="36908">
                  <c:v>3.3234486278885202E-5</c:v>
                </c:pt>
                <c:pt idx="36909">
                  <c:v>7.5981971725085301E-5</c:v>
                </c:pt>
                <c:pt idx="36910">
                  <c:v>6.5582394726589901E-6</c:v>
                </c:pt>
                <c:pt idx="36911">
                  <c:v>1.63054964116809E-4</c:v>
                </c:pt>
                <c:pt idx="36912">
                  <c:v>5.4775496939286003E-3</c:v>
                </c:pt>
                <c:pt idx="36913">
                  <c:v>1.08377794987226E-2</c:v>
                </c:pt>
                <c:pt idx="36914">
                  <c:v>3.7384959464602599E-4</c:v>
                </c:pt>
                <c:pt idx="36915">
                  <c:v>3.2951818151966301E-3</c:v>
                </c:pt>
                <c:pt idx="36916">
                  <c:v>7.3504554815987796E-5</c:v>
                </c:pt>
                <c:pt idx="36917">
                  <c:v>2.4765960900761502E-4</c:v>
                </c:pt>
                <c:pt idx="36918">
                  <c:v>1.7511664179129E-2</c:v>
                </c:pt>
                <c:pt idx="36919">
                  <c:v>1.04804832169918E-2</c:v>
                </c:pt>
                <c:pt idx="36920">
                  <c:v>2.8072621680778898E-4</c:v>
                </c:pt>
                <c:pt idx="36921">
                  <c:v>2.9029514634109198E-7</c:v>
                </c:pt>
                <c:pt idx="36922">
                  <c:v>7.0846143999692195E-5</c:v>
                </c:pt>
                <c:pt idx="36923">
                  <c:v>2.5690182368052502E-4</c:v>
                </c:pt>
                <c:pt idx="36924">
                  <c:v>1.3886047695436501E-7</c:v>
                </c:pt>
                <c:pt idx="36925">
                  <c:v>8.4731391201414306E-5</c:v>
                </c:pt>
                <c:pt idx="36926">
                  <c:v>6.5501163142024903E-3</c:v>
                </c:pt>
                <c:pt idx="36927">
                  <c:v>6.8778091663255101E-3</c:v>
                </c:pt>
                <c:pt idx="36928">
                  <c:v>4.5009738864363301E-7</c:v>
                </c:pt>
                <c:pt idx="36929">
                  <c:v>1.2081641766054601E-2</c:v>
                </c:pt>
                <c:pt idx="36930">
                  <c:v>6.7037761027860401E-5</c:v>
                </c:pt>
                <c:pt idx="36931">
                  <c:v>1.87342534866629E-4</c:v>
                </c:pt>
                <c:pt idx="36932">
                  <c:v>8.8163285906944999E-5</c:v>
                </c:pt>
                <c:pt idx="36933">
                  <c:v>3.0504005043233002E-7</c:v>
                </c:pt>
                <c:pt idx="36934">
                  <c:v>3.7334260566362498E-6</c:v>
                </c:pt>
                <c:pt idx="36935">
                  <c:v>2.3787571599889499E-5</c:v>
                </c:pt>
                <c:pt idx="36936">
                  <c:v>2.0900568271050001E-4</c:v>
                </c:pt>
                <c:pt idx="36937">
                  <c:v>3.9361031626617603E-2</c:v>
                </c:pt>
                <c:pt idx="36938">
                  <c:v>1.9396690931924499E-4</c:v>
                </c:pt>
                <c:pt idx="36939">
                  <c:v>9.9470865061742006E-3</c:v>
                </c:pt>
                <c:pt idx="36940">
                  <c:v>1.18805948735245E-4</c:v>
                </c:pt>
                <c:pt idx="36941">
                  <c:v>1.3891834333824401E-4</c:v>
                </c:pt>
                <c:pt idx="36942">
                  <c:v>8.0363278407754698E-5</c:v>
                </c:pt>
                <c:pt idx="36943">
                  <c:v>3.0775237052856402E-7</c:v>
                </c:pt>
                <c:pt idx="36944">
                  <c:v>3.3120946299913701E-3</c:v>
                </c:pt>
                <c:pt idx="36945">
                  <c:v>1.8312621395498201E-5</c:v>
                </c:pt>
                <c:pt idx="36946">
                  <c:v>2.1421939794865301E-4</c:v>
                </c:pt>
                <c:pt idx="36947">
                  <c:v>1.9516643406452001E-7</c:v>
                </c:pt>
                <c:pt idx="36948">
                  <c:v>7.6194850119876895E-2</c:v>
                </c:pt>
                <c:pt idx="36949">
                  <c:v>7.2669086887971798E-5</c:v>
                </c:pt>
                <c:pt idx="36950">
                  <c:v>5.2792745536887099E-3</c:v>
                </c:pt>
                <c:pt idx="36951">
                  <c:v>3.0921322230361699E-3</c:v>
                </c:pt>
                <c:pt idx="36952">
                  <c:v>5.2971965188148899E-5</c:v>
                </c:pt>
                <c:pt idx="36953">
                  <c:v>6.7000235051311004E-3</c:v>
                </c:pt>
                <c:pt idx="36954">
                  <c:v>1.5503915526831102E-5</c:v>
                </c:pt>
                <c:pt idx="36955">
                  <c:v>2.53499204773036E-7</c:v>
                </c:pt>
                <c:pt idx="36956">
                  <c:v>1.4171988834129599E-6</c:v>
                </c:pt>
                <c:pt idx="36957">
                  <c:v>1.70506268278881E-4</c:v>
                </c:pt>
                <c:pt idx="36958">
                  <c:v>4.6775430119981798E-5</c:v>
                </c:pt>
                <c:pt idx="36959">
                  <c:v>2.2134901317896901E-3</c:v>
                </c:pt>
                <c:pt idx="36960">
                  <c:v>5.2084004916012601E-4</c:v>
                </c:pt>
                <c:pt idx="36961">
                  <c:v>4.2028535562714902E-5</c:v>
                </c:pt>
                <c:pt idx="36962">
                  <c:v>5.2990126719454102E-5</c:v>
                </c:pt>
                <c:pt idx="36963">
                  <c:v>4.7119822435813301E-5</c:v>
                </c:pt>
                <c:pt idx="36964">
                  <c:v>4.2506661109679197E-5</c:v>
                </c:pt>
                <c:pt idx="36965">
                  <c:v>3.5972360234142999E-5</c:v>
                </c:pt>
                <c:pt idx="36966">
                  <c:v>2.6116938364144399E-3</c:v>
                </c:pt>
                <c:pt idx="36967">
                  <c:v>8.8291200385711793E-5</c:v>
                </c:pt>
                <c:pt idx="36968">
                  <c:v>2.5699069359386899E-7</c:v>
                </c:pt>
                <c:pt idx="36969">
                  <c:v>2.4948762232127801E-4</c:v>
                </c:pt>
                <c:pt idx="36970">
                  <c:v>4.5187264843192E-5</c:v>
                </c:pt>
                <c:pt idx="36971">
                  <c:v>2.2295970285612201E-5</c:v>
                </c:pt>
                <c:pt idx="36972">
                  <c:v>1.5349206282709799E-3</c:v>
                </c:pt>
                <c:pt idx="36973">
                  <c:v>1.6780824564610399E-4</c:v>
                </c:pt>
                <c:pt idx="36974">
                  <c:v>1.5587344745784601E-3</c:v>
                </c:pt>
                <c:pt idx="36975">
                  <c:v>6.9274522144052702E-3</c:v>
                </c:pt>
                <c:pt idx="36976">
                  <c:v>1.0540291866640801E-4</c:v>
                </c:pt>
                <c:pt idx="36977">
                  <c:v>1.12644970918452E-4</c:v>
                </c:pt>
                <c:pt idx="36978">
                  <c:v>1.8646709900613299E-4</c:v>
                </c:pt>
                <c:pt idx="36979">
                  <c:v>1.99991334156717E-4</c:v>
                </c:pt>
                <c:pt idx="36980">
                  <c:v>5.91603315233413E-5</c:v>
                </c:pt>
                <c:pt idx="36981">
                  <c:v>6.2348274216939296E-4</c:v>
                </c:pt>
                <c:pt idx="36982">
                  <c:v>4.9911956537630395E-4</c:v>
                </c:pt>
                <c:pt idx="36983">
                  <c:v>4.1706381876810599E-3</c:v>
                </c:pt>
                <c:pt idx="36984">
                  <c:v>2.7757382018154E-2</c:v>
                </c:pt>
                <c:pt idx="36985">
                  <c:v>1.3004802054947701E-4</c:v>
                </c:pt>
                <c:pt idx="36986">
                  <c:v>1.57637442036437E-3</c:v>
                </c:pt>
                <c:pt idx="36987">
                  <c:v>3.95865029824025E-4</c:v>
                </c:pt>
                <c:pt idx="36988">
                  <c:v>2.2354672751942601E-5</c:v>
                </c:pt>
                <c:pt idx="36989">
                  <c:v>4.3159820049084802E-3</c:v>
                </c:pt>
                <c:pt idx="36990">
                  <c:v>2.6102253940277898E-4</c:v>
                </c:pt>
                <c:pt idx="36991">
                  <c:v>6.7000643609320396E-5</c:v>
                </c:pt>
                <c:pt idx="36992">
                  <c:v>9.1156891303216806E-8</c:v>
                </c:pt>
                <c:pt idx="36993">
                  <c:v>1.2024549320365801E-4</c:v>
                </c:pt>
                <c:pt idx="36994">
                  <c:v>1.9672653542819399E-2</c:v>
                </c:pt>
                <c:pt idx="36995">
                  <c:v>8.7063611060020298E-7</c:v>
                </c:pt>
                <c:pt idx="36996">
                  <c:v>9.4228389138997499E-4</c:v>
                </c:pt>
                <c:pt idx="36997">
                  <c:v>8.7076641758914798E-7</c:v>
                </c:pt>
                <c:pt idx="36998">
                  <c:v>2.5039893021961299E-5</c:v>
                </c:pt>
                <c:pt idx="36999">
                  <c:v>1.18720189275167E-2</c:v>
                </c:pt>
                <c:pt idx="37000">
                  <c:v>1.2567059008266899E-4</c:v>
                </c:pt>
                <c:pt idx="37001">
                  <c:v>7.9523011293575806E-5</c:v>
                </c:pt>
                <c:pt idx="37002">
                  <c:v>1.6162345629252401E-4</c:v>
                </c:pt>
                <c:pt idx="37003">
                  <c:v>7.9358241487209198E-5</c:v>
                </c:pt>
                <c:pt idx="37004">
                  <c:v>6.6607240486183197E-4</c:v>
                </c:pt>
                <c:pt idx="37005">
                  <c:v>4.65629991453855E-3</c:v>
                </c:pt>
                <c:pt idx="37006">
                  <c:v>4.5565368134170298E-4</c:v>
                </c:pt>
                <c:pt idx="37007">
                  <c:v>9.9682183071863996E-5</c:v>
                </c:pt>
                <c:pt idx="37008">
                  <c:v>2.54654144692873E-6</c:v>
                </c:pt>
                <c:pt idx="37009">
                  <c:v>7.4214645644718398E-5</c:v>
                </c:pt>
                <c:pt idx="37010">
                  <c:v>1.0321631839281701E-5</c:v>
                </c:pt>
                <c:pt idx="37011">
                  <c:v>2.9989439356007801E-7</c:v>
                </c:pt>
                <c:pt idx="37012">
                  <c:v>6.9521200359293201E-7</c:v>
                </c:pt>
                <c:pt idx="37013">
                  <c:v>3.3614948525186099E-4</c:v>
                </c:pt>
                <c:pt idx="37014">
                  <c:v>2.1033645159683901E-7</c:v>
                </c:pt>
                <c:pt idx="37015">
                  <c:v>1.6436961646415201E-4</c:v>
                </c:pt>
                <c:pt idx="37016">
                  <c:v>1.1916836406907301E-4</c:v>
                </c:pt>
                <c:pt idx="37017">
                  <c:v>3.6812542013231898E-4</c:v>
                </c:pt>
                <c:pt idx="37018">
                  <c:v>4.5360283255093297E-3</c:v>
                </c:pt>
                <c:pt idx="37019">
                  <c:v>1.2673885075484899E-4</c:v>
                </c:pt>
                <c:pt idx="37020">
                  <c:v>1.39863865540798E-4</c:v>
                </c:pt>
                <c:pt idx="37021">
                  <c:v>2.2054031543682401E-4</c:v>
                </c:pt>
                <c:pt idx="37022">
                  <c:v>1.87959362778387E-4</c:v>
                </c:pt>
                <c:pt idx="37023">
                  <c:v>4.3724456701228296E-6</c:v>
                </c:pt>
                <c:pt idx="37024">
                  <c:v>3.0197686111531401E-7</c:v>
                </c:pt>
                <c:pt idx="37025">
                  <c:v>1.34179189047451E-5</c:v>
                </c:pt>
                <c:pt idx="37026">
                  <c:v>1.6441526684769401E-3</c:v>
                </c:pt>
                <c:pt idx="37027">
                  <c:v>2.1107991364172601E-2</c:v>
                </c:pt>
                <c:pt idx="37028">
                  <c:v>8.1230002837128705E-5</c:v>
                </c:pt>
                <c:pt idx="37029">
                  <c:v>1.25376564626921E-4</c:v>
                </c:pt>
                <c:pt idx="37030">
                  <c:v>9.0797800322637201E-4</c:v>
                </c:pt>
                <c:pt idx="37031">
                  <c:v>8.2905090133194301E-4</c:v>
                </c:pt>
                <c:pt idx="37032">
                  <c:v>2.2615168576981702E-3</c:v>
                </c:pt>
                <c:pt idx="37033">
                  <c:v>2.7615482844558299E-4</c:v>
                </c:pt>
                <c:pt idx="37034">
                  <c:v>5.1569358313401601E-5</c:v>
                </c:pt>
                <c:pt idx="37035">
                  <c:v>3.7172447752118197E-4</c:v>
                </c:pt>
                <c:pt idx="37036">
                  <c:v>7.7256053429362504E-8</c:v>
                </c:pt>
                <c:pt idx="37037">
                  <c:v>2.1371009983236301E-4</c:v>
                </c:pt>
                <c:pt idx="37038">
                  <c:v>2.0454012184036401E-5</c:v>
                </c:pt>
                <c:pt idx="37039">
                  <c:v>2.16104420458582E-2</c:v>
                </c:pt>
                <c:pt idx="37040">
                  <c:v>9.6696145677024897E-5</c:v>
                </c:pt>
                <c:pt idx="37041">
                  <c:v>1.2739777529124899E-4</c:v>
                </c:pt>
                <c:pt idx="37042">
                  <c:v>2.3932766905656301E-4</c:v>
                </c:pt>
                <c:pt idx="37043">
                  <c:v>1.1237660648934901E-2</c:v>
                </c:pt>
                <c:pt idx="37044">
                  <c:v>3.80998349765952E-4</c:v>
                </c:pt>
                <c:pt idx="37045">
                  <c:v>1.3359177919399899E-7</c:v>
                </c:pt>
                <c:pt idx="37046">
                  <c:v>5.3635816503810897E-5</c:v>
                </c:pt>
                <c:pt idx="37047">
                  <c:v>5.3828588154928303E-3</c:v>
                </c:pt>
                <c:pt idx="37048">
                  <c:v>2.8583094248742197E-4</c:v>
                </c:pt>
                <c:pt idx="37049">
                  <c:v>1.0473730004025E-2</c:v>
                </c:pt>
                <c:pt idx="37050">
                  <c:v>0.107855499757829</c:v>
                </c:pt>
                <c:pt idx="37051">
                  <c:v>1.9905464134209599E-2</c:v>
                </c:pt>
                <c:pt idx="37052">
                  <c:v>2.4374199443383301E-2</c:v>
                </c:pt>
                <c:pt idx="37053">
                  <c:v>4.1765335265886498E-4</c:v>
                </c:pt>
                <c:pt idx="37054">
                  <c:v>1.8856641137179401E-4</c:v>
                </c:pt>
                <c:pt idx="37055">
                  <c:v>5.5614690696566401E-5</c:v>
                </c:pt>
                <c:pt idx="37056">
                  <c:v>3.2898495309257002E-3</c:v>
                </c:pt>
                <c:pt idx="37057">
                  <c:v>7.6812519214984195E-5</c:v>
                </c:pt>
                <c:pt idx="37058">
                  <c:v>3.3028142059829598E-7</c:v>
                </c:pt>
                <c:pt idx="37059">
                  <c:v>0.10180833074929101</c:v>
                </c:pt>
                <c:pt idx="37060">
                  <c:v>9.667588358635851E-7</c:v>
                </c:pt>
                <c:pt idx="37061">
                  <c:v>7.2433386523796302E-7</c:v>
                </c:pt>
                <c:pt idx="37062">
                  <c:v>9.4472505601966001E-6</c:v>
                </c:pt>
                <c:pt idx="37063">
                  <c:v>3.2607269286520301E-3</c:v>
                </c:pt>
                <c:pt idx="37064">
                  <c:v>7.5686786597616495E-4</c:v>
                </c:pt>
                <c:pt idx="37065">
                  <c:v>6.9722020845575002E-3</c:v>
                </c:pt>
                <c:pt idx="37066">
                  <c:v>1.3719652621522599E-3</c:v>
                </c:pt>
                <c:pt idx="37067">
                  <c:v>3.2220588002460603E-4</c:v>
                </c:pt>
                <c:pt idx="37068">
                  <c:v>3.0068244112634798E-3</c:v>
                </c:pt>
                <c:pt idx="37069">
                  <c:v>8.7629804683323195E-2</c:v>
                </c:pt>
                <c:pt idx="37070">
                  <c:v>7.3539801240979294E-2</c:v>
                </c:pt>
                <c:pt idx="37071">
                  <c:v>1.3464493819929999E-3</c:v>
                </c:pt>
                <c:pt idx="37072">
                  <c:v>1.8074485581959999E-4</c:v>
                </c:pt>
                <c:pt idx="37073">
                  <c:v>1.9753926373339799E-4</c:v>
                </c:pt>
                <c:pt idx="37074">
                  <c:v>5.2263047679299003E-5</c:v>
                </c:pt>
                <c:pt idx="37075">
                  <c:v>2.04225096544794E-2</c:v>
                </c:pt>
                <c:pt idx="37076">
                  <c:v>1.19901481770984E-4</c:v>
                </c:pt>
                <c:pt idx="37077">
                  <c:v>5.7248278937599003E-3</c:v>
                </c:pt>
                <c:pt idx="37078">
                  <c:v>5.8386438376705396E-4</c:v>
                </c:pt>
                <c:pt idx="37079">
                  <c:v>1.1295193039540701E-2</c:v>
                </c:pt>
                <c:pt idx="37080">
                  <c:v>8.9823711791307804E-4</c:v>
                </c:pt>
                <c:pt idx="37081">
                  <c:v>1.09502233214584E-6</c:v>
                </c:pt>
                <c:pt idx="37082">
                  <c:v>1.3179289551762499E-4</c:v>
                </c:pt>
                <c:pt idx="37083">
                  <c:v>3.9674970669486796E-3</c:v>
                </c:pt>
                <c:pt idx="37084">
                  <c:v>2.3282619046652801E-3</c:v>
                </c:pt>
                <c:pt idx="37085">
                  <c:v>2.5072353963140998E-4</c:v>
                </c:pt>
                <c:pt idx="37086">
                  <c:v>6.3071970396316707E-2</c:v>
                </c:pt>
                <c:pt idx="37087">
                  <c:v>2.1437466700180199E-4</c:v>
                </c:pt>
                <c:pt idx="37088">
                  <c:v>2.2103208772744799E-4</c:v>
                </c:pt>
                <c:pt idx="37089">
                  <c:v>4.4950725624429198E-4</c:v>
                </c:pt>
                <c:pt idx="37090">
                  <c:v>4.00918467543348E-5</c:v>
                </c:pt>
                <c:pt idx="37091">
                  <c:v>1.7861011531137699E-3</c:v>
                </c:pt>
                <c:pt idx="37092">
                  <c:v>1.65424148741951E-2</c:v>
                </c:pt>
                <c:pt idx="37093">
                  <c:v>1.06279737499239E-4</c:v>
                </c:pt>
                <c:pt idx="37094">
                  <c:v>9.5868835505962396E-3</c:v>
                </c:pt>
                <c:pt idx="37095">
                  <c:v>2.36462736787518E-2</c:v>
                </c:pt>
                <c:pt idx="37096">
                  <c:v>5.9573259612082001E-3</c:v>
                </c:pt>
                <c:pt idx="37097">
                  <c:v>1.10522589596902E-4</c:v>
                </c:pt>
                <c:pt idx="37098">
                  <c:v>5.1116534460664601E-4</c:v>
                </c:pt>
                <c:pt idx="37099">
                  <c:v>6.8848773415412207E-2</c:v>
                </c:pt>
                <c:pt idx="37100">
                  <c:v>4.7464470696013302E-6</c:v>
                </c:pt>
                <c:pt idx="37101">
                  <c:v>4.6292100488581398E-6</c:v>
                </c:pt>
                <c:pt idx="37102">
                  <c:v>2.0794602807707899E-7</c:v>
                </c:pt>
                <c:pt idx="37103">
                  <c:v>2.6026229183665202E-3</c:v>
                </c:pt>
                <c:pt idx="37104">
                  <c:v>1.4578601837920101E-4</c:v>
                </c:pt>
                <c:pt idx="37105">
                  <c:v>9.7541263077998205E-3</c:v>
                </c:pt>
                <c:pt idx="37106">
                  <c:v>1.45860494469953E-3</c:v>
                </c:pt>
                <c:pt idx="37107">
                  <c:v>1.7076784064538699E-4</c:v>
                </c:pt>
                <c:pt idx="37108">
                  <c:v>8.4639454214101593E-5</c:v>
                </c:pt>
                <c:pt idx="37109">
                  <c:v>7.83795475555389E-2</c:v>
                </c:pt>
                <c:pt idx="37110">
                  <c:v>3.4414021247434998E-7</c:v>
                </c:pt>
                <c:pt idx="37111">
                  <c:v>2.08397418727566E-4</c:v>
                </c:pt>
                <c:pt idx="37112">
                  <c:v>3.9767306268168799E-5</c:v>
                </c:pt>
                <c:pt idx="37113">
                  <c:v>6.2999089933877206E-2</c:v>
                </c:pt>
                <c:pt idx="37114">
                  <c:v>2.54512672341894E-4</c:v>
                </c:pt>
                <c:pt idx="37115">
                  <c:v>6.1066339641415801E-4</c:v>
                </c:pt>
                <c:pt idx="37116">
                  <c:v>1.03200125401683E-6</c:v>
                </c:pt>
                <c:pt idx="37117">
                  <c:v>1.08786491290958E-4</c:v>
                </c:pt>
                <c:pt idx="37118">
                  <c:v>2.3833810181937201E-5</c:v>
                </c:pt>
                <c:pt idx="37119">
                  <c:v>6.0949889817125203E-3</c:v>
                </c:pt>
                <c:pt idx="37120">
                  <c:v>4.60589855475763E-4</c:v>
                </c:pt>
                <c:pt idx="37121">
                  <c:v>1.25865385499164E-3</c:v>
                </c:pt>
                <c:pt idx="37122">
                  <c:v>2.0918685791848999E-3</c:v>
                </c:pt>
                <c:pt idx="37123">
                  <c:v>1.9939589826814899E-4</c:v>
                </c:pt>
                <c:pt idx="37124">
                  <c:v>4.6512788493947502E-4</c:v>
                </c:pt>
                <c:pt idx="37125">
                  <c:v>2.0330439541734299E-2</c:v>
                </c:pt>
                <c:pt idx="37126">
                  <c:v>9.4122371545896494E-6</c:v>
                </c:pt>
                <c:pt idx="37127">
                  <c:v>3.2580232422303398E-4</c:v>
                </c:pt>
                <c:pt idx="37128">
                  <c:v>1.22068496616251E-4</c:v>
                </c:pt>
                <c:pt idx="37129">
                  <c:v>1.21214702734931E-2</c:v>
                </c:pt>
                <c:pt idx="37130">
                  <c:v>1.8448259654539501E-3</c:v>
                </c:pt>
                <c:pt idx="37131">
                  <c:v>2.1759795237945301E-4</c:v>
                </c:pt>
                <c:pt idx="37132">
                  <c:v>6.0588485198505298E-5</c:v>
                </c:pt>
                <c:pt idx="37133">
                  <c:v>1.3407025101514801E-4</c:v>
                </c:pt>
                <c:pt idx="37134">
                  <c:v>6.5889339266391204E-5</c:v>
                </c:pt>
                <c:pt idx="37135">
                  <c:v>6.4318048584219301E-4</c:v>
                </c:pt>
                <c:pt idx="37136">
                  <c:v>7.3023169862450205E-5</c:v>
                </c:pt>
                <c:pt idx="37137">
                  <c:v>5.2677074124374904E-3</c:v>
                </c:pt>
                <c:pt idx="37138">
                  <c:v>1.41081892748078E-7</c:v>
                </c:pt>
                <c:pt idx="37139">
                  <c:v>2.7355613508539501E-6</c:v>
                </c:pt>
                <c:pt idx="37140">
                  <c:v>5.1063924023276502E-5</c:v>
                </c:pt>
                <c:pt idx="37141">
                  <c:v>1.8678092544295199E-2</c:v>
                </c:pt>
                <c:pt idx="37142">
                  <c:v>5.7221143985012301E-5</c:v>
                </c:pt>
                <c:pt idx="37143">
                  <c:v>1.3812594526416699E-3</c:v>
                </c:pt>
                <c:pt idx="37144">
                  <c:v>1.0251778083363499E-4</c:v>
                </c:pt>
                <c:pt idx="37145">
                  <c:v>1.0415474655576999E-3</c:v>
                </c:pt>
                <c:pt idx="37146">
                  <c:v>3.16872535247886E-4</c:v>
                </c:pt>
                <c:pt idx="37147">
                  <c:v>2.3386065868249401E-4</c:v>
                </c:pt>
                <c:pt idx="37148">
                  <c:v>3.1223479612515201E-4</c:v>
                </c:pt>
                <c:pt idx="37149">
                  <c:v>5.0453277286703797E-3</c:v>
                </c:pt>
                <c:pt idx="37150">
                  <c:v>8.3199901189642104E-5</c:v>
                </c:pt>
                <c:pt idx="37151">
                  <c:v>2.01315657602793E-4</c:v>
                </c:pt>
                <c:pt idx="37152">
                  <c:v>6.8998135963221196E-3</c:v>
                </c:pt>
                <c:pt idx="37153">
                  <c:v>3.9684115650700798E-2</c:v>
                </c:pt>
                <c:pt idx="37154">
                  <c:v>9.9869265127875294E-6</c:v>
                </c:pt>
                <c:pt idx="37155">
                  <c:v>3.7651942955591901E-6</c:v>
                </c:pt>
                <c:pt idx="37156">
                  <c:v>6.1982893485507806E-5</c:v>
                </c:pt>
                <c:pt idx="37157">
                  <c:v>3.1369568128584898E-4</c:v>
                </c:pt>
                <c:pt idx="37158">
                  <c:v>3.4317706784039399E-2</c:v>
                </c:pt>
                <c:pt idx="37159">
                  <c:v>4.1206768091468201E-3</c:v>
                </c:pt>
                <c:pt idx="37160">
                  <c:v>6.9979064824428095E-5</c:v>
                </c:pt>
                <c:pt idx="37161">
                  <c:v>4.4204199644636098E-4</c:v>
                </c:pt>
                <c:pt idx="37162">
                  <c:v>1.5956987328778601E-5</c:v>
                </c:pt>
                <c:pt idx="37163">
                  <c:v>4.1371163411536101E-4</c:v>
                </c:pt>
                <c:pt idx="37164">
                  <c:v>4.5677851552363498E-4</c:v>
                </c:pt>
                <c:pt idx="37165">
                  <c:v>7.2961702002262102E-5</c:v>
                </c:pt>
                <c:pt idx="37166">
                  <c:v>1.7589552790323799E-4</c:v>
                </c:pt>
                <c:pt idx="37167">
                  <c:v>1.49354686601106E-4</c:v>
                </c:pt>
                <c:pt idx="37168">
                  <c:v>7.6101511912802697E-4</c:v>
                </c:pt>
                <c:pt idx="37169">
                  <c:v>7.7239358443446904E-5</c:v>
                </c:pt>
                <c:pt idx="37170">
                  <c:v>2.83655238192445E-3</c:v>
                </c:pt>
                <c:pt idx="37171">
                  <c:v>9.0286177763353404E-5</c:v>
                </c:pt>
                <c:pt idx="37172">
                  <c:v>2.8028014653394599E-4</c:v>
                </c:pt>
                <c:pt idx="37173">
                  <c:v>1.0596921102115099E-3</c:v>
                </c:pt>
                <c:pt idx="37174">
                  <c:v>1.67158445764563E-4</c:v>
                </c:pt>
                <c:pt idx="37175">
                  <c:v>3.6446368027952199E-4</c:v>
                </c:pt>
                <c:pt idx="37176">
                  <c:v>2.1790502653191001E-4</c:v>
                </c:pt>
                <c:pt idx="37177">
                  <c:v>2.6801352957469198E-4</c:v>
                </c:pt>
                <c:pt idx="37178">
                  <c:v>2.81321984849957E-5</c:v>
                </c:pt>
                <c:pt idx="37179">
                  <c:v>9.4796625914775301E-7</c:v>
                </c:pt>
                <c:pt idx="37180">
                  <c:v>3.1705838610947201E-3</c:v>
                </c:pt>
                <c:pt idx="37181">
                  <c:v>1.04327550371167E-3</c:v>
                </c:pt>
                <c:pt idx="37182">
                  <c:v>3.9512819391129202E-7</c:v>
                </c:pt>
                <c:pt idx="37183">
                  <c:v>0.23545564766507099</c:v>
                </c:pt>
                <c:pt idx="37184">
                  <c:v>2.10204684614764E-3</c:v>
                </c:pt>
                <c:pt idx="37185">
                  <c:v>8.1567143343364307E-3</c:v>
                </c:pt>
                <c:pt idx="37186">
                  <c:v>1.4415979478491501E-4</c:v>
                </c:pt>
                <c:pt idx="37187">
                  <c:v>3.6894862433557398E-4</c:v>
                </c:pt>
                <c:pt idx="37188">
                  <c:v>6.9431823558793E-5</c:v>
                </c:pt>
                <c:pt idx="37189">
                  <c:v>0.222132597993419</c:v>
                </c:pt>
                <c:pt idx="37190">
                  <c:v>9.0851494077197196E-8</c:v>
                </c:pt>
                <c:pt idx="37191">
                  <c:v>6.6451090932127602E-6</c:v>
                </c:pt>
                <c:pt idx="37192">
                  <c:v>2.04228586092275E-2</c:v>
                </c:pt>
                <c:pt idx="37193">
                  <c:v>1.17711521472007E-4</c:v>
                </c:pt>
                <c:pt idx="37194">
                  <c:v>2.4535708304331901E-3</c:v>
                </c:pt>
                <c:pt idx="37195">
                  <c:v>5.7154532159831505E-4</c:v>
                </c:pt>
                <c:pt idx="37196">
                  <c:v>2.7956892531166098E-7</c:v>
                </c:pt>
                <c:pt idx="37197">
                  <c:v>8.0504531351895396E-4</c:v>
                </c:pt>
                <c:pt idx="37198">
                  <c:v>9.8854270804731595E-2</c:v>
                </c:pt>
                <c:pt idx="37199">
                  <c:v>2.7385971444275501E-4</c:v>
                </c:pt>
                <c:pt idx="37200">
                  <c:v>3.9609128752504502E-7</c:v>
                </c:pt>
                <c:pt idx="37201">
                  <c:v>1.67973839338365E-6</c:v>
                </c:pt>
                <c:pt idx="37202">
                  <c:v>1.12775256002495E-4</c:v>
                </c:pt>
                <c:pt idx="37203">
                  <c:v>5.3749617762516899E-5</c:v>
                </c:pt>
                <c:pt idx="37204">
                  <c:v>8.48917256968095E-5</c:v>
                </c:pt>
                <c:pt idx="37205">
                  <c:v>3.5494501159268801E-3</c:v>
                </c:pt>
                <c:pt idx="37206">
                  <c:v>1.0188031273553E-4</c:v>
                </c:pt>
                <c:pt idx="37207">
                  <c:v>3.48007555365842E-6</c:v>
                </c:pt>
                <c:pt idx="37208">
                  <c:v>1.2283150256890899E-4</c:v>
                </c:pt>
                <c:pt idx="37209">
                  <c:v>1.4057808191226301E-4</c:v>
                </c:pt>
                <c:pt idx="37210">
                  <c:v>1.7845277897142001E-5</c:v>
                </c:pt>
                <c:pt idx="37211">
                  <c:v>6.0676456387319497E-4</c:v>
                </c:pt>
                <c:pt idx="37212">
                  <c:v>1.31286249765656E-3</c:v>
                </c:pt>
                <c:pt idx="37213">
                  <c:v>1.2208672861145901E-5</c:v>
                </c:pt>
                <c:pt idx="37214">
                  <c:v>3.5353102485487597E-5</c:v>
                </c:pt>
                <c:pt idx="37215">
                  <c:v>1.19702116273665E-4</c:v>
                </c:pt>
                <c:pt idx="37216">
                  <c:v>4.75345292695677E-4</c:v>
                </c:pt>
                <c:pt idx="37217">
                  <c:v>3.64071522316945E-4</c:v>
                </c:pt>
                <c:pt idx="37218">
                  <c:v>2.0546846090247899E-4</c:v>
                </c:pt>
                <c:pt idx="37219">
                  <c:v>3.4252487992671103E-2</c:v>
                </c:pt>
                <c:pt idx="37220">
                  <c:v>3.8992229944304298E-2</c:v>
                </c:pt>
                <c:pt idx="37221">
                  <c:v>4.1770573349794298E-4</c:v>
                </c:pt>
                <c:pt idx="37222">
                  <c:v>7.1105278429023399E-5</c:v>
                </c:pt>
                <c:pt idx="37223">
                  <c:v>3.6333988192544002E-4</c:v>
                </c:pt>
                <c:pt idx="37224">
                  <c:v>9.0718097140612998E-3</c:v>
                </c:pt>
                <c:pt idx="37225">
                  <c:v>5.0602873504173998E-6</c:v>
                </c:pt>
                <c:pt idx="37226">
                  <c:v>2.7231651555522001E-3</c:v>
                </c:pt>
                <c:pt idx="37227">
                  <c:v>2.5494154199689302E-4</c:v>
                </c:pt>
                <c:pt idx="37228">
                  <c:v>1.4784107758782499E-5</c:v>
                </c:pt>
                <c:pt idx="37229">
                  <c:v>1.9661395635225899E-4</c:v>
                </c:pt>
                <c:pt idx="37230">
                  <c:v>1.5625285246789598E-5</c:v>
                </c:pt>
                <c:pt idx="37231">
                  <c:v>3.3310554247371698E-4</c:v>
                </c:pt>
                <c:pt idx="37232">
                  <c:v>9.43683806515844E-8</c:v>
                </c:pt>
                <c:pt idx="37233">
                  <c:v>1.9733152700495999E-4</c:v>
                </c:pt>
                <c:pt idx="37234">
                  <c:v>2.0699927153574002E-3</c:v>
                </c:pt>
                <c:pt idx="37235">
                  <c:v>2.1616924337658299E-4</c:v>
                </c:pt>
                <c:pt idx="37236">
                  <c:v>2.4192338948805499E-4</c:v>
                </c:pt>
                <c:pt idx="37237">
                  <c:v>1.0370199262975401E-6</c:v>
                </c:pt>
                <c:pt idx="37238">
                  <c:v>2.1428415624110799E-4</c:v>
                </c:pt>
                <c:pt idx="37239">
                  <c:v>2.7001592368809701E-4</c:v>
                </c:pt>
                <c:pt idx="37240">
                  <c:v>8.5857153951926501E-3</c:v>
                </c:pt>
                <c:pt idx="37241">
                  <c:v>2.2037535079150001E-3</c:v>
                </c:pt>
                <c:pt idx="37242">
                  <c:v>2.83187724499449E-4</c:v>
                </c:pt>
                <c:pt idx="37243">
                  <c:v>1.23903775381286E-4</c:v>
                </c:pt>
                <c:pt idx="37244">
                  <c:v>2.0482908177436E-4</c:v>
                </c:pt>
                <c:pt idx="37245">
                  <c:v>1.21583941118005E-4</c:v>
                </c:pt>
                <c:pt idx="37246">
                  <c:v>6.6976539771686303E-4</c:v>
                </c:pt>
                <c:pt idx="37247">
                  <c:v>2.3159489680835099E-5</c:v>
                </c:pt>
                <c:pt idx="37248">
                  <c:v>2.2620364514863E-3</c:v>
                </c:pt>
                <c:pt idx="37249">
                  <c:v>1.3518380559631601E-4</c:v>
                </c:pt>
                <c:pt idx="37250">
                  <c:v>2.5370722941731998E-4</c:v>
                </c:pt>
                <c:pt idx="37251">
                  <c:v>5.7075000883746802E-5</c:v>
                </c:pt>
                <c:pt idx="37252">
                  <c:v>1.31745050667157E-2</c:v>
                </c:pt>
                <c:pt idx="37253">
                  <c:v>1.6728159834890101E-2</c:v>
                </c:pt>
                <c:pt idx="37254">
                  <c:v>3.8700853385201798E-4</c:v>
                </c:pt>
                <c:pt idx="37255">
                  <c:v>6.8112801713337799E-3</c:v>
                </c:pt>
                <c:pt idx="37256">
                  <c:v>2.3815039726282801E-3</c:v>
                </c:pt>
                <c:pt idx="37257">
                  <c:v>7.9753564144121006E-5</c:v>
                </c:pt>
                <c:pt idx="37258">
                  <c:v>6.4396569214175399E-5</c:v>
                </c:pt>
                <c:pt idx="37259">
                  <c:v>1.6126884577774E-4</c:v>
                </c:pt>
                <c:pt idx="37260">
                  <c:v>1.2433806925105201E-4</c:v>
                </c:pt>
                <c:pt idx="37261">
                  <c:v>1.5069964034833501E-2</c:v>
                </c:pt>
                <c:pt idx="37262">
                  <c:v>3.4167869084418301E-4</c:v>
                </c:pt>
                <c:pt idx="37263">
                  <c:v>9.3645753190640495E-3</c:v>
                </c:pt>
                <c:pt idx="37264">
                  <c:v>5.5771773758618198E-5</c:v>
                </c:pt>
                <c:pt idx="37265">
                  <c:v>2.8671449582558402E-4</c:v>
                </c:pt>
                <c:pt idx="37266">
                  <c:v>1.6549932087707401E-4</c:v>
                </c:pt>
                <c:pt idx="37267">
                  <c:v>1.4643495761371399E-2</c:v>
                </c:pt>
                <c:pt idx="37268">
                  <c:v>1.3658756125339901E-4</c:v>
                </c:pt>
                <c:pt idx="37269">
                  <c:v>5.9580532412481201E-2</c:v>
                </c:pt>
                <c:pt idx="37270">
                  <c:v>0.29676260137071803</c:v>
                </c:pt>
                <c:pt idx="37271">
                  <c:v>5.8793936497409597E-4</c:v>
                </c:pt>
                <c:pt idx="37272">
                  <c:v>1.3043336004915599E-4</c:v>
                </c:pt>
                <c:pt idx="37273">
                  <c:v>5.7663838038688798E-5</c:v>
                </c:pt>
                <c:pt idx="37274">
                  <c:v>2.3337033612249599E-4</c:v>
                </c:pt>
                <c:pt idx="37275">
                  <c:v>2.6300510736223E-5</c:v>
                </c:pt>
                <c:pt idx="37276">
                  <c:v>5.4213868612634801E-3</c:v>
                </c:pt>
                <c:pt idx="37277">
                  <c:v>9.5189046406086097E-4</c:v>
                </c:pt>
                <c:pt idx="37278">
                  <c:v>5.9063656432866698E-3</c:v>
                </c:pt>
                <c:pt idx="37279">
                  <c:v>4.9092596500113101E-5</c:v>
                </c:pt>
                <c:pt idx="37280">
                  <c:v>1.07394503113022E-4</c:v>
                </c:pt>
                <c:pt idx="37281">
                  <c:v>4.6053164243101602E-4</c:v>
                </c:pt>
                <c:pt idx="37282">
                  <c:v>3.5093627177991098E-5</c:v>
                </c:pt>
                <c:pt idx="37283">
                  <c:v>3.4887031483950802E-4</c:v>
                </c:pt>
                <c:pt idx="37284">
                  <c:v>3.5818813344135498E-4</c:v>
                </c:pt>
                <c:pt idx="37285">
                  <c:v>1.5296864451394799E-7</c:v>
                </c:pt>
                <c:pt idx="37286">
                  <c:v>5.0050828396202497E-7</c:v>
                </c:pt>
                <c:pt idx="37287">
                  <c:v>1.0223025815881699E-2</c:v>
                </c:pt>
                <c:pt idx="37288">
                  <c:v>5.3888427926756499E-5</c:v>
                </c:pt>
                <c:pt idx="37289">
                  <c:v>1.60508271894586E-6</c:v>
                </c:pt>
                <c:pt idx="37290">
                  <c:v>3.2303795069757E-7</c:v>
                </c:pt>
                <c:pt idx="37291">
                  <c:v>1.50185967463043E-4</c:v>
                </c:pt>
                <c:pt idx="37292">
                  <c:v>1.1594874782564201E-2</c:v>
                </c:pt>
                <c:pt idx="37293">
                  <c:v>1.1428800362510001E-2</c:v>
                </c:pt>
                <c:pt idx="37294">
                  <c:v>1.12696126227986E-4</c:v>
                </c:pt>
                <c:pt idx="37295">
                  <c:v>1.3279359079129401E-4</c:v>
                </c:pt>
                <c:pt idx="37296">
                  <c:v>1.89702823647101E-4</c:v>
                </c:pt>
                <c:pt idx="37297">
                  <c:v>6.0059779849881803E-5</c:v>
                </c:pt>
                <c:pt idx="37298">
                  <c:v>5.8721544722147999E-5</c:v>
                </c:pt>
                <c:pt idx="37299">
                  <c:v>5.0208310642658703E-3</c:v>
                </c:pt>
                <c:pt idx="37300">
                  <c:v>3.7131796634832799E-4</c:v>
                </c:pt>
                <c:pt idx="37301">
                  <c:v>2.6568596612490701E-4</c:v>
                </c:pt>
                <c:pt idx="37302">
                  <c:v>3.5503300609187698E-5</c:v>
                </c:pt>
                <c:pt idx="37303">
                  <c:v>5.1622784965408799E-2</c:v>
                </c:pt>
                <c:pt idx="37304">
                  <c:v>2.9394146022252598E-4</c:v>
                </c:pt>
                <c:pt idx="37305">
                  <c:v>4.1179211869576902E-5</c:v>
                </c:pt>
                <c:pt idx="37306">
                  <c:v>1.8024293153276E-4</c:v>
                </c:pt>
                <c:pt idx="37307">
                  <c:v>1.8708076862691699E-3</c:v>
                </c:pt>
                <c:pt idx="37308">
                  <c:v>1.27774070571224E-3</c:v>
                </c:pt>
                <c:pt idx="37309">
                  <c:v>4.3954327734531701E-2</c:v>
                </c:pt>
                <c:pt idx="37310">
                  <c:v>3.0172792154786201E-3</c:v>
                </c:pt>
                <c:pt idx="37311">
                  <c:v>3.5192376090492801E-4</c:v>
                </c:pt>
                <c:pt idx="37312">
                  <c:v>2.7005649009613801E-3</c:v>
                </c:pt>
                <c:pt idx="37313">
                  <c:v>5.1031181785911198E-4</c:v>
                </c:pt>
                <c:pt idx="37314">
                  <c:v>5.2787209838998895E-4</c:v>
                </c:pt>
                <c:pt idx="37315">
                  <c:v>3.1865508867968402E-3</c:v>
                </c:pt>
                <c:pt idx="37316">
                  <c:v>8.1950245575215905E-4</c:v>
                </c:pt>
                <c:pt idx="37317">
                  <c:v>1.52102744185567E-4</c:v>
                </c:pt>
                <c:pt idx="37318">
                  <c:v>2.7766653858561398E-3</c:v>
                </c:pt>
                <c:pt idx="37319">
                  <c:v>4.2154016263848301E-4</c:v>
                </c:pt>
                <c:pt idx="37320">
                  <c:v>1.5918254548695699E-4</c:v>
                </c:pt>
                <c:pt idx="37321">
                  <c:v>1.85580730742236E-4</c:v>
                </c:pt>
                <c:pt idx="37322">
                  <c:v>6.0775066282954901E-5</c:v>
                </c:pt>
                <c:pt idx="37323">
                  <c:v>4.7715328751064502E-3</c:v>
                </c:pt>
                <c:pt idx="37324">
                  <c:v>5.8458185893492699E-3</c:v>
                </c:pt>
                <c:pt idx="37325">
                  <c:v>6.9994647715784905E-4</c:v>
                </c:pt>
                <c:pt idx="37326">
                  <c:v>3.7706938830301599E-4</c:v>
                </c:pt>
                <c:pt idx="37327">
                  <c:v>4.4917846542908198E-5</c:v>
                </c:pt>
                <c:pt idx="37328">
                  <c:v>5.3068550779078901E-5</c:v>
                </c:pt>
                <c:pt idx="37329">
                  <c:v>1.8203142239017901E-3</c:v>
                </c:pt>
                <c:pt idx="37330">
                  <c:v>1.5752055750141901E-6</c:v>
                </c:pt>
                <c:pt idx="37331">
                  <c:v>9.7076061892912904E-5</c:v>
                </c:pt>
                <c:pt idx="37332">
                  <c:v>1.76902884537297E-4</c:v>
                </c:pt>
                <c:pt idx="37333">
                  <c:v>1.43798907425587E-4</c:v>
                </c:pt>
                <c:pt idx="37334">
                  <c:v>2.6529528502053801E-4</c:v>
                </c:pt>
                <c:pt idx="37335">
                  <c:v>8.0106044720892298E-3</c:v>
                </c:pt>
                <c:pt idx="37336">
                  <c:v>2.8526284611244299E-5</c:v>
                </c:pt>
                <c:pt idx="37337">
                  <c:v>1.2872948134748999E-6</c:v>
                </c:pt>
                <c:pt idx="37338">
                  <c:v>7.3380873422660306E-5</c:v>
                </c:pt>
                <c:pt idx="37339">
                  <c:v>5.6818793883428103E-5</c:v>
                </c:pt>
                <c:pt idx="37340">
                  <c:v>9.8622098791891299E-5</c:v>
                </c:pt>
                <c:pt idx="37341">
                  <c:v>7.2307553887505805E-5</c:v>
                </c:pt>
                <c:pt idx="37342">
                  <c:v>5.0489500937387901E-3</c:v>
                </c:pt>
                <c:pt idx="37343">
                  <c:v>3.8555675029455299E-7</c:v>
                </c:pt>
                <c:pt idx="37344">
                  <c:v>2.9465440397828202E-4</c:v>
                </c:pt>
                <c:pt idx="37345">
                  <c:v>1.43398152004713E-4</c:v>
                </c:pt>
                <c:pt idx="37346">
                  <c:v>5.1528146658237499E-6</c:v>
                </c:pt>
                <c:pt idx="37347">
                  <c:v>1.3013068177246501E-4</c:v>
                </c:pt>
                <c:pt idx="37348">
                  <c:v>5.43109168363695E-5</c:v>
                </c:pt>
                <c:pt idx="37349">
                  <c:v>6.5029713358204396E-4</c:v>
                </c:pt>
                <c:pt idx="37350">
                  <c:v>1.6658309092335201E-4</c:v>
                </c:pt>
                <c:pt idx="37351">
                  <c:v>2.1434014204546199E-4</c:v>
                </c:pt>
                <c:pt idx="37352">
                  <c:v>5.2955470006105701E-5</c:v>
                </c:pt>
                <c:pt idx="37353">
                  <c:v>1.8886454282167399E-4</c:v>
                </c:pt>
                <c:pt idx="37354">
                  <c:v>4.6024451291570901E-7</c:v>
                </c:pt>
                <c:pt idx="37355">
                  <c:v>2.6575727618551802E-4</c:v>
                </c:pt>
                <c:pt idx="37356">
                  <c:v>7.0065498184499104E-4</c:v>
                </c:pt>
                <c:pt idx="37357">
                  <c:v>1.10809273514517E-4</c:v>
                </c:pt>
                <c:pt idx="37358">
                  <c:v>1.4388906806963201E-4</c:v>
                </c:pt>
                <c:pt idx="37359">
                  <c:v>6.87882543653803E-5</c:v>
                </c:pt>
                <c:pt idx="37360">
                  <c:v>8.6552818217637301E-5</c:v>
                </c:pt>
                <c:pt idx="37361">
                  <c:v>7.3515664932726301E-4</c:v>
                </c:pt>
                <c:pt idx="37362">
                  <c:v>1.5575562738901901E-4</c:v>
                </c:pt>
                <c:pt idx="37363">
                  <c:v>1.5000970732627901E-3</c:v>
                </c:pt>
                <c:pt idx="37364">
                  <c:v>1.9875579517014698E-3</c:v>
                </c:pt>
                <c:pt idx="37365">
                  <c:v>2.5298221667485701E-6</c:v>
                </c:pt>
                <c:pt idx="37366">
                  <c:v>1.11665830660273E-4</c:v>
                </c:pt>
                <c:pt idx="37367">
                  <c:v>2.8475396581936698E-4</c:v>
                </c:pt>
                <c:pt idx="37368">
                  <c:v>1.9828289637297401E-4</c:v>
                </c:pt>
                <c:pt idx="37369">
                  <c:v>1.29955408960887E-4</c:v>
                </c:pt>
                <c:pt idx="37370">
                  <c:v>1.4161746803044201E-3</c:v>
                </c:pt>
                <c:pt idx="37371">
                  <c:v>3.5730310412444198E-4</c:v>
                </c:pt>
                <c:pt idx="37372">
                  <c:v>7.33887626348249E-4</c:v>
                </c:pt>
                <c:pt idx="37373">
                  <c:v>2.8502934946162298E-2</c:v>
                </c:pt>
                <c:pt idx="37374">
                  <c:v>4.4474063386908E-4</c:v>
                </c:pt>
                <c:pt idx="37375">
                  <c:v>3.2401837479335799E-3</c:v>
                </c:pt>
                <c:pt idx="37376">
                  <c:v>2.26083884477788E-5</c:v>
                </c:pt>
                <c:pt idx="37377">
                  <c:v>8.1647822796925302E-3</c:v>
                </c:pt>
                <c:pt idx="37378">
                  <c:v>5.9129620474664795E-7</c:v>
                </c:pt>
                <c:pt idx="37379">
                  <c:v>1.2410929341744999E-4</c:v>
                </c:pt>
                <c:pt idx="37380">
                  <c:v>6.1759085352785896E-3</c:v>
                </c:pt>
                <c:pt idx="37381">
                  <c:v>7.4265624260089999E-5</c:v>
                </c:pt>
                <c:pt idx="37382">
                  <c:v>5.0198361920265701E-2</c:v>
                </c:pt>
                <c:pt idx="37383">
                  <c:v>0.35663701539481901</c:v>
                </c:pt>
                <c:pt idx="37384">
                  <c:v>2.26904483771747E-7</c:v>
                </c:pt>
                <c:pt idx="37385">
                  <c:v>1.38051188516002E-4</c:v>
                </c:pt>
                <c:pt idx="37386">
                  <c:v>2.0710290844020199E-4</c:v>
                </c:pt>
                <c:pt idx="37387">
                  <c:v>7.36561953230497E-5</c:v>
                </c:pt>
                <c:pt idx="37388">
                  <c:v>2.6125249386496602E-4</c:v>
                </c:pt>
                <c:pt idx="37389">
                  <c:v>6.8471010236017101E-5</c:v>
                </c:pt>
                <c:pt idx="37390">
                  <c:v>2.52295816501642E-4</c:v>
                </c:pt>
                <c:pt idx="37391">
                  <c:v>7.0303950602298396E-5</c:v>
                </c:pt>
                <c:pt idx="37392">
                  <c:v>2.5099120676541301E-5</c:v>
                </c:pt>
                <c:pt idx="37393">
                  <c:v>1.9292025072335998E-6</c:v>
                </c:pt>
                <c:pt idx="37394">
                  <c:v>5.2178652649060203E-5</c:v>
                </c:pt>
                <c:pt idx="37395">
                  <c:v>8.3731536051962396E-5</c:v>
                </c:pt>
                <c:pt idx="37396">
                  <c:v>4.4835064066281096E-3</c:v>
                </c:pt>
                <c:pt idx="37397">
                  <c:v>3.75997535463134E-3</c:v>
                </c:pt>
                <c:pt idx="37398">
                  <c:v>3.0939595801085398E-4</c:v>
                </c:pt>
                <c:pt idx="37399">
                  <c:v>2.4093478249382E-4</c:v>
                </c:pt>
                <c:pt idx="37400">
                  <c:v>2.2625976633806099E-5</c:v>
                </c:pt>
                <c:pt idx="37401">
                  <c:v>6.0512186544720004E-4</c:v>
                </c:pt>
                <c:pt idx="37402">
                  <c:v>1.25237787907839E-3</c:v>
                </c:pt>
                <c:pt idx="37403">
                  <c:v>2.1018167346611901E-4</c:v>
                </c:pt>
                <c:pt idx="37404">
                  <c:v>2.0294196047708699E-4</c:v>
                </c:pt>
                <c:pt idx="37405">
                  <c:v>1.0773616425397999E-6</c:v>
                </c:pt>
                <c:pt idx="37406">
                  <c:v>7.2963617971934496E-3</c:v>
                </c:pt>
                <c:pt idx="37407">
                  <c:v>9.7246249540848499E-5</c:v>
                </c:pt>
                <c:pt idx="37408">
                  <c:v>7.3639953992228793E-2</c:v>
                </c:pt>
                <c:pt idx="37409">
                  <c:v>8.4620291541230705E-5</c:v>
                </c:pt>
                <c:pt idx="37410">
                  <c:v>2.38422803095705E-5</c:v>
                </c:pt>
                <c:pt idx="37411">
                  <c:v>1.18615378789348E-2</c:v>
                </c:pt>
                <c:pt idx="37412">
                  <c:v>1.21382767540424E-4</c:v>
                </c:pt>
                <c:pt idx="37413">
                  <c:v>3.0842449681989E-5</c:v>
                </c:pt>
                <c:pt idx="37414">
                  <c:v>3.9395863479439797E-2</c:v>
                </c:pt>
                <c:pt idx="37415">
                  <c:v>5.3354463845497503E-3</c:v>
                </c:pt>
                <c:pt idx="37416">
                  <c:v>7.3392702697141799E-6</c:v>
                </c:pt>
                <c:pt idx="37417">
                  <c:v>1.7024015585739102E-5</c:v>
                </c:pt>
                <c:pt idx="37418">
                  <c:v>1.2881906453397101E-4</c:v>
                </c:pt>
                <c:pt idx="37419">
                  <c:v>1.5070952831156901E-4</c:v>
                </c:pt>
                <c:pt idx="37420">
                  <c:v>9.9316333375351395E-5</c:v>
                </c:pt>
                <c:pt idx="37421">
                  <c:v>9.6180921591234198E-5</c:v>
                </c:pt>
                <c:pt idx="37422">
                  <c:v>1.1699761240243E-4</c:v>
                </c:pt>
                <c:pt idx="37423">
                  <c:v>3.1288529650960099E-4</c:v>
                </c:pt>
                <c:pt idx="37424">
                  <c:v>9.6435943583640904E-5</c:v>
                </c:pt>
                <c:pt idx="37425">
                  <c:v>2.60708902443018E-2</c:v>
                </c:pt>
                <c:pt idx="37426">
                  <c:v>7.8687623414137899E-5</c:v>
                </c:pt>
                <c:pt idx="37427">
                  <c:v>1.20365509131432E-4</c:v>
                </c:pt>
                <c:pt idx="37428">
                  <c:v>2.5575513978985101E-3</c:v>
                </c:pt>
                <c:pt idx="37429">
                  <c:v>2.26754194854373E-4</c:v>
                </c:pt>
                <c:pt idx="37430">
                  <c:v>1.0211215609672399E-4</c:v>
                </c:pt>
                <c:pt idx="37431">
                  <c:v>1.7407205004974799E-3</c:v>
                </c:pt>
                <c:pt idx="37432">
                  <c:v>4.6699842856981602E-2</c:v>
                </c:pt>
                <c:pt idx="37433">
                  <c:v>1.7396031380226901E-6</c:v>
                </c:pt>
                <c:pt idx="37434">
                  <c:v>1.6923742860987E-3</c:v>
                </c:pt>
                <c:pt idx="37435">
                  <c:v>8.7361871181538403E-4</c:v>
                </c:pt>
                <c:pt idx="37436">
                  <c:v>1.8171005159428801E-3</c:v>
                </c:pt>
                <c:pt idx="37437">
                  <c:v>4.53790051877108E-4</c:v>
                </c:pt>
                <c:pt idx="37438">
                  <c:v>6.0003916075878301E-2</c:v>
                </c:pt>
                <c:pt idx="37439">
                  <c:v>7.8013908074050598E-4</c:v>
                </c:pt>
                <c:pt idx="37440">
                  <c:v>6.5273399337291002E-3</c:v>
                </c:pt>
                <c:pt idx="37441">
                  <c:v>9.0512675085120498E-7</c:v>
                </c:pt>
                <c:pt idx="37442">
                  <c:v>1.23582233040143E-2</c:v>
                </c:pt>
                <c:pt idx="37443">
                  <c:v>1.4066580261804999E-3</c:v>
                </c:pt>
                <c:pt idx="37444">
                  <c:v>2.4662554680720101E-3</c:v>
                </c:pt>
                <c:pt idx="37445">
                  <c:v>1.70615842764612E-4</c:v>
                </c:pt>
                <c:pt idx="37446">
                  <c:v>4.7530673700728202E-3</c:v>
                </c:pt>
                <c:pt idx="37447">
                  <c:v>7.1796333391274401E-5</c:v>
                </c:pt>
                <c:pt idx="37448">
                  <c:v>8.4317333719429802E-5</c:v>
                </c:pt>
                <c:pt idx="37449">
                  <c:v>4.5556519646353002E-4</c:v>
                </c:pt>
                <c:pt idx="37450">
                  <c:v>1.66382938143295E-4</c:v>
                </c:pt>
                <c:pt idx="37451">
                  <c:v>2.67267843327125E-4</c:v>
                </c:pt>
                <c:pt idx="37452">
                  <c:v>0.119384424862424</c:v>
                </c:pt>
                <c:pt idx="37453">
                  <c:v>7.3494115424306702E-4</c:v>
                </c:pt>
                <c:pt idx="37454">
                  <c:v>2.1028706255665999E-4</c:v>
                </c:pt>
                <c:pt idx="37455">
                  <c:v>2.2189503030114499E-6</c:v>
                </c:pt>
                <c:pt idx="37456">
                  <c:v>1.5095565807012399E-3</c:v>
                </c:pt>
                <c:pt idx="37457">
                  <c:v>2.0546326394905101E-4</c:v>
                </c:pt>
                <c:pt idx="37458">
                  <c:v>6.9418357005726098E-3</c:v>
                </c:pt>
                <c:pt idx="37459">
                  <c:v>2.7295506578766601E-3</c:v>
                </c:pt>
                <c:pt idx="37460">
                  <c:v>2.9845640719958302E-3</c:v>
                </c:pt>
                <c:pt idx="37461">
                  <c:v>4.3884021543400599E-7</c:v>
                </c:pt>
                <c:pt idx="37462">
                  <c:v>6.9579433659394099E-4</c:v>
                </c:pt>
                <c:pt idx="37463">
                  <c:v>7.1945620659009695E-7</c:v>
                </c:pt>
                <c:pt idx="37464">
                  <c:v>2.6726179934371402E-4</c:v>
                </c:pt>
                <c:pt idx="37465">
                  <c:v>6.3921721233068697E-4</c:v>
                </c:pt>
                <c:pt idx="37466">
                  <c:v>5.1291061528110197E-5</c:v>
                </c:pt>
                <c:pt idx="37467">
                  <c:v>8.8193456842390293E-3</c:v>
                </c:pt>
                <c:pt idx="37468">
                  <c:v>3.1975360655382202E-3</c:v>
                </c:pt>
                <c:pt idx="37469">
                  <c:v>7.02761553772016E-5</c:v>
                </c:pt>
                <c:pt idx="37470">
                  <c:v>2.5983497061550699E-4</c:v>
                </c:pt>
                <c:pt idx="37471">
                  <c:v>2.4335511284501901E-3</c:v>
                </c:pt>
                <c:pt idx="37472">
                  <c:v>2.0363066109022599E-4</c:v>
                </c:pt>
                <c:pt idx="37473">
                  <c:v>4.2149327506273999E-3</c:v>
                </c:pt>
                <c:pt idx="37474">
                  <c:v>1.7965563781079101E-5</c:v>
                </c:pt>
                <c:pt idx="37475">
                  <c:v>1.05075980696234E-4</c:v>
                </c:pt>
                <c:pt idx="37476">
                  <c:v>1.9798045465497599E-2</c:v>
                </c:pt>
                <c:pt idx="37477">
                  <c:v>7.0942662344246701E-4</c:v>
                </c:pt>
                <c:pt idx="37478">
                  <c:v>3.0714754947962003E-4</c:v>
                </c:pt>
                <c:pt idx="37479">
                  <c:v>4.4205630723938398E-3</c:v>
                </c:pt>
                <c:pt idx="37480">
                  <c:v>5.1387524073500702E-4</c:v>
                </c:pt>
                <c:pt idx="37481">
                  <c:v>1.78177289840378E-4</c:v>
                </c:pt>
                <c:pt idx="37482">
                  <c:v>8.2547177379462296E-7</c:v>
                </c:pt>
                <c:pt idx="37483">
                  <c:v>2.3103465336544199E-4</c:v>
                </c:pt>
                <c:pt idx="37484">
                  <c:v>2.8040215162297802E-4</c:v>
                </c:pt>
                <c:pt idx="37485">
                  <c:v>2.8972194654550398E-4</c:v>
                </c:pt>
                <c:pt idx="37486">
                  <c:v>1.3062454449683101E-4</c:v>
                </c:pt>
                <c:pt idx="37487">
                  <c:v>4.3348990041608599E-4</c:v>
                </c:pt>
                <c:pt idx="37488">
                  <c:v>2.6725276228221099E-3</c:v>
                </c:pt>
                <c:pt idx="37489">
                  <c:v>1.7576077954413E-4</c:v>
                </c:pt>
                <c:pt idx="37490">
                  <c:v>2.44480000466415E-5</c:v>
                </c:pt>
                <c:pt idx="37491">
                  <c:v>2.81824020824004E-4</c:v>
                </c:pt>
                <c:pt idx="37492">
                  <c:v>3.4927918689138902E-5</c:v>
                </c:pt>
                <c:pt idx="37493">
                  <c:v>4.7916857988665202E-3</c:v>
                </c:pt>
                <c:pt idx="37494">
                  <c:v>3.6854824450607499E-3</c:v>
                </c:pt>
                <c:pt idx="37495">
                  <c:v>2.9523920324630099E-2</c:v>
                </c:pt>
                <c:pt idx="37496">
                  <c:v>1.19653738591442E-4</c:v>
                </c:pt>
                <c:pt idx="37497">
                  <c:v>1.1489645906417901E-2</c:v>
                </c:pt>
                <c:pt idx="37498">
                  <c:v>6.3007388079722995E-5</c:v>
                </c:pt>
                <c:pt idx="37499">
                  <c:v>3.7156997225828802E-7</c:v>
                </c:pt>
                <c:pt idx="37500">
                  <c:v>1.0565338656639701E-3</c:v>
                </c:pt>
                <c:pt idx="37501">
                  <c:v>7.4591699672428005E-4</c:v>
                </c:pt>
                <c:pt idx="37502">
                  <c:v>4.7847458411042397E-2</c:v>
                </c:pt>
                <c:pt idx="37503">
                  <c:v>5.4427555994085203E-4</c:v>
                </c:pt>
                <c:pt idx="37504">
                  <c:v>7.3514818137096699E-5</c:v>
                </c:pt>
                <c:pt idx="37505">
                  <c:v>7.1402764455079105E-5</c:v>
                </c:pt>
                <c:pt idx="37506">
                  <c:v>1.0431569716627301E-2</c:v>
                </c:pt>
                <c:pt idx="37507">
                  <c:v>3.2231123477070601E-4</c:v>
                </c:pt>
                <c:pt idx="37508">
                  <c:v>4.3493947914661699E-4</c:v>
                </c:pt>
                <c:pt idx="37509">
                  <c:v>3.00941526750029E-4</c:v>
                </c:pt>
                <c:pt idx="37510">
                  <c:v>1.12297658563663E-2</c:v>
                </c:pt>
                <c:pt idx="37511">
                  <c:v>2.40593404696107E-2</c:v>
                </c:pt>
                <c:pt idx="37512">
                  <c:v>4.2047822941372404E-3</c:v>
                </c:pt>
                <c:pt idx="37513">
                  <c:v>3.5302155881236501E-7</c:v>
                </c:pt>
                <c:pt idx="37514">
                  <c:v>4.67384580658795E-2</c:v>
                </c:pt>
                <c:pt idx="37515">
                  <c:v>3.4428876632654898E-4</c:v>
                </c:pt>
                <c:pt idx="37516">
                  <c:v>5.4405364636366997E-5</c:v>
                </c:pt>
                <c:pt idx="37517">
                  <c:v>2.3358171854115999E-4</c:v>
                </c:pt>
                <c:pt idx="37518">
                  <c:v>1.2814313109619799E-7</c:v>
                </c:pt>
                <c:pt idx="37519">
                  <c:v>2.12670437464249E-5</c:v>
                </c:pt>
                <c:pt idx="37520">
                  <c:v>5.0268413208740303E-5</c:v>
                </c:pt>
                <c:pt idx="37521">
                  <c:v>1.9487987216330801E-4</c:v>
                </c:pt>
                <c:pt idx="37522">
                  <c:v>2.5290116495013701E-3</c:v>
                </c:pt>
                <c:pt idx="37523">
                  <c:v>1.2167190780562501E-4</c:v>
                </c:pt>
                <c:pt idx="37524">
                  <c:v>1.61950443380973E-4</c:v>
                </c:pt>
                <c:pt idx="37525">
                  <c:v>2.6263136749902301E-4</c:v>
                </c:pt>
                <c:pt idx="37526">
                  <c:v>1.0355199311702799E-3</c:v>
                </c:pt>
                <c:pt idx="37527">
                  <c:v>7.4356923897609898E-3</c:v>
                </c:pt>
                <c:pt idx="37528">
                  <c:v>5.7881995065272804E-4</c:v>
                </c:pt>
                <c:pt idx="37529">
                  <c:v>0.27666291945110999</c:v>
                </c:pt>
                <c:pt idx="37530">
                  <c:v>9.0218405846056695E-5</c:v>
                </c:pt>
                <c:pt idx="37531">
                  <c:v>2.3236761667413099E-7</c:v>
                </c:pt>
                <c:pt idx="37532">
                  <c:v>2.0203071077452102E-3</c:v>
                </c:pt>
                <c:pt idx="37533">
                  <c:v>3.0653442538834701E-4</c:v>
                </c:pt>
                <c:pt idx="37534">
                  <c:v>6.1721166730864698E-5</c:v>
                </c:pt>
                <c:pt idx="37535">
                  <c:v>1.4243420454722501E-4</c:v>
                </c:pt>
                <c:pt idx="37536">
                  <c:v>2.5569047183796701E-4</c:v>
                </c:pt>
                <c:pt idx="37537">
                  <c:v>1.3500307437281399E-3</c:v>
                </c:pt>
                <c:pt idx="37538">
                  <c:v>2.81750611316636E-3</c:v>
                </c:pt>
                <c:pt idx="37539">
                  <c:v>2.2885339704015002E-3</c:v>
                </c:pt>
                <c:pt idx="37540">
                  <c:v>2.8736232230567801E-4</c:v>
                </c:pt>
                <c:pt idx="37541">
                  <c:v>1.03944270811446E-4</c:v>
                </c:pt>
                <c:pt idx="37542">
                  <c:v>3.8526460584589499E-3</c:v>
                </c:pt>
                <c:pt idx="37543">
                  <c:v>7.5126239718006404E-3</c:v>
                </c:pt>
                <c:pt idx="37544">
                  <c:v>1.85501726425938E-3</c:v>
                </c:pt>
                <c:pt idx="37545">
                  <c:v>7.3009485685358103E-3</c:v>
                </c:pt>
                <c:pt idx="37546">
                  <c:v>2.4721515461731701E-4</c:v>
                </c:pt>
                <c:pt idx="37547">
                  <c:v>2.9284465696163002E-7</c:v>
                </c:pt>
                <c:pt idx="37548">
                  <c:v>9.0532325295958498E-5</c:v>
                </c:pt>
                <c:pt idx="37549">
                  <c:v>1.29015249680091E-3</c:v>
                </c:pt>
                <c:pt idx="37550">
                  <c:v>7.4595392553322801E-5</c:v>
                </c:pt>
                <c:pt idx="37551">
                  <c:v>1.0305143324107201E-4</c:v>
                </c:pt>
                <c:pt idx="37552">
                  <c:v>1.05138900518633E-2</c:v>
                </c:pt>
                <c:pt idx="37553">
                  <c:v>7.8709299420734796E-5</c:v>
                </c:pt>
                <c:pt idx="37554">
                  <c:v>2.1264779785470801E-2</c:v>
                </c:pt>
                <c:pt idx="37555">
                  <c:v>7.1862784567693603E-4</c:v>
                </c:pt>
                <c:pt idx="37556">
                  <c:v>7.3333411807978503E-5</c:v>
                </c:pt>
                <c:pt idx="37557">
                  <c:v>2.4994280888886102E-4</c:v>
                </c:pt>
                <c:pt idx="37558">
                  <c:v>1.4319248643813499E-3</c:v>
                </c:pt>
                <c:pt idx="37559">
                  <c:v>9.9187375890413803E-3</c:v>
                </c:pt>
                <c:pt idx="37560">
                  <c:v>1.00926866465357E-4</c:v>
                </c:pt>
                <c:pt idx="37561">
                  <c:v>2.4691593484987601E-4</c:v>
                </c:pt>
                <c:pt idx="37562">
                  <c:v>8.4050561213899094E-5</c:v>
                </c:pt>
                <c:pt idx="37563">
                  <c:v>2.8113503057926499E-7</c:v>
                </c:pt>
                <c:pt idx="37564">
                  <c:v>1.05832119388492E-7</c:v>
                </c:pt>
                <c:pt idx="37565">
                  <c:v>4.42621150198461E-7</c:v>
                </c:pt>
                <c:pt idx="37566">
                  <c:v>3.12014307741208E-4</c:v>
                </c:pt>
                <c:pt idx="37567">
                  <c:v>9.1395715176896704E-4</c:v>
                </c:pt>
                <c:pt idx="37568">
                  <c:v>5.5176348125261699E-5</c:v>
                </c:pt>
                <c:pt idx="37569">
                  <c:v>2.4827592919316301E-4</c:v>
                </c:pt>
                <c:pt idx="37570">
                  <c:v>9.0832651269048497E-5</c:v>
                </c:pt>
                <c:pt idx="37571">
                  <c:v>8.1011965980977204E-3</c:v>
                </c:pt>
                <c:pt idx="37572">
                  <c:v>2.1703060768044099E-4</c:v>
                </c:pt>
                <c:pt idx="37573">
                  <c:v>5.7643230073151802E-4</c:v>
                </c:pt>
                <c:pt idx="37574">
                  <c:v>2.6960822632965198E-3</c:v>
                </c:pt>
                <c:pt idx="37575">
                  <c:v>2.1696709166643802E-5</c:v>
                </c:pt>
                <c:pt idx="37576">
                  <c:v>6.6691033023648E-5</c:v>
                </c:pt>
                <c:pt idx="37577">
                  <c:v>7.8390346945834196E-4</c:v>
                </c:pt>
                <c:pt idx="37578">
                  <c:v>2.4085596519485901E-4</c:v>
                </c:pt>
                <c:pt idx="37579">
                  <c:v>3.9876979075087702E-7</c:v>
                </c:pt>
                <c:pt idx="37580">
                  <c:v>3.7061908992849098E-3</c:v>
                </c:pt>
                <c:pt idx="37581">
                  <c:v>1.4663565406662101E-4</c:v>
                </c:pt>
                <c:pt idx="37582">
                  <c:v>7.8464241228944998E-4</c:v>
                </c:pt>
                <c:pt idx="37583">
                  <c:v>1.4884232494608699E-4</c:v>
                </c:pt>
                <c:pt idx="37584">
                  <c:v>5.0285615801790604E-4</c:v>
                </c:pt>
                <c:pt idx="37585">
                  <c:v>2.70535297335071E-5</c:v>
                </c:pt>
                <c:pt idx="37586">
                  <c:v>2.1950109367808101E-4</c:v>
                </c:pt>
                <c:pt idx="37587">
                  <c:v>1.59153579239708E-4</c:v>
                </c:pt>
                <c:pt idx="37588">
                  <c:v>5.5029548402165795E-4</c:v>
                </c:pt>
                <c:pt idx="37589">
                  <c:v>5.8068631694545698E-5</c:v>
                </c:pt>
                <c:pt idx="37590">
                  <c:v>5.4776178145946701E-3</c:v>
                </c:pt>
                <c:pt idx="37591">
                  <c:v>1.1154337833038E-3</c:v>
                </c:pt>
                <c:pt idx="37592">
                  <c:v>0.10810341521252501</c:v>
                </c:pt>
                <c:pt idx="37593">
                  <c:v>4.6188638965795499E-4</c:v>
                </c:pt>
                <c:pt idx="37594">
                  <c:v>3.2224338714078102E-4</c:v>
                </c:pt>
                <c:pt idx="37595">
                  <c:v>1.0048646615285199E-2</c:v>
                </c:pt>
                <c:pt idx="37596">
                  <c:v>6.7203307107898205E-4</c:v>
                </c:pt>
                <c:pt idx="37597">
                  <c:v>1.19458408994932E-4</c:v>
                </c:pt>
                <c:pt idx="37598">
                  <c:v>7.6805728152117497E-7</c:v>
                </c:pt>
                <c:pt idx="37599">
                  <c:v>6.8688374212656203E-4</c:v>
                </c:pt>
                <c:pt idx="37600">
                  <c:v>4.0234810208667603E-3</c:v>
                </c:pt>
                <c:pt idx="37601">
                  <c:v>1.21760424054831E-3</c:v>
                </c:pt>
                <c:pt idx="37602">
                  <c:v>4.4649435658604399E-5</c:v>
                </c:pt>
                <c:pt idx="37603">
                  <c:v>4.1729122355713201E-5</c:v>
                </c:pt>
                <c:pt idx="37604">
                  <c:v>7.9194641177508297E-4</c:v>
                </c:pt>
                <c:pt idx="37605">
                  <c:v>1.2320367492121001E-2</c:v>
                </c:pt>
                <c:pt idx="37606">
                  <c:v>7.7547099075802394E-5</c:v>
                </c:pt>
                <c:pt idx="37607">
                  <c:v>4.24006649174478E-7</c:v>
                </c:pt>
                <c:pt idx="37608">
                  <c:v>7.5334571539740396E-3</c:v>
                </c:pt>
                <c:pt idx="37609">
                  <c:v>1.40924582180324E-2</c:v>
                </c:pt>
                <c:pt idx="37610">
                  <c:v>5.4711274944808398E-4</c:v>
                </c:pt>
                <c:pt idx="37611">
                  <c:v>6.8710331535092902E-5</c:v>
                </c:pt>
                <c:pt idx="37612">
                  <c:v>3.04158179880173E-4</c:v>
                </c:pt>
                <c:pt idx="37613">
                  <c:v>1.95863433292311E-3</c:v>
                </c:pt>
                <c:pt idx="37614">
                  <c:v>7.8062208579769598E-7</c:v>
                </c:pt>
                <c:pt idx="37615">
                  <c:v>1.7390253652701201E-3</c:v>
                </c:pt>
                <c:pt idx="37616">
                  <c:v>1.6789893945754699E-5</c:v>
                </c:pt>
                <c:pt idx="37617">
                  <c:v>1.89874934742788E-3</c:v>
                </c:pt>
                <c:pt idx="37618">
                  <c:v>2.6411766680558498E-6</c:v>
                </c:pt>
                <c:pt idx="37619">
                  <c:v>1.1187286400902399E-2</c:v>
                </c:pt>
                <c:pt idx="37620">
                  <c:v>7.2063894364728402E-3</c:v>
                </c:pt>
                <c:pt idx="37621">
                  <c:v>5.0018188297884904E-4</c:v>
                </c:pt>
                <c:pt idx="37622">
                  <c:v>1.5162321875719501E-4</c:v>
                </c:pt>
                <c:pt idx="37623">
                  <c:v>5.78665033616376E-5</c:v>
                </c:pt>
                <c:pt idx="37624">
                  <c:v>6.7150997501138002E-7</c:v>
                </c:pt>
                <c:pt idx="37625">
                  <c:v>5.1602773936123203E-4</c:v>
                </c:pt>
                <c:pt idx="37626">
                  <c:v>3.7222366211486102E-4</c:v>
                </c:pt>
                <c:pt idx="37627">
                  <c:v>1.15774382228774E-4</c:v>
                </c:pt>
                <c:pt idx="37628">
                  <c:v>2.00322169569832E-3</c:v>
                </c:pt>
                <c:pt idx="37629">
                  <c:v>6.9032261488958E-7</c:v>
                </c:pt>
                <c:pt idx="37630">
                  <c:v>2.3313262116426398E-5</c:v>
                </c:pt>
                <c:pt idx="37631">
                  <c:v>6.2361330481344496E-4</c:v>
                </c:pt>
                <c:pt idx="37632">
                  <c:v>3.1566018694765899E-2</c:v>
                </c:pt>
                <c:pt idx="37633">
                  <c:v>4.2722399253437703E-6</c:v>
                </c:pt>
                <c:pt idx="37634">
                  <c:v>2.1792844893459099E-4</c:v>
                </c:pt>
                <c:pt idx="37635">
                  <c:v>4.0007398238318399E-7</c:v>
                </c:pt>
                <c:pt idx="37636">
                  <c:v>6.2985497969161302E-5</c:v>
                </c:pt>
                <c:pt idx="37637">
                  <c:v>3.3966638139106101E-4</c:v>
                </c:pt>
                <c:pt idx="37638">
                  <c:v>1.02777580576403E-4</c:v>
                </c:pt>
                <c:pt idx="37639">
                  <c:v>2.2262975154355101E-4</c:v>
                </c:pt>
                <c:pt idx="37640">
                  <c:v>5.0754317809001001E-5</c:v>
                </c:pt>
                <c:pt idx="37641">
                  <c:v>2.8595200912308501E-5</c:v>
                </c:pt>
                <c:pt idx="37642">
                  <c:v>1.99461517461961E-2</c:v>
                </c:pt>
                <c:pt idx="37643">
                  <c:v>3.7414787671703899E-4</c:v>
                </c:pt>
                <c:pt idx="37644">
                  <c:v>3.91504804525083E-3</c:v>
                </c:pt>
                <c:pt idx="37645">
                  <c:v>5.3720688451437698E-5</c:v>
                </c:pt>
                <c:pt idx="37646">
                  <c:v>1.1970256708925101E-4</c:v>
                </c:pt>
                <c:pt idx="37647">
                  <c:v>4.72505416366827E-2</c:v>
                </c:pt>
                <c:pt idx="37648">
                  <c:v>2.7075484562001802E-7</c:v>
                </c:pt>
                <c:pt idx="37649">
                  <c:v>1.8450128379013801E-4</c:v>
                </c:pt>
                <c:pt idx="37650">
                  <c:v>3.4634611609933099E-7</c:v>
                </c:pt>
                <c:pt idx="37651">
                  <c:v>2.3975061199946201E-4</c:v>
                </c:pt>
                <c:pt idx="37652">
                  <c:v>4.0648357208910798E-4</c:v>
                </c:pt>
                <c:pt idx="37653">
                  <c:v>2.7252358807623799E-2</c:v>
                </c:pt>
                <c:pt idx="37654">
                  <c:v>4.6765295074228103E-5</c:v>
                </c:pt>
                <c:pt idx="37655">
                  <c:v>2.8853835006126498E-5</c:v>
                </c:pt>
                <c:pt idx="37656">
                  <c:v>5.6050239637023304E-3</c:v>
                </c:pt>
                <c:pt idx="37657">
                  <c:v>4.32906949551251E-3</c:v>
                </c:pt>
                <c:pt idx="37658">
                  <c:v>5.5029611380520704E-4</c:v>
                </c:pt>
                <c:pt idx="37659">
                  <c:v>3.4950083011945101E-7</c:v>
                </c:pt>
                <c:pt idx="37660">
                  <c:v>2.8196746812850101E-3</c:v>
                </c:pt>
                <c:pt idx="37661">
                  <c:v>2.10145830356954E-7</c:v>
                </c:pt>
                <c:pt idx="37662">
                  <c:v>1.3210978964280101E-4</c:v>
                </c:pt>
                <c:pt idx="37663">
                  <c:v>0.116651525353495</c:v>
                </c:pt>
                <c:pt idx="37664">
                  <c:v>1.8197068869111799E-4</c:v>
                </c:pt>
                <c:pt idx="37665">
                  <c:v>2.9161302452653999E-3</c:v>
                </c:pt>
                <c:pt idx="37666">
                  <c:v>3.93533346641214E-4</c:v>
                </c:pt>
                <c:pt idx="37667">
                  <c:v>7.9555336444173705E-4</c:v>
                </c:pt>
                <c:pt idx="37668">
                  <c:v>9.1201357111643001E-5</c:v>
                </c:pt>
                <c:pt idx="37669">
                  <c:v>1.3967616809749299E-3</c:v>
                </c:pt>
                <c:pt idx="37670">
                  <c:v>2.6210831640044403E-7</c:v>
                </c:pt>
                <c:pt idx="37671">
                  <c:v>4.0250551798663801E-4</c:v>
                </c:pt>
                <c:pt idx="37672">
                  <c:v>4.0978839756175301E-4</c:v>
                </c:pt>
                <c:pt idx="37673">
                  <c:v>4.6629982460231296E-3</c:v>
                </c:pt>
                <c:pt idx="37674">
                  <c:v>3.8277446654211499E-7</c:v>
                </c:pt>
                <c:pt idx="37675">
                  <c:v>1.6407355007039401E-4</c:v>
                </c:pt>
                <c:pt idx="37676">
                  <c:v>3.6088606152335001E-2</c:v>
                </c:pt>
                <c:pt idx="37677">
                  <c:v>1.3079469244188799E-2</c:v>
                </c:pt>
                <c:pt idx="37678">
                  <c:v>7.5168663631667298E-2</c:v>
                </c:pt>
                <c:pt idx="37679">
                  <c:v>2.3321555152712801E-5</c:v>
                </c:pt>
                <c:pt idx="37680">
                  <c:v>1.27293541226015E-2</c:v>
                </c:pt>
                <c:pt idx="37681">
                  <c:v>2.5367111399479398E-4</c:v>
                </c:pt>
                <c:pt idx="37682">
                  <c:v>3.16427199295695E-4</c:v>
                </c:pt>
                <c:pt idx="37683">
                  <c:v>3.19414767947895E-5</c:v>
                </c:pt>
                <c:pt idx="37684">
                  <c:v>4.7930892455216801E-5</c:v>
                </c:pt>
                <c:pt idx="37685">
                  <c:v>1.5671893386212499E-2</c:v>
                </c:pt>
                <c:pt idx="37686">
                  <c:v>4.5540057623345197E-2</c:v>
                </c:pt>
                <c:pt idx="37687">
                  <c:v>1.34909109007126E-5</c:v>
                </c:pt>
                <c:pt idx="37688">
                  <c:v>1.82984840546595E-4</c:v>
                </c:pt>
                <c:pt idx="37689">
                  <c:v>1.2271485056951299E-4</c:v>
                </c:pt>
                <c:pt idx="37690">
                  <c:v>7.5094154941470796E-5</c:v>
                </c:pt>
                <c:pt idx="37691">
                  <c:v>3.33968717716237E-4</c:v>
                </c:pt>
                <c:pt idx="37692">
                  <c:v>1.3447339357179999E-3</c:v>
                </c:pt>
                <c:pt idx="37693">
                  <c:v>1.3198377528935099E-4</c:v>
                </c:pt>
                <c:pt idx="37694">
                  <c:v>6.4000532001925298E-5</c:v>
                </c:pt>
                <c:pt idx="37695">
                  <c:v>1.9219572377996901E-3</c:v>
                </c:pt>
                <c:pt idx="37696">
                  <c:v>1.81741851618622E-3</c:v>
                </c:pt>
                <c:pt idx="37697">
                  <c:v>9.0712259353192808E-3</c:v>
                </c:pt>
                <c:pt idx="37698">
                  <c:v>5.2953983679603599E-3</c:v>
                </c:pt>
                <c:pt idx="37699">
                  <c:v>1.01022546440674E-4</c:v>
                </c:pt>
                <c:pt idx="37700">
                  <c:v>3.5872687276338302E-4</c:v>
                </c:pt>
                <c:pt idx="37701">
                  <c:v>5.9575134346543804E-3</c:v>
                </c:pt>
                <c:pt idx="37702">
                  <c:v>3.7685561427114799E-3</c:v>
                </c:pt>
                <c:pt idx="37703">
                  <c:v>2.41458146286197E-4</c:v>
                </c:pt>
                <c:pt idx="37704">
                  <c:v>3.9739544201383E-3</c:v>
                </c:pt>
                <c:pt idx="37705">
                  <c:v>8.5429119005163701E-3</c:v>
                </c:pt>
                <c:pt idx="37706">
                  <c:v>1.6390090809121201E-4</c:v>
                </c:pt>
                <c:pt idx="37707">
                  <c:v>4.2191072907089697E-4</c:v>
                </c:pt>
                <c:pt idx="37708">
                  <c:v>5.2757556541003199E-3</c:v>
                </c:pt>
                <c:pt idx="37709">
                  <c:v>1.7941260774194099E-3</c:v>
                </c:pt>
                <c:pt idx="37710">
                  <c:v>9.5469691449346202E-5</c:v>
                </c:pt>
                <c:pt idx="37711">
                  <c:v>1.9730265906075901E-4</c:v>
                </c:pt>
                <c:pt idx="37712">
                  <c:v>2.3923205996526299E-3</c:v>
                </c:pt>
                <c:pt idx="37713">
                  <c:v>5.2168800445537202E-4</c:v>
                </c:pt>
                <c:pt idx="37714">
                  <c:v>9.0180736117140298E-3</c:v>
                </c:pt>
                <c:pt idx="37715">
                  <c:v>9.5872860125638792E-3</c:v>
                </c:pt>
                <c:pt idx="37716">
                  <c:v>5.1300913088006298E-7</c:v>
                </c:pt>
                <c:pt idx="37717">
                  <c:v>6.1630965535554099E-4</c:v>
                </c:pt>
                <c:pt idx="37718">
                  <c:v>2.8976977132442799E-4</c:v>
                </c:pt>
                <c:pt idx="37719">
                  <c:v>1.90597563864882E-6</c:v>
                </c:pt>
                <c:pt idx="37720">
                  <c:v>3.5397286106735901E-3</c:v>
                </c:pt>
                <c:pt idx="37721">
                  <c:v>1.4748510734846499E-3</c:v>
                </c:pt>
                <c:pt idx="37722">
                  <c:v>1.3230961014349199E-4</c:v>
                </c:pt>
                <c:pt idx="37723">
                  <c:v>6.7568356192642103E-3</c:v>
                </c:pt>
                <c:pt idx="37724">
                  <c:v>0.406361001525476</c:v>
                </c:pt>
                <c:pt idx="37725">
                  <c:v>2.8892067707010799E-5</c:v>
                </c:pt>
                <c:pt idx="37726">
                  <c:v>4.0698176645896498E-4</c:v>
                </c:pt>
                <c:pt idx="37727">
                  <c:v>1.3771527963938899E-4</c:v>
                </c:pt>
                <c:pt idx="37728">
                  <c:v>3.3090579465240698E-6</c:v>
                </c:pt>
                <c:pt idx="37729">
                  <c:v>2.1602603881218201E-3</c:v>
                </c:pt>
                <c:pt idx="37730">
                  <c:v>4.3925944829763502E-4</c:v>
                </c:pt>
                <c:pt idx="37731">
                  <c:v>8.4273385775760604E-5</c:v>
                </c:pt>
                <c:pt idx="37732">
                  <c:v>2.6647068923592598E-7</c:v>
                </c:pt>
                <c:pt idx="37733">
                  <c:v>3.90527862335504E-4</c:v>
                </c:pt>
                <c:pt idx="37734">
                  <c:v>4.1969694659022E-5</c:v>
                </c:pt>
                <c:pt idx="37735">
                  <c:v>1.23111351132101E-2</c:v>
                </c:pt>
                <c:pt idx="37736">
                  <c:v>3.2660728417483999E-4</c:v>
                </c:pt>
                <c:pt idx="37737">
                  <c:v>2.8823086419484901E-3</c:v>
                </c:pt>
                <c:pt idx="37738">
                  <c:v>6.5461643784823095E-2</c:v>
                </c:pt>
                <c:pt idx="37739">
                  <c:v>9.3291885912982798E-3</c:v>
                </c:pt>
                <c:pt idx="37740">
                  <c:v>7.6528136058087301E-3</c:v>
                </c:pt>
                <c:pt idx="37741">
                  <c:v>4.2197051396494599E-7</c:v>
                </c:pt>
                <c:pt idx="37742">
                  <c:v>5.6675828016254698E-7</c:v>
                </c:pt>
                <c:pt idx="37743">
                  <c:v>8.3168849045870703E-6</c:v>
                </c:pt>
                <c:pt idx="37744">
                  <c:v>1.37294690647604E-2</c:v>
                </c:pt>
                <c:pt idx="37745">
                  <c:v>2.8231082407058502E-4</c:v>
                </c:pt>
                <c:pt idx="37746">
                  <c:v>2.6085958783975902E-4</c:v>
                </c:pt>
                <c:pt idx="37747">
                  <c:v>5.4612753007038102E-4</c:v>
                </c:pt>
                <c:pt idx="37748">
                  <c:v>1.30611201424873E-4</c:v>
                </c:pt>
                <c:pt idx="37749">
                  <c:v>3.4268726960148501E-4</c:v>
                </c:pt>
                <c:pt idx="37750">
                  <c:v>9.0951531406098095E-4</c:v>
                </c:pt>
                <c:pt idx="37751">
                  <c:v>3.1930532350783497E-4</c:v>
                </c:pt>
                <c:pt idx="37752">
                  <c:v>4.23287665975597E-2</c:v>
                </c:pt>
                <c:pt idx="37753">
                  <c:v>1.45615600804684E-2</c:v>
                </c:pt>
                <c:pt idx="37754">
                  <c:v>6.9552195975265097E-5</c:v>
                </c:pt>
                <c:pt idx="37755">
                  <c:v>5.75115881199294E-3</c:v>
                </c:pt>
                <c:pt idx="37756">
                  <c:v>4.0431852690445401E-4</c:v>
                </c:pt>
                <c:pt idx="37757">
                  <c:v>8.8154784574218505E-4</c:v>
                </c:pt>
                <c:pt idx="37758">
                  <c:v>0.81036599681679999</c:v>
                </c:pt>
                <c:pt idx="37759">
                  <c:v>7.5108126331343596E-3</c:v>
                </c:pt>
                <c:pt idx="37760">
                  <c:v>8.4929892545315799E-2</c:v>
                </c:pt>
                <c:pt idx="37761">
                  <c:v>1.0896691256018601E-5</c:v>
                </c:pt>
                <c:pt idx="37762">
                  <c:v>1.0305001583063599E-3</c:v>
                </c:pt>
                <c:pt idx="37763">
                  <c:v>1.7373189347259801E-4</c:v>
                </c:pt>
                <c:pt idx="37764">
                  <c:v>1.86369582779101E-5</c:v>
                </c:pt>
                <c:pt idx="37765">
                  <c:v>4.6658792154967302E-4</c:v>
                </c:pt>
                <c:pt idx="37766">
                  <c:v>6.7438900219731997E-5</c:v>
                </c:pt>
                <c:pt idx="37767">
                  <c:v>1.67982030642918E-3</c:v>
                </c:pt>
                <c:pt idx="37768">
                  <c:v>4.4013291660406004E-3</c:v>
                </c:pt>
                <c:pt idx="37769">
                  <c:v>1.2224624983295899E-2</c:v>
                </c:pt>
                <c:pt idx="37770">
                  <c:v>2.0822407017865E-3</c:v>
                </c:pt>
                <c:pt idx="37771">
                  <c:v>1.83129026583864E-2</c:v>
                </c:pt>
                <c:pt idx="37772">
                  <c:v>4.8296279416854603E-5</c:v>
                </c:pt>
                <c:pt idx="37773">
                  <c:v>2.7359001627412602E-4</c:v>
                </c:pt>
                <c:pt idx="37774">
                  <c:v>2.7698972955562598E-4</c:v>
                </c:pt>
                <c:pt idx="37775">
                  <c:v>1.9510202608044699E-2</c:v>
                </c:pt>
                <c:pt idx="37776">
                  <c:v>4.6655940345173702E-3</c:v>
                </c:pt>
                <c:pt idx="37777">
                  <c:v>6.2389297191060204E-4</c:v>
                </c:pt>
                <c:pt idx="37778">
                  <c:v>5.3347665216871396E-4</c:v>
                </c:pt>
                <c:pt idx="37779">
                  <c:v>1.13544633777791E-4</c:v>
                </c:pt>
                <c:pt idx="37780">
                  <c:v>3.6938176350153101E-3</c:v>
                </c:pt>
                <c:pt idx="37781">
                  <c:v>2.3758180986307E-4</c:v>
                </c:pt>
                <c:pt idx="37782">
                  <c:v>7.3228000392435104E-6</c:v>
                </c:pt>
                <c:pt idx="37783">
                  <c:v>5.9200785714288899E-3</c:v>
                </c:pt>
                <c:pt idx="37784">
                  <c:v>3.1359798111611897E-5</c:v>
                </c:pt>
                <c:pt idx="37785">
                  <c:v>6.4303609546062493E-5</c:v>
                </c:pt>
                <c:pt idx="37786">
                  <c:v>3.4430889328846E-4</c:v>
                </c:pt>
                <c:pt idx="37787">
                  <c:v>7.3510510935307404E-3</c:v>
                </c:pt>
                <c:pt idx="37788">
                  <c:v>3.11971995247049E-3</c:v>
                </c:pt>
                <c:pt idx="37789">
                  <c:v>8.1592398862537099E-4</c:v>
                </c:pt>
                <c:pt idx="37790">
                  <c:v>3.0462959505358399E-2</c:v>
                </c:pt>
                <c:pt idx="37791">
                  <c:v>9.3684438734379597E-4</c:v>
                </c:pt>
                <c:pt idx="37792">
                  <c:v>7.4982079927553898E-4</c:v>
                </c:pt>
                <c:pt idx="37793">
                  <c:v>5.2377965429053497E-5</c:v>
                </c:pt>
                <c:pt idx="37794">
                  <c:v>9.4665293928556803E-4</c:v>
                </c:pt>
                <c:pt idx="37795">
                  <c:v>1.7410628446270001E-3</c:v>
                </c:pt>
                <c:pt idx="37796">
                  <c:v>5.17292994116271E-4</c:v>
                </c:pt>
                <c:pt idx="37797">
                  <c:v>1.05047972828168E-3</c:v>
                </c:pt>
                <c:pt idx="37798">
                  <c:v>0.10316697544878101</c:v>
                </c:pt>
                <c:pt idx="37799">
                  <c:v>9.8793048910912403E-5</c:v>
                </c:pt>
                <c:pt idx="37800">
                  <c:v>1.4046111406155801E-4</c:v>
                </c:pt>
                <c:pt idx="37801">
                  <c:v>2.5124381236370501E-4</c:v>
                </c:pt>
                <c:pt idx="37802">
                  <c:v>4.8330649943298001E-7</c:v>
                </c:pt>
                <c:pt idx="37803">
                  <c:v>9.16684832773678E-4</c:v>
                </c:pt>
                <c:pt idx="37804">
                  <c:v>3.3287757289845302E-5</c:v>
                </c:pt>
                <c:pt idx="37805">
                  <c:v>2.2461693340688E-2</c:v>
                </c:pt>
                <c:pt idx="37806">
                  <c:v>5.3658660021831602E-5</c:v>
                </c:pt>
                <c:pt idx="37807">
                  <c:v>5.7604005894250502E-3</c:v>
                </c:pt>
                <c:pt idx="37808">
                  <c:v>4.02752515798456E-3</c:v>
                </c:pt>
                <c:pt idx="37809">
                  <c:v>2.8610146015918699E-6</c:v>
                </c:pt>
                <c:pt idx="37810">
                  <c:v>2.7053897580365002E-3</c:v>
                </c:pt>
                <c:pt idx="37811">
                  <c:v>2.9358173246506501E-4</c:v>
                </c:pt>
                <c:pt idx="37812">
                  <c:v>9.0789052609191304E-4</c:v>
                </c:pt>
                <c:pt idx="37813">
                  <c:v>3.4206379431278897E-2</c:v>
                </c:pt>
                <c:pt idx="37814">
                  <c:v>4.0067863748954897E-3</c:v>
                </c:pt>
                <c:pt idx="37815">
                  <c:v>5.7008101744734898E-5</c:v>
                </c:pt>
                <c:pt idx="37816">
                  <c:v>1.5559767783086801E-4</c:v>
                </c:pt>
                <c:pt idx="37817">
                  <c:v>5.3122861960672402E-4</c:v>
                </c:pt>
                <c:pt idx="37818">
                  <c:v>1.0883823867055399E-3</c:v>
                </c:pt>
                <c:pt idx="37819">
                  <c:v>4.7046712446300102E-4</c:v>
                </c:pt>
                <c:pt idx="37820">
                  <c:v>2.3281081976307401E-3</c:v>
                </c:pt>
                <c:pt idx="37821">
                  <c:v>1.9350484189939001E-3</c:v>
                </c:pt>
                <c:pt idx="37822">
                  <c:v>1.6453455223568399E-2</c:v>
                </c:pt>
                <c:pt idx="37823">
                  <c:v>2.0355136396244199E-3</c:v>
                </c:pt>
                <c:pt idx="37824">
                  <c:v>4.3676976329375299E-3</c:v>
                </c:pt>
                <c:pt idx="37825">
                  <c:v>1.29149957547282E-2</c:v>
                </c:pt>
                <c:pt idx="37826">
                  <c:v>1.2966230270300899E-4</c:v>
                </c:pt>
                <c:pt idx="37827">
                  <c:v>3.7562371156804998E-4</c:v>
                </c:pt>
                <c:pt idx="37828">
                  <c:v>3.8183366301745298E-7</c:v>
                </c:pt>
                <c:pt idx="37829">
                  <c:v>6.3252619400222402E-4</c:v>
                </c:pt>
                <c:pt idx="37830">
                  <c:v>8.7422719843820802E-4</c:v>
                </c:pt>
                <c:pt idx="37831">
                  <c:v>1.34245649269301E-3</c:v>
                </c:pt>
                <c:pt idx="37832">
                  <c:v>9.9845786847213005E-4</c:v>
                </c:pt>
                <c:pt idx="37833">
                  <c:v>1.4120256038341801E-3</c:v>
                </c:pt>
                <c:pt idx="37834">
                  <c:v>6.5595190119708705E-7</c:v>
                </c:pt>
                <c:pt idx="37835">
                  <c:v>8.0251495411567595E-4</c:v>
                </c:pt>
                <c:pt idx="37836">
                  <c:v>5.9853740091090897E-4</c:v>
                </c:pt>
                <c:pt idx="37837">
                  <c:v>5.6754858742465997E-3</c:v>
                </c:pt>
                <c:pt idx="37838">
                  <c:v>9.9615990120585402E-4</c:v>
                </c:pt>
                <c:pt idx="37839">
                  <c:v>1.4374608171810099E-5</c:v>
                </c:pt>
                <c:pt idx="37840">
                  <c:v>2.5337338772785799E-5</c:v>
                </c:pt>
                <c:pt idx="37841">
                  <c:v>4.1022978146157997E-3</c:v>
                </c:pt>
                <c:pt idx="37842">
                  <c:v>1.6162593912557199E-2</c:v>
                </c:pt>
                <c:pt idx="37843">
                  <c:v>2.1943351721692698E-6</c:v>
                </c:pt>
                <c:pt idx="37844">
                  <c:v>1.5731232297187599E-2</c:v>
                </c:pt>
                <c:pt idx="37845">
                  <c:v>4.4874363163119899E-4</c:v>
                </c:pt>
                <c:pt idx="37846">
                  <c:v>3.39288014734325E-5</c:v>
                </c:pt>
                <c:pt idx="37847">
                  <c:v>5.4141898826310102E-4</c:v>
                </c:pt>
                <c:pt idx="37848">
                  <c:v>3.8095103442476499E-4</c:v>
                </c:pt>
                <c:pt idx="37849">
                  <c:v>7.7891833361470396E-7</c:v>
                </c:pt>
                <c:pt idx="37850">
                  <c:v>1.08399737336455E-4</c:v>
                </c:pt>
                <c:pt idx="37851">
                  <c:v>1.1525286651081501E-4</c:v>
                </c:pt>
                <c:pt idx="37852">
                  <c:v>6.8249091320194397E-4</c:v>
                </c:pt>
                <c:pt idx="37853">
                  <c:v>9.7255375635596703E-4</c:v>
                </c:pt>
                <c:pt idx="37854">
                  <c:v>6.1876281397723498E-2</c:v>
                </c:pt>
                <c:pt idx="37855">
                  <c:v>4.1008746902744899E-4</c:v>
                </c:pt>
                <c:pt idx="37856">
                  <c:v>2.9825969206295198E-3</c:v>
                </c:pt>
                <c:pt idx="37857">
                  <c:v>1.03901287727939E-2</c:v>
                </c:pt>
                <c:pt idx="37858">
                  <c:v>1.42496974412781E-3</c:v>
                </c:pt>
                <c:pt idx="37859">
                  <c:v>2.87230514019113E-4</c:v>
                </c:pt>
                <c:pt idx="37860">
                  <c:v>8.6823119236466504E-5</c:v>
                </c:pt>
                <c:pt idx="37861">
                  <c:v>1.01535935196175E-4</c:v>
                </c:pt>
                <c:pt idx="37862">
                  <c:v>2.29984045637607E-7</c:v>
                </c:pt>
                <c:pt idx="37863">
                  <c:v>2.8252977127207198E-4</c:v>
                </c:pt>
                <c:pt idx="37864">
                  <c:v>1.7784101395219999E-2</c:v>
                </c:pt>
                <c:pt idx="37865">
                  <c:v>1.3751032288450001E-4</c:v>
                </c:pt>
                <c:pt idx="37866">
                  <c:v>1.17152097597455E-4</c:v>
                </c:pt>
                <c:pt idx="37867">
                  <c:v>3.3615407736535302E-4</c:v>
                </c:pt>
                <c:pt idx="37868">
                  <c:v>4.1394119639856898E-3</c:v>
                </c:pt>
                <c:pt idx="37869">
                  <c:v>2.99342601293638E-6</c:v>
                </c:pt>
                <c:pt idx="37870">
                  <c:v>8.8883354104010402E-3</c:v>
                </c:pt>
                <c:pt idx="37871">
                  <c:v>6.9253034253710004E-4</c:v>
                </c:pt>
                <c:pt idx="37872">
                  <c:v>1.6137274440809801E-5</c:v>
                </c:pt>
                <c:pt idx="37873">
                  <c:v>2.25383502722435E-4</c:v>
                </c:pt>
                <c:pt idx="37874">
                  <c:v>2.3753860375294298E-3</c:v>
                </c:pt>
                <c:pt idx="37875">
                  <c:v>1.9610709416001401E-4</c:v>
                </c:pt>
                <c:pt idx="37876">
                  <c:v>3.4758000205348098E-4</c:v>
                </c:pt>
                <c:pt idx="37877">
                  <c:v>7.2032690378996095E-5</c:v>
                </c:pt>
                <c:pt idx="37878">
                  <c:v>2.9422685616516998E-4</c:v>
                </c:pt>
                <c:pt idx="37879">
                  <c:v>2.05386476441324E-4</c:v>
                </c:pt>
                <c:pt idx="37880">
                  <c:v>1.6536527823464699E-4</c:v>
                </c:pt>
                <c:pt idx="37881">
                  <c:v>1.9319221238630601E-6</c:v>
                </c:pt>
                <c:pt idx="37882">
                  <c:v>6.4892421572570205E-7</c:v>
                </c:pt>
                <c:pt idx="37883">
                  <c:v>4.7593395967508403E-2</c:v>
                </c:pt>
                <c:pt idx="37884">
                  <c:v>2.11129900715155E-4</c:v>
                </c:pt>
                <c:pt idx="37885">
                  <c:v>3.08463334773839E-2</c:v>
                </c:pt>
                <c:pt idx="37886">
                  <c:v>6.8408584548436196E-4</c:v>
                </c:pt>
                <c:pt idx="37887">
                  <c:v>1.0613400662411001E-3</c:v>
                </c:pt>
                <c:pt idx="37888">
                  <c:v>1.59232625516983E-3</c:v>
                </c:pt>
                <c:pt idx="37889">
                  <c:v>2.83777047187553E-4</c:v>
                </c:pt>
                <c:pt idx="37890">
                  <c:v>5.8237334527737696E-4</c:v>
                </c:pt>
                <c:pt idx="37891">
                  <c:v>7.9111403409268602E-3</c:v>
                </c:pt>
                <c:pt idx="37892">
                  <c:v>1.99680531405775E-4</c:v>
                </c:pt>
                <c:pt idx="37893">
                  <c:v>1.3975882995380701E-3</c:v>
                </c:pt>
                <c:pt idx="37894">
                  <c:v>1.9912147755367202E-3</c:v>
                </c:pt>
                <c:pt idx="37895">
                  <c:v>1.2448630070610799E-3</c:v>
                </c:pt>
                <c:pt idx="37896">
                  <c:v>3.4869403940663099E-4</c:v>
                </c:pt>
                <c:pt idx="37897">
                  <c:v>4.0341172285019596E-6</c:v>
                </c:pt>
                <c:pt idx="37898">
                  <c:v>4.9872042743621603E-5</c:v>
                </c:pt>
                <c:pt idx="37899">
                  <c:v>7.3049499770602803E-5</c:v>
                </c:pt>
                <c:pt idx="37900">
                  <c:v>3.45457069930375E-3</c:v>
                </c:pt>
                <c:pt idx="37901">
                  <c:v>6.5374953398063002E-3</c:v>
                </c:pt>
                <c:pt idx="37902">
                  <c:v>3.1202708453924501E-2</c:v>
                </c:pt>
                <c:pt idx="37903">
                  <c:v>1.12642303784013E-3</c:v>
                </c:pt>
                <c:pt idx="37904">
                  <c:v>6.95286367168637E-4</c:v>
                </c:pt>
                <c:pt idx="37905">
                  <c:v>2.9541392270466198E-4</c:v>
                </c:pt>
                <c:pt idx="37906">
                  <c:v>2.4073481948696999E-6</c:v>
                </c:pt>
                <c:pt idx="37907">
                  <c:v>3.29966560208809E-2</c:v>
                </c:pt>
                <c:pt idx="37908">
                  <c:v>4.9466779863313098E-5</c:v>
                </c:pt>
                <c:pt idx="37909">
                  <c:v>5.2986106639880903E-2</c:v>
                </c:pt>
                <c:pt idx="37910">
                  <c:v>5.5495756894120901E-3</c:v>
                </c:pt>
                <c:pt idx="37911">
                  <c:v>4.3112801739861002E-6</c:v>
                </c:pt>
                <c:pt idx="37912">
                  <c:v>1.29123069146858E-4</c:v>
                </c:pt>
                <c:pt idx="37913">
                  <c:v>4.4990447362142099E-4</c:v>
                </c:pt>
                <c:pt idx="37914">
                  <c:v>1.68370924312699E-2</c:v>
                </c:pt>
                <c:pt idx="37915">
                  <c:v>3.55483279938762E-6</c:v>
                </c:pt>
                <c:pt idx="37916">
                  <c:v>8.4622935699185401E-5</c:v>
                </c:pt>
                <c:pt idx="37917">
                  <c:v>1.7979176253641101E-2</c:v>
                </c:pt>
                <c:pt idx="37918">
                  <c:v>1.06699438125348E-4</c:v>
                </c:pt>
                <c:pt idx="37919">
                  <c:v>9.9470544445891193E-3</c:v>
                </c:pt>
                <c:pt idx="37920">
                  <c:v>3.75689843241698E-7</c:v>
                </c:pt>
                <c:pt idx="37921">
                  <c:v>0.98577939916696899</c:v>
                </c:pt>
                <c:pt idx="37922">
                  <c:v>1.7008758656975099E-3</c:v>
                </c:pt>
                <c:pt idx="37923">
                  <c:v>1.6851547853733299E-7</c:v>
                </c:pt>
                <c:pt idx="37924">
                  <c:v>7.11990340118367E-3</c:v>
                </c:pt>
                <c:pt idx="37925">
                  <c:v>6.98286024239274E-4</c:v>
                </c:pt>
                <c:pt idx="37926">
                  <c:v>1.30235506911219E-4</c:v>
                </c:pt>
                <c:pt idx="37927">
                  <c:v>3.1740976223031299E-4</c:v>
                </c:pt>
                <c:pt idx="37928">
                  <c:v>5.3705481512111104E-4</c:v>
                </c:pt>
                <c:pt idx="37929">
                  <c:v>1.79916284148079E-3</c:v>
                </c:pt>
                <c:pt idx="37930">
                  <c:v>7.0602915933794399E-5</c:v>
                </c:pt>
                <c:pt idx="37931">
                  <c:v>4.1499810691948501E-4</c:v>
                </c:pt>
                <c:pt idx="37932">
                  <c:v>3.3513806982077701E-5</c:v>
                </c:pt>
                <c:pt idx="37933">
                  <c:v>5.0204222663829002E-3</c:v>
                </c:pt>
                <c:pt idx="37934">
                  <c:v>1.1936605391001401E-2</c:v>
                </c:pt>
                <c:pt idx="37935">
                  <c:v>2.1448812248790999E-4</c:v>
                </c:pt>
                <c:pt idx="37936">
                  <c:v>2.0490035424755901E-5</c:v>
                </c:pt>
                <c:pt idx="37937">
                  <c:v>6.5288157452772902E-2</c:v>
                </c:pt>
                <c:pt idx="37938">
                  <c:v>1.0951230167680299E-6</c:v>
                </c:pt>
                <c:pt idx="37939">
                  <c:v>3.7709243744011E-7</c:v>
                </c:pt>
                <c:pt idx="37940">
                  <c:v>2.6592103432403202E-4</c:v>
                </c:pt>
                <c:pt idx="37941">
                  <c:v>2.75995423652906E-3</c:v>
                </c:pt>
                <c:pt idx="37942">
                  <c:v>2.24972407899943E-4</c:v>
                </c:pt>
                <c:pt idx="37943">
                  <c:v>3.10828870794552E-4</c:v>
                </c:pt>
                <c:pt idx="37944">
                  <c:v>1.9124286956627101E-4</c:v>
                </c:pt>
                <c:pt idx="37945">
                  <c:v>1.7589083419885599E-4</c:v>
                </c:pt>
                <c:pt idx="37946">
                  <c:v>1.68651100680807E-2</c:v>
                </c:pt>
                <c:pt idx="37947">
                  <c:v>7.2928114114139894E-5</c:v>
                </c:pt>
                <c:pt idx="37948">
                  <c:v>2.6485442898440598E-7</c:v>
                </c:pt>
                <c:pt idx="37949">
                  <c:v>8.0400341453763895E-3</c:v>
                </c:pt>
                <c:pt idx="37950">
                  <c:v>1.81262681382648E-2</c:v>
                </c:pt>
                <c:pt idx="37951">
                  <c:v>2.2799333889763799E-4</c:v>
                </c:pt>
                <c:pt idx="37952">
                  <c:v>4.6712793201867498E-4</c:v>
                </c:pt>
                <c:pt idx="37953">
                  <c:v>2.5675924994074999E-2</c:v>
                </c:pt>
                <c:pt idx="37954">
                  <c:v>1.2682537560311199E-2</c:v>
                </c:pt>
                <c:pt idx="37955">
                  <c:v>6.7440163568752596E-5</c:v>
                </c:pt>
                <c:pt idx="37956">
                  <c:v>7.5215157672781996E-3</c:v>
                </c:pt>
                <c:pt idx="37957">
                  <c:v>2.8141306145576398E-4</c:v>
                </c:pt>
                <c:pt idx="37958">
                  <c:v>7.0019880490246396E-5</c:v>
                </c:pt>
                <c:pt idx="37959">
                  <c:v>6.5620380468281404E-4</c:v>
                </c:pt>
                <c:pt idx="37960">
                  <c:v>1.1815500600093E-3</c:v>
                </c:pt>
                <c:pt idx="37961">
                  <c:v>1.07098883840793E-4</c:v>
                </c:pt>
                <c:pt idx="37962">
                  <c:v>3.9220214793643897E-5</c:v>
                </c:pt>
                <c:pt idx="37963">
                  <c:v>2.00973277352669E-4</c:v>
                </c:pt>
                <c:pt idx="37964">
                  <c:v>6.2613069470897397E-4</c:v>
                </c:pt>
                <c:pt idx="37965">
                  <c:v>2.09992816842937E-4</c:v>
                </c:pt>
                <c:pt idx="37966">
                  <c:v>1.60938357936678E-4</c:v>
                </c:pt>
                <c:pt idx="37967">
                  <c:v>4.09598925563334E-5</c:v>
                </c:pt>
                <c:pt idx="37968">
                  <c:v>1.1775627124588701E-2</c:v>
                </c:pt>
                <c:pt idx="37969">
                  <c:v>4.0371544399710902E-5</c:v>
                </c:pt>
                <c:pt idx="37970">
                  <c:v>3.1001772708373201E-2</c:v>
                </c:pt>
                <c:pt idx="37971">
                  <c:v>5.3545281936216596E-4</c:v>
                </c:pt>
                <c:pt idx="37972">
                  <c:v>2.7920782567962199E-7</c:v>
                </c:pt>
                <c:pt idx="37973">
                  <c:v>9.3232223554106405E-4</c:v>
                </c:pt>
                <c:pt idx="37974">
                  <c:v>1.8059219794482401E-4</c:v>
                </c:pt>
                <c:pt idx="37975">
                  <c:v>1.7179299838385301E-5</c:v>
                </c:pt>
                <c:pt idx="37976">
                  <c:v>3.5457311761982199E-4</c:v>
                </c:pt>
                <c:pt idx="37977">
                  <c:v>5.6171777162139502E-3</c:v>
                </c:pt>
                <c:pt idx="37978">
                  <c:v>2.9604142461261798E-7</c:v>
                </c:pt>
                <c:pt idx="37979">
                  <c:v>1.93738058129313E-2</c:v>
                </c:pt>
                <c:pt idx="37980">
                  <c:v>1.41015018608385E-2</c:v>
                </c:pt>
                <c:pt idx="37981">
                  <c:v>4.5804708541399099E-2</c:v>
                </c:pt>
                <c:pt idx="37982">
                  <c:v>3.2018184696168703E-5</c:v>
                </c:pt>
                <c:pt idx="37983">
                  <c:v>2.6999866979813999E-4</c:v>
                </c:pt>
                <c:pt idx="37984">
                  <c:v>2.02327139928236E-5</c:v>
                </c:pt>
                <c:pt idx="37985">
                  <c:v>3.5098723451315898E-4</c:v>
                </c:pt>
                <c:pt idx="37986">
                  <c:v>1.0000999152863299E-5</c:v>
                </c:pt>
                <c:pt idx="37987">
                  <c:v>5.3784205733911595E-4</c:v>
                </c:pt>
                <c:pt idx="37988">
                  <c:v>2.2700203269637701E-4</c:v>
                </c:pt>
                <c:pt idx="37989">
                  <c:v>4.9653643232447402E-5</c:v>
                </c:pt>
                <c:pt idx="37990">
                  <c:v>9.2578482236860206E-5</c:v>
                </c:pt>
                <c:pt idx="37991">
                  <c:v>1.38392317308625E-3</c:v>
                </c:pt>
                <c:pt idx="37992">
                  <c:v>3.7421667359997402E-3</c:v>
                </c:pt>
                <c:pt idx="37993">
                  <c:v>6.4412243637835404E-4</c:v>
                </c:pt>
                <c:pt idx="37994">
                  <c:v>3.1321121409709598E-5</c:v>
                </c:pt>
                <c:pt idx="37995">
                  <c:v>9.3806730128570494E-5</c:v>
                </c:pt>
                <c:pt idx="37996">
                  <c:v>2.12048708378538E-3</c:v>
                </c:pt>
                <c:pt idx="37997">
                  <c:v>1.7394714140461199E-7</c:v>
                </c:pt>
                <c:pt idx="37998">
                  <c:v>7.3245401340755198E-4</c:v>
                </c:pt>
                <c:pt idx="37999">
                  <c:v>3.5214176114078803E-4</c:v>
                </c:pt>
                <c:pt idx="38000">
                  <c:v>9.6921779966018303E-3</c:v>
                </c:pt>
                <c:pt idx="38001">
                  <c:v>3.6554826791807801E-4</c:v>
                </c:pt>
                <c:pt idx="38002">
                  <c:v>3.5520176905653899E-7</c:v>
                </c:pt>
                <c:pt idx="38003">
                  <c:v>1.1472533314907201E-4</c:v>
                </c:pt>
                <c:pt idx="38004">
                  <c:v>8.7387893265099295E-5</c:v>
                </c:pt>
                <c:pt idx="38005">
                  <c:v>9.6134103793347599E-5</c:v>
                </c:pt>
                <c:pt idx="38006">
                  <c:v>1.30705916999758E-3</c:v>
                </c:pt>
                <c:pt idx="38007">
                  <c:v>1.13831007783049E-6</c:v>
                </c:pt>
                <c:pt idx="38008">
                  <c:v>2.1744145046916401E-2</c:v>
                </c:pt>
                <c:pt idx="38009">
                  <c:v>3.1150144190282602E-4</c:v>
                </c:pt>
                <c:pt idx="38010">
                  <c:v>2.39881013690587E-4</c:v>
                </c:pt>
                <c:pt idx="38011">
                  <c:v>5.7661595677137101E-5</c:v>
                </c:pt>
                <c:pt idx="38012">
                  <c:v>1.5108335340235799E-5</c:v>
                </c:pt>
                <c:pt idx="38013">
                  <c:v>8.3744421608994402E-4</c:v>
                </c:pt>
                <c:pt idx="38014">
                  <c:v>4.8065514518881199E-3</c:v>
                </c:pt>
                <c:pt idx="38015">
                  <c:v>3.8094654258256E-4</c:v>
                </c:pt>
                <c:pt idx="38016">
                  <c:v>7.25283594189632E-7</c:v>
                </c:pt>
                <c:pt idx="38017">
                  <c:v>1.06737293982696E-3</c:v>
                </c:pt>
                <c:pt idx="38018">
                  <c:v>3.9841994820228901E-5</c:v>
                </c:pt>
                <c:pt idx="38019">
                  <c:v>4.4650964135846698E-4</c:v>
                </c:pt>
                <c:pt idx="38020">
                  <c:v>1.8339837857449801E-4</c:v>
                </c:pt>
                <c:pt idx="38021">
                  <c:v>3.8244438110381898E-4</c:v>
                </c:pt>
                <c:pt idx="38022">
                  <c:v>3.4048687850729E-3</c:v>
                </c:pt>
                <c:pt idx="38023">
                  <c:v>1.44973333399654E-3</c:v>
                </c:pt>
                <c:pt idx="38024">
                  <c:v>3.01641627603245E-3</c:v>
                </c:pt>
                <c:pt idx="38025">
                  <c:v>1.2371515227592399E-2</c:v>
                </c:pt>
                <c:pt idx="38026">
                  <c:v>2.4841027234128599E-4</c:v>
                </c:pt>
                <c:pt idx="38027">
                  <c:v>2.3002782240241499E-7</c:v>
                </c:pt>
                <c:pt idx="38028">
                  <c:v>1.10512874563462E-4</c:v>
                </c:pt>
                <c:pt idx="38029">
                  <c:v>3.0176424968232102E-7</c:v>
                </c:pt>
                <c:pt idx="38030">
                  <c:v>1.32932063400393E-3</c:v>
                </c:pt>
                <c:pt idx="38031">
                  <c:v>3.31795664991E-4</c:v>
                </c:pt>
                <c:pt idx="38032">
                  <c:v>1.9815369649231101E-3</c:v>
                </c:pt>
                <c:pt idx="38033">
                  <c:v>1.76969320989875E-4</c:v>
                </c:pt>
                <c:pt idx="38034">
                  <c:v>1.65986366917193E-3</c:v>
                </c:pt>
                <c:pt idx="38035">
                  <c:v>3.4339117140180203E-2</c:v>
                </c:pt>
                <c:pt idx="38036">
                  <c:v>4.6670065206667298E-3</c:v>
                </c:pt>
                <c:pt idx="38037">
                  <c:v>4.1325040366897199E-4</c:v>
                </c:pt>
                <c:pt idx="38038">
                  <c:v>7.5443895217448798E-4</c:v>
                </c:pt>
                <c:pt idx="38039">
                  <c:v>3.1392973123898302E-7</c:v>
                </c:pt>
                <c:pt idx="38040">
                  <c:v>9.2995760762904102E-5</c:v>
                </c:pt>
                <c:pt idx="38041">
                  <c:v>1.3185079271291899E-4</c:v>
                </c:pt>
                <c:pt idx="38042">
                  <c:v>3.7370734252673697E-2</c:v>
                </c:pt>
                <c:pt idx="38043">
                  <c:v>1.3387150065349599E-2</c:v>
                </c:pt>
                <c:pt idx="38044">
                  <c:v>2.30103447968221E-2</c:v>
                </c:pt>
                <c:pt idx="38045">
                  <c:v>1.0060338628995701E-3</c:v>
                </c:pt>
                <c:pt idx="38046">
                  <c:v>1.6351029615044001E-4</c:v>
                </c:pt>
                <c:pt idx="38047">
                  <c:v>1.7026969983328E-4</c:v>
                </c:pt>
                <c:pt idx="38048">
                  <c:v>7.3587065732336104E-5</c:v>
                </c:pt>
                <c:pt idx="38049">
                  <c:v>2.8886834270044301E-4</c:v>
                </c:pt>
                <c:pt idx="38050">
                  <c:v>6.8924523361094505E-4</c:v>
                </c:pt>
                <c:pt idx="38051">
                  <c:v>2.16988555767924E-4</c:v>
                </c:pt>
                <c:pt idx="38052">
                  <c:v>5.6190626804341097E-6</c:v>
                </c:pt>
                <c:pt idx="38053">
                  <c:v>2.70706188338006E-4</c:v>
                </c:pt>
                <c:pt idx="38054">
                  <c:v>2.7467653434448101E-2</c:v>
                </c:pt>
                <c:pt idx="38055">
                  <c:v>0.15790747336005201</c:v>
                </c:pt>
                <c:pt idx="38056">
                  <c:v>1.8870947168927101E-7</c:v>
                </c:pt>
                <c:pt idx="38057">
                  <c:v>3.1755919817932098E-2</c:v>
                </c:pt>
                <c:pt idx="38058">
                  <c:v>4.9948365059120602E-4</c:v>
                </c:pt>
                <c:pt idx="38059">
                  <c:v>1.53910488091868E-4</c:v>
                </c:pt>
                <c:pt idx="38060">
                  <c:v>2.48618141535502E-3</c:v>
                </c:pt>
                <c:pt idx="38061">
                  <c:v>4.9737797353246998E-3</c:v>
                </c:pt>
                <c:pt idx="38062">
                  <c:v>6.8096380889971497E-3</c:v>
                </c:pt>
                <c:pt idx="38063">
                  <c:v>5.9586095431932301E-3</c:v>
                </c:pt>
                <c:pt idx="38064">
                  <c:v>5.4678488723935601E-3</c:v>
                </c:pt>
                <c:pt idx="38065">
                  <c:v>2.2922260549997102E-3</c:v>
                </c:pt>
                <c:pt idx="38066">
                  <c:v>2.94009016951505E-4</c:v>
                </c:pt>
                <c:pt idx="38067">
                  <c:v>1.06393120093685E-2</c:v>
                </c:pt>
                <c:pt idx="38068">
                  <c:v>2.7129260710490499E-4</c:v>
                </c:pt>
                <c:pt idx="38069">
                  <c:v>1.9190196413053199E-2</c:v>
                </c:pt>
                <c:pt idx="38070">
                  <c:v>5.5509802715575797E-4</c:v>
                </c:pt>
                <c:pt idx="38071">
                  <c:v>4.3154547067519498E-4</c:v>
                </c:pt>
                <c:pt idx="38072">
                  <c:v>3.72735272926607E-5</c:v>
                </c:pt>
                <c:pt idx="38073">
                  <c:v>3.8791893286630402E-4</c:v>
                </c:pt>
                <c:pt idx="38074">
                  <c:v>9.1227717458740708E-3</c:v>
                </c:pt>
                <c:pt idx="38075">
                  <c:v>1.6319184924782501E-4</c:v>
                </c:pt>
                <c:pt idx="38076">
                  <c:v>1.45651185376621E-3</c:v>
                </c:pt>
                <c:pt idx="38077">
                  <c:v>9.4121294425553802E-7</c:v>
                </c:pt>
                <c:pt idx="38078">
                  <c:v>5.7652697507635598E-4</c:v>
                </c:pt>
                <c:pt idx="38079">
                  <c:v>4.0013135981000898E-5</c:v>
                </c:pt>
                <c:pt idx="38080">
                  <c:v>0.36249332872832002</c:v>
                </c:pt>
                <c:pt idx="38081">
                  <c:v>4.0410952514350798E-7</c:v>
                </c:pt>
                <c:pt idx="38082">
                  <c:v>6.1805665033743404E-4</c:v>
                </c:pt>
                <c:pt idx="38083">
                  <c:v>2.0160445660055899E-4</c:v>
                </c:pt>
                <c:pt idx="38084">
                  <c:v>8.2483814793006194E-5</c:v>
                </c:pt>
                <c:pt idx="38085">
                  <c:v>3.45982320898524E-3</c:v>
                </c:pt>
                <c:pt idx="38086">
                  <c:v>1.4009048969528399E-4</c:v>
                </c:pt>
                <c:pt idx="38087">
                  <c:v>1.71295688453241E-4</c:v>
                </c:pt>
                <c:pt idx="38088">
                  <c:v>6.1741047941094607E-5</c:v>
                </c:pt>
                <c:pt idx="38089">
                  <c:v>3.1004370553646299E-4</c:v>
                </c:pt>
                <c:pt idx="38090">
                  <c:v>8.1511446497075195E-3</c:v>
                </c:pt>
                <c:pt idx="38091">
                  <c:v>9.0331135651468695E-5</c:v>
                </c:pt>
                <c:pt idx="38092">
                  <c:v>1.64125596375884E-3</c:v>
                </c:pt>
                <c:pt idx="38093">
                  <c:v>3.8332122630585301E-6</c:v>
                </c:pt>
                <c:pt idx="38094">
                  <c:v>2.8257070685193098E-5</c:v>
                </c:pt>
                <c:pt idx="38095">
                  <c:v>5.5058882637929297E-7</c:v>
                </c:pt>
                <c:pt idx="38096">
                  <c:v>4.8502448726086803E-5</c:v>
                </c:pt>
                <c:pt idx="38097">
                  <c:v>1.0829838309118501E-6</c:v>
                </c:pt>
                <c:pt idx="38098">
                  <c:v>2.7838534888077098E-5</c:v>
                </c:pt>
                <c:pt idx="38099">
                  <c:v>5.2231556455605297E-3</c:v>
                </c:pt>
                <c:pt idx="38100">
                  <c:v>7.1340786560783701E-2</c:v>
                </c:pt>
                <c:pt idx="38101">
                  <c:v>6.9633643256091895E-5</c:v>
                </c:pt>
                <c:pt idx="38102">
                  <c:v>1.2696879303669299E-2</c:v>
                </c:pt>
                <c:pt idx="38103">
                  <c:v>3.8405400202037301E-3</c:v>
                </c:pt>
                <c:pt idx="38104">
                  <c:v>1.29869014423835E-4</c:v>
                </c:pt>
                <c:pt idx="38105">
                  <c:v>1.57993563680559E-6</c:v>
                </c:pt>
                <c:pt idx="38106">
                  <c:v>0.26996782307202599</c:v>
                </c:pt>
                <c:pt idx="38107">
                  <c:v>1.94390729055874E-3</c:v>
                </c:pt>
                <c:pt idx="38108">
                  <c:v>1.3554641745740399E-4</c:v>
                </c:pt>
                <c:pt idx="38109">
                  <c:v>4.7707518641497301E-4</c:v>
                </c:pt>
                <c:pt idx="38110">
                  <c:v>8.9046442996411103E-3</c:v>
                </c:pt>
                <c:pt idx="38111">
                  <c:v>3.65057392729978E-4</c:v>
                </c:pt>
                <c:pt idx="38112">
                  <c:v>9.1293112926761899E-3</c:v>
                </c:pt>
                <c:pt idx="38113">
                  <c:v>1.8482712455196299E-4</c:v>
                </c:pt>
                <c:pt idx="38114">
                  <c:v>1.44559124148869E-4</c:v>
                </c:pt>
                <c:pt idx="38115">
                  <c:v>6.0190316471381997E-2</c:v>
                </c:pt>
                <c:pt idx="38116">
                  <c:v>3.1259522635062101E-4</c:v>
                </c:pt>
                <c:pt idx="38117">
                  <c:v>5.9539481900704197E-5</c:v>
                </c:pt>
                <c:pt idx="38118">
                  <c:v>9.8803953277972601E-5</c:v>
                </c:pt>
                <c:pt idx="38119">
                  <c:v>1.4768202310035099E-2</c:v>
                </c:pt>
                <c:pt idx="38120">
                  <c:v>1.2199828679117E-4</c:v>
                </c:pt>
                <c:pt idx="38121">
                  <c:v>1.2716258406205401E-4</c:v>
                </c:pt>
                <c:pt idx="38122">
                  <c:v>7.2030329361590206E-5</c:v>
                </c:pt>
                <c:pt idx="38123">
                  <c:v>4.5475720282435201E-3</c:v>
                </c:pt>
                <c:pt idx="38124">
                  <c:v>6.3646060605528803E-4</c:v>
                </c:pt>
                <c:pt idx="38125">
                  <c:v>2.2689386936179898E-6</c:v>
                </c:pt>
                <c:pt idx="38126">
                  <c:v>1.82866593992808E-2</c:v>
                </c:pt>
                <c:pt idx="38127">
                  <c:v>1.5929890880315401E-4</c:v>
                </c:pt>
                <c:pt idx="38128">
                  <c:v>0.30172995621881499</c:v>
                </c:pt>
                <c:pt idx="38129">
                  <c:v>4.4481263379276301E-4</c:v>
                </c:pt>
                <c:pt idx="38130">
                  <c:v>3.8654253502423798E-5</c:v>
                </c:pt>
                <c:pt idx="38131">
                  <c:v>2.9809507400469301E-4</c:v>
                </c:pt>
                <c:pt idx="38132">
                  <c:v>7.9132155961824605E-4</c:v>
                </c:pt>
                <c:pt idx="38133">
                  <c:v>4.6260949389566102E-4</c:v>
                </c:pt>
                <c:pt idx="38134">
                  <c:v>9.3328815054070802E-3</c:v>
                </c:pt>
                <c:pt idx="38135">
                  <c:v>5.8990178593474798E-3</c:v>
                </c:pt>
                <c:pt idx="38136">
                  <c:v>4.1042302506316003E-4</c:v>
                </c:pt>
                <c:pt idx="38137">
                  <c:v>1.08662432489271E-4</c:v>
                </c:pt>
                <c:pt idx="38138">
                  <c:v>9.2007889086984703E-3</c:v>
                </c:pt>
                <c:pt idx="38139">
                  <c:v>7.9029758251828505E-3</c:v>
                </c:pt>
                <c:pt idx="38140">
                  <c:v>1.5172579047975399E-4</c:v>
                </c:pt>
                <c:pt idx="38141">
                  <c:v>1.06745496526088E-6</c:v>
                </c:pt>
                <c:pt idx="38142">
                  <c:v>7.3810942833304799E-4</c:v>
                </c:pt>
                <c:pt idx="38143">
                  <c:v>4.1236097631048999E-3</c:v>
                </c:pt>
                <c:pt idx="38144">
                  <c:v>3.5693205612135201E-3</c:v>
                </c:pt>
                <c:pt idx="38145">
                  <c:v>5.8066574465714905E-4</c:v>
                </c:pt>
                <c:pt idx="38146">
                  <c:v>6.6464400116623802E-3</c:v>
                </c:pt>
                <c:pt idx="38147">
                  <c:v>1.3692237145553E-5</c:v>
                </c:pt>
                <c:pt idx="38148">
                  <c:v>2.2164633101348801E-4</c:v>
                </c:pt>
                <c:pt idx="38149">
                  <c:v>1.84128809399362E-4</c:v>
                </c:pt>
                <c:pt idx="38150">
                  <c:v>3.8966708296273001E-4</c:v>
                </c:pt>
                <c:pt idx="38151">
                  <c:v>5.68365394650166E-2</c:v>
                </c:pt>
                <c:pt idx="38152">
                  <c:v>1.1133954646171999E-2</c:v>
                </c:pt>
                <c:pt idx="38153">
                  <c:v>1.68233574409688E-4</c:v>
                </c:pt>
                <c:pt idx="38154">
                  <c:v>7.0335342942646204E-4</c:v>
                </c:pt>
                <c:pt idx="38155">
                  <c:v>4.3170332728742497E-3</c:v>
                </c:pt>
                <c:pt idx="38156">
                  <c:v>8.2354311478195004E-4</c:v>
                </c:pt>
                <c:pt idx="38157">
                  <c:v>4.6598704612324003E-3</c:v>
                </c:pt>
                <c:pt idx="38158">
                  <c:v>2.6540608588030302E-3</c:v>
                </c:pt>
                <c:pt idx="38159">
                  <c:v>1.1274988859479401E-6</c:v>
                </c:pt>
                <c:pt idx="38160">
                  <c:v>3.4399622352978699E-7</c:v>
                </c:pt>
                <c:pt idx="38161">
                  <c:v>6.5822441355094501E-3</c:v>
                </c:pt>
                <c:pt idx="38162">
                  <c:v>1.5611402571955601E-2</c:v>
                </c:pt>
                <c:pt idx="38163">
                  <c:v>4.9502647861635299E-7</c:v>
                </c:pt>
                <c:pt idx="38164">
                  <c:v>6.6888713102544399E-7</c:v>
                </c:pt>
                <c:pt idx="38165">
                  <c:v>1.2054419027881201E-3</c:v>
                </c:pt>
                <c:pt idx="38166">
                  <c:v>1.4043587524799699E-3</c:v>
                </c:pt>
                <c:pt idx="38167">
                  <c:v>4.6980073270270898E-4</c:v>
                </c:pt>
                <c:pt idx="38168">
                  <c:v>6.1258106208655195E-5</c:v>
                </c:pt>
                <c:pt idx="38169">
                  <c:v>3.9360986737997698E-4</c:v>
                </c:pt>
                <c:pt idx="38170">
                  <c:v>1.28438964976429E-5</c:v>
                </c:pt>
                <c:pt idx="38171">
                  <c:v>1.49537374474918E-4</c:v>
                </c:pt>
                <c:pt idx="38172">
                  <c:v>6.2007631826423298E-5</c:v>
                </c:pt>
                <c:pt idx="38173">
                  <c:v>7.8149672127902795E-4</c:v>
                </c:pt>
                <c:pt idx="38174">
                  <c:v>1.9795165588033601E-3</c:v>
                </c:pt>
                <c:pt idx="38175">
                  <c:v>1.23377101795691E-4</c:v>
                </c:pt>
                <c:pt idx="38176">
                  <c:v>3.1393147509129702E-4</c:v>
                </c:pt>
                <c:pt idx="38177">
                  <c:v>2.77196102639832E-3</c:v>
                </c:pt>
                <c:pt idx="38178">
                  <c:v>7.8469847899380397E-5</c:v>
                </c:pt>
                <c:pt idx="38179">
                  <c:v>6.4253979247779203E-3</c:v>
                </c:pt>
                <c:pt idx="38180">
                  <c:v>2.3654201967392201E-4</c:v>
                </c:pt>
                <c:pt idx="38181">
                  <c:v>8.0686408393429302E-4</c:v>
                </c:pt>
                <c:pt idx="38182">
                  <c:v>6.10454341858725E-4</c:v>
                </c:pt>
                <c:pt idx="38183">
                  <c:v>1.4880947360089401E-4</c:v>
                </c:pt>
                <c:pt idx="38184">
                  <c:v>3.1297987272811303E-5</c:v>
                </c:pt>
                <c:pt idx="38185">
                  <c:v>2.04343349257378E-5</c:v>
                </c:pt>
                <c:pt idx="38186">
                  <c:v>9.6130917995523597E-4</c:v>
                </c:pt>
                <c:pt idx="38187">
                  <c:v>1.0937903159272899E-2</c:v>
                </c:pt>
                <c:pt idx="38188">
                  <c:v>2.2272334770179799E-4</c:v>
                </c:pt>
                <c:pt idx="38189">
                  <c:v>4.1882165470185398E-4</c:v>
                </c:pt>
                <c:pt idx="38190">
                  <c:v>3.1429849849034197E-5</c:v>
                </c:pt>
                <c:pt idx="38191">
                  <c:v>2.1553130743628699E-4</c:v>
                </c:pt>
                <c:pt idx="38192">
                  <c:v>2.89946907001315E-4</c:v>
                </c:pt>
                <c:pt idx="38193">
                  <c:v>2.2278993477785401E-3</c:v>
                </c:pt>
                <c:pt idx="38194">
                  <c:v>9.6141681180324706E-2</c:v>
                </c:pt>
                <c:pt idx="38195">
                  <c:v>1.4854783462420499E-3</c:v>
                </c:pt>
                <c:pt idx="38196">
                  <c:v>6.8197655015901503E-7</c:v>
                </c:pt>
                <c:pt idx="38197">
                  <c:v>5.4398143536769604E-3</c:v>
                </c:pt>
                <c:pt idx="38198">
                  <c:v>9.0364990761391296E-3</c:v>
                </c:pt>
                <c:pt idx="38199">
                  <c:v>4.39426465821198E-4</c:v>
                </c:pt>
                <c:pt idx="38200">
                  <c:v>3.09905123711285E-3</c:v>
                </c:pt>
                <c:pt idx="38201">
                  <c:v>1.63255570153267E-4</c:v>
                </c:pt>
                <c:pt idx="38202">
                  <c:v>2.3746546654466599E-3</c:v>
                </c:pt>
                <c:pt idx="38203">
                  <c:v>1.38065583190509E-4</c:v>
                </c:pt>
                <c:pt idx="38204">
                  <c:v>2.7185435767738302E-4</c:v>
                </c:pt>
                <c:pt idx="38205">
                  <c:v>2.6172116422647202E-4</c:v>
                </c:pt>
                <c:pt idx="38206">
                  <c:v>3.1369947495830701E-6</c:v>
                </c:pt>
                <c:pt idx="38207">
                  <c:v>2.8348093352761298E-6</c:v>
                </c:pt>
                <c:pt idx="38208">
                  <c:v>2.6989114814137999E-3</c:v>
                </c:pt>
                <c:pt idx="38209">
                  <c:v>3.1129593215716901E-4</c:v>
                </c:pt>
                <c:pt idx="38210">
                  <c:v>1.60355288182212E-4</c:v>
                </c:pt>
                <c:pt idx="38211">
                  <c:v>3.3603995561019798E-2</c:v>
                </c:pt>
                <c:pt idx="38212">
                  <c:v>2.02407508385445E-2</c:v>
                </c:pt>
                <c:pt idx="38213">
                  <c:v>1.36586330770931E-4</c:v>
                </c:pt>
                <c:pt idx="38214">
                  <c:v>3.0106354797556002E-4</c:v>
                </c:pt>
                <c:pt idx="38215">
                  <c:v>2.8925849415556399E-4</c:v>
                </c:pt>
                <c:pt idx="38216">
                  <c:v>3.73591157294216E-4</c:v>
                </c:pt>
                <c:pt idx="38217">
                  <c:v>6.0698761744503804E-4</c:v>
                </c:pt>
                <c:pt idx="38218">
                  <c:v>8.2902223455375602E-3</c:v>
                </c:pt>
                <c:pt idx="38219">
                  <c:v>0.251965619171028</c:v>
                </c:pt>
                <c:pt idx="38220">
                  <c:v>7.6218069330432394E-5</c:v>
                </c:pt>
                <c:pt idx="38221">
                  <c:v>1.64051439037802E-2</c:v>
                </c:pt>
                <c:pt idx="38222">
                  <c:v>2.5959994824246302E-4</c:v>
                </c:pt>
                <c:pt idx="38223">
                  <c:v>7.5469841831796798E-4</c:v>
                </c:pt>
                <c:pt idx="38224">
                  <c:v>6.7037937488078096E-4</c:v>
                </c:pt>
                <c:pt idx="38225">
                  <c:v>5.3693506425863699E-7</c:v>
                </c:pt>
                <c:pt idx="38226">
                  <c:v>2.45905053273534E-7</c:v>
                </c:pt>
                <c:pt idx="38227">
                  <c:v>2.9911032224122399E-4</c:v>
                </c:pt>
                <c:pt idx="38228">
                  <c:v>1.21302216549954E-2</c:v>
                </c:pt>
                <c:pt idx="38229">
                  <c:v>1.8304960092310299E-4</c:v>
                </c:pt>
                <c:pt idx="38230">
                  <c:v>5.3283079947875798E-5</c:v>
                </c:pt>
                <c:pt idx="38231">
                  <c:v>6.0519439642471298E-3</c:v>
                </c:pt>
                <c:pt idx="38232">
                  <c:v>1.32604797074235E-2</c:v>
                </c:pt>
                <c:pt idx="38233">
                  <c:v>2.9898949512139E-5</c:v>
                </c:pt>
                <c:pt idx="38234">
                  <c:v>2.05035068180487E-4</c:v>
                </c:pt>
                <c:pt idx="38235">
                  <c:v>6.8354252832311703E-7</c:v>
                </c:pt>
                <c:pt idx="38236">
                  <c:v>1.08642191841322E-4</c:v>
                </c:pt>
                <c:pt idx="38237">
                  <c:v>4.9267388017156504E-3</c:v>
                </c:pt>
                <c:pt idx="38238">
                  <c:v>2.76175984162937E-4</c:v>
                </c:pt>
                <c:pt idx="38239">
                  <c:v>8.6117591657508498E-4</c:v>
                </c:pt>
                <c:pt idx="38240">
                  <c:v>2.6218044650802E-4</c:v>
                </c:pt>
                <c:pt idx="38241">
                  <c:v>6.3054879251669797E-4</c:v>
                </c:pt>
                <c:pt idx="38242">
                  <c:v>3.2967571906793697E-2</c:v>
                </c:pt>
                <c:pt idx="38243">
                  <c:v>1.7636595654739701E-4</c:v>
                </c:pt>
                <c:pt idx="38244">
                  <c:v>1.08778497935737E-4</c:v>
                </c:pt>
                <c:pt idx="38245">
                  <c:v>4.7737225753965599E-4</c:v>
                </c:pt>
                <c:pt idx="38246">
                  <c:v>1.17504133164685E-4</c:v>
                </c:pt>
                <c:pt idx="38247">
                  <c:v>3.19662550644205E-4</c:v>
                </c:pt>
                <c:pt idx="38248">
                  <c:v>4.2358292037236499E-5</c:v>
                </c:pt>
                <c:pt idx="38249">
                  <c:v>1.78494702309792E-2</c:v>
                </c:pt>
                <c:pt idx="38250">
                  <c:v>4.4857084989605202E-3</c:v>
                </c:pt>
                <c:pt idx="38251">
                  <c:v>5.88668127512414E-2</c:v>
                </c:pt>
                <c:pt idx="38252">
                  <c:v>1.12692958757368E-4</c:v>
                </c:pt>
                <c:pt idx="38253">
                  <c:v>9.62870611358905E-2</c:v>
                </c:pt>
                <c:pt idx="38254">
                  <c:v>3.5534482798579401E-3</c:v>
                </c:pt>
                <c:pt idx="38255">
                  <c:v>3.7073539014405099E-3</c:v>
                </c:pt>
                <c:pt idx="38256">
                  <c:v>0.11110953903645</c:v>
                </c:pt>
                <c:pt idx="38257">
                  <c:v>2.8056014677326499E-4</c:v>
                </c:pt>
                <c:pt idx="38258">
                  <c:v>9.6598749387914501E-5</c:v>
                </c:pt>
                <c:pt idx="38259">
                  <c:v>2.8098840838661898E-4</c:v>
                </c:pt>
                <c:pt idx="38260">
                  <c:v>7.4768106307389703E-5</c:v>
                </c:pt>
                <c:pt idx="38261">
                  <c:v>6.4604352495281603E-4</c:v>
                </c:pt>
                <c:pt idx="38262">
                  <c:v>1.2859534962710701E-4</c:v>
                </c:pt>
                <c:pt idx="38263">
                  <c:v>4.83594632046011E-6</c:v>
                </c:pt>
                <c:pt idx="38264">
                  <c:v>1.8032305209448999E-7</c:v>
                </c:pt>
                <c:pt idx="38265">
                  <c:v>1.3859416548193799E-4</c:v>
                </c:pt>
                <c:pt idx="38266">
                  <c:v>8.0518713335211599E-4</c:v>
                </c:pt>
                <c:pt idx="38267">
                  <c:v>5.78090808787202E-4</c:v>
                </c:pt>
                <c:pt idx="38268">
                  <c:v>5.2296179940588697E-5</c:v>
                </c:pt>
                <c:pt idx="38269">
                  <c:v>7.2244907114464498E-5</c:v>
                </c:pt>
                <c:pt idx="38270">
                  <c:v>1.05169989651814E-4</c:v>
                </c:pt>
                <c:pt idx="38271">
                  <c:v>8.6316273420344401E-3</c:v>
                </c:pt>
                <c:pt idx="38272">
                  <c:v>6.0672672487377495E-7</c:v>
                </c:pt>
                <c:pt idx="38273">
                  <c:v>2.4327418162738302E-3</c:v>
                </c:pt>
                <c:pt idx="38274">
                  <c:v>1.8422534414087101E-4</c:v>
                </c:pt>
                <c:pt idx="38275">
                  <c:v>0.77493220636624405</c:v>
                </c:pt>
                <c:pt idx="38276">
                  <c:v>6.6037964656170097E-6</c:v>
                </c:pt>
                <c:pt idx="38277">
                  <c:v>3.6128248301174701E-4</c:v>
                </c:pt>
                <c:pt idx="38278">
                  <c:v>5.0581676252011301E-5</c:v>
                </c:pt>
                <c:pt idx="38279">
                  <c:v>2.6869077402827402E-4</c:v>
                </c:pt>
                <c:pt idx="38280">
                  <c:v>8.1170371741218893E-3</c:v>
                </c:pt>
                <c:pt idx="38281">
                  <c:v>4.6982364099676599E-4</c:v>
                </c:pt>
                <c:pt idx="38282">
                  <c:v>4.3003627474827002E-3</c:v>
                </c:pt>
                <c:pt idx="38283">
                  <c:v>1.6044432745261901E-3</c:v>
                </c:pt>
                <c:pt idx="38284">
                  <c:v>1.8548339192862599E-4</c:v>
                </c:pt>
                <c:pt idx="38285">
                  <c:v>1.2401876461765499E-4</c:v>
                </c:pt>
                <c:pt idx="38286">
                  <c:v>3.8024024900016098E-5</c:v>
                </c:pt>
                <c:pt idx="38287">
                  <c:v>2.01366564514502E-5</c:v>
                </c:pt>
                <c:pt idx="38288">
                  <c:v>3.5123455280189298E-4</c:v>
                </c:pt>
                <c:pt idx="38289">
                  <c:v>4.6185413749743097E-3</c:v>
                </c:pt>
                <c:pt idx="38290">
                  <c:v>1.1536893683497599E-5</c:v>
                </c:pt>
                <c:pt idx="38291">
                  <c:v>3.3267225223357702E-4</c:v>
                </c:pt>
                <c:pt idx="38292">
                  <c:v>6.1155305577914202E-5</c:v>
                </c:pt>
                <c:pt idx="38293">
                  <c:v>1.16275575950766E-4</c:v>
                </c:pt>
                <c:pt idx="38294">
                  <c:v>3.1667344927345298E-4</c:v>
                </c:pt>
                <c:pt idx="38295">
                  <c:v>3.8454913121238603E-5</c:v>
                </c:pt>
                <c:pt idx="38296">
                  <c:v>2.4988208609192598E-6</c:v>
                </c:pt>
                <c:pt idx="38297">
                  <c:v>4.0241074576347104E-3</c:v>
                </c:pt>
                <c:pt idx="38298">
                  <c:v>8.3269416068799895E-2</c:v>
                </c:pt>
                <c:pt idx="38299">
                  <c:v>2.5510873922017502E-4</c:v>
                </c:pt>
                <c:pt idx="38300">
                  <c:v>2.5587021399427101E-3</c:v>
                </c:pt>
                <c:pt idx="38301">
                  <c:v>6.2161509667727605E-4</c:v>
                </c:pt>
                <c:pt idx="38302">
                  <c:v>1.8480671465712299E-5</c:v>
                </c:pt>
                <c:pt idx="38303">
                  <c:v>9.1687945845489701E-7</c:v>
                </c:pt>
                <c:pt idx="38304">
                  <c:v>6.6428293092334295E-4</c:v>
                </c:pt>
                <c:pt idx="38305">
                  <c:v>2.27662456051884E-6</c:v>
                </c:pt>
                <c:pt idx="38306">
                  <c:v>4.5135073157556301E-5</c:v>
                </c:pt>
                <c:pt idx="38307">
                  <c:v>2.58754660414358E-4</c:v>
                </c:pt>
                <c:pt idx="38308">
                  <c:v>4.85367796456204E-5</c:v>
                </c:pt>
                <c:pt idx="38309">
                  <c:v>5.2210519188107801E-3</c:v>
                </c:pt>
                <c:pt idx="38310">
                  <c:v>5.9023181119450298E-2</c:v>
                </c:pt>
                <c:pt idx="38311">
                  <c:v>1.2316303069652301E-6</c:v>
                </c:pt>
                <c:pt idx="38312">
                  <c:v>8.2562268814172405E-5</c:v>
                </c:pt>
                <c:pt idx="38313">
                  <c:v>5.25208078505609E-5</c:v>
                </c:pt>
                <c:pt idx="38314">
                  <c:v>5.1026072976184797E-4</c:v>
                </c:pt>
                <c:pt idx="38315">
                  <c:v>0.99887735837695402</c:v>
                </c:pt>
                <c:pt idx="38316">
                  <c:v>1.3190795226255599E-3</c:v>
                </c:pt>
                <c:pt idx="38317">
                  <c:v>1.12545004479372E-7</c:v>
                </c:pt>
                <c:pt idx="38318">
                  <c:v>3.5092878173021702E-3</c:v>
                </c:pt>
                <c:pt idx="38319">
                  <c:v>1.22307153964258E-3</c:v>
                </c:pt>
                <c:pt idx="38320">
                  <c:v>6.47011147867722E-3</c:v>
                </c:pt>
                <c:pt idx="38321">
                  <c:v>1.16935091012733E-4</c:v>
                </c:pt>
                <c:pt idx="38322">
                  <c:v>9.5710192002842695E-4</c:v>
                </c:pt>
                <c:pt idx="38323">
                  <c:v>1.1344601599553299E-4</c:v>
                </c:pt>
                <c:pt idx="38324">
                  <c:v>7.2497363337601798E-3</c:v>
                </c:pt>
                <c:pt idx="38325">
                  <c:v>1.83507813693239E-4</c:v>
                </c:pt>
                <c:pt idx="38326">
                  <c:v>1.3556874594036899E-4</c:v>
                </c:pt>
                <c:pt idx="38327">
                  <c:v>2.0843511632176299E-4</c:v>
                </c:pt>
                <c:pt idx="38328">
                  <c:v>2.1534767321445599E-7</c:v>
                </c:pt>
                <c:pt idx="38329">
                  <c:v>1.6935499788342198E-5</c:v>
                </c:pt>
                <c:pt idx="38330">
                  <c:v>5.2117231494294101E-5</c:v>
                </c:pt>
                <c:pt idx="38331">
                  <c:v>1.0233864970595999E-3</c:v>
                </c:pt>
                <c:pt idx="38332">
                  <c:v>8.5355077655240502E-2</c:v>
                </c:pt>
                <c:pt idx="38333">
                  <c:v>1.04587636301216E-4</c:v>
                </c:pt>
                <c:pt idx="38334">
                  <c:v>2.2453408521702699E-5</c:v>
                </c:pt>
                <c:pt idx="38335">
                  <c:v>1.17270663167077E-2</c:v>
                </c:pt>
                <c:pt idx="38336">
                  <c:v>7.5565793378779803E-4</c:v>
                </c:pt>
                <c:pt idx="38337">
                  <c:v>1.67537835843792E-7</c:v>
                </c:pt>
                <c:pt idx="38338">
                  <c:v>6.09539888478163E-3</c:v>
                </c:pt>
                <c:pt idx="38339">
                  <c:v>4.5296403808029699E-5</c:v>
                </c:pt>
                <c:pt idx="38340">
                  <c:v>3.6826224672092698E-7</c:v>
                </c:pt>
                <c:pt idx="38341">
                  <c:v>1.5219203756806999E-4</c:v>
                </c:pt>
                <c:pt idx="38342">
                  <c:v>3.2911881618840503E-5</c:v>
                </c:pt>
                <c:pt idx="38343">
                  <c:v>6.61616225032262E-6</c:v>
                </c:pt>
                <c:pt idx="38344">
                  <c:v>1.18266442844815E-4</c:v>
                </c:pt>
                <c:pt idx="38345">
                  <c:v>4.6624931260062898E-3</c:v>
                </c:pt>
                <c:pt idx="38346">
                  <c:v>4.0152021474517102E-4</c:v>
                </c:pt>
                <c:pt idx="38347">
                  <c:v>3.35406388226097E-4</c:v>
                </c:pt>
                <c:pt idx="38348">
                  <c:v>4.4889489658775898E-4</c:v>
                </c:pt>
                <c:pt idx="38349">
                  <c:v>1.2783173982666601E-4</c:v>
                </c:pt>
                <c:pt idx="38350">
                  <c:v>5.7488213868306999E-4</c:v>
                </c:pt>
                <c:pt idx="38351">
                  <c:v>2.9449273456504401E-3</c:v>
                </c:pt>
                <c:pt idx="38352">
                  <c:v>1.78389932403152E-3</c:v>
                </c:pt>
                <c:pt idx="38353">
                  <c:v>4.09005980747306E-5</c:v>
                </c:pt>
                <c:pt idx="38354">
                  <c:v>5.23886377593543E-5</c:v>
                </c:pt>
                <c:pt idx="38355">
                  <c:v>0.35574843995373701</c:v>
                </c:pt>
                <c:pt idx="38356">
                  <c:v>1.08996766978362E-4</c:v>
                </c:pt>
                <c:pt idx="38357">
                  <c:v>6.66878194737331E-8</c:v>
                </c:pt>
                <c:pt idx="38358">
                  <c:v>3.8187735808327498E-4</c:v>
                </c:pt>
                <c:pt idx="38359">
                  <c:v>2.3751755158492501E-5</c:v>
                </c:pt>
                <c:pt idx="38360">
                  <c:v>3.5226146413124002E-3</c:v>
                </c:pt>
                <c:pt idx="38361">
                  <c:v>3.4445227115499698E-4</c:v>
                </c:pt>
                <c:pt idx="38362">
                  <c:v>1.2083420960956499E-3</c:v>
                </c:pt>
                <c:pt idx="38363">
                  <c:v>5.40548735586575E-6</c:v>
                </c:pt>
                <c:pt idx="38364">
                  <c:v>7.2030454365129603E-3</c:v>
                </c:pt>
                <c:pt idx="38365">
                  <c:v>3.1027926922278001E-2</c:v>
                </c:pt>
                <c:pt idx="38366">
                  <c:v>2.51954720865678E-4</c:v>
                </c:pt>
                <c:pt idx="38367">
                  <c:v>1.02084896778908E-4</c:v>
                </c:pt>
                <c:pt idx="38368">
                  <c:v>3.2991392373493201E-4</c:v>
                </c:pt>
                <c:pt idx="38369">
                  <c:v>1.8887564538072699E-5</c:v>
                </c:pt>
                <c:pt idx="38370">
                  <c:v>3.66805774127563E-6</c:v>
                </c:pt>
                <c:pt idx="38371">
                  <c:v>2.9551647816023402E-4</c:v>
                </c:pt>
                <c:pt idx="38372">
                  <c:v>2.4323104104013901E-4</c:v>
                </c:pt>
                <c:pt idx="38373">
                  <c:v>4.1649067538437602E-4</c:v>
                </c:pt>
                <c:pt idx="38374">
                  <c:v>4.2676584579307302E-6</c:v>
                </c:pt>
                <c:pt idx="38375">
                  <c:v>2.2032191279652399E-4</c:v>
                </c:pt>
                <c:pt idx="38376">
                  <c:v>2.0328963752119102E-2</c:v>
                </c:pt>
                <c:pt idx="38377">
                  <c:v>3.0788873407638998E-4</c:v>
                </c:pt>
                <c:pt idx="38378">
                  <c:v>5.0634234568054605E-4</c:v>
                </c:pt>
                <c:pt idx="38379">
                  <c:v>2.3488887802801601E-4</c:v>
                </c:pt>
                <c:pt idx="38380">
                  <c:v>4.5728986875043197E-3</c:v>
                </c:pt>
                <c:pt idx="38381">
                  <c:v>1.9714588589521201E-3</c:v>
                </c:pt>
                <c:pt idx="38382">
                  <c:v>8.8876823198902593E-3</c:v>
                </c:pt>
                <c:pt idx="38383">
                  <c:v>7.3625336238132598E-4</c:v>
                </c:pt>
                <c:pt idx="38384">
                  <c:v>4.2869703511651601E-7</c:v>
                </c:pt>
                <c:pt idx="38385">
                  <c:v>3.3185471460848602E-6</c:v>
                </c:pt>
                <c:pt idx="38386">
                  <c:v>3.7737149185228902E-3</c:v>
                </c:pt>
                <c:pt idx="38387">
                  <c:v>9.2583011577113301E-3</c:v>
                </c:pt>
                <c:pt idx="38388">
                  <c:v>6.6429067376251704E-7</c:v>
                </c:pt>
                <c:pt idx="38389">
                  <c:v>6.66213553110284E-5</c:v>
                </c:pt>
                <c:pt idx="38390">
                  <c:v>1.2782849071699899E-4</c:v>
                </c:pt>
                <c:pt idx="38391">
                  <c:v>1.5861804550661801E-2</c:v>
                </c:pt>
                <c:pt idx="38392">
                  <c:v>2.3788480608617401E-5</c:v>
                </c:pt>
                <c:pt idx="38393">
                  <c:v>2.7397851101972298E-4</c:v>
                </c:pt>
                <c:pt idx="38394">
                  <c:v>1.5753845284877899E-4</c:v>
                </c:pt>
                <c:pt idx="38395">
                  <c:v>1.3906749771223001E-4</c:v>
                </c:pt>
                <c:pt idx="38396">
                  <c:v>6.2552614408648401E-4</c:v>
                </c:pt>
                <c:pt idx="38397">
                  <c:v>1.4339698298462399E-4</c:v>
                </c:pt>
                <c:pt idx="38398">
                  <c:v>9.7867111377132491E-7</c:v>
                </c:pt>
                <c:pt idx="38399">
                  <c:v>9.7812610036732096E-4</c:v>
                </c:pt>
                <c:pt idx="38400">
                  <c:v>1.22493123104383E-3</c:v>
                </c:pt>
                <c:pt idx="38401">
                  <c:v>8.6183735451678001E-3</c:v>
                </c:pt>
                <c:pt idx="38402">
                  <c:v>6.0064383077625298E-5</c:v>
                </c:pt>
                <c:pt idx="38403">
                  <c:v>8.6807035366737596E-4</c:v>
                </c:pt>
                <c:pt idx="38404">
                  <c:v>0.32327177920733902</c:v>
                </c:pt>
                <c:pt idx="38405">
                  <c:v>5.0236972466461902E-3</c:v>
                </c:pt>
                <c:pt idx="38406">
                  <c:v>5.6830707029032704E-4</c:v>
                </c:pt>
                <c:pt idx="38407">
                  <c:v>1.3386456609767801E-3</c:v>
                </c:pt>
                <c:pt idx="38408">
                  <c:v>0.150183410762812</c:v>
                </c:pt>
                <c:pt idx="38409">
                  <c:v>1.7497552320309899E-4</c:v>
                </c:pt>
                <c:pt idx="38410">
                  <c:v>3.9344147139533199E-3</c:v>
                </c:pt>
                <c:pt idx="38411">
                  <c:v>4.1308811603706398E-3</c:v>
                </c:pt>
                <c:pt idx="38412">
                  <c:v>5.2847487691359803E-3</c:v>
                </c:pt>
                <c:pt idx="38413">
                  <c:v>1.08305135958107E-6</c:v>
                </c:pt>
                <c:pt idx="38414">
                  <c:v>1.21301345430401E-3</c:v>
                </c:pt>
                <c:pt idx="38415">
                  <c:v>1.56234529745389E-6</c:v>
                </c:pt>
                <c:pt idx="38416">
                  <c:v>2.19173429678492E-4</c:v>
                </c:pt>
                <c:pt idx="38417">
                  <c:v>7.2626941534526695E-4</c:v>
                </c:pt>
                <c:pt idx="38418">
                  <c:v>1.2450975659373901E-2</c:v>
                </c:pt>
                <c:pt idx="38419">
                  <c:v>3.6669798877286803E-5</c:v>
                </c:pt>
                <c:pt idx="38420">
                  <c:v>1.0654293104190801E-2</c:v>
                </c:pt>
                <c:pt idx="38421">
                  <c:v>1.90808572597433E-4</c:v>
                </c:pt>
                <c:pt idx="38422">
                  <c:v>9.6095538551131093E-5</c:v>
                </c:pt>
                <c:pt idx="38423">
                  <c:v>1.9687149473916299E-3</c:v>
                </c:pt>
                <c:pt idx="38424">
                  <c:v>5.2293081586512195E-7</c:v>
                </c:pt>
                <c:pt idx="38425">
                  <c:v>5.3526021484555104E-7</c:v>
                </c:pt>
                <c:pt idx="38426">
                  <c:v>1.11430916653526E-4</c:v>
                </c:pt>
                <c:pt idx="38427">
                  <c:v>2.1562004630675401E-3</c:v>
                </c:pt>
                <c:pt idx="38428">
                  <c:v>1.26550933595341E-4</c:v>
                </c:pt>
                <c:pt idx="38429">
                  <c:v>5.0808864973814804E-3</c:v>
                </c:pt>
                <c:pt idx="38430">
                  <c:v>1.4848890181782599E-4</c:v>
                </c:pt>
                <c:pt idx="38431">
                  <c:v>1.22602997900604E-4</c:v>
                </c:pt>
                <c:pt idx="38432">
                  <c:v>3.8097407680804197E-7</c:v>
                </c:pt>
                <c:pt idx="38433">
                  <c:v>1.3806456137344E-4</c:v>
                </c:pt>
                <c:pt idx="38434">
                  <c:v>6.1141391463469599E-3</c:v>
                </c:pt>
                <c:pt idx="38435">
                  <c:v>6.5944156215041998E-3</c:v>
                </c:pt>
                <c:pt idx="38436">
                  <c:v>1.3455113801159399E-5</c:v>
                </c:pt>
                <c:pt idx="38437">
                  <c:v>2.0016369009556099E-4</c:v>
                </c:pt>
                <c:pt idx="38438">
                  <c:v>8.4698285052953095E-4</c:v>
                </c:pt>
                <c:pt idx="38439">
                  <c:v>2.5507908299043599E-4</c:v>
                </c:pt>
                <c:pt idx="38440">
                  <c:v>1.16600761607465E-2</c:v>
                </c:pt>
                <c:pt idx="38441">
                  <c:v>4.0029801451950799E-4</c:v>
                </c:pt>
                <c:pt idx="38442">
                  <c:v>3.16023817317128E-2</c:v>
                </c:pt>
                <c:pt idx="38443">
                  <c:v>6.4791072286854998E-4</c:v>
                </c:pt>
                <c:pt idx="38444">
                  <c:v>3.4331853501191401E-5</c:v>
                </c:pt>
                <c:pt idx="38445">
                  <c:v>4.0473705871966201E-4</c:v>
                </c:pt>
                <c:pt idx="38446">
                  <c:v>8.7064231468931795E-3</c:v>
                </c:pt>
                <c:pt idx="38447">
                  <c:v>3.2367169996589301E-4</c:v>
                </c:pt>
                <c:pt idx="38448">
                  <c:v>1.7915990392087301E-3</c:v>
                </c:pt>
                <c:pt idx="38449">
                  <c:v>7.19147774875748E-7</c:v>
                </c:pt>
                <c:pt idx="38450">
                  <c:v>2.0408573606830701E-4</c:v>
                </c:pt>
                <c:pt idx="38451">
                  <c:v>1.10056081117739E-3</c:v>
                </c:pt>
                <c:pt idx="38452">
                  <c:v>4.8046981979203799E-4</c:v>
                </c:pt>
                <c:pt idx="38453">
                  <c:v>9.0883272827418805E-3</c:v>
                </c:pt>
                <c:pt idx="38454">
                  <c:v>5.8224258371289999E-7</c:v>
                </c:pt>
                <c:pt idx="38455">
                  <c:v>4.1457345014788598E-7</c:v>
                </c:pt>
                <c:pt idx="38456">
                  <c:v>1.2636773122805199E-4</c:v>
                </c:pt>
                <c:pt idx="38457">
                  <c:v>6.5880526559633704E-5</c:v>
                </c:pt>
                <c:pt idx="38458">
                  <c:v>2.00443908868758E-4</c:v>
                </c:pt>
                <c:pt idx="38459">
                  <c:v>2.43515942363798E-4</c:v>
                </c:pt>
                <c:pt idx="38460">
                  <c:v>4.2796696507443697E-3</c:v>
                </c:pt>
                <c:pt idx="38461">
                  <c:v>6.8575687967673497E-3</c:v>
                </c:pt>
                <c:pt idx="38462">
                  <c:v>1.31878163509911E-5</c:v>
                </c:pt>
                <c:pt idx="38463">
                  <c:v>1.20210032967249E-7</c:v>
                </c:pt>
                <c:pt idx="38464">
                  <c:v>5.1141132633494297E-7</c:v>
                </c:pt>
                <c:pt idx="38465">
                  <c:v>1.09949282356691E-6</c:v>
                </c:pt>
                <c:pt idx="38466">
                  <c:v>3.56077623424557E-7</c:v>
                </c:pt>
                <c:pt idx="38467">
                  <c:v>4.07509612805858E-4</c:v>
                </c:pt>
                <c:pt idx="38468">
                  <c:v>3.8560329861325E-4</c:v>
                </c:pt>
                <c:pt idx="38469">
                  <c:v>1.5870324972227299E-3</c:v>
                </c:pt>
                <c:pt idx="38470">
                  <c:v>9.8419375444993204E-5</c:v>
                </c:pt>
                <c:pt idx="38471">
                  <c:v>2.0560686182388401E-4</c:v>
                </c:pt>
                <c:pt idx="38472">
                  <c:v>6.85208824722628E-5</c:v>
                </c:pt>
                <c:pt idx="38473">
                  <c:v>7.9866956886770497E-3</c:v>
                </c:pt>
                <c:pt idx="38474">
                  <c:v>2.6541644262734799E-2</c:v>
                </c:pt>
                <c:pt idx="38475">
                  <c:v>4.0206982132151499E-5</c:v>
                </c:pt>
                <c:pt idx="38476">
                  <c:v>1.42576654596421E-2</c:v>
                </c:pt>
                <c:pt idx="38477">
                  <c:v>1.1637051180229301E-3</c:v>
                </c:pt>
                <c:pt idx="38478">
                  <c:v>8.1119948630265697E-4</c:v>
                </c:pt>
                <c:pt idx="38479">
                  <c:v>3.2862006484545502E-4</c:v>
                </c:pt>
                <c:pt idx="38480">
                  <c:v>7.7051473236909201E-7</c:v>
                </c:pt>
                <c:pt idx="38481">
                  <c:v>7.6315704083412697E-4</c:v>
                </c:pt>
                <c:pt idx="38482">
                  <c:v>5.7272126096983099E-7</c:v>
                </c:pt>
                <c:pt idx="38483">
                  <c:v>1.3452929423952299E-2</c:v>
                </c:pt>
                <c:pt idx="38484">
                  <c:v>4.8356094554474803E-3</c:v>
                </c:pt>
                <c:pt idx="38485">
                  <c:v>1.37278821977452E-3</c:v>
                </c:pt>
                <c:pt idx="38486">
                  <c:v>2.3194378413991701E-3</c:v>
                </c:pt>
                <c:pt idx="38487">
                  <c:v>5.4551372696012999E-7</c:v>
                </c:pt>
                <c:pt idx="38488">
                  <c:v>0.45267010287373699</c:v>
                </c:pt>
                <c:pt idx="38489">
                  <c:v>9.4835914345965094E-3</c:v>
                </c:pt>
                <c:pt idx="38490">
                  <c:v>5.50890558709195E-7</c:v>
                </c:pt>
                <c:pt idx="38491">
                  <c:v>2.77653533322264E-4</c:v>
                </c:pt>
                <c:pt idx="38492">
                  <c:v>4.6900835244343302E-7</c:v>
                </c:pt>
                <c:pt idx="38493">
                  <c:v>6.3077233926382898E-4</c:v>
                </c:pt>
                <c:pt idx="38494">
                  <c:v>4.5268581316020899E-2</c:v>
                </c:pt>
                <c:pt idx="38495">
                  <c:v>3.5409683553972202E-4</c:v>
                </c:pt>
                <c:pt idx="38496">
                  <c:v>3.7783177727708202E-4</c:v>
                </c:pt>
                <c:pt idx="38497">
                  <c:v>1.18208554822706E-2</c:v>
                </c:pt>
                <c:pt idx="38498">
                  <c:v>1.51131742890935E-3</c:v>
                </c:pt>
                <c:pt idx="38499">
                  <c:v>1.5262494613985E-6</c:v>
                </c:pt>
                <c:pt idx="38500">
                  <c:v>2.1459523451984599E-4</c:v>
                </c:pt>
                <c:pt idx="38501">
                  <c:v>5.3733678493683703E-3</c:v>
                </c:pt>
                <c:pt idx="38502">
                  <c:v>1.0114886214680301E-4</c:v>
                </c:pt>
                <c:pt idx="38503">
                  <c:v>8.70632716353991E-5</c:v>
                </c:pt>
                <c:pt idx="38504">
                  <c:v>1.74422193577769E-4</c:v>
                </c:pt>
                <c:pt idx="38505">
                  <c:v>1.0405534710796101E-4</c:v>
                </c:pt>
                <c:pt idx="38506">
                  <c:v>1.14692545604253E-4</c:v>
                </c:pt>
                <c:pt idx="38507">
                  <c:v>4.0384641223568599E-4</c:v>
                </c:pt>
                <c:pt idx="38508">
                  <c:v>1.6674499149577199E-3</c:v>
                </c:pt>
                <c:pt idx="38509">
                  <c:v>3.9779243493863496E-3</c:v>
                </c:pt>
                <c:pt idx="38510">
                  <c:v>2.34013768867423E-4</c:v>
                </c:pt>
                <c:pt idx="38511">
                  <c:v>4.58560665977721E-4</c:v>
                </c:pt>
                <c:pt idx="38512">
                  <c:v>5.6420303915851499E-3</c:v>
                </c:pt>
                <c:pt idx="38513">
                  <c:v>1.3309936744127901E-3</c:v>
                </c:pt>
                <c:pt idx="38514">
                  <c:v>8.7501577401056796E-3</c:v>
                </c:pt>
                <c:pt idx="38515">
                  <c:v>7.2410209219136502E-5</c:v>
                </c:pt>
                <c:pt idx="38516">
                  <c:v>2.84602319976941E-7</c:v>
                </c:pt>
                <c:pt idx="38517">
                  <c:v>8.4395072521182494E-5</c:v>
                </c:pt>
                <c:pt idx="38518">
                  <c:v>1.2967936634559199E-6</c:v>
                </c:pt>
                <c:pt idx="38519">
                  <c:v>1.4794245290440999E-4</c:v>
                </c:pt>
                <c:pt idx="38520">
                  <c:v>6.7324665785216203E-4</c:v>
                </c:pt>
                <c:pt idx="38521">
                  <c:v>7.3947803255783505E-5</c:v>
                </c:pt>
                <c:pt idx="38522">
                  <c:v>1.62842653938185E-6</c:v>
                </c:pt>
                <c:pt idx="38523">
                  <c:v>5.8208495602833903E-3</c:v>
                </c:pt>
                <c:pt idx="38524">
                  <c:v>1.0659245698112599E-4</c:v>
                </c:pt>
                <c:pt idx="38525">
                  <c:v>8.2939543483694299E-7</c:v>
                </c:pt>
                <c:pt idx="38526">
                  <c:v>7.4820597156135106E-5</c:v>
                </c:pt>
                <c:pt idx="38527">
                  <c:v>7.7782794479631004E-5</c:v>
                </c:pt>
                <c:pt idx="38528">
                  <c:v>5.2070451370284699E-7</c:v>
                </c:pt>
                <c:pt idx="38529">
                  <c:v>5.0219459102058303E-4</c:v>
                </c:pt>
                <c:pt idx="38530">
                  <c:v>5.2307457795488404E-4</c:v>
                </c:pt>
                <c:pt idx="38531">
                  <c:v>2.29948919226956E-4</c:v>
                </c:pt>
                <c:pt idx="38532">
                  <c:v>9.6830810729940601E-7</c:v>
                </c:pt>
                <c:pt idx="38533">
                  <c:v>7.8198601750553397E-3</c:v>
                </c:pt>
                <c:pt idx="38534">
                  <c:v>4.5839182603620102E-4</c:v>
                </c:pt>
                <c:pt idx="38535">
                  <c:v>1.45576414589451E-4</c:v>
                </c:pt>
                <c:pt idx="38536">
                  <c:v>1.2353808148820301E-4</c:v>
                </c:pt>
                <c:pt idx="38537">
                  <c:v>3.7974355477587401E-2</c:v>
                </c:pt>
                <c:pt idx="38538">
                  <c:v>5.2037538513614201E-7</c:v>
                </c:pt>
                <c:pt idx="38539">
                  <c:v>7.8908954495822692E-3</c:v>
                </c:pt>
                <c:pt idx="38540">
                  <c:v>1.11750581545227E-2</c:v>
                </c:pt>
                <c:pt idx="38541">
                  <c:v>2.0621082127725499E-4</c:v>
                </c:pt>
                <c:pt idx="38542">
                  <c:v>1.2930435034682901E-3</c:v>
                </c:pt>
                <c:pt idx="38543">
                  <c:v>3.0507804164689998E-3</c:v>
                </c:pt>
                <c:pt idx="38544">
                  <c:v>1.04628400322076E-2</c:v>
                </c:pt>
                <c:pt idx="38545">
                  <c:v>2.2365298686536299E-6</c:v>
                </c:pt>
                <c:pt idx="38546">
                  <c:v>8.4547402167402903E-4</c:v>
                </c:pt>
                <c:pt idx="38547">
                  <c:v>2.4422666424000501E-3</c:v>
                </c:pt>
                <c:pt idx="38548">
                  <c:v>1.1480518007510601E-3</c:v>
                </c:pt>
                <c:pt idx="38549">
                  <c:v>3.5582848088995499E-2</c:v>
                </c:pt>
                <c:pt idx="38550">
                  <c:v>1.511503862838E-3</c:v>
                </c:pt>
                <c:pt idx="38551">
                  <c:v>2.99175776663999E-4</c:v>
                </c:pt>
                <c:pt idx="38552">
                  <c:v>1.8558140293151401E-4</c:v>
                </c:pt>
                <c:pt idx="38553">
                  <c:v>5.9529323081528398E-4</c:v>
                </c:pt>
                <c:pt idx="38554">
                  <c:v>2.04436932637516E-6</c:v>
                </c:pt>
                <c:pt idx="38555">
                  <c:v>4.9336732520116795E-4</c:v>
                </c:pt>
                <c:pt idx="38556">
                  <c:v>1.3840293805316699E-3</c:v>
                </c:pt>
                <c:pt idx="38557">
                  <c:v>4.8295235060391703E-4</c:v>
                </c:pt>
                <c:pt idx="38558">
                  <c:v>6.2115663754306005E-7</c:v>
                </c:pt>
                <c:pt idx="38559">
                  <c:v>0.87926787153621899</c:v>
                </c:pt>
                <c:pt idx="38560">
                  <c:v>5.7872289120878898E-2</c:v>
                </c:pt>
                <c:pt idx="38561">
                  <c:v>4.9929383211654201E-6</c:v>
                </c:pt>
                <c:pt idx="38562">
                  <c:v>1.37726634449779E-4</c:v>
                </c:pt>
                <c:pt idx="38563">
                  <c:v>4.2481663712017802E-4</c:v>
                </c:pt>
                <c:pt idx="38564">
                  <c:v>1.4885172530806901E-2</c:v>
                </c:pt>
                <c:pt idx="38565">
                  <c:v>1.01834741130976E-2</c:v>
                </c:pt>
                <c:pt idx="38566">
                  <c:v>1.132285138466E-2</c:v>
                </c:pt>
                <c:pt idx="38567">
                  <c:v>0.48299207504866298</c:v>
                </c:pt>
                <c:pt idx="38568">
                  <c:v>4.4244105513436298E-5</c:v>
                </c:pt>
                <c:pt idx="38569">
                  <c:v>1.7036668238433299E-4</c:v>
                </c:pt>
                <c:pt idx="38570">
                  <c:v>1.01492421816239E-6</c:v>
                </c:pt>
                <c:pt idx="38571">
                  <c:v>7.0212578761991596E-4</c:v>
                </c:pt>
                <c:pt idx="38572">
                  <c:v>2.0426714192117601E-6</c:v>
                </c:pt>
                <c:pt idx="38573">
                  <c:v>3.6287626267321699E-3</c:v>
                </c:pt>
                <c:pt idx="38574">
                  <c:v>6.4666743025778101E-2</c:v>
                </c:pt>
                <c:pt idx="38575">
                  <c:v>2.0818618674057002E-3</c:v>
                </c:pt>
                <c:pt idx="38576">
                  <c:v>3.6315989731028998E-4</c:v>
                </c:pt>
                <c:pt idx="38577">
                  <c:v>6.5006881607218602E-4</c:v>
                </c:pt>
                <c:pt idx="38578">
                  <c:v>2.0052878862883899E-4</c:v>
                </c:pt>
                <c:pt idx="38579">
                  <c:v>4.4045893292091699E-3</c:v>
                </c:pt>
                <c:pt idx="38580">
                  <c:v>3.27921000128546E-4</c:v>
                </c:pt>
                <c:pt idx="38581">
                  <c:v>1.6912124670688901E-2</c:v>
                </c:pt>
                <c:pt idx="38582">
                  <c:v>1.20284570830123E-4</c:v>
                </c:pt>
                <c:pt idx="38583">
                  <c:v>5.1054821432255301E-3</c:v>
                </c:pt>
                <c:pt idx="38584">
                  <c:v>8.6709025739418896E-5</c:v>
                </c:pt>
                <c:pt idx="38585">
                  <c:v>2.9444136117775098E-6</c:v>
                </c:pt>
                <c:pt idx="38586">
                  <c:v>1.0637795681626299E-5</c:v>
                </c:pt>
                <c:pt idx="38587">
                  <c:v>1.42074990439099E-2</c:v>
                </c:pt>
                <c:pt idx="38588">
                  <c:v>1.08535895680492E-3</c:v>
                </c:pt>
                <c:pt idx="38589">
                  <c:v>4.8366805683464402E-2</c:v>
                </c:pt>
                <c:pt idx="38590">
                  <c:v>1.1986362505627899E-2</c:v>
                </c:pt>
                <c:pt idx="38591">
                  <c:v>7.8331451400042596E-7</c:v>
                </c:pt>
                <c:pt idx="38592">
                  <c:v>1.3125103246365699E-4</c:v>
                </c:pt>
                <c:pt idx="38593">
                  <c:v>3.5464489834449702E-3</c:v>
                </c:pt>
                <c:pt idx="38594">
                  <c:v>2.3318603862396898E-3</c:v>
                </c:pt>
                <c:pt idx="38595">
                  <c:v>4.4770593933823001E-6</c:v>
                </c:pt>
                <c:pt idx="38596">
                  <c:v>1.56695901771449E-2</c:v>
                </c:pt>
                <c:pt idx="38597">
                  <c:v>1.9036631710703099E-3</c:v>
                </c:pt>
                <c:pt idx="38598">
                  <c:v>1.7216388214837401E-4</c:v>
                </c:pt>
                <c:pt idx="38599">
                  <c:v>2.01891268275491E-2</c:v>
                </c:pt>
                <c:pt idx="38600">
                  <c:v>9.3986668278E-4</c:v>
                </c:pt>
                <c:pt idx="38601">
                  <c:v>5.9105418282423897E-4</c:v>
                </c:pt>
                <c:pt idx="38602">
                  <c:v>7.9044924920037196E-4</c:v>
                </c:pt>
                <c:pt idx="38603">
                  <c:v>2.3712923037495101E-4</c:v>
                </c:pt>
                <c:pt idx="38604">
                  <c:v>0.36574506062393403</c:v>
                </c:pt>
                <c:pt idx="38605">
                  <c:v>0.99457805286943701</c:v>
                </c:pt>
                <c:pt idx="38606">
                  <c:v>6.3188136542824003E-3</c:v>
                </c:pt>
                <c:pt idx="38607">
                  <c:v>2.4648171051648699E-2</c:v>
                </c:pt>
                <c:pt idx="38608">
                  <c:v>5.74185819726045E-2</c:v>
                </c:pt>
                <c:pt idx="38609">
                  <c:v>9.1724122828145798E-5</c:v>
                </c:pt>
                <c:pt idx="38610">
                  <c:v>1.6957488431184099E-3</c:v>
                </c:pt>
                <c:pt idx="38611">
                  <c:v>1.6949834972942101E-3</c:v>
                </c:pt>
                <c:pt idx="38612">
                  <c:v>1.1995233350897299E-3</c:v>
                </c:pt>
                <c:pt idx="38613">
                  <c:v>3.4114101157456098E-2</c:v>
                </c:pt>
                <c:pt idx="38614">
                  <c:v>1.59831923466403E-2</c:v>
                </c:pt>
                <c:pt idx="38615">
                  <c:v>1.12932832063914E-3</c:v>
                </c:pt>
                <c:pt idx="38616">
                  <c:v>3.4741977297391297E-4</c:v>
                </c:pt>
                <c:pt idx="38617">
                  <c:v>7.0589279501347994E-5</c:v>
                </c:pt>
                <c:pt idx="38618">
                  <c:v>1.63857765024176E-3</c:v>
                </c:pt>
                <c:pt idx="38619">
                  <c:v>1.2286730947254099E-4</c:v>
                </c:pt>
                <c:pt idx="38620">
                  <c:v>1.62139400305215E-4</c:v>
                </c:pt>
                <c:pt idx="38621">
                  <c:v>2.0608427308644101E-4</c:v>
                </c:pt>
                <c:pt idx="38622">
                  <c:v>4.7356253412181598E-5</c:v>
                </c:pt>
                <c:pt idx="38623">
                  <c:v>2.2861872648874501E-2</c:v>
                </c:pt>
                <c:pt idx="38624">
                  <c:v>9.7945238108851406E-4</c:v>
                </c:pt>
                <c:pt idx="38625">
                  <c:v>9.2545106559918904E-4</c:v>
                </c:pt>
                <c:pt idx="38626">
                  <c:v>6.4692861127886797E-4</c:v>
                </c:pt>
                <c:pt idx="38627">
                  <c:v>1.8161141474432501E-3</c:v>
                </c:pt>
                <c:pt idx="38628">
                  <c:v>1.68462044218524E-4</c:v>
                </c:pt>
                <c:pt idx="38629">
                  <c:v>2.8639785088165402E-6</c:v>
                </c:pt>
                <c:pt idx="38630">
                  <c:v>5.5089444326907504E-3</c:v>
                </c:pt>
                <c:pt idx="38631">
                  <c:v>1.5381413854137599E-4</c:v>
                </c:pt>
                <c:pt idx="38632">
                  <c:v>1.89564555363479E-4</c:v>
                </c:pt>
                <c:pt idx="38633">
                  <c:v>3.2477228161469402E-3</c:v>
                </c:pt>
                <c:pt idx="38634">
                  <c:v>1.88801697268288E-4</c:v>
                </c:pt>
                <c:pt idx="38635">
                  <c:v>1.06982005629548E-3</c:v>
                </c:pt>
                <c:pt idx="38636">
                  <c:v>6.1765597623354194E-5</c:v>
                </c:pt>
                <c:pt idx="38637">
                  <c:v>4.3778173809026099E-4</c:v>
                </c:pt>
                <c:pt idx="38638">
                  <c:v>1.5604956098411299E-3</c:v>
                </c:pt>
                <c:pt idx="38639">
                  <c:v>1.56318305036281E-4</c:v>
                </c:pt>
                <c:pt idx="38640">
                  <c:v>2.1509401307221098E-3</c:v>
                </c:pt>
                <c:pt idx="38641">
                  <c:v>1.45394719395616E-2</c:v>
                </c:pt>
                <c:pt idx="38642">
                  <c:v>4.3747111904326698E-4</c:v>
                </c:pt>
                <c:pt idx="38643">
                  <c:v>1.81548421605721E-4</c:v>
                </c:pt>
                <c:pt idx="38644">
                  <c:v>1.21233170300129E-2</c:v>
                </c:pt>
                <c:pt idx="38645">
                  <c:v>3.3314168050375498E-4</c:v>
                </c:pt>
                <c:pt idx="38646">
                  <c:v>2.59661690831508E-4</c:v>
                </c:pt>
                <c:pt idx="38647">
                  <c:v>2.1196219121857201E-3</c:v>
                </c:pt>
                <c:pt idx="38648">
                  <c:v>9.3923772860385704E-4</c:v>
                </c:pt>
                <c:pt idx="38649">
                  <c:v>6.0501869026521296E-4</c:v>
                </c:pt>
                <c:pt idx="38650">
                  <c:v>5.5136626705312101E-4</c:v>
                </c:pt>
                <c:pt idx="38651">
                  <c:v>9.4651037458757595E-3</c:v>
                </c:pt>
                <c:pt idx="38652">
                  <c:v>2.63138188214123E-4</c:v>
                </c:pt>
                <c:pt idx="38653">
                  <c:v>4.8872547398896404E-4</c:v>
                </c:pt>
                <c:pt idx="38654">
                  <c:v>2.2780588824950499E-4</c:v>
                </c:pt>
                <c:pt idx="38655">
                  <c:v>1.2280295472693001E-4</c:v>
                </c:pt>
                <c:pt idx="38656">
                  <c:v>1.71071420877883E-2</c:v>
                </c:pt>
                <c:pt idx="38657">
                  <c:v>5.7436236868976497E-2</c:v>
                </c:pt>
                <c:pt idx="38658">
                  <c:v>3.0872095259871302E-3</c:v>
                </c:pt>
                <c:pt idx="38659">
                  <c:v>4.0263080545808398E-4</c:v>
                </c:pt>
                <c:pt idx="38660">
                  <c:v>3.9801782484538799E-2</c:v>
                </c:pt>
                <c:pt idx="38661">
                  <c:v>3.2331836967202298E-4</c:v>
                </c:pt>
                <c:pt idx="38662">
                  <c:v>7.4358608515510101E-3</c:v>
                </c:pt>
                <c:pt idx="38663">
                  <c:v>1.1537102655835201E-2</c:v>
                </c:pt>
                <c:pt idx="38664">
                  <c:v>4.9056213540153796E-7</c:v>
                </c:pt>
                <c:pt idx="38665">
                  <c:v>4.2369481261650202E-3</c:v>
                </c:pt>
                <c:pt idx="38666">
                  <c:v>5.1334675986885296E-7</c:v>
                </c:pt>
                <c:pt idx="38667">
                  <c:v>5.37184237981983E-5</c:v>
                </c:pt>
                <c:pt idx="38668">
                  <c:v>5.25540930029472E-5</c:v>
                </c:pt>
                <c:pt idx="38669">
                  <c:v>7.55576886144416E-3</c:v>
                </c:pt>
                <c:pt idx="38670">
                  <c:v>6.6671500332758204E-4</c:v>
                </c:pt>
                <c:pt idx="38671">
                  <c:v>3.6786505593848501E-4</c:v>
                </c:pt>
                <c:pt idx="38672">
                  <c:v>4.2292430689445498E-4</c:v>
                </c:pt>
                <c:pt idx="38673">
                  <c:v>9.7249344604586696E-4</c:v>
                </c:pt>
                <c:pt idx="38674">
                  <c:v>8.6948112978924401E-5</c:v>
                </c:pt>
                <c:pt idx="38675">
                  <c:v>3.54141434793608E-4</c:v>
                </c:pt>
                <c:pt idx="38676">
                  <c:v>9.1256641499398695E-5</c:v>
                </c:pt>
                <c:pt idx="38677">
                  <c:v>1.8039668759929501E-6</c:v>
                </c:pt>
                <c:pt idx="38678">
                  <c:v>1.2625831259687899E-4</c:v>
                </c:pt>
                <c:pt idx="38679">
                  <c:v>4.5569759313441297E-4</c:v>
                </c:pt>
                <c:pt idx="38680">
                  <c:v>1.6022038548102702E-5</c:v>
                </c:pt>
                <c:pt idx="38681">
                  <c:v>3.6895822179629001E-4</c:v>
                </c:pt>
                <c:pt idx="38682">
                  <c:v>1.56588157205631E-7</c:v>
                </c:pt>
                <c:pt idx="38683">
                  <c:v>1.04975151461538E-6</c:v>
                </c:pt>
                <c:pt idx="38684">
                  <c:v>9.3356161653717206E-8</c:v>
                </c:pt>
                <c:pt idx="38685">
                  <c:v>1.5270977986979101E-2</c:v>
                </c:pt>
                <c:pt idx="38686">
                  <c:v>0.121458886405358</c:v>
                </c:pt>
                <c:pt idx="38687">
                  <c:v>5.7048820331748E-4</c:v>
                </c:pt>
                <c:pt idx="38688">
                  <c:v>1.02775155415636E-2</c:v>
                </c:pt>
                <c:pt idx="38689">
                  <c:v>3.90669647736492E-4</c:v>
                </c:pt>
                <c:pt idx="38690">
                  <c:v>1.68711692115317E-3</c:v>
                </c:pt>
                <c:pt idx="38691">
                  <c:v>1.55027026369825E-2</c:v>
                </c:pt>
                <c:pt idx="38692">
                  <c:v>2.0793334485312001E-4</c:v>
                </c:pt>
                <c:pt idx="38693">
                  <c:v>4.15916752840969E-2</c:v>
                </c:pt>
                <c:pt idx="38694">
                  <c:v>7.0809641161226702E-4</c:v>
                </c:pt>
                <c:pt idx="38695">
                  <c:v>1.15737710157207E-3</c:v>
                </c:pt>
                <c:pt idx="38696">
                  <c:v>0.164252183913903</c:v>
                </c:pt>
                <c:pt idx="38697">
                  <c:v>2.4634937742168101E-5</c:v>
                </c:pt>
                <c:pt idx="38698">
                  <c:v>3.0463442242910101E-3</c:v>
                </c:pt>
                <c:pt idx="38699">
                  <c:v>1.80324290196056E-4</c:v>
                </c:pt>
                <c:pt idx="38700">
                  <c:v>2.3428226270562999E-5</c:v>
                </c:pt>
                <c:pt idx="38701">
                  <c:v>2.2291559961309698E-3</c:v>
                </c:pt>
                <c:pt idx="38702">
                  <c:v>2.4575179330510701E-2</c:v>
                </c:pt>
                <c:pt idx="38703">
                  <c:v>6.6690190785028E-4</c:v>
                </c:pt>
                <c:pt idx="38704">
                  <c:v>5.0113192440614103E-5</c:v>
                </c:pt>
                <c:pt idx="38705">
                  <c:v>5.9222313334051403E-3</c:v>
                </c:pt>
                <c:pt idx="38706">
                  <c:v>1.34073076854502E-2</c:v>
                </c:pt>
                <c:pt idx="38707">
                  <c:v>3.6680120734734998E-6</c:v>
                </c:pt>
                <c:pt idx="38708">
                  <c:v>1.7353311510919E-3</c:v>
                </c:pt>
                <c:pt idx="38709">
                  <c:v>1.3307511792331499E-6</c:v>
                </c:pt>
                <c:pt idx="38710">
                  <c:v>2.6277484252393199E-5</c:v>
                </c:pt>
                <c:pt idx="38711">
                  <c:v>1.4517359608836401E-4</c:v>
                </c:pt>
                <c:pt idx="38712">
                  <c:v>6.7362981789739296E-4</c:v>
                </c:pt>
                <c:pt idx="38713">
                  <c:v>6.5516950997997099E-7</c:v>
                </c:pt>
                <c:pt idx="38714">
                  <c:v>4.4052519089802199E-4</c:v>
                </c:pt>
                <c:pt idx="38715">
                  <c:v>4.1762510714250399E-4</c:v>
                </c:pt>
                <c:pt idx="38716">
                  <c:v>1.8418262234018001E-4</c:v>
                </c:pt>
                <c:pt idx="38717">
                  <c:v>1.7105251194014001E-4</c:v>
                </c:pt>
                <c:pt idx="38718">
                  <c:v>1.51236210366089E-6</c:v>
                </c:pt>
                <c:pt idx="38719">
                  <c:v>2.15674431232396E-3</c:v>
                </c:pt>
                <c:pt idx="38720">
                  <c:v>3.3199894618072499E-4</c:v>
                </c:pt>
                <c:pt idx="38721">
                  <c:v>1.01284238859288E-4</c:v>
                </c:pt>
                <c:pt idx="38722">
                  <c:v>9.7345509219526304E-3</c:v>
                </c:pt>
                <c:pt idx="38723">
                  <c:v>4.8768709065620202E-5</c:v>
                </c:pt>
                <c:pt idx="38724">
                  <c:v>3.28953582157665E-5</c:v>
                </c:pt>
                <c:pt idx="38725">
                  <c:v>2.7319219923348199E-2</c:v>
                </c:pt>
                <c:pt idx="38726">
                  <c:v>2.61863338085081E-2</c:v>
                </c:pt>
                <c:pt idx="38727">
                  <c:v>1.67929012601111E-4</c:v>
                </c:pt>
                <c:pt idx="38728">
                  <c:v>1.5977796270063701E-4</c:v>
                </c:pt>
                <c:pt idx="38729">
                  <c:v>5.8026086963337596E-3</c:v>
                </c:pt>
                <c:pt idx="38730">
                  <c:v>1.9860655942608701E-4</c:v>
                </c:pt>
                <c:pt idx="38731">
                  <c:v>1.25118451506185E-6</c:v>
                </c:pt>
                <c:pt idx="38732">
                  <c:v>1.53055816666922E-4</c:v>
                </c:pt>
                <c:pt idx="38733">
                  <c:v>8.6755723873360702E-4</c:v>
                </c:pt>
                <c:pt idx="38734">
                  <c:v>6.7935734098270298E-3</c:v>
                </c:pt>
                <c:pt idx="38735">
                  <c:v>2.9585654062893902E-4</c:v>
                </c:pt>
                <c:pt idx="38736">
                  <c:v>1.4572060044374601E-6</c:v>
                </c:pt>
                <c:pt idx="38737">
                  <c:v>8.9210830254965698E-5</c:v>
                </c:pt>
                <c:pt idx="38738">
                  <c:v>6.8036130077815798E-5</c:v>
                </c:pt>
                <c:pt idx="38739">
                  <c:v>7.3822886030472303E-4</c:v>
                </c:pt>
                <c:pt idx="38740">
                  <c:v>3.3817145814797098E-5</c:v>
                </c:pt>
                <c:pt idx="38741">
                  <c:v>1.3767923892162899E-4</c:v>
                </c:pt>
                <c:pt idx="38742">
                  <c:v>4.0392563616721703E-3</c:v>
                </c:pt>
                <c:pt idx="38743">
                  <c:v>1.06550183270552E-4</c:v>
                </c:pt>
                <c:pt idx="38744">
                  <c:v>5.5156498119617502E-2</c:v>
                </c:pt>
                <c:pt idx="38745">
                  <c:v>1.3942150483661301E-2</c:v>
                </c:pt>
                <c:pt idx="38746">
                  <c:v>0.120580151605828</c:v>
                </c:pt>
                <c:pt idx="38747">
                  <c:v>3.3961806767586499E-3</c:v>
                </c:pt>
                <c:pt idx="38748">
                  <c:v>6.3630110772936095E-4</c:v>
                </c:pt>
                <c:pt idx="38749">
                  <c:v>7.9789326231475294E-3</c:v>
                </c:pt>
                <c:pt idx="38750">
                  <c:v>4.57254334839797E-7</c:v>
                </c:pt>
                <c:pt idx="38751">
                  <c:v>6.1543609782016002E-7</c:v>
                </c:pt>
                <c:pt idx="38752">
                  <c:v>1.7864907913552999E-4</c:v>
                </c:pt>
                <c:pt idx="38753">
                  <c:v>2.94800151557131E-4</c:v>
                </c:pt>
                <c:pt idx="38754">
                  <c:v>1.5712202712489801E-2</c:v>
                </c:pt>
                <c:pt idx="38755">
                  <c:v>2.0972280897044201E-4</c:v>
                </c:pt>
                <c:pt idx="38756">
                  <c:v>5.4264296354151499E-4</c:v>
                </c:pt>
                <c:pt idx="38757">
                  <c:v>2.6140163467829801E-4</c:v>
                </c:pt>
                <c:pt idx="38758">
                  <c:v>1.3022534199286399E-4</c:v>
                </c:pt>
                <c:pt idx="38759">
                  <c:v>5.7224719903357698E-3</c:v>
                </c:pt>
                <c:pt idx="38760">
                  <c:v>6.1428897057575803E-3</c:v>
                </c:pt>
                <c:pt idx="38761">
                  <c:v>4.3796847227989797E-4</c:v>
                </c:pt>
                <c:pt idx="38762">
                  <c:v>5.4553479097626098E-5</c:v>
                </c:pt>
                <c:pt idx="38763">
                  <c:v>3.6788122333802301E-4</c:v>
                </c:pt>
                <c:pt idx="38764">
                  <c:v>2.1241520211549001E-7</c:v>
                </c:pt>
                <c:pt idx="38765">
                  <c:v>5.2543223592872498E-3</c:v>
                </c:pt>
                <c:pt idx="38766">
                  <c:v>1.1296762762508799E-2</c:v>
                </c:pt>
                <c:pt idx="38767">
                  <c:v>1.7771294116233501E-4</c:v>
                </c:pt>
                <c:pt idx="38768">
                  <c:v>1.50039760871199E-4</c:v>
                </c:pt>
                <c:pt idx="38769">
                  <c:v>4.4490045281272998E-7</c:v>
                </c:pt>
                <c:pt idx="38770">
                  <c:v>2.6725264036862998E-3</c:v>
                </c:pt>
                <c:pt idx="38771">
                  <c:v>7.3277558527548602E-4</c:v>
                </c:pt>
                <c:pt idx="38772">
                  <c:v>1.3302719758592299E-4</c:v>
                </c:pt>
                <c:pt idx="38773">
                  <c:v>7.5454351674008099E-3</c:v>
                </c:pt>
                <c:pt idx="38774">
                  <c:v>4.0545536352359999E-5</c:v>
                </c:pt>
                <c:pt idx="38775">
                  <c:v>5.72315296833241E-5</c:v>
                </c:pt>
                <c:pt idx="38776">
                  <c:v>1.7507234101030501E-3</c:v>
                </c:pt>
                <c:pt idx="38777">
                  <c:v>1.3389626966963801E-4</c:v>
                </c:pt>
                <c:pt idx="38778">
                  <c:v>1.16702871711017E-2</c:v>
                </c:pt>
                <c:pt idx="38779">
                  <c:v>1.01919218948923E-6</c:v>
                </c:pt>
                <c:pt idx="38780">
                  <c:v>2.77857509833331E-2</c:v>
                </c:pt>
                <c:pt idx="38781">
                  <c:v>2.5195753815984202E-4</c:v>
                </c:pt>
                <c:pt idx="38782">
                  <c:v>1.5429849646908501E-4</c:v>
                </c:pt>
                <c:pt idx="38783">
                  <c:v>2.16348929842105E-4</c:v>
                </c:pt>
                <c:pt idx="38784">
                  <c:v>4.6644340275414199E-5</c:v>
                </c:pt>
                <c:pt idx="38785">
                  <c:v>7.7280064626201206E-5</c:v>
                </c:pt>
                <c:pt idx="38786">
                  <c:v>7.5976840576383407E-5</c:v>
                </c:pt>
                <c:pt idx="38787">
                  <c:v>6.2183879726006404E-7</c:v>
                </c:pt>
                <c:pt idx="38788">
                  <c:v>1.08574152931269E-2</c:v>
                </c:pt>
                <c:pt idx="38789">
                  <c:v>2.9614609225715101E-5</c:v>
                </c:pt>
                <c:pt idx="38790">
                  <c:v>2.3038371396965899E-4</c:v>
                </c:pt>
                <c:pt idx="38791">
                  <c:v>5.1554296870276904E-3</c:v>
                </c:pt>
                <c:pt idx="38792">
                  <c:v>6.4355209925817903E-3</c:v>
                </c:pt>
                <c:pt idx="38793">
                  <c:v>1.5635659576599601E-5</c:v>
                </c:pt>
                <c:pt idx="38794">
                  <c:v>9.9658567055150205E-4</c:v>
                </c:pt>
                <c:pt idx="38795">
                  <c:v>3.0916991128710099E-4</c:v>
                </c:pt>
                <c:pt idx="38796">
                  <c:v>1.1357264049998E-4</c:v>
                </c:pt>
                <c:pt idx="38797">
                  <c:v>3.8940949208171198E-4</c:v>
                </c:pt>
                <c:pt idx="38798">
                  <c:v>6.9545223080310704E-4</c:v>
                </c:pt>
                <c:pt idx="38799">
                  <c:v>1.01436081513118E-2</c:v>
                </c:pt>
                <c:pt idx="38800">
                  <c:v>1.97082392247657E-4</c:v>
                </c:pt>
                <c:pt idx="38801">
                  <c:v>6.0854818644135904E-3</c:v>
                </c:pt>
                <c:pt idx="38802">
                  <c:v>1.43644560176898E-2</c:v>
                </c:pt>
                <c:pt idx="38803">
                  <c:v>2.15622532261063E-4</c:v>
                </c:pt>
                <c:pt idx="38804">
                  <c:v>1.07809585206622E-4</c:v>
                </c:pt>
                <c:pt idx="38805">
                  <c:v>3.6870958460394699E-3</c:v>
                </c:pt>
                <c:pt idx="38806">
                  <c:v>4.8395839206239297E-7</c:v>
                </c:pt>
                <c:pt idx="38807">
                  <c:v>9.2236685597001499E-3</c:v>
                </c:pt>
                <c:pt idx="38808">
                  <c:v>1.42013188094889E-2</c:v>
                </c:pt>
                <c:pt idx="38809">
                  <c:v>1.19704685398201E-5</c:v>
                </c:pt>
                <c:pt idx="38810">
                  <c:v>3.1351467227583803E-5</c:v>
                </c:pt>
                <c:pt idx="38811">
                  <c:v>3.2786577504835898E-4</c:v>
                </c:pt>
                <c:pt idx="38812">
                  <c:v>1.12864454559299E-4</c:v>
                </c:pt>
                <c:pt idx="38813">
                  <c:v>1.79424794957042E-4</c:v>
                </c:pt>
                <c:pt idx="38814">
                  <c:v>3.3692007054328E-3</c:v>
                </c:pt>
                <c:pt idx="38815">
                  <c:v>1.04273235745177E-4</c:v>
                </c:pt>
                <c:pt idx="38816">
                  <c:v>1.06569461627141E-2</c:v>
                </c:pt>
                <c:pt idx="38817">
                  <c:v>1.4524192844736701E-2</c:v>
                </c:pt>
                <c:pt idx="38818">
                  <c:v>8.5425190478275407E-3</c:v>
                </c:pt>
                <c:pt idx="38819">
                  <c:v>5.9772350953889901E-5</c:v>
                </c:pt>
                <c:pt idx="38820">
                  <c:v>5.8071468901380497E-4</c:v>
                </c:pt>
                <c:pt idx="38821">
                  <c:v>4.7458552437865302E-5</c:v>
                </c:pt>
                <c:pt idx="38822">
                  <c:v>2.81347291564565E-3</c:v>
                </c:pt>
                <c:pt idx="38823">
                  <c:v>6.1648896898036604E-7</c:v>
                </c:pt>
                <c:pt idx="38824">
                  <c:v>7.7148874016332308E-6</c:v>
                </c:pt>
                <c:pt idx="38825">
                  <c:v>2.36616888355262E-4</c:v>
                </c:pt>
                <c:pt idx="38826">
                  <c:v>7.9236891546353099E-5</c:v>
                </c:pt>
                <c:pt idx="38827">
                  <c:v>2.6308043976212402E-4</c:v>
                </c:pt>
                <c:pt idx="38828">
                  <c:v>1.11673251830455E-7</c:v>
                </c:pt>
                <c:pt idx="38829">
                  <c:v>4.0688611946609597E-5</c:v>
                </c:pt>
                <c:pt idx="38830">
                  <c:v>3.00816086682071E-3</c:v>
                </c:pt>
                <c:pt idx="38831">
                  <c:v>5.7405806873158803E-6</c:v>
                </c:pt>
                <c:pt idx="38832">
                  <c:v>4.9499783225667301E-3</c:v>
                </c:pt>
                <c:pt idx="38833">
                  <c:v>4.2048401649551399E-4</c:v>
                </c:pt>
                <c:pt idx="38834">
                  <c:v>2.5132849343858698E-5</c:v>
                </c:pt>
                <c:pt idx="38835">
                  <c:v>5.3031431291873403E-3</c:v>
                </c:pt>
                <c:pt idx="38836">
                  <c:v>7.4844249822567501E-4</c:v>
                </c:pt>
                <c:pt idx="38837">
                  <c:v>1.0138912492787E-6</c:v>
                </c:pt>
                <c:pt idx="38838">
                  <c:v>5.1777960748243296E-4</c:v>
                </c:pt>
                <c:pt idx="38839">
                  <c:v>3.7496400085525299E-5</c:v>
                </c:pt>
                <c:pt idx="38840">
                  <c:v>1.2478876277174001E-7</c:v>
                </c:pt>
                <c:pt idx="38841">
                  <c:v>8.8056217580906593E-3</c:v>
                </c:pt>
                <c:pt idx="38842">
                  <c:v>1.0301785950517801E-3</c:v>
                </c:pt>
                <c:pt idx="38843">
                  <c:v>3.2215984511529801E-2</c:v>
                </c:pt>
                <c:pt idx="38844">
                  <c:v>1.3204193675141701E-2</c:v>
                </c:pt>
                <c:pt idx="38845">
                  <c:v>7.3029587880118305E-7</c:v>
                </c:pt>
                <c:pt idx="38846">
                  <c:v>1.0183057306424399E-3</c:v>
                </c:pt>
                <c:pt idx="38847">
                  <c:v>5.0027305125638297E-7</c:v>
                </c:pt>
                <c:pt idx="38848">
                  <c:v>2.23974506218867E-4</c:v>
                </c:pt>
                <c:pt idx="38849">
                  <c:v>5.9642920813482801E-3</c:v>
                </c:pt>
                <c:pt idx="38850">
                  <c:v>1.20104606259733E-2</c:v>
                </c:pt>
                <c:pt idx="38851">
                  <c:v>2.9824471922060701E-3</c:v>
                </c:pt>
                <c:pt idx="38852">
                  <c:v>7.0480162963525205E-5</c:v>
                </c:pt>
                <c:pt idx="38853">
                  <c:v>1.2466213216523699E-3</c:v>
                </c:pt>
                <c:pt idx="38854">
                  <c:v>8.4258526469364799E-5</c:v>
                </c:pt>
                <c:pt idx="38855">
                  <c:v>2.32207308931729E-4</c:v>
                </c:pt>
                <c:pt idx="38856">
                  <c:v>3.2140390387993899E-4</c:v>
                </c:pt>
                <c:pt idx="38857">
                  <c:v>1.0649766342635399E-4</c:v>
                </c:pt>
                <c:pt idx="38858">
                  <c:v>4.2547456371116298E-3</c:v>
                </c:pt>
                <c:pt idx="38859">
                  <c:v>3.76457039086995E-4</c:v>
                </c:pt>
                <c:pt idx="38860">
                  <c:v>3.70350911567644E-7</c:v>
                </c:pt>
                <c:pt idx="38861">
                  <c:v>1.69830942498076E-4</c:v>
                </c:pt>
                <c:pt idx="38862">
                  <c:v>5.4787498952293999E-4</c:v>
                </c:pt>
                <c:pt idx="38863">
                  <c:v>1.0060385650433599E-2</c:v>
                </c:pt>
                <c:pt idx="38864">
                  <c:v>5.3823143903887196E-3</c:v>
                </c:pt>
                <c:pt idx="38865">
                  <c:v>6.2543707188917903E-3</c:v>
                </c:pt>
                <c:pt idx="38866">
                  <c:v>2.6630008682455202E-3</c:v>
                </c:pt>
                <c:pt idx="38867">
                  <c:v>3.40399721718009E-4</c:v>
                </c:pt>
                <c:pt idx="38868">
                  <c:v>4.8216328930969202E-7</c:v>
                </c:pt>
                <c:pt idx="38869">
                  <c:v>9.9974508618840192E-4</c:v>
                </c:pt>
                <c:pt idx="38870">
                  <c:v>1.6550757835035899E-3</c:v>
                </c:pt>
                <c:pt idx="38871">
                  <c:v>1.05719107246121E-4</c:v>
                </c:pt>
                <c:pt idx="38872">
                  <c:v>3.1791713827514901E-5</c:v>
                </c:pt>
                <c:pt idx="38873">
                  <c:v>9.1596203291660593E-3</c:v>
                </c:pt>
                <c:pt idx="38874">
                  <c:v>9.2885749973313798E-3</c:v>
                </c:pt>
                <c:pt idx="38875">
                  <c:v>8.53963963424032E-5</c:v>
                </c:pt>
                <c:pt idx="38876">
                  <c:v>1.08352306282131E-4</c:v>
                </c:pt>
                <c:pt idx="38877">
                  <c:v>1.9782066513362301E-4</c:v>
                </c:pt>
                <c:pt idx="38878">
                  <c:v>6.3350839785504699E-3</c:v>
                </c:pt>
                <c:pt idx="38879">
                  <c:v>9.5174125348738205E-5</c:v>
                </c:pt>
                <c:pt idx="38880">
                  <c:v>8.9405520225251104E-5</c:v>
                </c:pt>
                <c:pt idx="38881">
                  <c:v>2.4489370631293098E-4</c:v>
                </c:pt>
                <c:pt idx="38882">
                  <c:v>1.2689815144802401E-3</c:v>
                </c:pt>
                <c:pt idx="38883">
                  <c:v>8.3973995298787293E-3</c:v>
                </c:pt>
                <c:pt idx="38884">
                  <c:v>7.12971983928467E-3</c:v>
                </c:pt>
                <c:pt idx="38885">
                  <c:v>1.0873905061699699E-4</c:v>
                </c:pt>
                <c:pt idx="38886">
                  <c:v>1.8561362789742199E-4</c:v>
                </c:pt>
                <c:pt idx="38887">
                  <c:v>1.9540485186366801E-5</c:v>
                </c:pt>
                <c:pt idx="38888">
                  <c:v>2.7995564691728501E-4</c:v>
                </c:pt>
                <c:pt idx="38889">
                  <c:v>3.3303232926536999E-3</c:v>
                </c:pt>
                <c:pt idx="38890">
                  <c:v>1.52514872515952E-5</c:v>
                </c:pt>
                <c:pt idx="38891">
                  <c:v>2.0941808138862501E-4</c:v>
                </c:pt>
                <c:pt idx="38892">
                  <c:v>1.22874563077304E-3</c:v>
                </c:pt>
                <c:pt idx="38893">
                  <c:v>3.1948869626631199E-3</c:v>
                </c:pt>
                <c:pt idx="38894">
                  <c:v>9.8331659899679306E-4</c:v>
                </c:pt>
                <c:pt idx="38895">
                  <c:v>9.3730743492102505E-4</c:v>
                </c:pt>
                <c:pt idx="38896">
                  <c:v>4.4299499984937001E-4</c:v>
                </c:pt>
                <c:pt idx="38897">
                  <c:v>5.6319857878852604E-7</c:v>
                </c:pt>
                <c:pt idx="38898">
                  <c:v>3.1862986779251201E-2</c:v>
                </c:pt>
                <c:pt idx="38899">
                  <c:v>2.5429234863541399E-5</c:v>
                </c:pt>
                <c:pt idx="38900">
                  <c:v>2.1131530270701701E-4</c:v>
                </c:pt>
                <c:pt idx="38901">
                  <c:v>3.2452010235469798E-4</c:v>
                </c:pt>
                <c:pt idx="38902">
                  <c:v>8.99884618899323E-5</c:v>
                </c:pt>
                <c:pt idx="38903">
                  <c:v>2.1513094976299899E-2</c:v>
                </c:pt>
                <c:pt idx="38904">
                  <c:v>4.9214529425273398E-4</c:v>
                </c:pt>
                <c:pt idx="38905">
                  <c:v>3.2943895713292E-4</c:v>
                </c:pt>
                <c:pt idx="38906">
                  <c:v>5.4972642659482198E-5</c:v>
                </c:pt>
                <c:pt idx="38907">
                  <c:v>1.66137807338582E-3</c:v>
                </c:pt>
                <c:pt idx="38908">
                  <c:v>3.3076680596504101E-5</c:v>
                </c:pt>
                <c:pt idx="38909">
                  <c:v>4.8801200481207701E-7</c:v>
                </c:pt>
                <c:pt idx="38910">
                  <c:v>1.66753147773354E-4</c:v>
                </c:pt>
                <c:pt idx="38911">
                  <c:v>4.2297667783802701E-4</c:v>
                </c:pt>
                <c:pt idx="38912">
                  <c:v>2.5391182739494698E-3</c:v>
                </c:pt>
                <c:pt idx="38913">
                  <c:v>3.99759107664697E-4</c:v>
                </c:pt>
                <c:pt idx="38914">
                  <c:v>5.7432692798950601E-2</c:v>
                </c:pt>
                <c:pt idx="38915">
                  <c:v>9.2246555760313594E-5</c:v>
                </c:pt>
                <c:pt idx="38916">
                  <c:v>7.5437572509087E-4</c:v>
                </c:pt>
                <c:pt idx="38917">
                  <c:v>7.6455824245307301E-5</c:v>
                </c:pt>
                <c:pt idx="38918">
                  <c:v>4.2000812976535197E-7</c:v>
                </c:pt>
                <c:pt idx="38919">
                  <c:v>6.7311159710537906E-5</c:v>
                </c:pt>
                <c:pt idx="38920">
                  <c:v>5.2009663325341001E-5</c:v>
                </c:pt>
                <c:pt idx="38921">
                  <c:v>1.60430280993532E-4</c:v>
                </c:pt>
                <c:pt idx="38922">
                  <c:v>1.09563262603861E-2</c:v>
                </c:pt>
                <c:pt idx="38923">
                  <c:v>8.5323482880667495E-5</c:v>
                </c:pt>
                <c:pt idx="38924">
                  <c:v>1.16349298771295E-3</c:v>
                </c:pt>
                <c:pt idx="38925">
                  <c:v>1.6448231218324001E-4</c:v>
                </c:pt>
                <c:pt idx="38926">
                  <c:v>1.25397428148029E-2</c:v>
                </c:pt>
                <c:pt idx="38927">
                  <c:v>3.9743502105207899E-4</c:v>
                </c:pt>
                <c:pt idx="38928">
                  <c:v>2.0063784783857101E-7</c:v>
                </c:pt>
                <c:pt idx="38929">
                  <c:v>6.37651452841959E-3</c:v>
                </c:pt>
                <c:pt idx="38930">
                  <c:v>1.0899950780021401E-4</c:v>
                </c:pt>
                <c:pt idx="38931">
                  <c:v>1.36961021622335E-4</c:v>
                </c:pt>
                <c:pt idx="38932">
                  <c:v>2.5982925151611701E-3</c:v>
                </c:pt>
                <c:pt idx="38933">
                  <c:v>1.5080504516082899E-4</c:v>
                </c:pt>
                <c:pt idx="38934">
                  <c:v>3.4364825724258498E-4</c:v>
                </c:pt>
                <c:pt idx="38935">
                  <c:v>4.28868780624455E-4</c:v>
                </c:pt>
                <c:pt idx="38936">
                  <c:v>1.80224729988798E-3</c:v>
                </c:pt>
                <c:pt idx="38937">
                  <c:v>4.4789092498897501E-4</c:v>
                </c:pt>
                <c:pt idx="38938">
                  <c:v>3.8130872058564903E-5</c:v>
                </c:pt>
                <c:pt idx="38939">
                  <c:v>7.479475042662E-3</c:v>
                </c:pt>
                <c:pt idx="38940">
                  <c:v>8.3932104269829094E-5</c:v>
                </c:pt>
                <c:pt idx="38941">
                  <c:v>8.3997471210981101E-7</c:v>
                </c:pt>
                <c:pt idx="38942">
                  <c:v>1.1043021758965099E-2</c:v>
                </c:pt>
                <c:pt idx="38943">
                  <c:v>1.3177947981811999E-3</c:v>
                </c:pt>
                <c:pt idx="38944">
                  <c:v>1.2891938979078901E-3</c:v>
                </c:pt>
                <c:pt idx="38945">
                  <c:v>2.4328989212370599E-3</c:v>
                </c:pt>
                <c:pt idx="38946">
                  <c:v>5.15378841901869E-2</c:v>
                </c:pt>
                <c:pt idx="38947">
                  <c:v>1.09159638869298E-4</c:v>
                </c:pt>
                <c:pt idx="38948">
                  <c:v>6.1481552759883396E-3</c:v>
                </c:pt>
                <c:pt idx="38949">
                  <c:v>1.09281577791471E-2</c:v>
                </c:pt>
                <c:pt idx="38950">
                  <c:v>1.6320347577293499E-4</c:v>
                </c:pt>
                <c:pt idx="38951">
                  <c:v>2.1163399693161701E-7</c:v>
                </c:pt>
                <c:pt idx="38952">
                  <c:v>4.4742581461349501E-5</c:v>
                </c:pt>
                <c:pt idx="38953">
                  <c:v>1.7689322039703999E-4</c:v>
                </c:pt>
                <c:pt idx="38954">
                  <c:v>1.00252094670296E-4</c:v>
                </c:pt>
                <c:pt idx="38955">
                  <c:v>1.8681433024429501E-3</c:v>
                </c:pt>
                <c:pt idx="38956">
                  <c:v>2.1700049995914301E-3</c:v>
                </c:pt>
                <c:pt idx="38957">
                  <c:v>7.2713076910705797E-5</c:v>
                </c:pt>
                <c:pt idx="38958">
                  <c:v>1.6936340644729001E-4</c:v>
                </c:pt>
                <c:pt idx="38959">
                  <c:v>4.9347738282989302E-3</c:v>
                </c:pt>
                <c:pt idx="38960">
                  <c:v>2.2897044481184301E-4</c:v>
                </c:pt>
                <c:pt idx="38961">
                  <c:v>1.8371595904404899E-4</c:v>
                </c:pt>
                <c:pt idx="38962">
                  <c:v>1.55803539195433E-4</c:v>
                </c:pt>
                <c:pt idx="38963">
                  <c:v>8.4399323890796997E-3</c:v>
                </c:pt>
                <c:pt idx="38964">
                  <c:v>4.8065113593148901E-4</c:v>
                </c:pt>
                <c:pt idx="38965">
                  <c:v>4.4667732032298498E-7</c:v>
                </c:pt>
                <c:pt idx="38966">
                  <c:v>4.0991554744097698E-5</c:v>
                </c:pt>
                <c:pt idx="38967">
                  <c:v>3.5088798276078199E-3</c:v>
                </c:pt>
                <c:pt idx="38968">
                  <c:v>1.2576898540912E-7</c:v>
                </c:pt>
                <c:pt idx="38969">
                  <c:v>1.08478390726232E-4</c:v>
                </c:pt>
                <c:pt idx="38970">
                  <c:v>9.4143505176575801E-3</c:v>
                </c:pt>
                <c:pt idx="38971">
                  <c:v>7.6165079184508802E-3</c:v>
                </c:pt>
                <c:pt idx="38972">
                  <c:v>2.3412921085976799E-3</c:v>
                </c:pt>
                <c:pt idx="38973">
                  <c:v>2.5202505902364699E-4</c:v>
                </c:pt>
                <c:pt idx="38974">
                  <c:v>2.36160037673617E-6</c:v>
                </c:pt>
                <c:pt idx="38975">
                  <c:v>3.3088242710807598E-7</c:v>
                </c:pt>
                <c:pt idx="38976">
                  <c:v>1.84046331251576E-7</c:v>
                </c:pt>
                <c:pt idx="38977">
                  <c:v>8.7845669152946306E-3</c:v>
                </c:pt>
                <c:pt idx="38978">
                  <c:v>1.5418089431576899E-3</c:v>
                </c:pt>
                <c:pt idx="38979">
                  <c:v>4.8074627330939E-3</c:v>
                </c:pt>
                <c:pt idx="38980">
                  <c:v>1.6364655076448101E-5</c:v>
                </c:pt>
                <c:pt idx="38981">
                  <c:v>1.1926175188914901E-7</c:v>
                </c:pt>
                <c:pt idx="38982">
                  <c:v>4.1229798225090599E-4</c:v>
                </c:pt>
                <c:pt idx="38983">
                  <c:v>5.0569782931356795E-4</c:v>
                </c:pt>
                <c:pt idx="38984">
                  <c:v>7.5217900995491006E-5</c:v>
                </c:pt>
                <c:pt idx="38985">
                  <c:v>1.20401268568026E-7</c:v>
                </c:pt>
                <c:pt idx="38986">
                  <c:v>2.4189432241726598E-3</c:v>
                </c:pt>
                <c:pt idx="38987">
                  <c:v>3.2473229376507699E-3</c:v>
                </c:pt>
                <c:pt idx="38988">
                  <c:v>3.8376931117315702E-4</c:v>
                </c:pt>
                <c:pt idx="38989">
                  <c:v>4.4041485751963601E-2</c:v>
                </c:pt>
                <c:pt idx="38990">
                  <c:v>9.0700998208973395E-6</c:v>
                </c:pt>
                <c:pt idx="38991">
                  <c:v>3.5837552391195199E-4</c:v>
                </c:pt>
                <c:pt idx="38992">
                  <c:v>1.9105841715811E-4</c:v>
                </c:pt>
                <c:pt idx="38993">
                  <c:v>5.9020847947887098E-3</c:v>
                </c:pt>
                <c:pt idx="38994">
                  <c:v>3.0928107385055703E-4</c:v>
                </c:pt>
                <c:pt idx="38995">
                  <c:v>1.6961015582632101E-5</c:v>
                </c:pt>
                <c:pt idx="38996">
                  <c:v>2.1796012973854598E-5</c:v>
                </c:pt>
                <c:pt idx="38997">
                  <c:v>9.9247782094966704E-5</c:v>
                </c:pt>
                <c:pt idx="38998">
                  <c:v>1.67463546064511E-3</c:v>
                </c:pt>
                <c:pt idx="38999">
                  <c:v>1.5300203749835E-5</c:v>
                </c:pt>
                <c:pt idx="39000">
                  <c:v>1.1524853911508599E-4</c:v>
                </c:pt>
                <c:pt idx="39001">
                  <c:v>1.02990912613451E-2</c:v>
                </c:pt>
                <c:pt idx="39002">
                  <c:v>1.5516283818388999E-3</c:v>
                </c:pt>
                <c:pt idx="39003">
                  <c:v>2.9457138605554499E-4</c:v>
                </c:pt>
                <c:pt idx="39004">
                  <c:v>8.1852147903017697E-4</c:v>
                </c:pt>
                <c:pt idx="39005">
                  <c:v>7.4778243850935301E-3</c:v>
                </c:pt>
                <c:pt idx="39006">
                  <c:v>1.0612815910088899E-3</c:v>
                </c:pt>
                <c:pt idx="39007">
                  <c:v>1.12715410452581E-6</c:v>
                </c:pt>
                <c:pt idx="39008">
                  <c:v>2.91263805369141E-4</c:v>
                </c:pt>
                <c:pt idx="39009">
                  <c:v>4.80770647855665E-4</c:v>
                </c:pt>
                <c:pt idx="39010">
                  <c:v>7.9960817759044007E-5</c:v>
                </c:pt>
                <c:pt idx="39011">
                  <c:v>3.3573027833313802E-3</c:v>
                </c:pt>
                <c:pt idx="39012">
                  <c:v>2.19482166985623E-7</c:v>
                </c:pt>
                <c:pt idx="39013">
                  <c:v>2.2862909399922301E-4</c:v>
                </c:pt>
                <c:pt idx="39014">
                  <c:v>1.5631315759463201E-3</c:v>
                </c:pt>
                <c:pt idx="39015">
                  <c:v>1.4393150276077499E-3</c:v>
                </c:pt>
                <c:pt idx="39016">
                  <c:v>1.1953578908464101E-3</c:v>
                </c:pt>
                <c:pt idx="39017">
                  <c:v>1.18038303997202E-6</c:v>
                </c:pt>
                <c:pt idx="39018">
                  <c:v>2.10368649180375E-7</c:v>
                </c:pt>
                <c:pt idx="39019">
                  <c:v>2.56818209756939E-4</c:v>
                </c:pt>
                <c:pt idx="39020">
                  <c:v>6.1255652924448602E-6</c:v>
                </c:pt>
                <c:pt idx="39021">
                  <c:v>3.1220064092493801E-4</c:v>
                </c:pt>
                <c:pt idx="39022">
                  <c:v>3.9550060153010102E-5</c:v>
                </c:pt>
                <c:pt idx="39023">
                  <c:v>2.3595787309240699E-2</c:v>
                </c:pt>
                <c:pt idx="39024">
                  <c:v>2.4037987364885699E-4</c:v>
                </c:pt>
                <c:pt idx="39025">
                  <c:v>2.89113221014101E-5</c:v>
                </c:pt>
                <c:pt idx="39026">
                  <c:v>6.4312455164681706E-5</c:v>
                </c:pt>
                <c:pt idx="39027">
                  <c:v>3.8447454024645999E-3</c:v>
                </c:pt>
                <c:pt idx="39028">
                  <c:v>1.16548407476442E-2</c:v>
                </c:pt>
                <c:pt idx="39029">
                  <c:v>3.74826150686336E-3</c:v>
                </c:pt>
                <c:pt idx="39030">
                  <c:v>7.4708156219982795E-5</c:v>
                </c:pt>
                <c:pt idx="39031">
                  <c:v>9.0650352857886602E-4</c:v>
                </c:pt>
                <c:pt idx="39032">
                  <c:v>2.13189281333189E-4</c:v>
                </c:pt>
                <c:pt idx="39033">
                  <c:v>5.3351460026151102E-7</c:v>
                </c:pt>
                <c:pt idx="39034">
                  <c:v>1.9551179232787499E-4</c:v>
                </c:pt>
                <c:pt idx="39035">
                  <c:v>9.5898226726307701E-3</c:v>
                </c:pt>
                <c:pt idx="39036">
                  <c:v>7.8042639594987102E-3</c:v>
                </c:pt>
                <c:pt idx="39037">
                  <c:v>1.04264925755818E-2</c:v>
                </c:pt>
                <c:pt idx="39038">
                  <c:v>3.24461516353055E-3</c:v>
                </c:pt>
                <c:pt idx="39039">
                  <c:v>1.2847977329908901E-2</c:v>
                </c:pt>
                <c:pt idx="39040">
                  <c:v>5.6776737454324196E-4</c:v>
                </c:pt>
                <c:pt idx="39041">
                  <c:v>4.1768528575616301E-7</c:v>
                </c:pt>
                <c:pt idx="39042">
                  <c:v>1.15744660960198E-2</c:v>
                </c:pt>
                <c:pt idx="39043">
                  <c:v>6.1749275815248402E-5</c:v>
                </c:pt>
                <c:pt idx="39044">
                  <c:v>1.38317212842147E-2</c:v>
                </c:pt>
                <c:pt idx="39045">
                  <c:v>1.8149076581212199E-4</c:v>
                </c:pt>
                <c:pt idx="39046">
                  <c:v>1.03138701764607E-4</c:v>
                </c:pt>
                <c:pt idx="39047">
                  <c:v>3.2583153077240801E-3</c:v>
                </c:pt>
                <c:pt idx="39048">
                  <c:v>6.1175835060058302E-5</c:v>
                </c:pt>
                <c:pt idx="39049">
                  <c:v>4.2590991884610899E-7</c:v>
                </c:pt>
                <c:pt idx="39050">
                  <c:v>7.54561840914314E-3</c:v>
                </c:pt>
                <c:pt idx="39051">
                  <c:v>8.6499901775534704E-7</c:v>
                </c:pt>
                <c:pt idx="39052">
                  <c:v>2.83113924875297E-7</c:v>
                </c:pt>
                <c:pt idx="39053">
                  <c:v>5.8164032096108596E-4</c:v>
                </c:pt>
                <c:pt idx="39054">
                  <c:v>4.1091257451974103E-2</c:v>
                </c:pt>
                <c:pt idx="39055">
                  <c:v>5.5675664209707803E-3</c:v>
                </c:pt>
                <c:pt idx="39056">
                  <c:v>1.3695056885267099E-4</c:v>
                </c:pt>
                <c:pt idx="39057">
                  <c:v>3.8197653735788198E-7</c:v>
                </c:pt>
                <c:pt idx="39058">
                  <c:v>7.44286890918553E-5</c:v>
                </c:pt>
                <c:pt idx="39059">
                  <c:v>8.3928470120857703E-5</c:v>
                </c:pt>
                <c:pt idx="39060">
                  <c:v>2.4163055037972102E-3</c:v>
                </c:pt>
                <c:pt idx="39061">
                  <c:v>7.9279137074194695E-4</c:v>
                </c:pt>
                <c:pt idx="39062">
                  <c:v>6.8529747207477204E-4</c:v>
                </c:pt>
                <c:pt idx="39063">
                  <c:v>3.4269306629385301E-5</c:v>
                </c:pt>
                <c:pt idx="39064">
                  <c:v>1.9161638621741799E-4</c:v>
                </c:pt>
                <c:pt idx="39065">
                  <c:v>2.99066756908735E-3</c:v>
                </c:pt>
                <c:pt idx="39066">
                  <c:v>1.7016369615072001E-3</c:v>
                </c:pt>
                <c:pt idx="39067">
                  <c:v>9.2267858200938699E-4</c:v>
                </c:pt>
                <c:pt idx="39068">
                  <c:v>2.1625891460501999E-2</c:v>
                </c:pt>
                <c:pt idx="39069">
                  <c:v>8.3668672745776404E-5</c:v>
                </c:pt>
                <c:pt idx="39070">
                  <c:v>2.4214146959134499E-3</c:v>
                </c:pt>
                <c:pt idx="39071">
                  <c:v>1.0535541864462299E-2</c:v>
                </c:pt>
                <c:pt idx="39072">
                  <c:v>2.7721816850294399E-7</c:v>
                </c:pt>
                <c:pt idx="39073">
                  <c:v>1.1583640370009999E-4</c:v>
                </c:pt>
                <c:pt idx="39074">
                  <c:v>9.9302744386754896E-6</c:v>
                </c:pt>
                <c:pt idx="39075">
                  <c:v>7.9077891801512291E-3</c:v>
                </c:pt>
                <c:pt idx="39076">
                  <c:v>5.9474346975782802E-7</c:v>
                </c:pt>
                <c:pt idx="39077">
                  <c:v>4.28751891479264E-7</c:v>
                </c:pt>
                <c:pt idx="39078">
                  <c:v>9.1840367278167896E-5</c:v>
                </c:pt>
                <c:pt idx="39079">
                  <c:v>1.1557227868192201E-4</c:v>
                </c:pt>
                <c:pt idx="39080">
                  <c:v>4.8851793281802997E-3</c:v>
                </c:pt>
                <c:pt idx="39081">
                  <c:v>6.45158083550071E-4</c:v>
                </c:pt>
                <c:pt idx="39082">
                  <c:v>1.2892245845354001E-4</c:v>
                </c:pt>
                <c:pt idx="39083">
                  <c:v>2.7101920798223799E-5</c:v>
                </c:pt>
                <c:pt idx="39084">
                  <c:v>2.60368982329635E-7</c:v>
                </c:pt>
                <c:pt idx="39085">
                  <c:v>2.09935040386838E-3</c:v>
                </c:pt>
                <c:pt idx="39086">
                  <c:v>6.9221448626808203E-4</c:v>
                </c:pt>
                <c:pt idx="39087">
                  <c:v>2.2093693873707001E-4</c:v>
                </c:pt>
                <c:pt idx="39088">
                  <c:v>3.3792474442038203E-4</c:v>
                </c:pt>
                <c:pt idx="39089">
                  <c:v>1.12138797997847E-4</c:v>
                </c:pt>
                <c:pt idx="39090">
                  <c:v>1.9014200141926599E-4</c:v>
                </c:pt>
                <c:pt idx="39091">
                  <c:v>1.02664620630712E-2</c:v>
                </c:pt>
                <c:pt idx="39092">
                  <c:v>5.2337100673416001E-4</c:v>
                </c:pt>
                <c:pt idx="39093">
                  <c:v>6.1667428860397999E-3</c:v>
                </c:pt>
                <c:pt idx="39094">
                  <c:v>2.6775914396910999E-3</c:v>
                </c:pt>
                <c:pt idx="39095">
                  <c:v>2.2995210658650899E-7</c:v>
                </c:pt>
                <c:pt idx="39096">
                  <c:v>1.1018593313028201E-5</c:v>
                </c:pt>
                <c:pt idx="39097">
                  <c:v>1.2151988085015899E-4</c:v>
                </c:pt>
                <c:pt idx="39098">
                  <c:v>3.5268715231584999E-5</c:v>
                </c:pt>
                <c:pt idx="39099">
                  <c:v>7.0151795554878303E-4</c:v>
                </c:pt>
                <c:pt idx="39100">
                  <c:v>3.6808197271360999E-4</c:v>
                </c:pt>
                <c:pt idx="39101">
                  <c:v>9.3896826954387695E-5</c:v>
                </c:pt>
                <c:pt idx="39102">
                  <c:v>9.7257450586043602E-6</c:v>
                </c:pt>
                <c:pt idx="39103">
                  <c:v>1.41026630765265E-2</c:v>
                </c:pt>
                <c:pt idx="39104">
                  <c:v>1.0540024411895201E-2</c:v>
                </c:pt>
                <c:pt idx="39105">
                  <c:v>0.36140879631983103</c:v>
                </c:pt>
                <c:pt idx="39106">
                  <c:v>8.1338642711423003E-7</c:v>
                </c:pt>
                <c:pt idx="39107">
                  <c:v>1.3933371936281601E-4</c:v>
                </c:pt>
                <c:pt idx="39108">
                  <c:v>2.6682728422298599E-4</c:v>
                </c:pt>
                <c:pt idx="39109">
                  <c:v>6.3643221648711102E-3</c:v>
                </c:pt>
                <c:pt idx="39110">
                  <c:v>2.5405627334474003E-4</c:v>
                </c:pt>
                <c:pt idx="39111">
                  <c:v>9.5246643631316202E-5</c:v>
                </c:pt>
                <c:pt idx="39112">
                  <c:v>2.62538170437525E-5</c:v>
                </c:pt>
                <c:pt idx="39113">
                  <c:v>2.5891261753755698E-4</c:v>
                </c:pt>
                <c:pt idx="39114">
                  <c:v>1.92067938320923E-4</c:v>
                </c:pt>
                <c:pt idx="39115">
                  <c:v>6.1812851930845803E-3</c:v>
                </c:pt>
                <c:pt idx="39116">
                  <c:v>3.3566898558895802E-2</c:v>
                </c:pt>
                <c:pt idx="39117">
                  <c:v>2.0741157816341501E-5</c:v>
                </c:pt>
                <c:pt idx="39118">
                  <c:v>1.8994445770147101E-4</c:v>
                </c:pt>
                <c:pt idx="39119">
                  <c:v>1.2611160590089199E-2</c:v>
                </c:pt>
                <c:pt idx="39120">
                  <c:v>1.6420315343045299E-4</c:v>
                </c:pt>
                <c:pt idx="39121">
                  <c:v>4.8469940099053501E-5</c:v>
                </c:pt>
                <c:pt idx="39122">
                  <c:v>1.7240680452452301E-4</c:v>
                </c:pt>
                <c:pt idx="39123">
                  <c:v>7.5259224016080699E-4</c:v>
                </c:pt>
                <c:pt idx="39124">
                  <c:v>8.90821460970125E-4</c:v>
                </c:pt>
                <c:pt idx="39125">
                  <c:v>7.7053449193286697E-4</c:v>
                </c:pt>
                <c:pt idx="39126">
                  <c:v>2.91238079596858E-4</c:v>
                </c:pt>
                <c:pt idx="39127">
                  <c:v>4.5817310248295098E-4</c:v>
                </c:pt>
                <c:pt idx="39128">
                  <c:v>4.2901670189595499E-5</c:v>
                </c:pt>
                <c:pt idx="39129">
                  <c:v>1.0089021369855E-4</c:v>
                </c:pt>
                <c:pt idx="39130">
                  <c:v>5.01126960360374E-2</c:v>
                </c:pt>
                <c:pt idx="39131">
                  <c:v>3.5390989321988399E-3</c:v>
                </c:pt>
                <c:pt idx="39132">
                  <c:v>1.06019374874306E-4</c:v>
                </c:pt>
                <c:pt idx="39133">
                  <c:v>7.8634615227699402E-4</c:v>
                </c:pt>
                <c:pt idx="39134">
                  <c:v>1.79555753823782E-2</c:v>
                </c:pt>
                <c:pt idx="39135">
                  <c:v>4.1902048091020601E-4</c:v>
                </c:pt>
                <c:pt idx="39136">
                  <c:v>1.5515092286604699E-2</c:v>
                </c:pt>
                <c:pt idx="39137">
                  <c:v>3.29142424313799E-5</c:v>
                </c:pt>
                <c:pt idx="39138">
                  <c:v>1.18277314510201E-7</c:v>
                </c:pt>
                <c:pt idx="39139">
                  <c:v>2.5689380714989597E-4</c:v>
                </c:pt>
                <c:pt idx="39140">
                  <c:v>1.78646306757006E-4</c:v>
                </c:pt>
                <c:pt idx="39141">
                  <c:v>2.4588450375827701E-3</c:v>
                </c:pt>
                <c:pt idx="39142">
                  <c:v>6.9463553599329899E-4</c:v>
                </c:pt>
                <c:pt idx="39143">
                  <c:v>1.57378063783198E-3</c:v>
                </c:pt>
                <c:pt idx="39144">
                  <c:v>2.58161370895387E-3</c:v>
                </c:pt>
                <c:pt idx="39145">
                  <c:v>2.6658820522221699E-4</c:v>
                </c:pt>
                <c:pt idx="39146">
                  <c:v>1.1452736379944501E-5</c:v>
                </c:pt>
                <c:pt idx="39147">
                  <c:v>8.6820349973395396E-5</c:v>
                </c:pt>
                <c:pt idx="39148">
                  <c:v>3.3889473641108098E-5</c:v>
                </c:pt>
                <c:pt idx="39149">
                  <c:v>5.21120837758702E-3</c:v>
                </c:pt>
                <c:pt idx="39150">
                  <c:v>5.4833250683410904E-3</c:v>
                </c:pt>
                <c:pt idx="39151">
                  <c:v>1.5448423752691301E-3</c:v>
                </c:pt>
                <c:pt idx="39152">
                  <c:v>1.3193746037139099E-7</c:v>
                </c:pt>
                <c:pt idx="39153">
                  <c:v>4.0568542780031701E-4</c:v>
                </c:pt>
                <c:pt idx="39154">
                  <c:v>3.6993873935187101E-4</c:v>
                </c:pt>
                <c:pt idx="39155">
                  <c:v>3.2161036726945399E-3</c:v>
                </c:pt>
                <c:pt idx="39156">
                  <c:v>6.3977305291951198E-2</c:v>
                </c:pt>
                <c:pt idx="39157">
                  <c:v>4.8520268426144903E-7</c:v>
                </c:pt>
                <c:pt idx="39158">
                  <c:v>4.67736362941531E-4</c:v>
                </c:pt>
                <c:pt idx="39159">
                  <c:v>2.88183847066051E-7</c:v>
                </c:pt>
                <c:pt idx="39160">
                  <c:v>1.80187225455533E-6</c:v>
                </c:pt>
                <c:pt idx="39161">
                  <c:v>2.6744553292915599E-4</c:v>
                </c:pt>
                <c:pt idx="39162">
                  <c:v>9.9383310415663694E-5</c:v>
                </c:pt>
                <c:pt idx="39163">
                  <c:v>2.1441615216018399E-4</c:v>
                </c:pt>
                <c:pt idx="39164">
                  <c:v>3.35747155748862E-4</c:v>
                </c:pt>
                <c:pt idx="39165">
                  <c:v>1.76815989194444E-4</c:v>
                </c:pt>
                <c:pt idx="39166">
                  <c:v>5.8225200664934097E-5</c:v>
                </c:pt>
                <c:pt idx="39167">
                  <c:v>3.6856651316323099E-3</c:v>
                </c:pt>
                <c:pt idx="39168">
                  <c:v>1.8889551122594701E-3</c:v>
                </c:pt>
                <c:pt idx="39169">
                  <c:v>1.05973883582377E-6</c:v>
                </c:pt>
                <c:pt idx="39170">
                  <c:v>3.0044671454287301E-4</c:v>
                </c:pt>
                <c:pt idx="39171">
                  <c:v>1.05298310191396E-4</c:v>
                </c:pt>
                <c:pt idx="39172">
                  <c:v>7.5889018296150104E-6</c:v>
                </c:pt>
                <c:pt idx="39173">
                  <c:v>2.1165418978208799E-7</c:v>
                </c:pt>
                <c:pt idx="39174">
                  <c:v>4.0781736463333502E-5</c:v>
                </c:pt>
                <c:pt idx="39175">
                  <c:v>5.86905547031236E-3</c:v>
                </c:pt>
                <c:pt idx="39176">
                  <c:v>1.41839974777085E-4</c:v>
                </c:pt>
                <c:pt idx="39177">
                  <c:v>9.6553587998916696E-5</c:v>
                </c:pt>
                <c:pt idx="39178">
                  <c:v>4.3142577412612097E-3</c:v>
                </c:pt>
                <c:pt idx="39179">
                  <c:v>6.1150504149131205E-4</c:v>
                </c:pt>
                <c:pt idx="39180">
                  <c:v>2.17376674332839E-4</c:v>
                </c:pt>
                <c:pt idx="39181">
                  <c:v>3.6649590623392302E-4</c:v>
                </c:pt>
                <c:pt idx="39182">
                  <c:v>4.3081100294951798E-4</c:v>
                </c:pt>
                <c:pt idx="39183">
                  <c:v>2.94217596009061E-4</c:v>
                </c:pt>
                <c:pt idx="39184">
                  <c:v>1.17487201739368E-3</c:v>
                </c:pt>
                <c:pt idx="39185">
                  <c:v>1.3704462593184601E-6</c:v>
                </c:pt>
                <c:pt idx="39186">
                  <c:v>7.7915358735140404E-6</c:v>
                </c:pt>
                <c:pt idx="39187">
                  <c:v>3.5716251449055499E-3</c:v>
                </c:pt>
                <c:pt idx="39188">
                  <c:v>6.3834515240913199E-4</c:v>
                </c:pt>
                <c:pt idx="39189">
                  <c:v>6.5483363952951405E-4</c:v>
                </c:pt>
                <c:pt idx="39190">
                  <c:v>5.8332479964058599E-5</c:v>
                </c:pt>
                <c:pt idx="39191">
                  <c:v>3.2865604927695999E-3</c:v>
                </c:pt>
                <c:pt idx="39192">
                  <c:v>3.8968757240572103E-5</c:v>
                </c:pt>
                <c:pt idx="39193">
                  <c:v>6.88948761349622E-7</c:v>
                </c:pt>
                <c:pt idx="39194">
                  <c:v>1.6080960683895602E-2</c:v>
                </c:pt>
                <c:pt idx="39195">
                  <c:v>9.6733122219985897E-4</c:v>
                </c:pt>
                <c:pt idx="39196">
                  <c:v>2.8021028946019499E-7</c:v>
                </c:pt>
                <c:pt idx="39197">
                  <c:v>1.2451718178326901E-4</c:v>
                </c:pt>
                <c:pt idx="39198">
                  <c:v>1.0584897664039E-4</c:v>
                </c:pt>
                <c:pt idx="39199">
                  <c:v>8.5242192558842198E-5</c:v>
                </c:pt>
                <c:pt idx="39200">
                  <c:v>1.2311981068628699E-4</c:v>
                </c:pt>
                <c:pt idx="39201">
                  <c:v>3.0552566613509099E-3</c:v>
                </c:pt>
                <c:pt idx="39202">
                  <c:v>1.27697084155782E-2</c:v>
                </c:pt>
                <c:pt idx="39203">
                  <c:v>2.3018842468236801E-4</c:v>
                </c:pt>
                <c:pt idx="39204">
                  <c:v>7.4208969621226896E-4</c:v>
                </c:pt>
                <c:pt idx="39205">
                  <c:v>5.4813052700861502E-5</c:v>
                </c:pt>
                <c:pt idx="39206">
                  <c:v>1.60820882020234E-4</c:v>
                </c:pt>
                <c:pt idx="39207">
                  <c:v>3.8346694718391899E-3</c:v>
                </c:pt>
                <c:pt idx="39208">
                  <c:v>1.09136232138742E-3</c:v>
                </c:pt>
                <c:pt idx="39209">
                  <c:v>1.6107969331537199E-3</c:v>
                </c:pt>
                <c:pt idx="39210">
                  <c:v>1.8975480841739601E-5</c:v>
                </c:pt>
                <c:pt idx="39211">
                  <c:v>2.8188675746999598E-4</c:v>
                </c:pt>
                <c:pt idx="39212">
                  <c:v>1.19910029857749E-4</c:v>
                </c:pt>
                <c:pt idx="39213">
                  <c:v>3.8511697635851298E-3</c:v>
                </c:pt>
                <c:pt idx="39214">
                  <c:v>1.8566287810413201E-4</c:v>
                </c:pt>
                <c:pt idx="39215">
                  <c:v>8.6489013157386399E-4</c:v>
                </c:pt>
                <c:pt idx="39216">
                  <c:v>5.9597207223740899E-5</c:v>
                </c:pt>
                <c:pt idx="39217">
                  <c:v>5.3713238069273801E-7</c:v>
                </c:pt>
                <c:pt idx="39218">
                  <c:v>2.53233618986763E-4</c:v>
                </c:pt>
                <c:pt idx="39219">
                  <c:v>4.9278287636125E-3</c:v>
                </c:pt>
                <c:pt idx="39220">
                  <c:v>1.0368231887743299E-2</c:v>
                </c:pt>
                <c:pt idx="39221">
                  <c:v>6.9943329126842104E-5</c:v>
                </c:pt>
                <c:pt idx="39222">
                  <c:v>3.0988691005620199E-4</c:v>
                </c:pt>
                <c:pt idx="39223">
                  <c:v>1.7542814167072901E-4</c:v>
                </c:pt>
                <c:pt idx="39224">
                  <c:v>3.9097810457824301E-3</c:v>
                </c:pt>
                <c:pt idx="39225">
                  <c:v>2.4861988127029101E-4</c:v>
                </c:pt>
                <c:pt idx="39226">
                  <c:v>4.7416363918967601E-5</c:v>
                </c:pt>
                <c:pt idx="39227">
                  <c:v>1.3014715155511801E-3</c:v>
                </c:pt>
                <c:pt idx="39228">
                  <c:v>1.03917873970311E-4</c:v>
                </c:pt>
                <c:pt idx="39229">
                  <c:v>4.3774914568673299E-4</c:v>
                </c:pt>
                <c:pt idx="39230">
                  <c:v>7.6065058662913403E-3</c:v>
                </c:pt>
                <c:pt idx="39231">
                  <c:v>2.91203208341358E-3</c:v>
                </c:pt>
                <c:pt idx="39232">
                  <c:v>3.6869656235806003E-7</c:v>
                </c:pt>
                <c:pt idx="39233">
                  <c:v>8.7728521074792506E-3</c:v>
                </c:pt>
                <c:pt idx="39234">
                  <c:v>1.2313389256085299E-4</c:v>
                </c:pt>
                <c:pt idx="39235">
                  <c:v>5.2803645838752798E-4</c:v>
                </c:pt>
                <c:pt idx="39236">
                  <c:v>9.6110719631198292E-3</c:v>
                </c:pt>
                <c:pt idx="39237">
                  <c:v>3.4974086964726699E-7</c:v>
                </c:pt>
                <c:pt idx="39238">
                  <c:v>4.8893833762951797E-3</c:v>
                </c:pt>
                <c:pt idx="39239">
                  <c:v>7.8422626296508705E-4</c:v>
                </c:pt>
                <c:pt idx="39240">
                  <c:v>5.9155570534540904E-4</c:v>
                </c:pt>
                <c:pt idx="39241">
                  <c:v>7.3014794609290197E-6</c:v>
                </c:pt>
                <c:pt idx="39242">
                  <c:v>9.6167681674073895E-3</c:v>
                </c:pt>
                <c:pt idx="39243">
                  <c:v>5.5563019872761901E-3</c:v>
                </c:pt>
                <c:pt idx="39244">
                  <c:v>8.2531959983309696E-5</c:v>
                </c:pt>
                <c:pt idx="39245">
                  <c:v>1.39173277848175E-4</c:v>
                </c:pt>
                <c:pt idx="39246">
                  <c:v>7.2420851277831596E-4</c:v>
                </c:pt>
                <c:pt idx="39247">
                  <c:v>3.6931459434567799E-5</c:v>
                </c:pt>
                <c:pt idx="39248">
                  <c:v>8.8698154322666208E-6</c:v>
                </c:pt>
                <c:pt idx="39249">
                  <c:v>6.0571763018385104E-4</c:v>
                </c:pt>
                <c:pt idx="39250">
                  <c:v>6.5424475195895697E-5</c:v>
                </c:pt>
                <c:pt idx="39251">
                  <c:v>4.9367696210301402E-5</c:v>
                </c:pt>
                <c:pt idx="39252">
                  <c:v>9.9227556957874109E-4</c:v>
                </c:pt>
                <c:pt idx="39253">
                  <c:v>1.35638326976212E-3</c:v>
                </c:pt>
                <c:pt idx="39254">
                  <c:v>5.7085913448621301E-5</c:v>
                </c:pt>
                <c:pt idx="39255">
                  <c:v>2.5439187368081999E-5</c:v>
                </c:pt>
                <c:pt idx="39256">
                  <c:v>7.1534273018384296E-3</c:v>
                </c:pt>
                <c:pt idx="39257">
                  <c:v>1.12084721390642E-4</c:v>
                </c:pt>
                <c:pt idx="39258">
                  <c:v>1.19204474557276E-4</c:v>
                </c:pt>
                <c:pt idx="39259">
                  <c:v>6.8197877285747005E-4</c:v>
                </c:pt>
                <c:pt idx="39260">
                  <c:v>0.70287602084451595</c:v>
                </c:pt>
                <c:pt idx="39261">
                  <c:v>2.2812909081905999E-4</c:v>
                </c:pt>
                <c:pt idx="39262">
                  <c:v>2.12650007388149E-7</c:v>
                </c:pt>
                <c:pt idx="39263">
                  <c:v>0.79018240829034603</c:v>
                </c:pt>
                <c:pt idx="39264">
                  <c:v>1.5814342562770901E-3</c:v>
                </c:pt>
                <c:pt idx="39265">
                  <c:v>1.5963379544446899E-5</c:v>
                </c:pt>
                <c:pt idx="39266">
                  <c:v>1.34454720684874E-2</c:v>
                </c:pt>
                <c:pt idx="39267">
                  <c:v>6.8857656279490203E-4</c:v>
                </c:pt>
                <c:pt idx="39268">
                  <c:v>3.1375547585632503E-7</c:v>
                </c:pt>
                <c:pt idx="39269">
                  <c:v>1.03965816032347E-4</c:v>
                </c:pt>
                <c:pt idx="39270">
                  <c:v>2.5321886470507398E-7</c:v>
                </c:pt>
                <c:pt idx="39271">
                  <c:v>2.6647550222041902E-4</c:v>
                </c:pt>
                <c:pt idx="39272">
                  <c:v>9.4779652634408997E-6</c:v>
                </c:pt>
                <c:pt idx="39273">
                  <c:v>5.5902118833959103E-4</c:v>
                </c:pt>
                <c:pt idx="39274">
                  <c:v>9.878826597403711E-4</c:v>
                </c:pt>
                <c:pt idx="39275">
                  <c:v>1.3917669797432899E-4</c:v>
                </c:pt>
                <c:pt idx="39276">
                  <c:v>1.16259447078136E-4</c:v>
                </c:pt>
                <c:pt idx="39277">
                  <c:v>8.7073498976745003E-3</c:v>
                </c:pt>
                <c:pt idx="39278">
                  <c:v>1.81930887187878E-4</c:v>
                </c:pt>
                <c:pt idx="39279">
                  <c:v>9.3717216054297597E-3</c:v>
                </c:pt>
                <c:pt idx="39280">
                  <c:v>1.59426584543434E-4</c:v>
                </c:pt>
                <c:pt idx="39281">
                  <c:v>4.2182823737174002E-5</c:v>
                </c:pt>
                <c:pt idx="39282">
                  <c:v>1.0178997379443099E-4</c:v>
                </c:pt>
                <c:pt idx="39283">
                  <c:v>1.73114985012888E-2</c:v>
                </c:pt>
                <c:pt idx="39284">
                  <c:v>5.0569735269018097E-3</c:v>
                </c:pt>
                <c:pt idx="39285">
                  <c:v>1.073730003892E-3</c:v>
                </c:pt>
                <c:pt idx="39286">
                  <c:v>1.6861908579699899E-3</c:v>
                </c:pt>
                <c:pt idx="39287">
                  <c:v>4.7029575947456299E-5</c:v>
                </c:pt>
                <c:pt idx="39288">
                  <c:v>2.09777767091078E-7</c:v>
                </c:pt>
                <c:pt idx="39289">
                  <c:v>5.8575788480999904E-4</c:v>
                </c:pt>
                <c:pt idx="39290">
                  <c:v>2.9869910915835898E-4</c:v>
                </c:pt>
                <c:pt idx="39291">
                  <c:v>1.64097598716593E-2</c:v>
                </c:pt>
                <c:pt idx="39292">
                  <c:v>1.5128094068811801E-4</c:v>
                </c:pt>
                <c:pt idx="39293">
                  <c:v>6.2943514105644194E-2</c:v>
                </c:pt>
                <c:pt idx="39294">
                  <c:v>2.8785950582449401E-5</c:v>
                </c:pt>
                <c:pt idx="39295">
                  <c:v>7.3031191742339904E-3</c:v>
                </c:pt>
                <c:pt idx="39296">
                  <c:v>8.4627784376200903E-4</c:v>
                </c:pt>
                <c:pt idx="39297">
                  <c:v>2.4138853818906502E-5</c:v>
                </c:pt>
                <c:pt idx="39298">
                  <c:v>2.0786821392732901E-5</c:v>
                </c:pt>
                <c:pt idx="39299">
                  <c:v>1.95181320453905E-4</c:v>
                </c:pt>
                <c:pt idx="39300">
                  <c:v>1.6702741662374699E-7</c:v>
                </c:pt>
                <c:pt idx="39301">
                  <c:v>4.6799920426151799E-4</c:v>
                </c:pt>
                <c:pt idx="39302">
                  <c:v>1.5017435552167501E-5</c:v>
                </c:pt>
                <c:pt idx="39303">
                  <c:v>3.7042583975712699E-5</c:v>
                </c:pt>
                <c:pt idx="39304">
                  <c:v>1.2989197625330901E-2</c:v>
                </c:pt>
                <c:pt idx="39305">
                  <c:v>7.5421422636979402E-4</c:v>
                </c:pt>
                <c:pt idx="39306">
                  <c:v>7.1979906842399898E-3</c:v>
                </c:pt>
                <c:pt idx="39307">
                  <c:v>2.1995482782502002E-3</c:v>
                </c:pt>
                <c:pt idx="39308">
                  <c:v>5.4167437150944898E-4</c:v>
                </c:pt>
                <c:pt idx="39309">
                  <c:v>0.342577854516118</c:v>
                </c:pt>
                <c:pt idx="39310">
                  <c:v>1.12008363182367E-3</c:v>
                </c:pt>
                <c:pt idx="39311">
                  <c:v>2.2591356958323199E-3</c:v>
                </c:pt>
                <c:pt idx="39312">
                  <c:v>2.1985686776118801E-4</c:v>
                </c:pt>
                <c:pt idx="39313">
                  <c:v>9.6148733626409792E-3</c:v>
                </c:pt>
                <c:pt idx="39314">
                  <c:v>7.79755734554203E-5</c:v>
                </c:pt>
                <c:pt idx="39315">
                  <c:v>1.04431109528714E-2</c:v>
                </c:pt>
                <c:pt idx="39316">
                  <c:v>0.10787996312379999</c:v>
                </c:pt>
                <c:pt idx="39317">
                  <c:v>1.8050933595891599E-3</c:v>
                </c:pt>
                <c:pt idx="39318">
                  <c:v>4.5743102211833997E-6</c:v>
                </c:pt>
                <c:pt idx="39319">
                  <c:v>1.9950650823494001E-4</c:v>
                </c:pt>
                <c:pt idx="39320">
                  <c:v>0.18689127574297501</c:v>
                </c:pt>
                <c:pt idx="39321">
                  <c:v>3.1522080428661899E-2</c:v>
                </c:pt>
                <c:pt idx="39322">
                  <c:v>5.16466383048324E-4</c:v>
                </c:pt>
                <c:pt idx="39323">
                  <c:v>4.1559369904625802E-4</c:v>
                </c:pt>
                <c:pt idx="39324">
                  <c:v>2.3577780708039901E-5</c:v>
                </c:pt>
                <c:pt idx="39325">
                  <c:v>5.0779208633846705E-4</c:v>
                </c:pt>
                <c:pt idx="39326">
                  <c:v>9.7205868424837805E-3</c:v>
                </c:pt>
                <c:pt idx="39327">
                  <c:v>2.4307589532642201E-4</c:v>
                </c:pt>
                <c:pt idx="39328">
                  <c:v>2.8981196383430299E-7</c:v>
                </c:pt>
                <c:pt idx="39329">
                  <c:v>9.2432180617947298E-4</c:v>
                </c:pt>
                <c:pt idx="39330">
                  <c:v>7.9006414301229996E-4</c:v>
                </c:pt>
                <c:pt idx="39331">
                  <c:v>3.4882119548869003E-5</c:v>
                </c:pt>
                <c:pt idx="39332">
                  <c:v>1.9564668661534198E-3</c:v>
                </c:pt>
                <c:pt idx="39333">
                  <c:v>5.29889060297917E-5</c:v>
                </c:pt>
                <c:pt idx="39334">
                  <c:v>5.7023680632894997E-3</c:v>
                </c:pt>
                <c:pt idx="39335">
                  <c:v>2.0641628859834001E-2</c:v>
                </c:pt>
                <c:pt idx="39336">
                  <c:v>1.1843976695138E-5</c:v>
                </c:pt>
                <c:pt idx="39337">
                  <c:v>2.0414035123329501E-4</c:v>
                </c:pt>
                <c:pt idx="39338">
                  <c:v>8.2471866015611996E-5</c:v>
                </c:pt>
                <c:pt idx="39339">
                  <c:v>1.16569701970009E-4</c:v>
                </c:pt>
                <c:pt idx="39340">
                  <c:v>1.2090286236228301E-5</c:v>
                </c:pt>
                <c:pt idx="39341">
                  <c:v>4.2335621977577001E-4</c:v>
                </c:pt>
                <c:pt idx="39342">
                  <c:v>1.0900759712669899E-4</c:v>
                </c:pt>
                <c:pt idx="39343">
                  <c:v>4.0131570623098498E-3</c:v>
                </c:pt>
                <c:pt idx="39344">
                  <c:v>1.42446822822602E-3</c:v>
                </c:pt>
                <c:pt idx="39345">
                  <c:v>1.97223866177261E-4</c:v>
                </c:pt>
                <c:pt idx="39346">
                  <c:v>2.3450266498188301E-2</c:v>
                </c:pt>
                <c:pt idx="39347">
                  <c:v>0.28271937681162201</c:v>
                </c:pt>
                <c:pt idx="39348">
                  <c:v>8.3831619956042195E-5</c:v>
                </c:pt>
                <c:pt idx="39349">
                  <c:v>6.4629368371445001E-4</c:v>
                </c:pt>
                <c:pt idx="39350">
                  <c:v>8.0626129115311303E-3</c:v>
                </c:pt>
                <c:pt idx="39351">
                  <c:v>5.2414416805942797E-5</c:v>
                </c:pt>
                <c:pt idx="39352">
                  <c:v>3.0235201889868901E-7</c:v>
                </c:pt>
                <c:pt idx="39353">
                  <c:v>3.5820006200898901E-4</c:v>
                </c:pt>
                <c:pt idx="39354">
                  <c:v>2.1712077314965599E-5</c:v>
                </c:pt>
                <c:pt idx="39355">
                  <c:v>2.6633637908216099E-5</c:v>
                </c:pt>
                <c:pt idx="39356">
                  <c:v>2.9137713721492399E-4</c:v>
                </c:pt>
                <c:pt idx="39357">
                  <c:v>4.1549823444774503E-5</c:v>
                </c:pt>
                <c:pt idx="39358">
                  <c:v>4.1545130846949401E-5</c:v>
                </c:pt>
                <c:pt idx="39359">
                  <c:v>3.63005322114248E-3</c:v>
                </c:pt>
                <c:pt idx="39360">
                  <c:v>1.3789875009476701E-2</c:v>
                </c:pt>
                <c:pt idx="39361">
                  <c:v>8.5505001613473002E-5</c:v>
                </c:pt>
                <c:pt idx="39362">
                  <c:v>2.4386598793404099E-7</c:v>
                </c:pt>
                <c:pt idx="39363">
                  <c:v>0.69197242653796198</c:v>
                </c:pt>
                <c:pt idx="39364">
                  <c:v>2.6502529791654002E-7</c:v>
                </c:pt>
                <c:pt idx="39365">
                  <c:v>9.2389497408698295E-5</c:v>
                </c:pt>
                <c:pt idx="39366">
                  <c:v>2.7173536695186597E-4</c:v>
                </c:pt>
                <c:pt idx="39367">
                  <c:v>1.04010239260536E-6</c:v>
                </c:pt>
                <c:pt idx="39368">
                  <c:v>3.95914870405027E-4</c:v>
                </c:pt>
                <c:pt idx="39369">
                  <c:v>5.8818257793449098E-4</c:v>
                </c:pt>
                <c:pt idx="39370">
                  <c:v>2.4521184732900201E-3</c:v>
                </c:pt>
                <c:pt idx="39371">
                  <c:v>2.15680780321478E-4</c:v>
                </c:pt>
                <c:pt idx="39372">
                  <c:v>5.6045451642207898E-4</c:v>
                </c:pt>
                <c:pt idx="39373">
                  <c:v>1.77340726461686E-3</c:v>
                </c:pt>
                <c:pt idx="39374">
                  <c:v>5.0486481742580201E-4</c:v>
                </c:pt>
                <c:pt idx="39375">
                  <c:v>6.1026916879546901E-4</c:v>
                </c:pt>
                <c:pt idx="39376">
                  <c:v>6.1479694427651896E-3</c:v>
                </c:pt>
                <c:pt idx="39377">
                  <c:v>7.3393035984017799E-4</c:v>
                </c:pt>
                <c:pt idx="39378">
                  <c:v>5.3820293181849801E-4</c:v>
                </c:pt>
                <c:pt idx="39379">
                  <c:v>3.7231188031480701E-4</c:v>
                </c:pt>
                <c:pt idx="39380">
                  <c:v>5.6832314533642901E-3</c:v>
                </c:pt>
                <c:pt idx="39381">
                  <c:v>1.1623965878566501E-2</c:v>
                </c:pt>
                <c:pt idx="39382">
                  <c:v>3.97764923412121E-3</c:v>
                </c:pt>
                <c:pt idx="39383">
                  <c:v>5.4477786657574903E-3</c:v>
                </c:pt>
                <c:pt idx="39384">
                  <c:v>2.3988271764634802E-3</c:v>
                </c:pt>
                <c:pt idx="39385">
                  <c:v>1.4200488974856599E-3</c:v>
                </c:pt>
                <c:pt idx="39386">
                  <c:v>5.4530934919597802E-5</c:v>
                </c:pt>
                <c:pt idx="39387">
                  <c:v>4.9541661088609501E-4</c:v>
                </c:pt>
                <c:pt idx="39388">
                  <c:v>7.3971639795451197E-5</c:v>
                </c:pt>
                <c:pt idx="39389">
                  <c:v>3.7139928141367101E-2</c:v>
                </c:pt>
                <c:pt idx="39390">
                  <c:v>2.8501793873474698E-4</c:v>
                </c:pt>
                <c:pt idx="39391">
                  <c:v>1.2722837870227601E-2</c:v>
                </c:pt>
                <c:pt idx="39392">
                  <c:v>3.45578415716448E-4</c:v>
                </c:pt>
                <c:pt idx="39393">
                  <c:v>1.4308055387494E-5</c:v>
                </c:pt>
                <c:pt idx="39394">
                  <c:v>1.3230675926947499E-4</c:v>
                </c:pt>
                <c:pt idx="39395">
                  <c:v>2.8502000400330799E-2</c:v>
                </c:pt>
                <c:pt idx="39396">
                  <c:v>6.2534300785581996E-5</c:v>
                </c:pt>
                <c:pt idx="39397">
                  <c:v>1.6175294690349399E-2</c:v>
                </c:pt>
                <c:pt idx="39398">
                  <c:v>2.8989116292532698E-5</c:v>
                </c:pt>
                <c:pt idx="39399">
                  <c:v>1.9599656308308801E-4</c:v>
                </c:pt>
                <c:pt idx="39400">
                  <c:v>2.5609616020444699E-3</c:v>
                </c:pt>
                <c:pt idx="39401">
                  <c:v>2.6010050127320099E-4</c:v>
                </c:pt>
                <c:pt idx="39402">
                  <c:v>4.3893566409964499E-7</c:v>
                </c:pt>
                <c:pt idx="39403">
                  <c:v>2.9746504993537999E-6</c:v>
                </c:pt>
                <c:pt idx="39404">
                  <c:v>1.3937039176794099E-4</c:v>
                </c:pt>
                <c:pt idx="39405">
                  <c:v>9.29310798877016E-4</c:v>
                </c:pt>
                <c:pt idx="39406">
                  <c:v>2.9802023813989297E-4</c:v>
                </c:pt>
                <c:pt idx="39407">
                  <c:v>1.24006000932199E-2</c:v>
                </c:pt>
                <c:pt idx="39408">
                  <c:v>4.5211701205969198E-4</c:v>
                </c:pt>
                <c:pt idx="39409">
                  <c:v>1.14492302649619E-4</c:v>
                </c:pt>
                <c:pt idx="39410">
                  <c:v>2.2295416943657401E-2</c:v>
                </c:pt>
                <c:pt idx="39411">
                  <c:v>1.11676464232902E-4</c:v>
                </c:pt>
                <c:pt idx="39412">
                  <c:v>2.8333894448108498E-4</c:v>
                </c:pt>
                <c:pt idx="39413">
                  <c:v>2.95780711991629E-4</c:v>
                </c:pt>
                <c:pt idx="39414">
                  <c:v>8.5177665891489302E-5</c:v>
                </c:pt>
                <c:pt idx="39415">
                  <c:v>7.1721922851658896E-4</c:v>
                </c:pt>
                <c:pt idx="39416">
                  <c:v>6.3228989843671203E-4</c:v>
                </c:pt>
                <c:pt idx="39417">
                  <c:v>8.7164995561314392E-6</c:v>
                </c:pt>
                <c:pt idx="39418">
                  <c:v>1.0115749584867999E-4</c:v>
                </c:pt>
                <c:pt idx="39419">
                  <c:v>7.8959914636468707E-3</c:v>
                </c:pt>
                <c:pt idx="39420">
                  <c:v>4.7770999177297699E-4</c:v>
                </c:pt>
                <c:pt idx="39421">
                  <c:v>2.9353758330128801E-3</c:v>
                </c:pt>
                <c:pt idx="39422">
                  <c:v>9.6267896778930995E-3</c:v>
                </c:pt>
                <c:pt idx="39423">
                  <c:v>7.1127728522045099E-3</c:v>
                </c:pt>
                <c:pt idx="39424">
                  <c:v>2.2025677488061399E-4</c:v>
                </c:pt>
                <c:pt idx="39425">
                  <c:v>2.11543915338068E-4</c:v>
                </c:pt>
                <c:pt idx="39426">
                  <c:v>7.4993183875402697E-4</c:v>
                </c:pt>
                <c:pt idx="39427">
                  <c:v>5.5198576346287805E-4</c:v>
                </c:pt>
                <c:pt idx="39428">
                  <c:v>5.2869117341924898E-5</c:v>
                </c:pt>
                <c:pt idx="39429">
                  <c:v>1.2111899049516901E-3</c:v>
                </c:pt>
                <c:pt idx="39430">
                  <c:v>8.3467736358057204E-5</c:v>
                </c:pt>
                <c:pt idx="39431">
                  <c:v>2.5039659460445101E-2</c:v>
                </c:pt>
                <c:pt idx="39432">
                  <c:v>1.45959074593098E-2</c:v>
                </c:pt>
                <c:pt idx="39433">
                  <c:v>9.8832161772121894E-5</c:v>
                </c:pt>
                <c:pt idx="39434">
                  <c:v>1.4953994431321399E-4</c:v>
                </c:pt>
                <c:pt idx="39435">
                  <c:v>4.5479137875058798E-4</c:v>
                </c:pt>
                <c:pt idx="39436">
                  <c:v>5.8323252764408197E-5</c:v>
                </c:pt>
                <c:pt idx="39437">
                  <c:v>3.2401594375328202E-6</c:v>
                </c:pt>
                <c:pt idx="39438">
                  <c:v>1.2198756922967399E-3</c:v>
                </c:pt>
                <c:pt idx="39439">
                  <c:v>3.57638608352411E-4</c:v>
                </c:pt>
                <c:pt idx="39440">
                  <c:v>2.8513008855718901E-4</c:v>
                </c:pt>
                <c:pt idx="39441">
                  <c:v>3.0265680843467199E-5</c:v>
                </c:pt>
                <c:pt idx="39442">
                  <c:v>5.2143459217179902E-2</c:v>
                </c:pt>
                <c:pt idx="39443">
                  <c:v>1.0882516556468E-4</c:v>
                </c:pt>
                <c:pt idx="39444">
                  <c:v>1.3306446074737399E-5</c:v>
                </c:pt>
                <c:pt idx="39445">
                  <c:v>9.7362722587652996E-4</c:v>
                </c:pt>
                <c:pt idx="39446">
                  <c:v>6.5039076894457502E-3</c:v>
                </c:pt>
                <c:pt idx="39447">
                  <c:v>3.78476016407832E-4</c:v>
                </c:pt>
                <c:pt idx="39448">
                  <c:v>8.5428538117652403E-5</c:v>
                </c:pt>
                <c:pt idx="39449">
                  <c:v>3.3177258617918297E-4</c:v>
                </c:pt>
                <c:pt idx="39450">
                  <c:v>1.9446454401358801E-3</c:v>
                </c:pt>
                <c:pt idx="39451">
                  <c:v>1.4167875015356601E-4</c:v>
                </c:pt>
                <c:pt idx="39452">
                  <c:v>3.7250756619711301E-4</c:v>
                </c:pt>
                <c:pt idx="39453">
                  <c:v>1.0705991346086999E-4</c:v>
                </c:pt>
                <c:pt idx="39454">
                  <c:v>1.9511923028247901E-7</c:v>
                </c:pt>
                <c:pt idx="39455">
                  <c:v>4.79458010053797E-3</c:v>
                </c:pt>
                <c:pt idx="39456">
                  <c:v>3.8390471861865102E-3</c:v>
                </c:pt>
                <c:pt idx="39457">
                  <c:v>0.87090037416174004</c:v>
                </c:pt>
                <c:pt idx="39458">
                  <c:v>2.3680443165696801E-5</c:v>
                </c:pt>
                <c:pt idx="39459">
                  <c:v>1.62530029829455E-3</c:v>
                </c:pt>
                <c:pt idx="39460">
                  <c:v>3.3491220586494598E-3</c:v>
                </c:pt>
                <c:pt idx="39461">
                  <c:v>7.4611100927772902E-4</c:v>
                </c:pt>
                <c:pt idx="39462">
                  <c:v>5.5635012272202697E-7</c:v>
                </c:pt>
                <c:pt idx="39463">
                  <c:v>1.23095511706373E-2</c:v>
                </c:pt>
                <c:pt idx="39464">
                  <c:v>3.9272884174557099E-4</c:v>
                </c:pt>
                <c:pt idx="39465">
                  <c:v>1.67522044278754E-6</c:v>
                </c:pt>
                <c:pt idx="39466">
                  <c:v>4.2199328236098297E-3</c:v>
                </c:pt>
                <c:pt idx="39467">
                  <c:v>7.8652469307024901E-5</c:v>
                </c:pt>
                <c:pt idx="39468">
                  <c:v>1.2148495718400799E-3</c:v>
                </c:pt>
                <c:pt idx="39469">
                  <c:v>9.8572655424464597E-4</c:v>
                </c:pt>
                <c:pt idx="39470">
                  <c:v>2.1289081971409299E-4</c:v>
                </c:pt>
                <c:pt idx="39471">
                  <c:v>5.1643349532974999E-5</c:v>
                </c:pt>
                <c:pt idx="39472">
                  <c:v>4.6794922136699302E-5</c:v>
                </c:pt>
                <c:pt idx="39473">
                  <c:v>2.0853407405979799E-2</c:v>
                </c:pt>
                <c:pt idx="39474">
                  <c:v>0.97488985540657302</c:v>
                </c:pt>
                <c:pt idx="39475">
                  <c:v>8.7669694785727005E-4</c:v>
                </c:pt>
                <c:pt idx="39476">
                  <c:v>2.2749756833065501E-4</c:v>
                </c:pt>
                <c:pt idx="39477">
                  <c:v>1.7870595213945299E-3</c:v>
                </c:pt>
                <c:pt idx="39478">
                  <c:v>3.7787415220826002E-3</c:v>
                </c:pt>
                <c:pt idx="39479">
                  <c:v>6.06147607182826E-3</c:v>
                </c:pt>
                <c:pt idx="39480">
                  <c:v>5.2925896622813002E-5</c:v>
                </c:pt>
                <c:pt idx="39481">
                  <c:v>1.4940123718273199E-4</c:v>
                </c:pt>
                <c:pt idx="39482">
                  <c:v>0.24362656881845901</c:v>
                </c:pt>
                <c:pt idx="39483">
                  <c:v>1.8558832553104199E-2</c:v>
                </c:pt>
                <c:pt idx="39484">
                  <c:v>4.4854382828499401E-7</c:v>
                </c:pt>
                <c:pt idx="39485">
                  <c:v>2.2297888054977599E-6</c:v>
                </c:pt>
                <c:pt idx="39486">
                  <c:v>8.4794956378913004E-4</c:v>
                </c:pt>
                <c:pt idx="39487">
                  <c:v>1.9678606350759299E-5</c:v>
                </c:pt>
                <c:pt idx="39488">
                  <c:v>5.7609699391313496E-4</c:v>
                </c:pt>
                <c:pt idx="39489">
                  <c:v>6.4481683538477198E-4</c:v>
                </c:pt>
                <c:pt idx="39490">
                  <c:v>1.9688109514619999E-4</c:v>
                </c:pt>
                <c:pt idx="39491">
                  <c:v>3.6454118036271399E-4</c:v>
                </c:pt>
                <c:pt idx="39492">
                  <c:v>1.5767603942400601E-4</c:v>
                </c:pt>
                <c:pt idx="39493">
                  <c:v>2.8892873981148801E-2</c:v>
                </c:pt>
                <c:pt idx="39494">
                  <c:v>2.3354270688183701E-2</c:v>
                </c:pt>
                <c:pt idx="39495">
                  <c:v>2.0385552361627899E-4</c:v>
                </c:pt>
                <c:pt idx="39496">
                  <c:v>1.3585950705758101E-4</c:v>
                </c:pt>
                <c:pt idx="39497">
                  <c:v>1.96342390997917E-4</c:v>
                </c:pt>
                <c:pt idx="39498">
                  <c:v>1.91103801481231E-2</c:v>
                </c:pt>
                <c:pt idx="39499">
                  <c:v>1.5025158954832901E-2</c:v>
                </c:pt>
                <c:pt idx="39500">
                  <c:v>1.88664941218647E-4</c:v>
                </c:pt>
                <c:pt idx="39501">
                  <c:v>2.9745900906033899E-4</c:v>
                </c:pt>
                <c:pt idx="39502">
                  <c:v>9.9305662434412106E-2</c:v>
                </c:pt>
                <c:pt idx="39503">
                  <c:v>0.111013282912216</c:v>
                </c:pt>
                <c:pt idx="39504">
                  <c:v>2.51099010168419E-2</c:v>
                </c:pt>
                <c:pt idx="39505">
                  <c:v>1.2581604909719899E-6</c:v>
                </c:pt>
                <c:pt idx="39506">
                  <c:v>1.8123828018445498E-5</c:v>
                </c:pt>
                <c:pt idx="39507">
                  <c:v>4.4156948559327502E-5</c:v>
                </c:pt>
                <c:pt idx="39508">
                  <c:v>2.8193771842306199E-4</c:v>
                </c:pt>
                <c:pt idx="39509">
                  <c:v>6.7204497968752805E-4</c:v>
                </c:pt>
                <c:pt idx="39510">
                  <c:v>3.52774557329454E-3</c:v>
                </c:pt>
                <c:pt idx="39511">
                  <c:v>1.61945923947008E-4</c:v>
                </c:pt>
                <c:pt idx="39512">
                  <c:v>4.95404406561918E-7</c:v>
                </c:pt>
                <c:pt idx="39513">
                  <c:v>4.4549816508714897E-3</c:v>
                </c:pt>
                <c:pt idx="39514">
                  <c:v>2.2097431548313901E-5</c:v>
                </c:pt>
                <c:pt idx="39515">
                  <c:v>2.0337583490434E-4</c:v>
                </c:pt>
                <c:pt idx="39516">
                  <c:v>3.9254522146101402E-2</c:v>
                </c:pt>
                <c:pt idx="39517">
                  <c:v>7.7024835475019197E-4</c:v>
                </c:pt>
                <c:pt idx="39518">
                  <c:v>2.34784189334258E-5</c:v>
                </c:pt>
                <c:pt idx="39519">
                  <c:v>3.6540527242986602E-3</c:v>
                </c:pt>
                <c:pt idx="39520">
                  <c:v>1.4849077103614601E-6</c:v>
                </c:pt>
                <c:pt idx="39521">
                  <c:v>6.7540772870146803E-4</c:v>
                </c:pt>
                <c:pt idx="39522">
                  <c:v>2.0295039434100099E-4</c:v>
                </c:pt>
                <c:pt idx="39523">
                  <c:v>2.7775441925402002E-3</c:v>
                </c:pt>
                <c:pt idx="39524">
                  <c:v>7.4211652971528999E-4</c:v>
                </c:pt>
                <c:pt idx="39525">
                  <c:v>3.9230945951339397E-5</c:v>
                </c:pt>
                <c:pt idx="39526">
                  <c:v>0.15625695074017501</c:v>
                </c:pt>
                <c:pt idx="39527">
                  <c:v>1.8994442705976299E-2</c:v>
                </c:pt>
                <c:pt idx="39528">
                  <c:v>4.7912681219931097E-4</c:v>
                </c:pt>
                <c:pt idx="39529">
                  <c:v>8.3267632782639005E-5</c:v>
                </c:pt>
                <c:pt idx="39530">
                  <c:v>3.58843998476817E-2</c:v>
                </c:pt>
                <c:pt idx="39531">
                  <c:v>2.6454777356397199E-2</c:v>
                </c:pt>
                <c:pt idx="39532">
                  <c:v>2.1684753951784801E-4</c:v>
                </c:pt>
                <c:pt idx="39533">
                  <c:v>6.8329628263395201E-7</c:v>
                </c:pt>
                <c:pt idx="39534">
                  <c:v>6.8973213399793902E-4</c:v>
                </c:pt>
                <c:pt idx="39535">
                  <c:v>1.91183283868101E-4</c:v>
                </c:pt>
                <c:pt idx="39536">
                  <c:v>6.4160744380101296E-4</c:v>
                </c:pt>
                <c:pt idx="39537">
                  <c:v>1.2440517862830099E-4</c:v>
                </c:pt>
                <c:pt idx="39538">
                  <c:v>1.2947344535851001E-4</c:v>
                </c:pt>
                <c:pt idx="39539">
                  <c:v>8.0196696259096107E-3</c:v>
                </c:pt>
                <c:pt idx="39540">
                  <c:v>9.4801323524798696E-5</c:v>
                </c:pt>
                <c:pt idx="39541">
                  <c:v>7.9536355656446104E-7</c:v>
                </c:pt>
                <c:pt idx="39542">
                  <c:v>2.3052075519898499E-7</c:v>
                </c:pt>
                <c:pt idx="39543">
                  <c:v>1.27517457164585E-4</c:v>
                </c:pt>
                <c:pt idx="39544">
                  <c:v>3.3871584631041602E-4</c:v>
                </c:pt>
                <c:pt idx="39545">
                  <c:v>1.13530879097425E-4</c:v>
                </c:pt>
                <c:pt idx="39546">
                  <c:v>1.51579525143115E-5</c:v>
                </c:pt>
                <c:pt idx="39547">
                  <c:v>1.9797383790102801E-2</c:v>
                </c:pt>
                <c:pt idx="39548">
                  <c:v>1.8838460574919599E-4</c:v>
                </c:pt>
                <c:pt idx="39549">
                  <c:v>1.1798395959590201E-4</c:v>
                </c:pt>
                <c:pt idx="39550">
                  <c:v>8.2684659276352502E-7</c:v>
                </c:pt>
                <c:pt idx="39551">
                  <c:v>1.25094320495621E-4</c:v>
                </c:pt>
                <c:pt idx="39552">
                  <c:v>5.5437016649881995E-7</c:v>
                </c:pt>
                <c:pt idx="39553">
                  <c:v>8.1948095187225802E-4</c:v>
                </c:pt>
                <c:pt idx="39554">
                  <c:v>2.2464300556523599E-7</c:v>
                </c:pt>
                <c:pt idx="39555">
                  <c:v>5.8481588667990998E-7</c:v>
                </c:pt>
                <c:pt idx="39556">
                  <c:v>1.5322719962404299E-4</c:v>
                </c:pt>
                <c:pt idx="39557">
                  <c:v>8.2466864949823999E-4</c:v>
                </c:pt>
                <c:pt idx="39558">
                  <c:v>3.28892282733235E-4</c:v>
                </c:pt>
                <c:pt idx="39559">
                  <c:v>7.87812450337343E-3</c:v>
                </c:pt>
                <c:pt idx="39560">
                  <c:v>2.8665092941806701E-7</c:v>
                </c:pt>
                <c:pt idx="39561">
                  <c:v>9.7227061556804197E-4</c:v>
                </c:pt>
                <c:pt idx="39562">
                  <c:v>3.7260822870367099E-4</c:v>
                </c:pt>
                <c:pt idx="39563">
                  <c:v>2.4562859279574599E-4</c:v>
                </c:pt>
                <c:pt idx="39564">
                  <c:v>1.34246777766244E-2</c:v>
                </c:pt>
                <c:pt idx="39565">
                  <c:v>3.6901723118096399E-4</c:v>
                </c:pt>
                <c:pt idx="39566">
                  <c:v>2.7741450944423698E-4</c:v>
                </c:pt>
                <c:pt idx="39567">
                  <c:v>2.9925873165208102E-5</c:v>
                </c:pt>
                <c:pt idx="39568">
                  <c:v>6.2001416058465603E-7</c:v>
                </c:pt>
                <c:pt idx="39569">
                  <c:v>3.1831213165680901E-5</c:v>
                </c:pt>
                <c:pt idx="39570">
                  <c:v>1.13164797688964E-2</c:v>
                </c:pt>
                <c:pt idx="39571">
                  <c:v>6.0354056514473303E-5</c:v>
                </c:pt>
                <c:pt idx="39572">
                  <c:v>5.4532396946092402E-5</c:v>
                </c:pt>
                <c:pt idx="39573">
                  <c:v>6.8420000671424704E-4</c:v>
                </c:pt>
                <c:pt idx="39574">
                  <c:v>2.0089465529021599E-4</c:v>
                </c:pt>
                <c:pt idx="39575">
                  <c:v>2.2068795074993298E-2</c:v>
                </c:pt>
                <c:pt idx="39576">
                  <c:v>2.9818706943614499E-5</c:v>
                </c:pt>
                <c:pt idx="39577">
                  <c:v>3.7842318981475801E-4</c:v>
                </c:pt>
                <c:pt idx="39578">
                  <c:v>8.8772452020293605E-6</c:v>
                </c:pt>
                <c:pt idx="39579">
                  <c:v>9.6094831437002504E-5</c:v>
                </c:pt>
                <c:pt idx="39580">
                  <c:v>6.5097588149921697E-4</c:v>
                </c:pt>
                <c:pt idx="39581">
                  <c:v>7.18949763611743E-3</c:v>
                </c:pt>
                <c:pt idx="39582">
                  <c:v>1.8339445875550201E-5</c:v>
                </c:pt>
                <c:pt idx="39583">
                  <c:v>1.9748955369446299E-4</c:v>
                </c:pt>
                <c:pt idx="39584">
                  <c:v>3.2636818159156801E-4</c:v>
                </c:pt>
                <c:pt idx="39585">
                  <c:v>1.9026597007582701E-2</c:v>
                </c:pt>
                <c:pt idx="39586">
                  <c:v>5.1183850052090296E-4</c:v>
                </c:pt>
                <c:pt idx="39587">
                  <c:v>2.54432163914954E-4</c:v>
                </c:pt>
                <c:pt idx="39588">
                  <c:v>2.4948545641666502E-4</c:v>
                </c:pt>
                <c:pt idx="39589">
                  <c:v>5.7085609764414701E-2</c:v>
                </c:pt>
                <c:pt idx="39590">
                  <c:v>2.13877948413783E-5</c:v>
                </c:pt>
                <c:pt idx="39591">
                  <c:v>4.6646103834907299E-4</c:v>
                </c:pt>
                <c:pt idx="39592">
                  <c:v>6.2103619196504905E-4</c:v>
                </c:pt>
                <c:pt idx="39593">
                  <c:v>5.8745315603935897E-5</c:v>
                </c:pt>
                <c:pt idx="39594">
                  <c:v>2.7270959420548503E-7</c:v>
                </c:pt>
                <c:pt idx="39595">
                  <c:v>3.47104135384307E-4</c:v>
                </c:pt>
                <c:pt idx="39596">
                  <c:v>1.20782502378261E-3</c:v>
                </c:pt>
                <c:pt idx="39597">
                  <c:v>8.5550016253747499E-5</c:v>
                </c:pt>
                <c:pt idx="39598">
                  <c:v>8.8640438257390493E-5</c:v>
                </c:pt>
                <c:pt idx="39599">
                  <c:v>1.3182145849583099E-2</c:v>
                </c:pt>
                <c:pt idx="39600">
                  <c:v>0.98975818036329</c:v>
                </c:pt>
                <c:pt idx="39601">
                  <c:v>6.8870234799150599E-3</c:v>
                </c:pt>
                <c:pt idx="39602">
                  <c:v>8.8527222975941493E-3</c:v>
                </c:pt>
                <c:pt idx="39603">
                  <c:v>3.2991337464747397E-7</c:v>
                </c:pt>
                <c:pt idx="39604">
                  <c:v>2.8412936520710798E-4</c:v>
                </c:pt>
                <c:pt idx="39605">
                  <c:v>9.7031434574341904E-4</c:v>
                </c:pt>
                <c:pt idx="39606">
                  <c:v>1.14866157351771E-2</c:v>
                </c:pt>
                <c:pt idx="39607">
                  <c:v>7.2885931387826298E-5</c:v>
                </c:pt>
                <c:pt idx="39608">
                  <c:v>1.2301277306171099E-3</c:v>
                </c:pt>
                <c:pt idx="39609">
                  <c:v>6.4255328615118899E-3</c:v>
                </c:pt>
                <c:pt idx="39610">
                  <c:v>1.4054494565789901E-4</c:v>
                </c:pt>
                <c:pt idx="39611">
                  <c:v>2.52711337684478E-2</c:v>
                </c:pt>
                <c:pt idx="39612">
                  <c:v>5.1480627711391102E-3</c:v>
                </c:pt>
                <c:pt idx="39613">
                  <c:v>1.3499271396732901E-4</c:v>
                </c:pt>
                <c:pt idx="39614">
                  <c:v>5.327178872187E-5</c:v>
                </c:pt>
                <c:pt idx="39615">
                  <c:v>2.8422667990762899E-3</c:v>
                </c:pt>
                <c:pt idx="39616">
                  <c:v>8.3031563382487505E-4</c:v>
                </c:pt>
                <c:pt idx="39617">
                  <c:v>1.77852042719197E-3</c:v>
                </c:pt>
                <c:pt idx="39618">
                  <c:v>1.09686799232808E-3</c:v>
                </c:pt>
                <c:pt idx="39619">
                  <c:v>8.3753391694119897E-4</c:v>
                </c:pt>
                <c:pt idx="39620">
                  <c:v>6.5117287562561604E-2</c:v>
                </c:pt>
                <c:pt idx="39621">
                  <c:v>2.48589187906746E-4</c:v>
                </c:pt>
                <c:pt idx="39622">
                  <c:v>4.6125418668460201E-7</c:v>
                </c:pt>
                <c:pt idx="39623">
                  <c:v>2.12469355857202E-2</c:v>
                </c:pt>
                <c:pt idx="39624">
                  <c:v>1.8627637239236002E-2</c:v>
                </c:pt>
                <c:pt idx="39625">
                  <c:v>1.86702455314988E-3</c:v>
                </c:pt>
                <c:pt idx="39626">
                  <c:v>6.6969231613171103E-4</c:v>
                </c:pt>
                <c:pt idx="39627">
                  <c:v>1.7711551204697799E-4</c:v>
                </c:pt>
                <c:pt idx="39628">
                  <c:v>1.6958698082439699E-2</c:v>
                </c:pt>
                <c:pt idx="39629">
                  <c:v>1.7407540316830201E-3</c:v>
                </c:pt>
                <c:pt idx="39630">
                  <c:v>9.44715918013788E-5</c:v>
                </c:pt>
                <c:pt idx="39631">
                  <c:v>0.89310673014167796</c:v>
                </c:pt>
                <c:pt idx="39632">
                  <c:v>4.0655064327482901E-4</c:v>
                </c:pt>
                <c:pt idx="39633">
                  <c:v>2.5810330399753199E-4</c:v>
                </c:pt>
                <c:pt idx="39634">
                  <c:v>1.8358805060814001E-4</c:v>
                </c:pt>
                <c:pt idx="39635">
                  <c:v>1.8505058235724801E-4</c:v>
                </c:pt>
                <c:pt idx="39636">
                  <c:v>5.62217992699777E-5</c:v>
                </c:pt>
                <c:pt idx="39637">
                  <c:v>7.8209485044033204E-7</c:v>
                </c:pt>
                <c:pt idx="39638">
                  <c:v>7.44858775214563E-5</c:v>
                </c:pt>
                <c:pt idx="39639">
                  <c:v>0.99381926713493496</c:v>
                </c:pt>
                <c:pt idx="39640">
                  <c:v>4.0027686777264898E-3</c:v>
                </c:pt>
                <c:pt idx="39641">
                  <c:v>7.50548166877355E-4</c:v>
                </c:pt>
                <c:pt idx="39642">
                  <c:v>1.1506333534469599E-3</c:v>
                </c:pt>
                <c:pt idx="39643">
                  <c:v>2.5398085403849097E-4</c:v>
                </c:pt>
                <c:pt idx="39644">
                  <c:v>4.7234693957574798E-3</c:v>
                </c:pt>
                <c:pt idx="39645">
                  <c:v>1.50294395021168E-2</c:v>
                </c:pt>
                <c:pt idx="39646">
                  <c:v>5.2044135452077598E-7</c:v>
                </c:pt>
                <c:pt idx="39647">
                  <c:v>1.8688778038742301E-5</c:v>
                </c:pt>
                <c:pt idx="39648">
                  <c:v>1.79334621917856E-3</c:v>
                </c:pt>
                <c:pt idx="39649">
                  <c:v>2.2866035253837902E-3</c:v>
                </c:pt>
                <c:pt idx="39650">
                  <c:v>0.44832840829287002</c:v>
                </c:pt>
                <c:pt idx="39651">
                  <c:v>6.4343228637029097E-4</c:v>
                </c:pt>
                <c:pt idx="39652">
                  <c:v>8.0688725116112396E-7</c:v>
                </c:pt>
                <c:pt idx="39653">
                  <c:v>2.6620326875674699E-2</c:v>
                </c:pt>
                <c:pt idx="39654">
                  <c:v>2.32619816921466E-5</c:v>
                </c:pt>
                <c:pt idx="39655">
                  <c:v>6.2102434903578695E-5</c:v>
                </c:pt>
                <c:pt idx="39656">
                  <c:v>0.99548252628955303</c:v>
                </c:pt>
                <c:pt idx="39657">
                  <c:v>1.59729187337389E-3</c:v>
                </c:pt>
                <c:pt idx="39658">
                  <c:v>1.48995139004761E-2</c:v>
                </c:pt>
                <c:pt idx="39659">
                  <c:v>2.1273116464987099E-4</c:v>
                </c:pt>
                <c:pt idx="39660">
                  <c:v>6.6026938022258996E-5</c:v>
                </c:pt>
                <c:pt idx="39661">
                  <c:v>3.6321922927519701E-5</c:v>
                </c:pt>
                <c:pt idx="39662">
                  <c:v>7.0875849389997201E-3</c:v>
                </c:pt>
                <c:pt idx="39663">
                  <c:v>1.04619794080058E-3</c:v>
                </c:pt>
                <c:pt idx="39664">
                  <c:v>6.8797488976565201E-3</c:v>
                </c:pt>
                <c:pt idx="39665">
                  <c:v>1.18326255990351E-2</c:v>
                </c:pt>
                <c:pt idx="39666">
                  <c:v>1.05059085753147E-4</c:v>
                </c:pt>
                <c:pt idx="39667">
                  <c:v>1.63702276085376E-4</c:v>
                </c:pt>
                <c:pt idx="39668">
                  <c:v>2.19768888157743E-4</c:v>
                </c:pt>
                <c:pt idx="39669">
                  <c:v>1.7229783482644299E-4</c:v>
                </c:pt>
                <c:pt idx="39670">
                  <c:v>6.2691530323850304E-5</c:v>
                </c:pt>
                <c:pt idx="39671">
                  <c:v>2.2403843487989801E-2</c:v>
                </c:pt>
                <c:pt idx="39672">
                  <c:v>1.0195346578754799E-3</c:v>
                </c:pt>
                <c:pt idx="39673">
                  <c:v>4.0053242783270703E-4</c:v>
                </c:pt>
                <c:pt idx="39674">
                  <c:v>1.1618147207426599E-3</c:v>
                </c:pt>
                <c:pt idx="39675">
                  <c:v>3.35298217248231E-4</c:v>
                </c:pt>
                <c:pt idx="39676">
                  <c:v>1.2322720417613599E-4</c:v>
                </c:pt>
                <c:pt idx="39677">
                  <c:v>1.4479689521347999E-4</c:v>
                </c:pt>
                <c:pt idx="39678">
                  <c:v>9.5563368947414794E-5</c:v>
                </c:pt>
                <c:pt idx="39679">
                  <c:v>4.0415448958321604E-3</c:v>
                </c:pt>
                <c:pt idx="39680">
                  <c:v>2.18256413464498E-5</c:v>
                </c:pt>
                <c:pt idx="39681">
                  <c:v>3.2243918679625101E-3</c:v>
                </c:pt>
                <c:pt idx="39682">
                  <c:v>1.4377100549983399E-4</c:v>
                </c:pt>
                <c:pt idx="39683">
                  <c:v>0.88743556823268599</c:v>
                </c:pt>
                <c:pt idx="39684">
                  <c:v>1.27252726924214E-7</c:v>
                </c:pt>
                <c:pt idx="39685">
                  <c:v>2.1784322873326802E-2</c:v>
                </c:pt>
                <c:pt idx="39686">
                  <c:v>3.99309338658204E-4</c:v>
                </c:pt>
                <c:pt idx="39687">
                  <c:v>8.3440537324810903E-3</c:v>
                </c:pt>
                <c:pt idx="39688">
                  <c:v>6.3990751544834993E-5</c:v>
                </c:pt>
                <c:pt idx="39689">
                  <c:v>1.81384909952477E-2</c:v>
                </c:pt>
                <c:pt idx="39690">
                  <c:v>5.3127671198144502E-6</c:v>
                </c:pt>
                <c:pt idx="39691">
                  <c:v>6.7913910273876199E-5</c:v>
                </c:pt>
                <c:pt idx="39692">
                  <c:v>3.6870682890153102E-4</c:v>
                </c:pt>
                <c:pt idx="39693">
                  <c:v>3.77792538978097E-2</c:v>
                </c:pt>
                <c:pt idx="39694">
                  <c:v>1.9262383131612101E-4</c:v>
                </c:pt>
                <c:pt idx="39695">
                  <c:v>2.9691700189399302E-6</c:v>
                </c:pt>
                <c:pt idx="39696">
                  <c:v>7.3517959740745204E-4</c:v>
                </c:pt>
                <c:pt idx="39697">
                  <c:v>2.5492551276689E-3</c:v>
                </c:pt>
                <c:pt idx="39698">
                  <c:v>1.9995497995676801E-3</c:v>
                </c:pt>
                <c:pt idx="39699">
                  <c:v>1.120963109129E-6</c:v>
                </c:pt>
                <c:pt idx="39700">
                  <c:v>5.6320850288297296E-3</c:v>
                </c:pt>
                <c:pt idx="39701">
                  <c:v>1.67058927678496E-2</c:v>
                </c:pt>
                <c:pt idx="39702">
                  <c:v>2.0565680967757799E-5</c:v>
                </c:pt>
                <c:pt idx="39703">
                  <c:v>1.04642407847487E-4</c:v>
                </c:pt>
                <c:pt idx="39704">
                  <c:v>3.6677702631239702E-4</c:v>
                </c:pt>
                <c:pt idx="39705">
                  <c:v>3.25975194878387E-3</c:v>
                </c:pt>
                <c:pt idx="39706">
                  <c:v>1.2977426207012299E-4</c:v>
                </c:pt>
                <c:pt idx="39707">
                  <c:v>4.5053900278364099E-6</c:v>
                </c:pt>
                <c:pt idx="39708">
                  <c:v>1.1423780701041001E-5</c:v>
                </c:pt>
                <c:pt idx="39709">
                  <c:v>1.7843032743756201E-2</c:v>
                </c:pt>
                <c:pt idx="39710">
                  <c:v>8.8732710824425097E-3</c:v>
                </c:pt>
                <c:pt idx="39711">
                  <c:v>1.6796875909968901E-6</c:v>
                </c:pt>
                <c:pt idx="39712">
                  <c:v>2.9827991769722098E-4</c:v>
                </c:pt>
                <c:pt idx="39713">
                  <c:v>1.5316377262019501E-4</c:v>
                </c:pt>
                <c:pt idx="39714">
                  <c:v>1.86982702840813E-2</c:v>
                </c:pt>
                <c:pt idx="39715">
                  <c:v>2.8147406184047499E-2</c:v>
                </c:pt>
                <c:pt idx="39716">
                  <c:v>1.4964526423968099E-7</c:v>
                </c:pt>
                <c:pt idx="39717">
                  <c:v>6.0893915923104197E-7</c:v>
                </c:pt>
                <c:pt idx="39718">
                  <c:v>4.0770022976841002E-5</c:v>
                </c:pt>
                <c:pt idx="39719">
                  <c:v>1.74691341520176E-4</c:v>
                </c:pt>
                <c:pt idx="39720">
                  <c:v>3.9950420979522999E-5</c:v>
                </c:pt>
                <c:pt idx="39721">
                  <c:v>1.29300161979541E-4</c:v>
                </c:pt>
                <c:pt idx="39722">
                  <c:v>1.26861512895791E-3</c:v>
                </c:pt>
                <c:pt idx="39723">
                  <c:v>2.0811990453389701E-3</c:v>
                </c:pt>
                <c:pt idx="39724">
                  <c:v>2.8518885356247002E-4</c:v>
                </c:pt>
                <c:pt idx="39725">
                  <c:v>4.1538780338676702E-4</c:v>
                </c:pt>
                <c:pt idx="39726">
                  <c:v>2.1490906120851601E-3</c:v>
                </c:pt>
                <c:pt idx="39727">
                  <c:v>2.41475394476502E-4</c:v>
                </c:pt>
                <c:pt idx="39728">
                  <c:v>5.9664503346508902E-3</c:v>
                </c:pt>
                <c:pt idx="39729">
                  <c:v>6.1319142496095498E-2</c:v>
                </c:pt>
                <c:pt idx="39730">
                  <c:v>1.9256876450355099E-4</c:v>
                </c:pt>
                <c:pt idx="39731">
                  <c:v>1.0732393096585999E-2</c:v>
                </c:pt>
                <c:pt idx="39732">
                  <c:v>3.0045384108187798E-4</c:v>
                </c:pt>
                <c:pt idx="39733">
                  <c:v>2.6685587848231801E-4</c:v>
                </c:pt>
                <c:pt idx="39734">
                  <c:v>3.2960315211152897E-4</c:v>
                </c:pt>
                <c:pt idx="39735">
                  <c:v>1.7955327628481999E-2</c:v>
                </c:pt>
                <c:pt idx="39736">
                  <c:v>8.3149698664340899E-5</c:v>
                </c:pt>
                <c:pt idx="39737">
                  <c:v>1.72574755728647E-6</c:v>
                </c:pt>
                <c:pt idx="39738">
                  <c:v>4.0074014856283799E-4</c:v>
                </c:pt>
                <c:pt idx="39739">
                  <c:v>6.0254239585043399E-4</c:v>
                </c:pt>
                <c:pt idx="39740">
                  <c:v>2.4714337454923099E-2</c:v>
                </c:pt>
                <c:pt idx="39741">
                  <c:v>4.8766556092399299E-4</c:v>
                </c:pt>
                <c:pt idx="39742">
                  <c:v>1.35431414849756E-5</c:v>
                </c:pt>
                <c:pt idx="39743">
                  <c:v>1.16021501456407E-3</c:v>
                </c:pt>
                <c:pt idx="39744">
                  <c:v>3.45053002248867E-4</c:v>
                </c:pt>
                <c:pt idx="39745">
                  <c:v>7.24801955852038E-4</c:v>
                </c:pt>
                <c:pt idx="39746">
                  <c:v>9.8963161906165803E-2</c:v>
                </c:pt>
                <c:pt idx="39747">
                  <c:v>3.3802060461891501E-4</c:v>
                </c:pt>
                <c:pt idx="39748">
                  <c:v>2.1223622789975699E-3</c:v>
                </c:pt>
                <c:pt idx="39749">
                  <c:v>6.3961330324819696E-2</c:v>
                </c:pt>
                <c:pt idx="39750">
                  <c:v>9.4225546413942603E-4</c:v>
                </c:pt>
                <c:pt idx="39751">
                  <c:v>1.32334082889439E-2</c:v>
                </c:pt>
                <c:pt idx="39752">
                  <c:v>1.8715732267572201E-5</c:v>
                </c:pt>
                <c:pt idx="39753">
                  <c:v>4.6145456630298701E-4</c:v>
                </c:pt>
                <c:pt idx="39754">
                  <c:v>1.9512536799575601E-4</c:v>
                </c:pt>
                <c:pt idx="39755">
                  <c:v>1.2040936169153599E-2</c:v>
                </c:pt>
                <c:pt idx="39756">
                  <c:v>1.0321291658230199E-2</c:v>
                </c:pt>
                <c:pt idx="39757">
                  <c:v>4.2565238192322598E-6</c:v>
                </c:pt>
                <c:pt idx="39758">
                  <c:v>6.9786406960774504E-3</c:v>
                </c:pt>
                <c:pt idx="39759">
                  <c:v>6.37277380991354E-2</c:v>
                </c:pt>
                <c:pt idx="39760">
                  <c:v>1.01938721664466E-3</c:v>
                </c:pt>
                <c:pt idx="39761">
                  <c:v>6.9027156716389496E-4</c:v>
                </c:pt>
                <c:pt idx="39762">
                  <c:v>1.16589115602295E-3</c:v>
                </c:pt>
                <c:pt idx="39763">
                  <c:v>1.7310230882586301E-4</c:v>
                </c:pt>
                <c:pt idx="39764">
                  <c:v>2.26637033167453E-2</c:v>
                </c:pt>
                <c:pt idx="39765">
                  <c:v>2.2998368214893702E-2</c:v>
                </c:pt>
                <c:pt idx="39766">
                  <c:v>5.6277537203420901E-2</c:v>
                </c:pt>
                <c:pt idx="39767">
                  <c:v>8.3651978878149301E-4</c:v>
                </c:pt>
                <c:pt idx="39768">
                  <c:v>6.4540456366490702E-5</c:v>
                </c:pt>
                <c:pt idx="39769">
                  <c:v>7.3342879738189396E-3</c:v>
                </c:pt>
                <c:pt idx="39770">
                  <c:v>8.9329483379062703E-4</c:v>
                </c:pt>
                <c:pt idx="39771">
                  <c:v>2.68547905366276E-2</c:v>
                </c:pt>
                <c:pt idx="39772">
                  <c:v>5.7846211617604301E-5</c:v>
                </c:pt>
                <c:pt idx="39773">
                  <c:v>1.5489281666637E-3</c:v>
                </c:pt>
                <c:pt idx="39774">
                  <c:v>2.6404201393025999E-3</c:v>
                </c:pt>
                <c:pt idx="39775">
                  <c:v>2.5507516582127101E-2</c:v>
                </c:pt>
                <c:pt idx="39776">
                  <c:v>2.2632201591698701E-4</c:v>
                </c:pt>
                <c:pt idx="39777">
                  <c:v>1.03328399187779E-3</c:v>
                </c:pt>
                <c:pt idx="39778">
                  <c:v>0.54779267553196698</c:v>
                </c:pt>
                <c:pt idx="39779">
                  <c:v>5.0418546036408898E-2</c:v>
                </c:pt>
                <c:pt idx="39780">
                  <c:v>4.2653216220025899E-3</c:v>
                </c:pt>
                <c:pt idx="39781">
                  <c:v>5.0419541565523303E-4</c:v>
                </c:pt>
                <c:pt idx="39782">
                  <c:v>2.7422292114648798E-7</c:v>
                </c:pt>
                <c:pt idx="39783">
                  <c:v>4.7631370149964301E-5</c:v>
                </c:pt>
                <c:pt idx="39784">
                  <c:v>1.49469294512451E-4</c:v>
                </c:pt>
                <c:pt idx="39785">
                  <c:v>5.0999437725409E-7</c:v>
                </c:pt>
                <c:pt idx="39786">
                  <c:v>3.9713647004253297E-4</c:v>
                </c:pt>
                <c:pt idx="39787">
                  <c:v>1.7966813274708301E-4</c:v>
                </c:pt>
                <c:pt idx="39788">
                  <c:v>1.2615499909340499E-2</c:v>
                </c:pt>
                <c:pt idx="39789">
                  <c:v>9.6184696511452297E-2</c:v>
                </c:pt>
                <c:pt idx="39790">
                  <c:v>1.6703075019589901E-4</c:v>
                </c:pt>
                <c:pt idx="39791">
                  <c:v>5.5197031205483503E-5</c:v>
                </c:pt>
                <c:pt idx="39792">
                  <c:v>1.9550429459355299E-5</c:v>
                </c:pt>
                <c:pt idx="39793">
                  <c:v>7.9235927392452207E-3</c:v>
                </c:pt>
                <c:pt idx="39794">
                  <c:v>3.2670788516329702E-4</c:v>
                </c:pt>
                <c:pt idx="39795">
                  <c:v>9.44169015611503E-4</c:v>
                </c:pt>
                <c:pt idx="39796">
                  <c:v>2.6838152977311599E-7</c:v>
                </c:pt>
                <c:pt idx="39797">
                  <c:v>1.5065252224687401E-6</c:v>
                </c:pt>
                <c:pt idx="39798">
                  <c:v>1.10373957388873E-4</c:v>
                </c:pt>
                <c:pt idx="39799">
                  <c:v>5.3600890248269399E-5</c:v>
                </c:pt>
                <c:pt idx="39800">
                  <c:v>1.4303747964911601E-2</c:v>
                </c:pt>
                <c:pt idx="39801">
                  <c:v>2.8487505081311801E-2</c:v>
                </c:pt>
                <c:pt idx="39802">
                  <c:v>1.68148614897186E-4</c:v>
                </c:pt>
                <c:pt idx="39803">
                  <c:v>1.45105966368052E-3</c:v>
                </c:pt>
                <c:pt idx="39804">
                  <c:v>5.1969676815364898E-3</c:v>
                </c:pt>
                <c:pt idx="39805">
                  <c:v>1.9980423145888498E-6</c:v>
                </c:pt>
                <c:pt idx="39806">
                  <c:v>1.33977966018914E-3</c:v>
                </c:pt>
                <c:pt idx="39807">
                  <c:v>2.41318366861949E-2</c:v>
                </c:pt>
                <c:pt idx="39808">
                  <c:v>4.84781889607042E-4</c:v>
                </c:pt>
                <c:pt idx="39809">
                  <c:v>1.01142463933711E-4</c:v>
                </c:pt>
                <c:pt idx="39810">
                  <c:v>7.3985085068827899E-3</c:v>
                </c:pt>
                <c:pt idx="39811">
                  <c:v>1.1166760392633601E-2</c:v>
                </c:pt>
                <c:pt idx="39812">
                  <c:v>2.21208254497347E-4</c:v>
                </c:pt>
                <c:pt idx="39813">
                  <c:v>3.57596366250867E-3</c:v>
                </c:pt>
                <c:pt idx="39814">
                  <c:v>5.1131788555048305E-4</c:v>
                </c:pt>
                <c:pt idx="39815">
                  <c:v>2.4629832481292698E-4</c:v>
                </c:pt>
                <c:pt idx="39816">
                  <c:v>1.5106691857747401E-3</c:v>
                </c:pt>
                <c:pt idx="39817">
                  <c:v>1.2972996526161899E-2</c:v>
                </c:pt>
                <c:pt idx="39818">
                  <c:v>6.6353503344774196E-6</c:v>
                </c:pt>
                <c:pt idx="39819">
                  <c:v>5.6666936070218495E-7</c:v>
                </c:pt>
                <c:pt idx="39820">
                  <c:v>3.0505785234050098E-6</c:v>
                </c:pt>
                <c:pt idx="39821">
                  <c:v>2.2025479115307298E-3</c:v>
                </c:pt>
                <c:pt idx="39822">
                  <c:v>8.0498037489884299E-5</c:v>
                </c:pt>
                <c:pt idx="39823">
                  <c:v>9.4145598860303492E-3</c:v>
                </c:pt>
                <c:pt idx="39824">
                  <c:v>5.9383046636613597E-4</c:v>
                </c:pt>
                <c:pt idx="39825">
                  <c:v>2.3037264490085801E-4</c:v>
                </c:pt>
                <c:pt idx="39826">
                  <c:v>1.30844258177803E-3</c:v>
                </c:pt>
                <c:pt idx="39827">
                  <c:v>3.2096518607308299E-3</c:v>
                </c:pt>
                <c:pt idx="39828">
                  <c:v>8.5358789917392404E-7</c:v>
                </c:pt>
                <c:pt idx="39829">
                  <c:v>4.9676381811565603E-5</c:v>
                </c:pt>
                <c:pt idx="39830">
                  <c:v>2.3869593984458299E-6</c:v>
                </c:pt>
                <c:pt idx="39831">
                  <c:v>7.5785708844477604E-4</c:v>
                </c:pt>
                <c:pt idx="39832">
                  <c:v>9.3864494151606095E-2</c:v>
                </c:pt>
                <c:pt idx="39833">
                  <c:v>2.92783561555827E-5</c:v>
                </c:pt>
                <c:pt idx="39834">
                  <c:v>7.7651779463724094E-5</c:v>
                </c:pt>
                <c:pt idx="39835">
                  <c:v>3.2431005718079602E-2</c:v>
                </c:pt>
                <c:pt idx="39836">
                  <c:v>2.1369214754924E-4</c:v>
                </c:pt>
                <c:pt idx="39837">
                  <c:v>4.0217981545529201E-4</c:v>
                </c:pt>
                <c:pt idx="39838">
                  <c:v>5.2174875250883805E-7</c:v>
                </c:pt>
                <c:pt idx="39839">
                  <c:v>3.4537404806572699E-3</c:v>
                </c:pt>
                <c:pt idx="39840">
                  <c:v>1.8538475322089001E-4</c:v>
                </c:pt>
                <c:pt idx="39841">
                  <c:v>3.3721843921431002E-2</c:v>
                </c:pt>
                <c:pt idx="39842">
                  <c:v>2.6830866989035501E-5</c:v>
                </c:pt>
                <c:pt idx="39843">
                  <c:v>1.25834227172931E-6</c:v>
                </c:pt>
                <c:pt idx="39844">
                  <c:v>1.15781265507255E-4</c:v>
                </c:pt>
                <c:pt idx="39845">
                  <c:v>3.0213302894062399E-3</c:v>
                </c:pt>
                <c:pt idx="39846">
                  <c:v>5.6619289814842701E-7</c:v>
                </c:pt>
                <c:pt idx="39847">
                  <c:v>5.7833657016770597E-3</c:v>
                </c:pt>
                <c:pt idx="39848">
                  <c:v>0.28033275168487598</c:v>
                </c:pt>
                <c:pt idx="39849">
                  <c:v>5.6070060295520895E-7</c:v>
                </c:pt>
                <c:pt idx="39850">
                  <c:v>2.39661234569102E-2</c:v>
                </c:pt>
                <c:pt idx="39851">
                  <c:v>4.69952904425884E-4</c:v>
                </c:pt>
                <c:pt idx="39852">
                  <c:v>7.2905654363699399E-4</c:v>
                </c:pt>
                <c:pt idx="39853">
                  <c:v>1.4509187826231E-5</c:v>
                </c:pt>
                <c:pt idx="39854">
                  <c:v>8.6356165605543395E-3</c:v>
                </c:pt>
                <c:pt idx="39855">
                  <c:v>4.5001657219964099E-4</c:v>
                </c:pt>
                <c:pt idx="39856">
                  <c:v>1.3007315819231599E-2</c:v>
                </c:pt>
                <c:pt idx="39857">
                  <c:v>6.3508994151543903E-7</c:v>
                </c:pt>
                <c:pt idx="39858">
                  <c:v>1.7390131877649999E-3</c:v>
                </c:pt>
                <c:pt idx="39859">
                  <c:v>1.75002443805767E-2</c:v>
                </c:pt>
                <c:pt idx="39860">
                  <c:v>3.1981201395516899E-4</c:v>
                </c:pt>
                <c:pt idx="39861">
                  <c:v>1.9603944181820699E-2</c:v>
                </c:pt>
                <c:pt idx="39862">
                  <c:v>1.3591783043608201E-4</c:v>
                </c:pt>
                <c:pt idx="39863">
                  <c:v>2.3621520556849E-3</c:v>
                </c:pt>
                <c:pt idx="39864">
                  <c:v>1.75043739545739E-3</c:v>
                </c:pt>
                <c:pt idx="39865">
                  <c:v>9.0400147325532202E-3</c:v>
                </c:pt>
                <c:pt idx="39866">
                  <c:v>2.8773003948798601E-5</c:v>
                </c:pt>
                <c:pt idx="39867">
                  <c:v>6.9738076332256002E-5</c:v>
                </c:pt>
                <c:pt idx="39868">
                  <c:v>1.42622755146871E-4</c:v>
                </c:pt>
                <c:pt idx="39869">
                  <c:v>3.8663937083038803E-4</c:v>
                </c:pt>
                <c:pt idx="39870">
                  <c:v>6.5471259090640703E-4</c:v>
                </c:pt>
                <c:pt idx="39871">
                  <c:v>4.0072918759352199E-4</c:v>
                </c:pt>
                <c:pt idx="39872">
                  <c:v>1.59466174037151E-3</c:v>
                </c:pt>
                <c:pt idx="39873">
                  <c:v>3.3747627165560498E-2</c:v>
                </c:pt>
                <c:pt idx="39874">
                  <c:v>1.9356689498958499E-2</c:v>
                </c:pt>
                <c:pt idx="39875">
                  <c:v>4.6948242337524402E-5</c:v>
                </c:pt>
                <c:pt idx="39876">
                  <c:v>6.3755595450183996E-3</c:v>
                </c:pt>
                <c:pt idx="39877">
                  <c:v>4.0364790176069497E-2</c:v>
                </c:pt>
                <c:pt idx="39878">
                  <c:v>2.2495371092251801E-7</c:v>
                </c:pt>
                <c:pt idx="39879">
                  <c:v>4.1628741240338498E-4</c:v>
                </c:pt>
                <c:pt idx="39880">
                  <c:v>4.7650278722443599E-4</c:v>
                </c:pt>
                <c:pt idx="39881">
                  <c:v>2.1529726695648501E-3</c:v>
                </c:pt>
                <c:pt idx="39882">
                  <c:v>1.3767119513865099E-2</c:v>
                </c:pt>
                <c:pt idx="39883">
                  <c:v>7.68833855615317E-4</c:v>
                </c:pt>
                <c:pt idx="39884">
                  <c:v>3.4648974009455699E-4</c:v>
                </c:pt>
                <c:pt idx="39885">
                  <c:v>8.2570008728344703E-4</c:v>
                </c:pt>
                <c:pt idx="39886">
                  <c:v>4.8204901044163599E-5</c:v>
                </c:pt>
                <c:pt idx="39887">
                  <c:v>7.61363557710509E-4</c:v>
                </c:pt>
                <c:pt idx="39888">
                  <c:v>1.17230431197278E-7</c:v>
                </c:pt>
                <c:pt idx="39889">
                  <c:v>1.1792933630315601E-4</c:v>
                </c:pt>
                <c:pt idx="39890">
                  <c:v>3.8663543576085099E-3</c:v>
                </c:pt>
                <c:pt idx="39891">
                  <c:v>6.44500176632438E-5</c:v>
                </c:pt>
                <c:pt idx="39892">
                  <c:v>2.01446543490569E-3</c:v>
                </c:pt>
                <c:pt idx="39893">
                  <c:v>1.32741011370521E-4</c:v>
                </c:pt>
                <c:pt idx="39894">
                  <c:v>3.3452502320263698E-4</c:v>
                </c:pt>
                <c:pt idx="39895">
                  <c:v>1.7804610404731201E-4</c:v>
                </c:pt>
                <c:pt idx="39896">
                  <c:v>7.3732801161190696E-7</c:v>
                </c:pt>
                <c:pt idx="39897">
                  <c:v>5.3292523305449296E-3</c:v>
                </c:pt>
                <c:pt idx="39898">
                  <c:v>5.3888475942153197E-3</c:v>
                </c:pt>
                <c:pt idx="39899">
                  <c:v>4.9863124264565801E-5</c:v>
                </c:pt>
                <c:pt idx="39900">
                  <c:v>1.1472668387925199E-3</c:v>
                </c:pt>
                <c:pt idx="39901">
                  <c:v>4.42753364512018E-4</c:v>
                </c:pt>
                <c:pt idx="39902">
                  <c:v>2.7771003323420798E-5</c:v>
                </c:pt>
                <c:pt idx="39903">
                  <c:v>1.6652925937236801E-2</c:v>
                </c:pt>
                <c:pt idx="39904">
                  <c:v>3.94874036271887E-4</c:v>
                </c:pt>
                <c:pt idx="39905">
                  <c:v>2.8457475041375099E-6</c:v>
                </c:pt>
                <c:pt idx="39906">
                  <c:v>5.5993138591122803E-3</c:v>
                </c:pt>
                <c:pt idx="39907">
                  <c:v>6.1502664773469603E-4</c:v>
                </c:pt>
                <c:pt idx="39908">
                  <c:v>6.8148637231288697E-6</c:v>
                </c:pt>
                <c:pt idx="39909">
                  <c:v>8.4499685723006198E-4</c:v>
                </c:pt>
                <c:pt idx="39910">
                  <c:v>9.8626858432221908E-4</c:v>
                </c:pt>
                <c:pt idx="39911">
                  <c:v>2.11650266086736E-4</c:v>
                </c:pt>
                <c:pt idx="39912">
                  <c:v>6.1535251969003803E-7</c:v>
                </c:pt>
                <c:pt idx="39913">
                  <c:v>5.1788652889864797E-2</c:v>
                </c:pt>
                <c:pt idx="39914">
                  <c:v>4.09882063106544E-5</c:v>
                </c:pt>
                <c:pt idx="39915">
                  <c:v>1.49511298138389E-2</c:v>
                </c:pt>
                <c:pt idx="39916">
                  <c:v>3.4679171490983398E-6</c:v>
                </c:pt>
                <c:pt idx="39917">
                  <c:v>3.2445617376138502E-3</c:v>
                </c:pt>
                <c:pt idx="39918">
                  <c:v>4.8620640842518401E-4</c:v>
                </c:pt>
                <c:pt idx="39919">
                  <c:v>2.20833526040234E-4</c:v>
                </c:pt>
                <c:pt idx="39920">
                  <c:v>5.7359413937136498E-5</c:v>
                </c:pt>
                <c:pt idx="39921">
                  <c:v>3.3013316551019498E-5</c:v>
                </c:pt>
                <c:pt idx="39922">
                  <c:v>5.6471037105427901E-3</c:v>
                </c:pt>
                <c:pt idx="39923">
                  <c:v>1.8231787745023799E-3</c:v>
                </c:pt>
                <c:pt idx="39924">
                  <c:v>2.8278125419926398E-4</c:v>
                </c:pt>
                <c:pt idx="39925">
                  <c:v>9.4337440228301095E-2</c:v>
                </c:pt>
                <c:pt idx="39926">
                  <c:v>1.2691963133409199E-2</c:v>
                </c:pt>
                <c:pt idx="39927">
                  <c:v>1.9060200174836301E-4</c:v>
                </c:pt>
                <c:pt idx="39928">
                  <c:v>2.29968367122593E-4</c:v>
                </c:pt>
                <c:pt idx="39929">
                  <c:v>4.4736179206590204E-3</c:v>
                </c:pt>
                <c:pt idx="39930">
                  <c:v>5.7051094208224597E-4</c:v>
                </c:pt>
                <c:pt idx="39931">
                  <c:v>9.3374094115708705E-7</c:v>
                </c:pt>
                <c:pt idx="39932">
                  <c:v>8.2984463456924697E-5</c:v>
                </c:pt>
                <c:pt idx="39933">
                  <c:v>7.8688589080684601E-4</c:v>
                </c:pt>
                <c:pt idx="39934">
                  <c:v>2.3409926596378399E-4</c:v>
                </c:pt>
                <c:pt idx="39935">
                  <c:v>9.1571549182071204E-3</c:v>
                </c:pt>
                <c:pt idx="39936">
                  <c:v>2.6947261158035202E-7</c:v>
                </c:pt>
                <c:pt idx="39937">
                  <c:v>5.6896004518734197E-7</c:v>
                </c:pt>
                <c:pt idx="39938">
                  <c:v>5.4648489147930404E-3</c:v>
                </c:pt>
                <c:pt idx="39939">
                  <c:v>4.22598381616912E-4</c:v>
                </c:pt>
                <c:pt idx="39940">
                  <c:v>2.5914181383511101E-4</c:v>
                </c:pt>
                <c:pt idx="39941">
                  <c:v>7.0079548364258002E-4</c:v>
                </c:pt>
                <c:pt idx="39942">
                  <c:v>3.20074419180814E-2</c:v>
                </c:pt>
                <c:pt idx="39943">
                  <c:v>4.51504759079642E-4</c:v>
                </c:pt>
                <c:pt idx="39944">
                  <c:v>6.9231303678992696E-3</c:v>
                </c:pt>
                <c:pt idx="39945">
                  <c:v>3.40418723950906E-4</c:v>
                </c:pt>
                <c:pt idx="39946">
                  <c:v>1.89362039543348E-4</c:v>
                </c:pt>
                <c:pt idx="39947">
                  <c:v>2.1070881182498002E-3</c:v>
                </c:pt>
                <c:pt idx="39948">
                  <c:v>1.6458399646794601E-3</c:v>
                </c:pt>
                <c:pt idx="39949">
                  <c:v>5.0496415106792499E-4</c:v>
                </c:pt>
                <c:pt idx="39950">
                  <c:v>2.03511838757178E-7</c:v>
                </c:pt>
                <c:pt idx="39951">
                  <c:v>1.5583235432726501E-3</c:v>
                </c:pt>
                <c:pt idx="39952">
                  <c:v>2.3263802090956499E-2</c:v>
                </c:pt>
                <c:pt idx="39953">
                  <c:v>1.7465912078331699E-4</c:v>
                </c:pt>
                <c:pt idx="39954">
                  <c:v>5.2221021695946E-4</c:v>
                </c:pt>
                <c:pt idx="39955">
                  <c:v>5.0019527598348396E-3</c:v>
                </c:pt>
                <c:pt idx="39956">
                  <c:v>1.4266659605148301E-2</c:v>
                </c:pt>
                <c:pt idx="39957">
                  <c:v>5.1761837375428895E-7</c:v>
                </c:pt>
                <c:pt idx="39958">
                  <c:v>6.94251981423817E-4</c:v>
                </c:pt>
                <c:pt idx="39959">
                  <c:v>7.4007783442734906E-5</c:v>
                </c:pt>
                <c:pt idx="39960">
                  <c:v>3.98903719483895E-2</c:v>
                </c:pt>
                <c:pt idx="39961">
                  <c:v>1.4178449684865201E-3</c:v>
                </c:pt>
                <c:pt idx="39962">
                  <c:v>6.6877351364577403E-3</c:v>
                </c:pt>
                <c:pt idx="39963">
                  <c:v>6.7762507899099102E-3</c:v>
                </c:pt>
                <c:pt idx="39964">
                  <c:v>2.1113933614167798E-3</c:v>
                </c:pt>
                <c:pt idx="39965">
                  <c:v>1.25924538391005E-3</c:v>
                </c:pt>
                <c:pt idx="39966">
                  <c:v>8.6567169901648807E-3</c:v>
                </c:pt>
                <c:pt idx="39967">
                  <c:v>6.3565782989576005E-4</c:v>
                </c:pt>
                <c:pt idx="39968">
                  <c:v>1.4578591359106901E-2</c:v>
                </c:pt>
                <c:pt idx="39969">
                  <c:v>7.1711247417342503E-4</c:v>
                </c:pt>
                <c:pt idx="39970">
                  <c:v>7.3428758341908401E-4</c:v>
                </c:pt>
                <c:pt idx="39971">
                  <c:v>1.3506565647007199E-2</c:v>
                </c:pt>
                <c:pt idx="39972">
                  <c:v>7.3789894410185896E-5</c:v>
                </c:pt>
                <c:pt idx="39973">
                  <c:v>9.8901573807708306E-5</c:v>
                </c:pt>
                <c:pt idx="39974">
                  <c:v>3.8060707091899801E-5</c:v>
                </c:pt>
                <c:pt idx="39975">
                  <c:v>5.0263327201828202E-3</c:v>
                </c:pt>
                <c:pt idx="39976">
                  <c:v>7.3542201832295004E-4</c:v>
                </c:pt>
                <c:pt idx="39977">
                  <c:v>8.1337566851806997E-7</c:v>
                </c:pt>
                <c:pt idx="39978">
                  <c:v>2.0529951266678699E-4</c:v>
                </c:pt>
                <c:pt idx="39979">
                  <c:v>9.7695065328477293E-5</c:v>
                </c:pt>
                <c:pt idx="39980">
                  <c:v>6.1997081776230701E-7</c:v>
                </c:pt>
                <c:pt idx="39981">
                  <c:v>5.1080445965054301E-4</c:v>
                </c:pt>
                <c:pt idx="39982">
                  <c:v>2.6677278228332598E-4</c:v>
                </c:pt>
                <c:pt idx="39983">
                  <c:v>1.00782201857008E-3</c:v>
                </c:pt>
                <c:pt idx="39984">
                  <c:v>3.7492642677070701E-7</c:v>
                </c:pt>
                <c:pt idx="39985">
                  <c:v>1.7066968860520601E-4</c:v>
                </c:pt>
                <c:pt idx="39986">
                  <c:v>3.08547698610942E-7</c:v>
                </c:pt>
                <c:pt idx="39987">
                  <c:v>2.3759675145958799E-4</c:v>
                </c:pt>
                <c:pt idx="39988">
                  <c:v>1.9652191486026299E-7</c:v>
                </c:pt>
                <c:pt idx="39989">
                  <c:v>9.6965681110884101E-5</c:v>
                </c:pt>
                <c:pt idx="39990">
                  <c:v>3.2742516896376501E-3</c:v>
                </c:pt>
                <c:pt idx="39991">
                  <c:v>1.2553761664552601E-2</c:v>
                </c:pt>
                <c:pt idx="39992">
                  <c:v>1.0014911219868999E-2</c:v>
                </c:pt>
                <c:pt idx="39993">
                  <c:v>1.13967447390579E-4</c:v>
                </c:pt>
                <c:pt idx="39994">
                  <c:v>4.9708588483531198E-4</c:v>
                </c:pt>
                <c:pt idx="39995">
                  <c:v>1.15574368112876E-2</c:v>
                </c:pt>
                <c:pt idx="39996">
                  <c:v>2.7971546171366599E-4</c:v>
                </c:pt>
                <c:pt idx="39997">
                  <c:v>9.9867295143489694E-4</c:v>
                </c:pt>
                <c:pt idx="39998">
                  <c:v>2.2986172161970099E-4</c:v>
                </c:pt>
                <c:pt idx="39999">
                  <c:v>4.4930337411328198E-4</c:v>
                </c:pt>
                <c:pt idx="40000">
                  <c:v>1.5766478537908001E-4</c:v>
                </c:pt>
                <c:pt idx="40001">
                  <c:v>1.70630026050568E-3</c:v>
                </c:pt>
                <c:pt idx="40002">
                  <c:v>9.4700736347910208E-3</c:v>
                </c:pt>
                <c:pt idx="40003">
                  <c:v>5.9986211737502702E-3</c:v>
                </c:pt>
                <c:pt idx="40004">
                  <c:v>5.7639947590542899E-7</c:v>
                </c:pt>
                <c:pt idx="40005">
                  <c:v>9.1082697015558401E-4</c:v>
                </c:pt>
                <c:pt idx="40006">
                  <c:v>3.1479719308856501E-4</c:v>
                </c:pt>
                <c:pt idx="40007">
                  <c:v>2.83774504956116E-6</c:v>
                </c:pt>
                <c:pt idx="40008">
                  <c:v>1.75754355933139E-4</c:v>
                </c:pt>
                <c:pt idx="40009">
                  <c:v>2.58740063511501E-4</c:v>
                </c:pt>
                <c:pt idx="40010">
                  <c:v>3.6306741159268498E-2</c:v>
                </c:pt>
                <c:pt idx="40011">
                  <c:v>0.14293891523878</c:v>
                </c:pt>
                <c:pt idx="40012">
                  <c:v>9.1170738187519801E-5</c:v>
                </c:pt>
                <c:pt idx="40013">
                  <c:v>1.50375648416827E-4</c:v>
                </c:pt>
                <c:pt idx="40014">
                  <c:v>2.3839812055240499E-4</c:v>
                </c:pt>
                <c:pt idx="40015">
                  <c:v>1.33662757646224E-6</c:v>
                </c:pt>
                <c:pt idx="40016">
                  <c:v>3.0278964400507901E-3</c:v>
                </c:pt>
                <c:pt idx="40017">
                  <c:v>3.5630008232193701E-4</c:v>
                </c:pt>
                <c:pt idx="40018">
                  <c:v>3.3511143715640398E-4</c:v>
                </c:pt>
                <c:pt idx="40019">
                  <c:v>3.7075838825015102E-3</c:v>
                </c:pt>
                <c:pt idx="40020">
                  <c:v>1.17339361036599E-3</c:v>
                </c:pt>
                <c:pt idx="40021">
                  <c:v>8.5219945492190398E-5</c:v>
                </c:pt>
                <c:pt idx="40022">
                  <c:v>3.3120337451883698E-5</c:v>
                </c:pt>
                <c:pt idx="40023">
                  <c:v>9.0206957186602203E-3</c:v>
                </c:pt>
                <c:pt idx="40024">
                  <c:v>3.55988939619427E-7</c:v>
                </c:pt>
                <c:pt idx="40025">
                  <c:v>1.2236610294999E-4</c:v>
                </c:pt>
                <c:pt idx="40026">
                  <c:v>1.9177475624586999E-4</c:v>
                </c:pt>
                <c:pt idx="40027">
                  <c:v>2.5485723123936498E-3</c:v>
                </c:pt>
                <c:pt idx="40028">
                  <c:v>8.3625577915161906E-5</c:v>
                </c:pt>
                <c:pt idx="40029">
                  <c:v>1.72004142123469E-3</c:v>
                </c:pt>
                <c:pt idx="40030">
                  <c:v>9.5698655059948997E-6</c:v>
                </c:pt>
                <c:pt idx="40031">
                  <c:v>5.8650372926396599E-3</c:v>
                </c:pt>
                <c:pt idx="40032">
                  <c:v>2.1049569561419599E-4</c:v>
                </c:pt>
                <c:pt idx="40033">
                  <c:v>1.9561292192944202E-6</c:v>
                </c:pt>
                <c:pt idx="40034">
                  <c:v>7.5394099628277797E-2</c:v>
                </c:pt>
                <c:pt idx="40035">
                  <c:v>6.7073881498546598E-4</c:v>
                </c:pt>
                <c:pt idx="40036">
                  <c:v>1.21224264754234E-4</c:v>
                </c:pt>
                <c:pt idx="40037">
                  <c:v>4.2800727662012898E-4</c:v>
                </c:pt>
                <c:pt idx="40038">
                  <c:v>2.0004057589377601E-2</c:v>
                </c:pt>
                <c:pt idx="40039">
                  <c:v>5.0791109646716199E-3</c:v>
                </c:pt>
                <c:pt idx="40040">
                  <c:v>8.7736819718007703E-2</c:v>
                </c:pt>
                <c:pt idx="40041">
                  <c:v>3.4944763291281E-3</c:v>
                </c:pt>
                <c:pt idx="40042">
                  <c:v>6.5977138795416702E-3</c:v>
                </c:pt>
                <c:pt idx="40043">
                  <c:v>2.56145380261373E-2</c:v>
                </c:pt>
                <c:pt idx="40044">
                  <c:v>4.7561045567039699E-5</c:v>
                </c:pt>
                <c:pt idx="40045">
                  <c:v>1.3093726596373899E-6</c:v>
                </c:pt>
                <c:pt idx="40046">
                  <c:v>8.1261677449373095E-5</c:v>
                </c:pt>
                <c:pt idx="40047">
                  <c:v>2.79329401031817E-4</c:v>
                </c:pt>
                <c:pt idx="40048">
                  <c:v>1.0595428371022199E-3</c:v>
                </c:pt>
                <c:pt idx="40049">
                  <c:v>3.14948114786255E-4</c:v>
                </c:pt>
                <c:pt idx="40050">
                  <c:v>5.3381558142077001E-6</c:v>
                </c:pt>
                <c:pt idx="40051">
                  <c:v>5.1522760837139899E-4</c:v>
                </c:pt>
                <c:pt idx="40052">
                  <c:v>1.7748109497148E-6</c:v>
                </c:pt>
                <c:pt idx="40053">
                  <c:v>1.4116718935633799E-3</c:v>
                </c:pt>
                <c:pt idx="40054">
                  <c:v>1.14590989652183E-4</c:v>
                </c:pt>
                <c:pt idx="40055">
                  <c:v>1.50484600495352E-3</c:v>
                </c:pt>
                <c:pt idx="40056">
                  <c:v>2.6820436845897099E-7</c:v>
                </c:pt>
                <c:pt idx="40057">
                  <c:v>4.6083629894134201E-4</c:v>
                </c:pt>
                <c:pt idx="40058">
                  <c:v>1.0964991441085501E-6</c:v>
                </c:pt>
                <c:pt idx="40059">
                  <c:v>2.5316096026796898E-4</c:v>
                </c:pt>
                <c:pt idx="40060">
                  <c:v>7.5151851810169396E-5</c:v>
                </c:pt>
                <c:pt idx="40061">
                  <c:v>2.4862236472937999E-4</c:v>
                </c:pt>
                <c:pt idx="40062">
                  <c:v>6.8848224147316893E-5</c:v>
                </c:pt>
                <c:pt idx="40063">
                  <c:v>6.4485318341300901E-5</c:v>
                </c:pt>
                <c:pt idx="40064">
                  <c:v>9.4122226594968396E-4</c:v>
                </c:pt>
                <c:pt idx="40065">
                  <c:v>1.15309635159978E-4</c:v>
                </c:pt>
                <c:pt idx="40066">
                  <c:v>7.6600333363948403E-5</c:v>
                </c:pt>
                <c:pt idx="40067">
                  <c:v>2.40265707448936E-4</c:v>
                </c:pt>
                <c:pt idx="40068">
                  <c:v>4.2174030822501299E-4</c:v>
                </c:pt>
                <c:pt idx="40069">
                  <c:v>1.3893370143039099E-6</c:v>
                </c:pt>
                <c:pt idx="40070">
                  <c:v>1.53988774855173E-4</c:v>
                </c:pt>
                <c:pt idx="40071">
                  <c:v>7.3048942088012704E-7</c:v>
                </c:pt>
                <c:pt idx="40072">
                  <c:v>1.8841897110170199E-5</c:v>
                </c:pt>
                <c:pt idx="40073">
                  <c:v>1.7171087852627299E-4</c:v>
                </c:pt>
                <c:pt idx="40074">
                  <c:v>5.8192983025989698E-3</c:v>
                </c:pt>
                <c:pt idx="40075">
                  <c:v>0.24861998596545501</c:v>
                </c:pt>
                <c:pt idx="40076">
                  <c:v>2.04079197866252E-5</c:v>
                </c:pt>
                <c:pt idx="40077">
                  <c:v>1.7645493705502701E-4</c:v>
                </c:pt>
                <c:pt idx="40078">
                  <c:v>6.2421900104042401E-4</c:v>
                </c:pt>
                <c:pt idx="40079">
                  <c:v>0.141390778633701</c:v>
                </c:pt>
                <c:pt idx="40080">
                  <c:v>8.7081273402131204E-4</c:v>
                </c:pt>
                <c:pt idx="40081">
                  <c:v>3.6533966630133302E-4</c:v>
                </c:pt>
                <c:pt idx="40082">
                  <c:v>6.3109886212497903E-3</c:v>
                </c:pt>
                <c:pt idx="40083">
                  <c:v>6.1526770210059197E-3</c:v>
                </c:pt>
                <c:pt idx="40084">
                  <c:v>1.37598815872564E-2</c:v>
                </c:pt>
                <c:pt idx="40085">
                  <c:v>2.2182842679062799E-4</c:v>
                </c:pt>
                <c:pt idx="40086">
                  <c:v>5.60029007243787E-7</c:v>
                </c:pt>
                <c:pt idx="40087">
                  <c:v>8.3305431670456303E-4</c:v>
                </c:pt>
                <c:pt idx="40088">
                  <c:v>1.88430455713796E-4</c:v>
                </c:pt>
                <c:pt idx="40089">
                  <c:v>1.43099912863686E-2</c:v>
                </c:pt>
                <c:pt idx="40090">
                  <c:v>1.1352502506582001E-4</c:v>
                </c:pt>
                <c:pt idx="40091">
                  <c:v>3.3082926599609101E-3</c:v>
                </c:pt>
                <c:pt idx="40092">
                  <c:v>5.9843377778493103E-3</c:v>
                </c:pt>
                <c:pt idx="40093">
                  <c:v>3.1316937506360498E-2</c:v>
                </c:pt>
                <c:pt idx="40094">
                  <c:v>2.0200172675454E-4</c:v>
                </c:pt>
                <c:pt idx="40095">
                  <c:v>1.8233716842656E-4</c:v>
                </c:pt>
                <c:pt idx="40096">
                  <c:v>1.2554066939339501E-4</c:v>
                </c:pt>
                <c:pt idx="40097">
                  <c:v>3.42953341612873E-7</c:v>
                </c:pt>
                <c:pt idx="40098">
                  <c:v>3.8280011966193202E-7</c:v>
                </c:pt>
                <c:pt idx="40099">
                  <c:v>2.3293256567333801E-3</c:v>
                </c:pt>
                <c:pt idx="40100">
                  <c:v>5.0270871757083601E-4</c:v>
                </c:pt>
                <c:pt idx="40101">
                  <c:v>4.6605156475036402E-7</c:v>
                </c:pt>
                <c:pt idx="40102">
                  <c:v>1.2479680791429101E-4</c:v>
                </c:pt>
                <c:pt idx="40103">
                  <c:v>2.6699154896111499E-3</c:v>
                </c:pt>
                <c:pt idx="40104">
                  <c:v>1.19519454596064E-2</c:v>
                </c:pt>
                <c:pt idx="40105">
                  <c:v>2.1734319331316701E-4</c:v>
                </c:pt>
                <c:pt idx="40106">
                  <c:v>1.9791310378738198E-3</c:v>
                </c:pt>
                <c:pt idx="40107">
                  <c:v>1.8069454417830199E-4</c:v>
                </c:pt>
                <c:pt idx="40108">
                  <c:v>1.7700952716066101E-2</c:v>
                </c:pt>
                <c:pt idx="40109">
                  <c:v>5.5604769257627297E-4</c:v>
                </c:pt>
                <c:pt idx="40110">
                  <c:v>9.6113400613593893E-3</c:v>
                </c:pt>
                <c:pt idx="40111">
                  <c:v>1.3944681200724E-2</c:v>
                </c:pt>
                <c:pt idx="40112">
                  <c:v>2.5848669475376E-6</c:v>
                </c:pt>
                <c:pt idx="40113">
                  <c:v>2.7425256745026001E-4</c:v>
                </c:pt>
                <c:pt idx="40114">
                  <c:v>2.18818536709868E-4</c:v>
                </c:pt>
                <c:pt idx="40115">
                  <c:v>4.14408131675303E-3</c:v>
                </c:pt>
                <c:pt idx="40116">
                  <c:v>2.1568684749276201E-4</c:v>
                </c:pt>
                <c:pt idx="40117">
                  <c:v>7.3048827642206596E-4</c:v>
                </c:pt>
                <c:pt idx="40118">
                  <c:v>2.2037162255012701E-3</c:v>
                </c:pt>
                <c:pt idx="40119">
                  <c:v>2.2135920252641E-4</c:v>
                </c:pt>
                <c:pt idx="40120">
                  <c:v>1.5114056700200599E-4</c:v>
                </c:pt>
                <c:pt idx="40121">
                  <c:v>2.3978992711956998E-3</c:v>
                </c:pt>
                <c:pt idx="40122">
                  <c:v>1.26108837334291E-2</c:v>
                </c:pt>
                <c:pt idx="40123">
                  <c:v>3.6097400219621399E-4</c:v>
                </c:pt>
                <c:pt idx="40124">
                  <c:v>3.8742327843810303E-5</c:v>
                </c:pt>
                <c:pt idx="40125">
                  <c:v>1.3421381526829101E-2</c:v>
                </c:pt>
                <c:pt idx="40126">
                  <c:v>7.8210985408308205E-4</c:v>
                </c:pt>
                <c:pt idx="40127">
                  <c:v>3.3561325924352501E-3</c:v>
                </c:pt>
                <c:pt idx="40128">
                  <c:v>2.84669138154745E-4</c:v>
                </c:pt>
                <c:pt idx="40129">
                  <c:v>1.07246912853086E-4</c:v>
                </c:pt>
                <c:pt idx="40130">
                  <c:v>1.1279659964699599E-4</c:v>
                </c:pt>
                <c:pt idx="40131">
                  <c:v>8.2586875402333292E-3</c:v>
                </c:pt>
                <c:pt idx="40132">
                  <c:v>1.3993365492419899E-6</c:v>
                </c:pt>
                <c:pt idx="40133">
                  <c:v>1.4080079920559901E-3</c:v>
                </c:pt>
                <c:pt idx="40134">
                  <c:v>7.0695683902682396E-3</c:v>
                </c:pt>
                <c:pt idx="40135">
                  <c:v>6.7696945835178201E-4</c:v>
                </c:pt>
                <c:pt idx="40136">
                  <c:v>4.2927738432396098E-3</c:v>
                </c:pt>
                <c:pt idx="40137">
                  <c:v>8.1196158275254505E-4</c:v>
                </c:pt>
                <c:pt idx="40138">
                  <c:v>1.3277700750519599E-3</c:v>
                </c:pt>
                <c:pt idx="40139">
                  <c:v>2.3905340931175902E-3</c:v>
                </c:pt>
                <c:pt idx="40140">
                  <c:v>3.1836316316784798E-7</c:v>
                </c:pt>
                <c:pt idx="40141">
                  <c:v>1.48801446357994E-4</c:v>
                </c:pt>
                <c:pt idx="40142">
                  <c:v>8.1600439498605303E-7</c:v>
                </c:pt>
                <c:pt idx="40143">
                  <c:v>2.0213904873887102E-3</c:v>
                </c:pt>
                <c:pt idx="40144">
                  <c:v>2.2270134200350501E-3</c:v>
                </c:pt>
                <c:pt idx="40145">
                  <c:v>1.5311445491798001E-4</c:v>
                </c:pt>
                <c:pt idx="40146">
                  <c:v>8.5535613320990595E-3</c:v>
                </c:pt>
                <c:pt idx="40147">
                  <c:v>6.9816213901924197E-7</c:v>
                </c:pt>
                <c:pt idx="40148">
                  <c:v>8.2364482512123002E-7</c:v>
                </c:pt>
                <c:pt idx="40149">
                  <c:v>6.9835652986982603E-3</c:v>
                </c:pt>
                <c:pt idx="40150">
                  <c:v>7.0047104101941303E-3</c:v>
                </c:pt>
                <c:pt idx="40151">
                  <c:v>2.8320236912119599E-4</c:v>
                </c:pt>
                <c:pt idx="40152">
                  <c:v>4.9876850602478698E-4</c:v>
                </c:pt>
                <c:pt idx="40153">
                  <c:v>2.5391544791680699E-6</c:v>
                </c:pt>
                <c:pt idx="40154">
                  <c:v>8.1616430824208201E-4</c:v>
                </c:pt>
                <c:pt idx="40155">
                  <c:v>8.3623090353373403E-4</c:v>
                </c:pt>
                <c:pt idx="40156">
                  <c:v>7.8661416102803903E-5</c:v>
                </c:pt>
                <c:pt idx="40157">
                  <c:v>7.1183026721078897E-4</c:v>
                </c:pt>
                <c:pt idx="40158">
                  <c:v>8.8454054461449896E-4</c:v>
                </c:pt>
                <c:pt idx="40159">
                  <c:v>7.2239816605954498E-4</c:v>
                </c:pt>
                <c:pt idx="40160">
                  <c:v>2.31301444423528E-3</c:v>
                </c:pt>
                <c:pt idx="40161">
                  <c:v>5.0130740117084295E-4</c:v>
                </c:pt>
                <c:pt idx="40162">
                  <c:v>3.8152369089768899E-3</c:v>
                </c:pt>
                <c:pt idx="40163">
                  <c:v>2.2922318166601E-4</c:v>
                </c:pt>
                <c:pt idx="40164">
                  <c:v>2.03261161461827E-5</c:v>
                </c:pt>
                <c:pt idx="40165">
                  <c:v>4.2047838285548799E-4</c:v>
                </c:pt>
                <c:pt idx="40166">
                  <c:v>6.7922873247731495E-4</c:v>
                </c:pt>
                <c:pt idx="40167">
                  <c:v>1.35328216407345E-4</c:v>
                </c:pt>
                <c:pt idx="40168">
                  <c:v>3.2067048379967199E-4</c:v>
                </c:pt>
                <c:pt idx="40169">
                  <c:v>1.9612263055293101E-2</c:v>
                </c:pt>
                <c:pt idx="40170">
                  <c:v>6.6493019163004505E-4</c:v>
                </c:pt>
                <c:pt idx="40171">
                  <c:v>4.6747666277739401E-2</c:v>
                </c:pt>
                <c:pt idx="40172">
                  <c:v>1.2506317505403501E-4</c:v>
                </c:pt>
                <c:pt idx="40173">
                  <c:v>6.6752129427224399E-3</c:v>
                </c:pt>
                <c:pt idx="40174">
                  <c:v>1.0684674348223501E-4</c:v>
                </c:pt>
                <c:pt idx="40175">
                  <c:v>1.3299210703475101E-4</c:v>
                </c:pt>
                <c:pt idx="40176">
                  <c:v>1.2034155720533E-4</c:v>
                </c:pt>
                <c:pt idx="40177">
                  <c:v>2.0609702989751101E-4</c:v>
                </c:pt>
                <c:pt idx="40178">
                  <c:v>1.3394020361592299E-7</c:v>
                </c:pt>
                <c:pt idx="40179">
                  <c:v>1.1626259952070599E-2</c:v>
                </c:pt>
                <c:pt idx="40180">
                  <c:v>2.13847730784372E-2</c:v>
                </c:pt>
                <c:pt idx="40181">
                  <c:v>3.79612600540283E-6</c:v>
                </c:pt>
                <c:pt idx="40182">
                  <c:v>1.12451514649557E-3</c:v>
                </c:pt>
                <c:pt idx="40183">
                  <c:v>1.8401904206851701E-3</c:v>
                </c:pt>
                <c:pt idx="40184">
                  <c:v>4.6118059839261402E-5</c:v>
                </c:pt>
                <c:pt idx="40185">
                  <c:v>2.3060766450924701E-3</c:v>
                </c:pt>
                <c:pt idx="40186">
                  <c:v>8.6468045474596999E-4</c:v>
                </c:pt>
                <c:pt idx="40187">
                  <c:v>1.9970677466113999E-4</c:v>
                </c:pt>
                <c:pt idx="40188">
                  <c:v>0.134607220192133</c:v>
                </c:pt>
                <c:pt idx="40189">
                  <c:v>8.0372728451143498E-3</c:v>
                </c:pt>
                <c:pt idx="40190">
                  <c:v>1.6158849251148401E-7</c:v>
                </c:pt>
                <c:pt idx="40191">
                  <c:v>1.2259537818379499E-4</c:v>
                </c:pt>
                <c:pt idx="40192">
                  <c:v>2.55820078803542E-3</c:v>
                </c:pt>
                <c:pt idx="40193">
                  <c:v>1.61647982996205E-2</c:v>
                </c:pt>
                <c:pt idx="40194">
                  <c:v>1.3102025208022399E-4</c:v>
                </c:pt>
                <c:pt idx="40195">
                  <c:v>1.1770279789038E-2</c:v>
                </c:pt>
                <c:pt idx="40196">
                  <c:v>3.7796472975147798E-7</c:v>
                </c:pt>
                <c:pt idx="40197">
                  <c:v>7.3920018143707399E-5</c:v>
                </c:pt>
                <c:pt idx="40198">
                  <c:v>1.2858936616369099E-3</c:v>
                </c:pt>
                <c:pt idx="40199">
                  <c:v>8.3386005818048003E-3</c:v>
                </c:pt>
                <c:pt idx="40200">
                  <c:v>1.5246185427740399E-2</c:v>
                </c:pt>
                <c:pt idx="40201">
                  <c:v>2.6942506526569701E-6</c:v>
                </c:pt>
                <c:pt idx="40202">
                  <c:v>1.68300699214268E-4</c:v>
                </c:pt>
                <c:pt idx="40203">
                  <c:v>7.9038282881932899E-4</c:v>
                </c:pt>
                <c:pt idx="40204">
                  <c:v>1.0265473323407099E-3</c:v>
                </c:pt>
                <c:pt idx="40205">
                  <c:v>1.3549352166808901E-3</c:v>
                </c:pt>
                <c:pt idx="40206">
                  <c:v>1.54969308093747E-2</c:v>
                </c:pt>
                <c:pt idx="40207">
                  <c:v>3.4607021358192398E-4</c:v>
                </c:pt>
                <c:pt idx="40208">
                  <c:v>0.96292817489953197</c:v>
                </c:pt>
                <c:pt idx="40209">
                  <c:v>4.5589151000985598E-3</c:v>
                </c:pt>
                <c:pt idx="40210">
                  <c:v>4.4794186033167798E-7</c:v>
                </c:pt>
                <c:pt idx="40211">
                  <c:v>2.6893269264583598E-3</c:v>
                </c:pt>
                <c:pt idx="40212">
                  <c:v>1.9996883736396801E-4</c:v>
                </c:pt>
                <c:pt idx="40213">
                  <c:v>1.37805336303297E-3</c:v>
                </c:pt>
                <c:pt idx="40214">
                  <c:v>9.5875957302079195E-4</c:v>
                </c:pt>
                <c:pt idx="40215">
                  <c:v>1.45681135091588E-4</c:v>
                </c:pt>
                <c:pt idx="40216">
                  <c:v>7.7247110885155901E-2</c:v>
                </c:pt>
                <c:pt idx="40217">
                  <c:v>1.8308568520733998E-2</c:v>
                </c:pt>
                <c:pt idx="40218">
                  <c:v>1.8647573996773002E-2</c:v>
                </c:pt>
                <c:pt idx="40219">
                  <c:v>2.39420148443416E-6</c:v>
                </c:pt>
                <c:pt idx="40220">
                  <c:v>1.9167365457526198E-6</c:v>
                </c:pt>
                <c:pt idx="40221">
                  <c:v>1.6320464005990199E-3</c:v>
                </c:pt>
                <c:pt idx="40222">
                  <c:v>4.2796006328603398E-4</c:v>
                </c:pt>
                <c:pt idx="40223">
                  <c:v>2.28976365292273E-2</c:v>
                </c:pt>
                <c:pt idx="40224">
                  <c:v>8.4602208125047205E-4</c:v>
                </c:pt>
                <c:pt idx="40225">
                  <c:v>1.0546692266247899E-4</c:v>
                </c:pt>
                <c:pt idx="40226">
                  <c:v>2.3721854971492601E-4</c:v>
                </c:pt>
                <c:pt idx="40227">
                  <c:v>1.54458645875024E-3</c:v>
                </c:pt>
                <c:pt idx="40228">
                  <c:v>2.4452189028758599E-2</c:v>
                </c:pt>
                <c:pt idx="40229">
                  <c:v>2.0262605492511499E-4</c:v>
                </c:pt>
                <c:pt idx="40230">
                  <c:v>9.6917370024326998E-4</c:v>
                </c:pt>
                <c:pt idx="40231">
                  <c:v>4.3409643104783802E-4</c:v>
                </c:pt>
                <c:pt idx="40232">
                  <c:v>1.9277985859724101E-4</c:v>
                </c:pt>
                <c:pt idx="40233">
                  <c:v>2.0935287735722001E-2</c:v>
                </c:pt>
                <c:pt idx="40234">
                  <c:v>3.8661293498327298E-4</c:v>
                </c:pt>
                <c:pt idx="40235">
                  <c:v>7.7953164698338996E-5</c:v>
                </c:pt>
                <c:pt idx="40236">
                  <c:v>1.5391809955219999E-4</c:v>
                </c:pt>
                <c:pt idx="40237">
                  <c:v>7.8849071622020296E-3</c:v>
                </c:pt>
                <c:pt idx="40238">
                  <c:v>6.7209659052507302E-6</c:v>
                </c:pt>
                <c:pt idx="40239">
                  <c:v>4.3584827160258501E-4</c:v>
                </c:pt>
                <c:pt idx="40240">
                  <c:v>0.99975452843683199</c:v>
                </c:pt>
                <c:pt idx="40241">
                  <c:v>2.39270895838334E-2</c:v>
                </c:pt>
                <c:pt idx="40242">
                  <c:v>1.37036439504249E-2</c:v>
                </c:pt>
                <c:pt idx="40243">
                  <c:v>1.3266477841312101E-3</c:v>
                </c:pt>
                <c:pt idx="40244">
                  <c:v>2.23647051559465E-4</c:v>
                </c:pt>
                <c:pt idx="40245">
                  <c:v>8.8744399043071808E-3</c:v>
                </c:pt>
                <c:pt idx="40246">
                  <c:v>1.98235993314126E-2</c:v>
                </c:pt>
                <c:pt idx="40247">
                  <c:v>4.5435631323018803E-2</c:v>
                </c:pt>
                <c:pt idx="40248">
                  <c:v>4.8960144374254496E-7</c:v>
                </c:pt>
                <c:pt idx="40249">
                  <c:v>6.1365340108961303E-2</c:v>
                </c:pt>
                <c:pt idx="40250">
                  <c:v>9.2538824010666003E-5</c:v>
                </c:pt>
                <c:pt idx="40251">
                  <c:v>3.7959768688865499E-3</c:v>
                </c:pt>
                <c:pt idx="40252">
                  <c:v>4.7802329482402699E-3</c:v>
                </c:pt>
                <c:pt idx="40253">
                  <c:v>1.27834241136097E-3</c:v>
                </c:pt>
                <c:pt idx="40254">
                  <c:v>8.2889164370973794E-5</c:v>
                </c:pt>
                <c:pt idx="40255">
                  <c:v>3.1088615869580001E-3</c:v>
                </c:pt>
                <c:pt idx="40256">
                  <c:v>6.9310630033661395E-4</c:v>
                </c:pt>
                <c:pt idx="40257">
                  <c:v>3.0344106133841999E-2</c:v>
                </c:pt>
                <c:pt idx="40258">
                  <c:v>2.2676225017260299E-4</c:v>
                </c:pt>
                <c:pt idx="40259">
                  <c:v>8.5202318909081802E-4</c:v>
                </c:pt>
                <c:pt idx="40260">
                  <c:v>4.8493066949389603E-2</c:v>
                </c:pt>
                <c:pt idx="40261">
                  <c:v>1.6395605876501899E-4</c:v>
                </c:pt>
                <c:pt idx="40262">
                  <c:v>8.6844668235942502E-3</c:v>
                </c:pt>
                <c:pt idx="40263">
                  <c:v>2.00537072405508E-6</c:v>
                </c:pt>
                <c:pt idx="40264">
                  <c:v>2.4592578663380798E-4</c:v>
                </c:pt>
                <c:pt idx="40265">
                  <c:v>6.4126872822679402E-3</c:v>
                </c:pt>
                <c:pt idx="40266">
                  <c:v>7.4469498972543598E-3</c:v>
                </c:pt>
                <c:pt idx="40267">
                  <c:v>2.4591791529524401E-4</c:v>
                </c:pt>
                <c:pt idx="40268">
                  <c:v>8.7936371523966099E-4</c:v>
                </c:pt>
                <c:pt idx="40269">
                  <c:v>5.8131658354956199E-4</c:v>
                </c:pt>
                <c:pt idx="40270">
                  <c:v>1.5605009620501601E-4</c:v>
                </c:pt>
                <c:pt idx="40271">
                  <c:v>3.4868262382857501E-4</c:v>
                </c:pt>
                <c:pt idx="40272">
                  <c:v>1.3715747594466199E-4</c:v>
                </c:pt>
                <c:pt idx="40273">
                  <c:v>4.6645808417701499E-6</c:v>
                </c:pt>
                <c:pt idx="40274">
                  <c:v>1.3514905260178E-2</c:v>
                </c:pt>
                <c:pt idx="40275">
                  <c:v>1.5744366972570201E-2</c:v>
                </c:pt>
                <c:pt idx="40276">
                  <c:v>4.8654092977815302E-7</c:v>
                </c:pt>
                <c:pt idx="40277">
                  <c:v>1.52774277327411E-2</c:v>
                </c:pt>
                <c:pt idx="40278">
                  <c:v>6.2883402794206098E-5</c:v>
                </c:pt>
                <c:pt idx="40279">
                  <c:v>2.7581132113315402E-4</c:v>
                </c:pt>
                <c:pt idx="40280">
                  <c:v>0.156217906231748</c:v>
                </c:pt>
                <c:pt idx="40281">
                  <c:v>2.5534025028492202E-4</c:v>
                </c:pt>
                <c:pt idx="40282">
                  <c:v>5.43128234423659E-5</c:v>
                </c:pt>
                <c:pt idx="40283">
                  <c:v>3.6675170544226999E-4</c:v>
                </c:pt>
                <c:pt idx="40284">
                  <c:v>1.13322660538133E-2</c:v>
                </c:pt>
                <c:pt idx="40285">
                  <c:v>5.7151301434308797E-5</c:v>
                </c:pt>
                <c:pt idx="40286">
                  <c:v>6.1426580946929397E-3</c:v>
                </c:pt>
                <c:pt idx="40287">
                  <c:v>6.7115854277841899E-6</c:v>
                </c:pt>
                <c:pt idx="40288">
                  <c:v>4.9201894244080603E-6</c:v>
                </c:pt>
                <c:pt idx="40289">
                  <c:v>4.5695529111933902E-4</c:v>
                </c:pt>
                <c:pt idx="40290">
                  <c:v>1.28808068482067E-3</c:v>
                </c:pt>
                <c:pt idx="40291">
                  <c:v>8.1619963999251897E-3</c:v>
                </c:pt>
                <c:pt idx="40292">
                  <c:v>2.0765863284105001E-4</c:v>
                </c:pt>
                <c:pt idx="40293">
                  <c:v>1.5100957830874501E-4</c:v>
                </c:pt>
                <c:pt idx="40294">
                  <c:v>2.57619702568552E-7</c:v>
                </c:pt>
                <c:pt idx="40295">
                  <c:v>8.1715802271888696E-3</c:v>
                </c:pt>
                <c:pt idx="40296">
                  <c:v>2.0068695939104301E-3</c:v>
                </c:pt>
                <c:pt idx="40297">
                  <c:v>3.3583254094586503E-4</c:v>
                </c:pt>
                <c:pt idx="40298">
                  <c:v>2.5807834347179801E-4</c:v>
                </c:pt>
                <c:pt idx="40299">
                  <c:v>3.0182953293300002E-4</c:v>
                </c:pt>
                <c:pt idx="40300">
                  <c:v>1.88528101916917E-4</c:v>
                </c:pt>
                <c:pt idx="40301">
                  <c:v>7.25799140724945E-4</c:v>
                </c:pt>
                <c:pt idx="40302">
                  <c:v>2.28465228496892E-4</c:v>
                </c:pt>
                <c:pt idx="40303">
                  <c:v>0.103740732498217</c:v>
                </c:pt>
                <c:pt idx="40304">
                  <c:v>0.14774220803198199</c:v>
                </c:pt>
                <c:pt idx="40305">
                  <c:v>2.8842893859618902E-4</c:v>
                </c:pt>
                <c:pt idx="40306">
                  <c:v>9.2793342471094407E-3</c:v>
                </c:pt>
                <c:pt idx="40307">
                  <c:v>4.69059607839959E-4</c:v>
                </c:pt>
                <c:pt idx="40308">
                  <c:v>1.8162257370753701E-4</c:v>
                </c:pt>
                <c:pt idx="40309">
                  <c:v>1.3755619162712301E-3</c:v>
                </c:pt>
                <c:pt idx="40310">
                  <c:v>6.6006837419913701E-7</c:v>
                </c:pt>
                <c:pt idx="40311">
                  <c:v>3.45899512036663E-4</c:v>
                </c:pt>
                <c:pt idx="40312">
                  <c:v>0.23387145711347199</c:v>
                </c:pt>
                <c:pt idx="40313">
                  <c:v>1.7439971403686898E-2</c:v>
                </c:pt>
                <c:pt idx="40314">
                  <c:v>1.0926019527702399E-6</c:v>
                </c:pt>
                <c:pt idx="40315">
                  <c:v>1.5050228209485901E-6</c:v>
                </c:pt>
                <c:pt idx="40316">
                  <c:v>1.82091671354474E-4</c:v>
                </c:pt>
                <c:pt idx="40317">
                  <c:v>3.9468575306448298E-4</c:v>
                </c:pt>
                <c:pt idx="40318">
                  <c:v>6.4996787354811299E-5</c:v>
                </c:pt>
                <c:pt idx="40319">
                  <c:v>1.4575153610181E-6</c:v>
                </c:pt>
                <c:pt idx="40320">
                  <c:v>5.96431342197545E-3</c:v>
                </c:pt>
                <c:pt idx="40321">
                  <c:v>7.3887733280355596E-4</c:v>
                </c:pt>
                <c:pt idx="40322">
                  <c:v>4.6197625191917203E-3</c:v>
                </c:pt>
                <c:pt idx="40323">
                  <c:v>7.8218529484154996E-4</c:v>
                </c:pt>
                <c:pt idx="40324">
                  <c:v>1.31064562396003E-2</c:v>
                </c:pt>
                <c:pt idx="40325">
                  <c:v>4.8422998676282502E-4</c:v>
                </c:pt>
                <c:pt idx="40326">
                  <c:v>5.8460734911202402E-4</c:v>
                </c:pt>
                <c:pt idx="40327">
                  <c:v>1.78707778437071E-6</c:v>
                </c:pt>
                <c:pt idx="40328">
                  <c:v>3.4607512156869402E-4</c:v>
                </c:pt>
                <c:pt idx="40329">
                  <c:v>1.15915217803824E-2</c:v>
                </c:pt>
                <c:pt idx="40330">
                  <c:v>1.1577273960304601E-4</c:v>
                </c:pt>
                <c:pt idx="40331">
                  <c:v>2.20576619346818E-4</c:v>
                </c:pt>
                <c:pt idx="40332">
                  <c:v>2.47615097189319E-4</c:v>
                </c:pt>
                <c:pt idx="40333">
                  <c:v>6.8354968409869705E-4</c:v>
                </c:pt>
                <c:pt idx="40334">
                  <c:v>7.5730893301168207E-5</c:v>
                </c:pt>
                <c:pt idx="40335">
                  <c:v>4.1175347389954403E-2</c:v>
                </c:pt>
                <c:pt idx="40336">
                  <c:v>8.2248599987131393E-3</c:v>
                </c:pt>
                <c:pt idx="40337">
                  <c:v>1.68970617514068E-3</c:v>
                </c:pt>
                <c:pt idx="40338">
                  <c:v>4.5524422106851098E-4</c:v>
                </c:pt>
                <c:pt idx="40339">
                  <c:v>1.4403492695595699E-2</c:v>
                </c:pt>
                <c:pt idx="40340">
                  <c:v>5.2546333351127803E-3</c:v>
                </c:pt>
                <c:pt idx="40341">
                  <c:v>5.2431852174905495E-4</c:v>
                </c:pt>
                <c:pt idx="40342">
                  <c:v>1.0522691996093399E-3</c:v>
                </c:pt>
                <c:pt idx="40343">
                  <c:v>6.5848974905262803E-4</c:v>
                </c:pt>
                <c:pt idx="40344">
                  <c:v>2.42133675352359E-4</c:v>
                </c:pt>
                <c:pt idx="40345">
                  <c:v>1.1780868029710801E-3</c:v>
                </c:pt>
                <c:pt idx="40346">
                  <c:v>3.6713526441710398E-4</c:v>
                </c:pt>
                <c:pt idx="40347">
                  <c:v>5.2122694120629797E-4</c:v>
                </c:pt>
                <c:pt idx="40348">
                  <c:v>6.5606043849108399E-7</c:v>
                </c:pt>
                <c:pt idx="40349">
                  <c:v>2.214804979388E-4</c:v>
                </c:pt>
                <c:pt idx="40350">
                  <c:v>1.80084770119303E-3</c:v>
                </c:pt>
                <c:pt idx="40351">
                  <c:v>1.7831645604154801E-4</c:v>
                </c:pt>
                <c:pt idx="40352">
                  <c:v>2.5468979645525898E-6</c:v>
                </c:pt>
                <c:pt idx="40353">
                  <c:v>7.4418497117151804E-4</c:v>
                </c:pt>
                <c:pt idx="40354">
                  <c:v>9.8782508962571501E-5</c:v>
                </c:pt>
                <c:pt idx="40355">
                  <c:v>5.5042743504387898E-5</c:v>
                </c:pt>
                <c:pt idx="40356">
                  <c:v>3.29345416904169E-4</c:v>
                </c:pt>
                <c:pt idx="40357">
                  <c:v>1.96793898384905E-4</c:v>
                </c:pt>
                <c:pt idx="40358">
                  <c:v>5.33627720990809E-5</c:v>
                </c:pt>
                <c:pt idx="40359">
                  <c:v>1.3760140163875299E-6</c:v>
                </c:pt>
                <c:pt idx="40360">
                  <c:v>1.56677496510694E-4</c:v>
                </c:pt>
                <c:pt idx="40361">
                  <c:v>2.89566748074877E-4</c:v>
                </c:pt>
                <c:pt idx="40362">
                  <c:v>5.8772083059847596E-7</c:v>
                </c:pt>
                <c:pt idx="40363">
                  <c:v>2.01310519671524E-4</c:v>
                </c:pt>
                <c:pt idx="40364">
                  <c:v>2.0833157828773199E-3</c:v>
                </c:pt>
                <c:pt idx="40365">
                  <c:v>3.7740794971386898E-4</c:v>
                </c:pt>
                <c:pt idx="40366">
                  <c:v>6.3109036147046896E-4</c:v>
                </c:pt>
                <c:pt idx="40367">
                  <c:v>3.18852756911066E-4</c:v>
                </c:pt>
                <c:pt idx="40368">
                  <c:v>1.3228488326152801E-3</c:v>
                </c:pt>
                <c:pt idx="40369">
                  <c:v>4.2342248546838599E-4</c:v>
                </c:pt>
                <c:pt idx="40370">
                  <c:v>8.9542199390223995E-5</c:v>
                </c:pt>
                <c:pt idx="40371">
                  <c:v>1.90879417441359E-3</c:v>
                </c:pt>
                <c:pt idx="40372">
                  <c:v>2.1052176742265201E-4</c:v>
                </c:pt>
                <c:pt idx="40373">
                  <c:v>1.8428512265935E-6</c:v>
                </c:pt>
                <c:pt idx="40374">
                  <c:v>9.5535318304993603E-4</c:v>
                </c:pt>
                <c:pt idx="40375">
                  <c:v>8.0706131010081599E-4</c:v>
                </c:pt>
                <c:pt idx="40376">
                  <c:v>7.4834931233090903E-3</c:v>
                </c:pt>
                <c:pt idx="40377">
                  <c:v>9.5719655084841096E-7</c:v>
                </c:pt>
                <c:pt idx="40378">
                  <c:v>6.12923136399572E-4</c:v>
                </c:pt>
                <c:pt idx="40379">
                  <c:v>2.00610130900832E-4</c:v>
                </c:pt>
                <c:pt idx="40380">
                  <c:v>1.24259470691934E-6</c:v>
                </c:pt>
                <c:pt idx="40381">
                  <c:v>1.00280302794975E-2</c:v>
                </c:pt>
                <c:pt idx="40382">
                  <c:v>2.55931174264416E-3</c:v>
                </c:pt>
                <c:pt idx="40383">
                  <c:v>3.1570290135763399E-4</c:v>
                </c:pt>
                <c:pt idx="40384">
                  <c:v>7.9498313996894103E-4</c:v>
                </c:pt>
                <c:pt idx="40385">
                  <c:v>2.6908111992973E-3</c:v>
                </c:pt>
                <c:pt idx="40386">
                  <c:v>1.6747315359986301E-3</c:v>
                </c:pt>
                <c:pt idx="40387">
                  <c:v>7.97484376718967E-4</c:v>
                </c:pt>
                <c:pt idx="40388">
                  <c:v>2.7772947580571501E-3</c:v>
                </c:pt>
                <c:pt idx="40389">
                  <c:v>4.8691232598377897E-3</c:v>
                </c:pt>
                <c:pt idx="40390">
                  <c:v>1.0889016036375E-2</c:v>
                </c:pt>
                <c:pt idx="40391">
                  <c:v>2.0659326683725599E-4</c:v>
                </c:pt>
                <c:pt idx="40392">
                  <c:v>1.2075871269573101E-5</c:v>
                </c:pt>
                <c:pt idx="40393">
                  <c:v>1.80168307486847E-3</c:v>
                </c:pt>
                <c:pt idx="40394">
                  <c:v>9.52013267357473E-4</c:v>
                </c:pt>
                <c:pt idx="40395">
                  <c:v>9.9601260404013196E-5</c:v>
                </c:pt>
                <c:pt idx="40396">
                  <c:v>8.53292601425263E-2</c:v>
                </c:pt>
                <c:pt idx="40397">
                  <c:v>2.2906534595768901E-4</c:v>
                </c:pt>
                <c:pt idx="40398">
                  <c:v>7.40340073948937E-3</c:v>
                </c:pt>
                <c:pt idx="40399">
                  <c:v>1.39883761210312E-6</c:v>
                </c:pt>
                <c:pt idx="40400">
                  <c:v>3.9789373705423304E-3</c:v>
                </c:pt>
                <c:pt idx="40401">
                  <c:v>1.7458521834783801E-3</c:v>
                </c:pt>
                <c:pt idx="40402">
                  <c:v>1.8507998617991401E-4</c:v>
                </c:pt>
                <c:pt idx="40403">
                  <c:v>1.0037493894685799E-2</c:v>
                </c:pt>
                <c:pt idx="40404">
                  <c:v>1.9924420737659599E-4</c:v>
                </c:pt>
                <c:pt idx="40405">
                  <c:v>5.7667125330359604E-4</c:v>
                </c:pt>
                <c:pt idx="40406">
                  <c:v>2.8975851409083499E-4</c:v>
                </c:pt>
                <c:pt idx="40407">
                  <c:v>3.1024699115351602E-5</c:v>
                </c:pt>
                <c:pt idx="40408">
                  <c:v>1.7437490807709601E-2</c:v>
                </c:pt>
                <c:pt idx="40409">
                  <c:v>1.4178248663744601E-3</c:v>
                </c:pt>
                <c:pt idx="40410">
                  <c:v>1.51616524270126E-2</c:v>
                </c:pt>
                <c:pt idx="40411">
                  <c:v>1.6807126186358501E-4</c:v>
                </c:pt>
                <c:pt idx="40412">
                  <c:v>4.9242710041546003E-3</c:v>
                </c:pt>
                <c:pt idx="40413">
                  <c:v>1.4064058157511499E-3</c:v>
                </c:pt>
                <c:pt idx="40414">
                  <c:v>7.5853348423917701E-3</c:v>
                </c:pt>
                <c:pt idx="40415">
                  <c:v>2.3290757130016399E-2</c:v>
                </c:pt>
                <c:pt idx="40416">
                  <c:v>2.1924446157836099E-3</c:v>
                </c:pt>
                <c:pt idx="40417">
                  <c:v>1.42278592487092E-2</c:v>
                </c:pt>
                <c:pt idx="40418">
                  <c:v>6.9140985095946905E-2</c:v>
                </c:pt>
                <c:pt idx="40419">
                  <c:v>8.9340276090585E-4</c:v>
                </c:pt>
                <c:pt idx="40420">
                  <c:v>1.7103313787577499E-4</c:v>
                </c:pt>
                <c:pt idx="40421">
                  <c:v>4.7182411541826204E-3</c:v>
                </c:pt>
                <c:pt idx="40422">
                  <c:v>3.7029828491119301E-3</c:v>
                </c:pt>
                <c:pt idx="40423">
                  <c:v>2.7960932077640899E-5</c:v>
                </c:pt>
                <c:pt idx="40424">
                  <c:v>1.34252558262007E-4</c:v>
                </c:pt>
                <c:pt idx="40425">
                  <c:v>7.4193820532063998E-3</c:v>
                </c:pt>
                <c:pt idx="40426">
                  <c:v>3.2010618679910999E-4</c:v>
                </c:pt>
                <c:pt idx="40427">
                  <c:v>2.7889234357019199E-3</c:v>
                </c:pt>
                <c:pt idx="40428">
                  <c:v>5.8948344439163601E-3</c:v>
                </c:pt>
                <c:pt idx="40429">
                  <c:v>6.6762594428982906E-5</c:v>
                </c:pt>
                <c:pt idx="40430">
                  <c:v>2.2884528350567601E-3</c:v>
                </c:pt>
                <c:pt idx="40431">
                  <c:v>1.5801589553908E-3</c:v>
                </c:pt>
                <c:pt idx="40432">
                  <c:v>2.2980633915574899E-4</c:v>
                </c:pt>
                <c:pt idx="40433">
                  <c:v>1.04133276135609E-3</c:v>
                </c:pt>
                <c:pt idx="40434">
                  <c:v>3.6151709579268602E-2</c:v>
                </c:pt>
                <c:pt idx="40435">
                  <c:v>2.9121460017440402E-4</c:v>
                </c:pt>
                <c:pt idx="40436">
                  <c:v>6.7804946566464997E-4</c:v>
                </c:pt>
                <c:pt idx="40437">
                  <c:v>0.56918863140220999</c:v>
                </c:pt>
                <c:pt idx="40438">
                  <c:v>3.533579727139E-7</c:v>
                </c:pt>
                <c:pt idx="40439">
                  <c:v>7.3520219391263295E-5</c:v>
                </c:pt>
                <c:pt idx="40440">
                  <c:v>1.3564644299978999E-4</c:v>
                </c:pt>
                <c:pt idx="40441">
                  <c:v>2.0020776978822302E-2</c:v>
                </c:pt>
                <c:pt idx="40442">
                  <c:v>5.01942766030985E-5</c:v>
                </c:pt>
                <c:pt idx="40443">
                  <c:v>3.6902050460129801E-6</c:v>
                </c:pt>
                <c:pt idx="40444">
                  <c:v>7.2701919535560496E-5</c:v>
                </c:pt>
                <c:pt idx="40445">
                  <c:v>2.2573419812596598E-3</c:v>
                </c:pt>
                <c:pt idx="40446">
                  <c:v>1.0411230291246399E-3</c:v>
                </c:pt>
                <c:pt idx="40447">
                  <c:v>4.2968801783442598E-3</c:v>
                </c:pt>
                <c:pt idx="40448">
                  <c:v>1.03667244655514E-4</c:v>
                </c:pt>
                <c:pt idx="40449">
                  <c:v>1.32554163884426E-4</c:v>
                </c:pt>
                <c:pt idx="40450">
                  <c:v>4.3733051662070698E-4</c:v>
                </c:pt>
                <c:pt idx="40451">
                  <c:v>1.7623177646863499E-4</c:v>
                </c:pt>
                <c:pt idx="40452">
                  <c:v>2.1600248025328002E-3</c:v>
                </c:pt>
                <c:pt idx="40453">
                  <c:v>2.8865144230944902E-3</c:v>
                </c:pt>
                <c:pt idx="40454">
                  <c:v>4.2863333471773197E-3</c:v>
                </c:pt>
                <c:pt idx="40455">
                  <c:v>2.9383455674848399E-4</c:v>
                </c:pt>
                <c:pt idx="40456">
                  <c:v>0.504351051050977</c:v>
                </c:pt>
                <c:pt idx="40457">
                  <c:v>1.9238810674730801E-2</c:v>
                </c:pt>
                <c:pt idx="40458">
                  <c:v>1.47606544338108E-4</c:v>
                </c:pt>
                <c:pt idx="40459">
                  <c:v>9.1641501980764399E-6</c:v>
                </c:pt>
                <c:pt idx="40460">
                  <c:v>2.81034011217787E-4</c:v>
                </c:pt>
                <c:pt idx="40461">
                  <c:v>7.6069500146169202E-4</c:v>
                </c:pt>
                <c:pt idx="40462">
                  <c:v>8.81008091358954E-4</c:v>
                </c:pt>
                <c:pt idx="40463">
                  <c:v>0.89660796910433105</c:v>
                </c:pt>
                <c:pt idx="40464">
                  <c:v>8.0366466631519099E-7</c:v>
                </c:pt>
                <c:pt idx="40465">
                  <c:v>4.0258704388947901E-4</c:v>
                </c:pt>
                <c:pt idx="40466">
                  <c:v>2.17391679121546E-3</c:v>
                </c:pt>
                <c:pt idx="40467">
                  <c:v>2.0186867020845999E-2</c:v>
                </c:pt>
                <c:pt idx="40468">
                  <c:v>5.7388914974487595E-7</c:v>
                </c:pt>
                <c:pt idx="40469">
                  <c:v>2.4515149055736002E-4</c:v>
                </c:pt>
                <c:pt idx="40470">
                  <c:v>1.5430832176132901E-4</c:v>
                </c:pt>
                <c:pt idx="40471">
                  <c:v>4.8196146076349101E-3</c:v>
                </c:pt>
                <c:pt idx="40472">
                  <c:v>4.3648061026469601E-3</c:v>
                </c:pt>
                <c:pt idx="40473">
                  <c:v>1.0015230370564499E-2</c:v>
                </c:pt>
                <c:pt idx="40474">
                  <c:v>2.1594096595987201E-4</c:v>
                </c:pt>
                <c:pt idx="40475">
                  <c:v>1.8669497080288199E-3</c:v>
                </c:pt>
                <c:pt idx="40476">
                  <c:v>1.88411382251541E-4</c:v>
                </c:pt>
                <c:pt idx="40477">
                  <c:v>3.6652414158143198E-4</c:v>
                </c:pt>
                <c:pt idx="40478">
                  <c:v>5.3878244949186996E-4</c:v>
                </c:pt>
                <c:pt idx="40479">
                  <c:v>2.7913657620200999E-3</c:v>
                </c:pt>
                <c:pt idx="40480">
                  <c:v>7.2108093113825605E-5</c:v>
                </c:pt>
                <c:pt idx="40481">
                  <c:v>1.93565797313904E-3</c:v>
                </c:pt>
                <c:pt idx="40482">
                  <c:v>2.1087544852304298E-6</c:v>
                </c:pt>
                <c:pt idx="40483">
                  <c:v>9.6132532761793593E-3</c:v>
                </c:pt>
                <c:pt idx="40484">
                  <c:v>8.6185448789322696E-5</c:v>
                </c:pt>
                <c:pt idx="40485">
                  <c:v>1.3467525921417601E-4</c:v>
                </c:pt>
                <c:pt idx="40486">
                  <c:v>2.3626748803501501E-2</c:v>
                </c:pt>
                <c:pt idx="40487">
                  <c:v>5.4249188629698899E-3</c:v>
                </c:pt>
                <c:pt idx="40488">
                  <c:v>9.93103550174009E-3</c:v>
                </c:pt>
                <c:pt idx="40489">
                  <c:v>8.0753711691095096E-4</c:v>
                </c:pt>
                <c:pt idx="40490">
                  <c:v>8.7265113274155202E-4</c:v>
                </c:pt>
                <c:pt idx="40491">
                  <c:v>1.12605946741164E-2</c:v>
                </c:pt>
                <c:pt idx="40492">
                  <c:v>7.4260419140521797E-2</c:v>
                </c:pt>
                <c:pt idx="40493">
                  <c:v>7.8803622002543503E-4</c:v>
                </c:pt>
                <c:pt idx="40494">
                  <c:v>0.97156932968606002</c:v>
                </c:pt>
                <c:pt idx="40495">
                  <c:v>1.0612602578263799E-4</c:v>
                </c:pt>
                <c:pt idx="40496">
                  <c:v>1.5249431526686999E-4</c:v>
                </c:pt>
                <c:pt idx="40497">
                  <c:v>5.6529730660925402E-4</c:v>
                </c:pt>
                <c:pt idx="40498">
                  <c:v>2.8855234654890302E-3</c:v>
                </c:pt>
                <c:pt idx="40499">
                  <c:v>8.5267281578931296E-5</c:v>
                </c:pt>
                <c:pt idx="40500">
                  <c:v>2.2861488973987301E-4</c:v>
                </c:pt>
                <c:pt idx="40501">
                  <c:v>4.6778720232432602E-4</c:v>
                </c:pt>
                <c:pt idx="40502">
                  <c:v>1.71725651931292E-4</c:v>
                </c:pt>
                <c:pt idx="40503">
                  <c:v>1.1979403551413101E-2</c:v>
                </c:pt>
                <c:pt idx="40504">
                  <c:v>3.0357757197186798E-6</c:v>
                </c:pt>
                <c:pt idx="40505">
                  <c:v>1.2794838132292101E-4</c:v>
                </c:pt>
                <c:pt idx="40506">
                  <c:v>1.56998289792907E-3</c:v>
                </c:pt>
                <c:pt idx="40507">
                  <c:v>1.0870149497812099E-3</c:v>
                </c:pt>
                <c:pt idx="40508">
                  <c:v>4.3888770573072701E-4</c:v>
                </c:pt>
                <c:pt idx="40509">
                  <c:v>3.2200085445315797E-5</c:v>
                </c:pt>
                <c:pt idx="40510">
                  <c:v>2.06331335657373E-3</c:v>
                </c:pt>
                <c:pt idx="40511">
                  <c:v>1.8408592267618101E-5</c:v>
                </c:pt>
                <c:pt idx="40512">
                  <c:v>5.8646864527288302E-4</c:v>
                </c:pt>
                <c:pt idx="40513">
                  <c:v>7.4888279139331696E-4</c:v>
                </c:pt>
                <c:pt idx="40514">
                  <c:v>9.6470292807004903E-3</c:v>
                </c:pt>
                <c:pt idx="40515">
                  <c:v>4.6169321280945999E-4</c:v>
                </c:pt>
                <c:pt idx="40516">
                  <c:v>1.6014820191634099E-6</c:v>
                </c:pt>
                <c:pt idx="40517">
                  <c:v>3.1985176643009399E-3</c:v>
                </c:pt>
                <c:pt idx="40518">
                  <c:v>5.0506335624626898E-3</c:v>
                </c:pt>
                <c:pt idx="40519">
                  <c:v>3.2474153028031403E-5</c:v>
                </c:pt>
                <c:pt idx="40520">
                  <c:v>1.1470365941546801E-4</c:v>
                </c:pt>
                <c:pt idx="40521">
                  <c:v>2.5583110803034702E-3</c:v>
                </c:pt>
                <c:pt idx="40522">
                  <c:v>6.3677157652174295E-4</c:v>
                </c:pt>
                <c:pt idx="40523">
                  <c:v>9.0035926182838798E-5</c:v>
                </c:pt>
                <c:pt idx="40524">
                  <c:v>1.9500303495323501E-3</c:v>
                </c:pt>
                <c:pt idx="40525">
                  <c:v>1.1230729398365301E-5</c:v>
                </c:pt>
                <c:pt idx="40526">
                  <c:v>2.5847406022264201E-3</c:v>
                </c:pt>
                <c:pt idx="40527">
                  <c:v>2.26448296596147E-4</c:v>
                </c:pt>
                <c:pt idx="40528">
                  <c:v>1.7766370939939599E-4</c:v>
                </c:pt>
                <c:pt idx="40529">
                  <c:v>4.7908585257680097E-5</c:v>
                </c:pt>
                <c:pt idx="40530">
                  <c:v>3.4875348945840601E-3</c:v>
                </c:pt>
                <c:pt idx="40531">
                  <c:v>8.7696265274969697E-4</c:v>
                </c:pt>
                <c:pt idx="40532">
                  <c:v>4.4218147584271201E-4</c:v>
                </c:pt>
                <c:pt idx="40533">
                  <c:v>7.4589918889708402E-4</c:v>
                </c:pt>
                <c:pt idx="40534">
                  <c:v>1.32340794520294E-3</c:v>
                </c:pt>
                <c:pt idx="40535">
                  <c:v>1.0583317782292801E-3</c:v>
                </c:pt>
                <c:pt idx="40536">
                  <c:v>2.0005040563345801E-4</c:v>
                </c:pt>
                <c:pt idx="40537">
                  <c:v>2.9984044538901701E-6</c:v>
                </c:pt>
                <c:pt idx="40538">
                  <c:v>5.0415421879176597E-5</c:v>
                </c:pt>
                <c:pt idx="40539">
                  <c:v>4.2036936060783703E-3</c:v>
                </c:pt>
                <c:pt idx="40540">
                  <c:v>5.3609622416554302E-4</c:v>
                </c:pt>
                <c:pt idx="40541">
                  <c:v>6.74556209130702E-4</c:v>
                </c:pt>
                <c:pt idx="40542">
                  <c:v>1.51493608204949E-3</c:v>
                </c:pt>
                <c:pt idx="40543">
                  <c:v>1.5907812856844599E-3</c:v>
                </c:pt>
                <c:pt idx="40544">
                  <c:v>1.2340436026636099E-2</c:v>
                </c:pt>
                <c:pt idx="40545">
                  <c:v>2.1948872847978899E-4</c:v>
                </c:pt>
                <c:pt idx="40546">
                  <c:v>2.1142939985371899E-4</c:v>
                </c:pt>
                <c:pt idx="40547">
                  <c:v>0.21006401542830799</c:v>
                </c:pt>
                <c:pt idx="40548">
                  <c:v>5.0920064776711603E-6</c:v>
                </c:pt>
                <c:pt idx="40549">
                  <c:v>2.2681264330889801E-2</c:v>
                </c:pt>
                <c:pt idx="40550">
                  <c:v>1.5042671942958101E-4</c:v>
                </c:pt>
                <c:pt idx="40551">
                  <c:v>1.23998325439682E-5</c:v>
                </c:pt>
                <c:pt idx="40552">
                  <c:v>6.6040031110659102E-4</c:v>
                </c:pt>
                <c:pt idx="40553">
                  <c:v>4.4323049931713397E-2</c:v>
                </c:pt>
                <c:pt idx="40554">
                  <c:v>5.9152563380202895E-4</c:v>
                </c:pt>
                <c:pt idx="40555">
                  <c:v>8.6414396732532699E-3</c:v>
                </c:pt>
                <c:pt idx="40556">
                  <c:v>4.5958421789688797E-5</c:v>
                </c:pt>
                <c:pt idx="40557">
                  <c:v>2.7589753830298399E-4</c:v>
                </c:pt>
                <c:pt idx="40558">
                  <c:v>6.3088002726696896E-3</c:v>
                </c:pt>
                <c:pt idx="40559">
                  <c:v>2.151556427589E-4</c:v>
                </c:pt>
                <c:pt idx="40560">
                  <c:v>8.2021849984332696E-3</c:v>
                </c:pt>
                <c:pt idx="40561">
                  <c:v>1.87511210980963E-5</c:v>
                </c:pt>
                <c:pt idx="40562">
                  <c:v>2.6519499779308802E-4</c:v>
                </c:pt>
                <c:pt idx="40563">
                  <c:v>6.4197905417876502E-3</c:v>
                </c:pt>
                <c:pt idx="40564">
                  <c:v>7.6783098857007595E-5</c:v>
                </c:pt>
                <c:pt idx="40565">
                  <c:v>3.3317754349040398E-3</c:v>
                </c:pt>
                <c:pt idx="40566">
                  <c:v>3.0694494178496899E-4</c:v>
                </c:pt>
                <c:pt idx="40567">
                  <c:v>4.70449581635142E-3</c:v>
                </c:pt>
                <c:pt idx="40568">
                  <c:v>6.4903919228974003E-7</c:v>
                </c:pt>
                <c:pt idx="40569">
                  <c:v>2.3578564624547899E-3</c:v>
                </c:pt>
                <c:pt idx="40570">
                  <c:v>4.75925428164092E-4</c:v>
                </c:pt>
                <c:pt idx="40571">
                  <c:v>1.16429725012914E-2</c:v>
                </c:pt>
                <c:pt idx="40572">
                  <c:v>8.9514044355470403E-4</c:v>
                </c:pt>
                <c:pt idx="40573">
                  <c:v>2.87431958952342E-5</c:v>
                </c:pt>
                <c:pt idx="40574">
                  <c:v>1.6021950386903701E-4</c:v>
                </c:pt>
                <c:pt idx="40575">
                  <c:v>0.48587254100405097</c:v>
                </c:pt>
                <c:pt idx="40576">
                  <c:v>3.8847948177445101E-4</c:v>
                </c:pt>
                <c:pt idx="40577">
                  <c:v>3.5641952204160699E-6</c:v>
                </c:pt>
                <c:pt idx="40578">
                  <c:v>2.4590908471251298E-4</c:v>
                </c:pt>
                <c:pt idx="40579">
                  <c:v>1.6949659492441399E-2</c:v>
                </c:pt>
                <c:pt idx="40580">
                  <c:v>2.8555535405153E-5</c:v>
                </c:pt>
                <c:pt idx="40581">
                  <c:v>5.2698868727961196E-4</c:v>
                </c:pt>
                <c:pt idx="40582">
                  <c:v>2.11683547999241E-2</c:v>
                </c:pt>
                <c:pt idx="40583">
                  <c:v>2.8718621372999598E-3</c:v>
                </c:pt>
                <c:pt idx="40584">
                  <c:v>2.7672215678230601E-5</c:v>
                </c:pt>
                <c:pt idx="40585">
                  <c:v>2.4221414402724999E-4</c:v>
                </c:pt>
                <c:pt idx="40586">
                  <c:v>3.6584329843652202E-2</c:v>
                </c:pt>
                <c:pt idx="40587">
                  <c:v>1.10678852047344E-4</c:v>
                </c:pt>
                <c:pt idx="40588">
                  <c:v>5.1275689538220898E-4</c:v>
                </c:pt>
                <c:pt idx="40589">
                  <c:v>5.5638534762500698E-2</c:v>
                </c:pt>
                <c:pt idx="40590">
                  <c:v>1.4717472917372799E-4</c:v>
                </c:pt>
                <c:pt idx="40591">
                  <c:v>4.9680976115119705E-4</c:v>
                </c:pt>
                <c:pt idx="40592">
                  <c:v>6.6817142306122197E-4</c:v>
                </c:pt>
                <c:pt idx="40593">
                  <c:v>2.8295695523905399E-4</c:v>
                </c:pt>
                <c:pt idx="40594">
                  <c:v>2.0818189581087699E-4</c:v>
                </c:pt>
                <c:pt idx="40595">
                  <c:v>1.121448252585E-2</c:v>
                </c:pt>
                <c:pt idx="40596">
                  <c:v>3.9276818606023801E-4</c:v>
                </c:pt>
                <c:pt idx="40597">
                  <c:v>1.4624281885342399E-4</c:v>
                </c:pt>
                <c:pt idx="40598">
                  <c:v>6.0112571302045495E-4</c:v>
                </c:pt>
                <c:pt idx="40599">
                  <c:v>3.8046278565518499E-3</c:v>
                </c:pt>
                <c:pt idx="40600">
                  <c:v>1.3500529601018801E-4</c:v>
                </c:pt>
                <c:pt idx="40601">
                  <c:v>1.1051779556718401E-5</c:v>
                </c:pt>
                <c:pt idx="40602">
                  <c:v>1.4164656570406499E-4</c:v>
                </c:pt>
                <c:pt idx="40603">
                  <c:v>4.0650530824804399E-4</c:v>
                </c:pt>
                <c:pt idx="40604">
                  <c:v>2.04965715671041E-7</c:v>
                </c:pt>
                <c:pt idx="40605">
                  <c:v>4.0098855934874099E-6</c:v>
                </c:pt>
                <c:pt idx="40606">
                  <c:v>3.1252114452606801E-5</c:v>
                </c:pt>
                <c:pt idx="40607">
                  <c:v>1.9914333462490198E-3</c:v>
                </c:pt>
                <c:pt idx="40608">
                  <c:v>2.1889856664256799E-4</c:v>
                </c:pt>
                <c:pt idx="40609">
                  <c:v>7.2454273946258405E-4</c:v>
                </c:pt>
                <c:pt idx="40610">
                  <c:v>8.4764734823414401E-7</c:v>
                </c:pt>
                <c:pt idx="40611">
                  <c:v>7.3588587584909604E-3</c:v>
                </c:pt>
                <c:pt idx="40612">
                  <c:v>0.34408637530326103</c:v>
                </c:pt>
                <c:pt idx="40613">
                  <c:v>5.4619430062044002E-3</c:v>
                </c:pt>
                <c:pt idx="40614">
                  <c:v>1.33986089374374E-4</c:v>
                </c:pt>
                <c:pt idx="40615">
                  <c:v>1.4667089955237899E-6</c:v>
                </c:pt>
                <c:pt idx="40616">
                  <c:v>1.82442924502665E-3</c:v>
                </c:pt>
                <c:pt idx="40617">
                  <c:v>6.5382024189780598E-4</c:v>
                </c:pt>
                <c:pt idx="40618">
                  <c:v>6.3278923448944699E-4</c:v>
                </c:pt>
                <c:pt idx="40619">
                  <c:v>1.1745397786738501E-3</c:v>
                </c:pt>
                <c:pt idx="40620">
                  <c:v>4.5314710292636902E-4</c:v>
                </c:pt>
                <c:pt idx="40621">
                  <c:v>2.1244604281638101E-4</c:v>
                </c:pt>
                <c:pt idx="40622">
                  <c:v>1.5964427230383E-4</c:v>
                </c:pt>
                <c:pt idx="40623">
                  <c:v>1.5629436884010899E-2</c:v>
                </c:pt>
                <c:pt idx="40624">
                  <c:v>1.94965377592194E-3</c:v>
                </c:pt>
                <c:pt idx="40625">
                  <c:v>1.4580195836163401E-4</c:v>
                </c:pt>
                <c:pt idx="40626">
                  <c:v>3.5120515993991301E-3</c:v>
                </c:pt>
                <c:pt idx="40627">
                  <c:v>9.3614451277744895E-4</c:v>
                </c:pt>
                <c:pt idx="40628">
                  <c:v>1.32038448595065E-4</c:v>
                </c:pt>
                <c:pt idx="40629">
                  <c:v>6.3161199676154498E-3</c:v>
                </c:pt>
                <c:pt idx="40630">
                  <c:v>3.7485116757750098E-2</c:v>
                </c:pt>
                <c:pt idx="40631">
                  <c:v>1.1890343976009901E-4</c:v>
                </c:pt>
                <c:pt idx="40632">
                  <c:v>5.1682655471516797E-5</c:v>
                </c:pt>
                <c:pt idx="40633">
                  <c:v>8.9714161653982102E-3</c:v>
                </c:pt>
                <c:pt idx="40634">
                  <c:v>1.28333552981883E-4</c:v>
                </c:pt>
                <c:pt idx="40635">
                  <c:v>4.7945196240374901E-6</c:v>
                </c:pt>
                <c:pt idx="40636">
                  <c:v>1.0801935478261701E-4</c:v>
                </c:pt>
                <c:pt idx="40637">
                  <c:v>1.71878633202462E-3</c:v>
                </c:pt>
                <c:pt idx="40638">
                  <c:v>1.58752172885169E-4</c:v>
                </c:pt>
                <c:pt idx="40639">
                  <c:v>2.0658659954807699E-4</c:v>
                </c:pt>
                <c:pt idx="40640">
                  <c:v>1.0021623763369701E-3</c:v>
                </c:pt>
                <c:pt idx="40641">
                  <c:v>3.4602968267480002E-4</c:v>
                </c:pt>
                <c:pt idx="40642">
                  <c:v>3.8873355118356699E-4</c:v>
                </c:pt>
                <c:pt idx="40643">
                  <c:v>1.4801300212016501E-3</c:v>
                </c:pt>
                <c:pt idx="40644">
                  <c:v>5.2846166318791098E-5</c:v>
                </c:pt>
                <c:pt idx="40645">
                  <c:v>1.0316518185274201E-2</c:v>
                </c:pt>
                <c:pt idx="40646">
                  <c:v>2.8023555348745898E-3</c:v>
                </c:pt>
                <c:pt idx="40647">
                  <c:v>2.2820121458407401E-4</c:v>
                </c:pt>
                <c:pt idx="40648">
                  <c:v>1.35292196157724E-2</c:v>
                </c:pt>
                <c:pt idx="40649">
                  <c:v>6.3114085513350498E-3</c:v>
                </c:pt>
                <c:pt idx="40650">
                  <c:v>1.2365690173511299E-4</c:v>
                </c:pt>
                <c:pt idx="40651">
                  <c:v>1.9076298510638901E-6</c:v>
                </c:pt>
                <c:pt idx="40652">
                  <c:v>1.7645789942640599E-3</c:v>
                </c:pt>
                <c:pt idx="40653">
                  <c:v>2.2434451123774701E-4</c:v>
                </c:pt>
                <c:pt idx="40654">
                  <c:v>7.9317195286601993E-5</c:v>
                </c:pt>
                <c:pt idx="40655">
                  <c:v>2.7429748656329601E-4</c:v>
                </c:pt>
                <c:pt idx="40656">
                  <c:v>1.5642374241002398E-5</c:v>
                </c:pt>
                <c:pt idx="40657">
                  <c:v>4.5752870350191798E-4</c:v>
                </c:pt>
                <c:pt idx="40658">
                  <c:v>8.20497532573458E-7</c:v>
                </c:pt>
                <c:pt idx="40659">
                  <c:v>2.4561131902591498E-3</c:v>
                </c:pt>
                <c:pt idx="40660">
                  <c:v>2.53731467979516E-6</c:v>
                </c:pt>
                <c:pt idx="40661">
                  <c:v>5.7084670033332103E-4</c:v>
                </c:pt>
                <c:pt idx="40662">
                  <c:v>3.27105383356011E-4</c:v>
                </c:pt>
                <c:pt idx="40663">
                  <c:v>1.6121034626970299E-3</c:v>
                </c:pt>
                <c:pt idx="40664">
                  <c:v>4.1812314406512102E-5</c:v>
                </c:pt>
                <c:pt idx="40665">
                  <c:v>5.7673416877664103E-3</c:v>
                </c:pt>
                <c:pt idx="40666">
                  <c:v>1.66283639003962E-4</c:v>
                </c:pt>
                <c:pt idx="40667">
                  <c:v>4.7067850840120301E-4</c:v>
                </c:pt>
                <c:pt idx="40668">
                  <c:v>2.1105414958063899E-3</c:v>
                </c:pt>
                <c:pt idx="40669">
                  <c:v>7.7450731655071296E-3</c:v>
                </c:pt>
                <c:pt idx="40670">
                  <c:v>1.47681036771595E-4</c:v>
                </c:pt>
                <c:pt idx="40671">
                  <c:v>2.4637630585382201E-4</c:v>
                </c:pt>
                <c:pt idx="40672">
                  <c:v>8.6802616433607596E-5</c:v>
                </c:pt>
                <c:pt idx="40673">
                  <c:v>3.75231625444847E-3</c:v>
                </c:pt>
                <c:pt idx="40674">
                  <c:v>3.2425026170868699E-3</c:v>
                </c:pt>
                <c:pt idx="40675">
                  <c:v>4.70871602398175E-4</c:v>
                </c:pt>
                <c:pt idx="40676">
                  <c:v>7.18346691782195E-5</c:v>
                </c:pt>
                <c:pt idx="40677">
                  <c:v>5.2182791451574795E-4</c:v>
                </c:pt>
                <c:pt idx="40678">
                  <c:v>4.4314264946969202E-3</c:v>
                </c:pt>
                <c:pt idx="40679">
                  <c:v>4.2217412196607302E-4</c:v>
                </c:pt>
                <c:pt idx="40680">
                  <c:v>1.9221531702885399E-4</c:v>
                </c:pt>
                <c:pt idx="40681">
                  <c:v>3.70680353098986E-4</c:v>
                </c:pt>
                <c:pt idx="40682">
                  <c:v>1.8718900064885299E-7</c:v>
                </c:pt>
                <c:pt idx="40683">
                  <c:v>7.3975572877754399E-4</c:v>
                </c:pt>
                <c:pt idx="40684">
                  <c:v>1.0284196056789101E-3</c:v>
                </c:pt>
                <c:pt idx="40685">
                  <c:v>6.2022884034829996E-4</c:v>
                </c:pt>
                <c:pt idx="40686">
                  <c:v>5.2454453623617498E-4</c:v>
                </c:pt>
                <c:pt idx="40687">
                  <c:v>5.9909545368347196E-3</c:v>
                </c:pt>
                <c:pt idx="40688">
                  <c:v>7.1011280322873E-4</c:v>
                </c:pt>
                <c:pt idx="40689">
                  <c:v>4.0862718885707203E-3</c:v>
                </c:pt>
                <c:pt idx="40690">
                  <c:v>1.0350912932909E-2</c:v>
                </c:pt>
                <c:pt idx="40691">
                  <c:v>4.5225209466036201E-4</c:v>
                </c:pt>
                <c:pt idx="40692">
                  <c:v>6.2087917714010403E-7</c:v>
                </c:pt>
                <c:pt idx="40693">
                  <c:v>6.8381680349371696E-7</c:v>
                </c:pt>
                <c:pt idx="40694">
                  <c:v>2.3648524607366199E-7</c:v>
                </c:pt>
                <c:pt idx="40695">
                  <c:v>1.50820446885064E-4</c:v>
                </c:pt>
                <c:pt idx="40696">
                  <c:v>7.1204216376158604E-7</c:v>
                </c:pt>
                <c:pt idx="40697">
                  <c:v>2.73821782670068E-3</c:v>
                </c:pt>
                <c:pt idx="40698">
                  <c:v>3.47563587646102E-3</c:v>
                </c:pt>
                <c:pt idx="40699">
                  <c:v>1.8831836458735199E-4</c:v>
                </c:pt>
                <c:pt idx="40700">
                  <c:v>5.6474654722986199E-4</c:v>
                </c:pt>
                <c:pt idx="40701">
                  <c:v>2.2809307119425002E-3</c:v>
                </c:pt>
                <c:pt idx="40702">
                  <c:v>8.6253281647857505E-6</c:v>
                </c:pt>
                <c:pt idx="40703">
                  <c:v>1.4111809486736001E-4</c:v>
                </c:pt>
                <c:pt idx="40704">
                  <c:v>3.80816122533707E-2</c:v>
                </c:pt>
                <c:pt idx="40705">
                  <c:v>1.86478038443651E-2</c:v>
                </c:pt>
                <c:pt idx="40706">
                  <c:v>4.2981101862487403E-3</c:v>
                </c:pt>
                <c:pt idx="40707">
                  <c:v>9.8088979116878205E-5</c:v>
                </c:pt>
                <c:pt idx="40708">
                  <c:v>1.47084525832533E-2</c:v>
                </c:pt>
                <c:pt idx="40709">
                  <c:v>2.58629855986024E-4</c:v>
                </c:pt>
                <c:pt idx="40710">
                  <c:v>3.5028844676387202E-4</c:v>
                </c:pt>
                <c:pt idx="40711">
                  <c:v>4.40891636041129E-4</c:v>
                </c:pt>
                <c:pt idx="40712">
                  <c:v>1.86914199168388E-2</c:v>
                </c:pt>
                <c:pt idx="40713">
                  <c:v>1.8016350943495001E-4</c:v>
                </c:pt>
                <c:pt idx="40714">
                  <c:v>3.0568159282150398E-7</c:v>
                </c:pt>
                <c:pt idx="40715">
                  <c:v>2.68954467001208E-3</c:v>
                </c:pt>
                <c:pt idx="40716">
                  <c:v>1.46346001054677E-6</c:v>
                </c:pt>
                <c:pt idx="40717">
                  <c:v>2.0960939098874299E-4</c:v>
                </c:pt>
                <c:pt idx="40718">
                  <c:v>9.4496904802761502E-4</c:v>
                </c:pt>
                <c:pt idx="40719">
                  <c:v>5.5475996203576002E-4</c:v>
                </c:pt>
                <c:pt idx="40720">
                  <c:v>7.4475521151289503E-3</c:v>
                </c:pt>
                <c:pt idx="40721">
                  <c:v>2.22843965080973E-4</c:v>
                </c:pt>
                <c:pt idx="40722">
                  <c:v>1.01733526714362E-3</c:v>
                </c:pt>
                <c:pt idx="40723">
                  <c:v>6.0788025416958803E-4</c:v>
                </c:pt>
                <c:pt idx="40724">
                  <c:v>1.1552027201723799E-5</c:v>
                </c:pt>
                <c:pt idx="40725">
                  <c:v>1.15594280232944E-6</c:v>
                </c:pt>
                <c:pt idx="40726">
                  <c:v>7.1275228980801197E-3</c:v>
                </c:pt>
                <c:pt idx="40727">
                  <c:v>4.9900056990529497E-3</c:v>
                </c:pt>
                <c:pt idx="40728">
                  <c:v>4.9083814013928305E-4</c:v>
                </c:pt>
                <c:pt idx="40729">
                  <c:v>1.4784886996146299E-3</c:v>
                </c:pt>
                <c:pt idx="40730">
                  <c:v>1.6799502238099099E-4</c:v>
                </c:pt>
                <c:pt idx="40731">
                  <c:v>5.5412700407116101E-4</c:v>
                </c:pt>
                <c:pt idx="40732">
                  <c:v>6.0636657273988703E-2</c:v>
                </c:pt>
                <c:pt idx="40733">
                  <c:v>1.26223269362976E-3</c:v>
                </c:pt>
                <c:pt idx="40734">
                  <c:v>4.9664250107026801E-4</c:v>
                </c:pt>
                <c:pt idx="40735">
                  <c:v>8.8454359393468404E-7</c:v>
                </c:pt>
                <c:pt idx="40736">
                  <c:v>7.3689155017962597E-5</c:v>
                </c:pt>
                <c:pt idx="40737">
                  <c:v>5.6879051522741998E-4</c:v>
                </c:pt>
                <c:pt idx="40738">
                  <c:v>1.50237277850597E-4</c:v>
                </c:pt>
                <c:pt idx="40739">
                  <c:v>4.9296583941099703E-4</c:v>
                </c:pt>
                <c:pt idx="40740">
                  <c:v>3.2112704749936402E-4</c:v>
                </c:pt>
                <c:pt idx="40741">
                  <c:v>1.8114702751027199E-4</c:v>
                </c:pt>
                <c:pt idx="40742">
                  <c:v>8.3296929845885399E-5</c:v>
                </c:pt>
                <c:pt idx="40743">
                  <c:v>1.7457534053739001E-4</c:v>
                </c:pt>
                <c:pt idx="40744">
                  <c:v>4.6863390975567301E-7</c:v>
                </c:pt>
                <c:pt idx="40745">
                  <c:v>7.1061654569771603E-4</c:v>
                </c:pt>
                <c:pt idx="40746">
                  <c:v>2.7809166042273001E-2</c:v>
                </c:pt>
                <c:pt idx="40747">
                  <c:v>2.3701106909063299E-3</c:v>
                </c:pt>
                <c:pt idx="40748">
                  <c:v>3.2909280357256202E-4</c:v>
                </c:pt>
                <c:pt idx="40749">
                  <c:v>2.82593449921554E-3</c:v>
                </c:pt>
                <c:pt idx="40750">
                  <c:v>1.34471818976522E-3</c:v>
                </c:pt>
                <c:pt idx="40751">
                  <c:v>1.08734938618344E-4</c:v>
                </c:pt>
                <c:pt idx="40752">
                  <c:v>6.7232943254768993E-5</c:v>
                </c:pt>
                <c:pt idx="40753">
                  <c:v>6.7754079507525105E-5</c:v>
                </c:pt>
                <c:pt idx="40754">
                  <c:v>1.5562722851291801E-4</c:v>
                </c:pt>
                <c:pt idx="40755">
                  <c:v>5.2599001328226195E-4</c:v>
                </c:pt>
                <c:pt idx="40756">
                  <c:v>2.9284570936886499E-3</c:v>
                </c:pt>
                <c:pt idx="40757">
                  <c:v>3.6031249497256398E-3</c:v>
                </c:pt>
                <c:pt idx="40758">
                  <c:v>4.9657947160036096E-3</c:v>
                </c:pt>
                <c:pt idx="40759">
                  <c:v>7.1551937566621804E-4</c:v>
                </c:pt>
                <c:pt idx="40760">
                  <c:v>9.1242043363046602E-2</c:v>
                </c:pt>
                <c:pt idx="40761">
                  <c:v>2.8358411550663201E-4</c:v>
                </c:pt>
                <c:pt idx="40762">
                  <c:v>3.2519191441774298E-4</c:v>
                </c:pt>
                <c:pt idx="40763">
                  <c:v>4.7368167264891697E-4</c:v>
                </c:pt>
                <c:pt idx="40764">
                  <c:v>9.4618015660350696E-5</c:v>
                </c:pt>
                <c:pt idx="40765">
                  <c:v>6.8354579276825699E-4</c:v>
                </c:pt>
                <c:pt idx="40766">
                  <c:v>7.7476078529254803E-3</c:v>
                </c:pt>
                <c:pt idx="40767">
                  <c:v>2.39593199717966E-3</c:v>
                </c:pt>
                <c:pt idx="40768">
                  <c:v>9.86313878988775E-5</c:v>
                </c:pt>
                <c:pt idx="40769">
                  <c:v>1.0412607682927601E-6</c:v>
                </c:pt>
                <c:pt idx="40770">
                  <c:v>3.7956798461632801E-7</c:v>
                </c:pt>
                <c:pt idx="40771">
                  <c:v>1.6005219897497799E-3</c:v>
                </c:pt>
                <c:pt idx="40772">
                  <c:v>2.2465199790625099E-4</c:v>
                </c:pt>
                <c:pt idx="40773">
                  <c:v>1.8884925618633101E-4</c:v>
                </c:pt>
                <c:pt idx="40774">
                  <c:v>5.1788429201531899E-5</c:v>
                </c:pt>
                <c:pt idx="40775">
                  <c:v>1.68335873480741E-5</c:v>
                </c:pt>
                <c:pt idx="40776">
                  <c:v>8.9056196150491703E-4</c:v>
                </c:pt>
                <c:pt idx="40777">
                  <c:v>2.93553256652326E-3</c:v>
                </c:pt>
                <c:pt idx="40778">
                  <c:v>4.6665586273105998E-2</c:v>
                </c:pt>
                <c:pt idx="40779">
                  <c:v>1.18337708494938E-6</c:v>
                </c:pt>
                <c:pt idx="40780">
                  <c:v>3.0167737209371399E-2</c:v>
                </c:pt>
                <c:pt idx="40781">
                  <c:v>1.91162001447273E-4</c:v>
                </c:pt>
                <c:pt idx="40782">
                  <c:v>1.0244000911063401E-3</c:v>
                </c:pt>
                <c:pt idx="40783">
                  <c:v>6.4198307515814495E-4</c:v>
                </c:pt>
                <c:pt idx="40784">
                  <c:v>1.845742428835E-4</c:v>
                </c:pt>
                <c:pt idx="40785">
                  <c:v>1.12636445526487E-4</c:v>
                </c:pt>
                <c:pt idx="40786">
                  <c:v>1.03723777099148E-3</c:v>
                </c:pt>
                <c:pt idx="40787">
                  <c:v>6.3076425533151702E-4</c:v>
                </c:pt>
                <c:pt idx="40788">
                  <c:v>1.4927564369333101E-3</c:v>
                </c:pt>
                <c:pt idx="40789">
                  <c:v>3.4020775294140403E-4</c:v>
                </c:pt>
                <c:pt idx="40790">
                  <c:v>1.6401084922895899E-7</c:v>
                </c:pt>
                <c:pt idx="40791">
                  <c:v>2.2199795639406901E-3</c:v>
                </c:pt>
                <c:pt idx="40792">
                  <c:v>5.3047505767878599E-4</c:v>
                </c:pt>
                <c:pt idx="40793">
                  <c:v>5.2306198046031896E-4</c:v>
                </c:pt>
                <c:pt idx="40794">
                  <c:v>9.5462219448905894E-5</c:v>
                </c:pt>
                <c:pt idx="40795">
                  <c:v>1.5180893603789301E-3</c:v>
                </c:pt>
                <c:pt idx="40796">
                  <c:v>3.8008823253863598E-7</c:v>
                </c:pt>
                <c:pt idx="40797">
                  <c:v>5.6438691728158998E-3</c:v>
                </c:pt>
                <c:pt idx="40798">
                  <c:v>4.0105120579591201E-3</c:v>
                </c:pt>
                <c:pt idx="40799">
                  <c:v>7.7945051844458495E-5</c:v>
                </c:pt>
                <c:pt idx="40800">
                  <c:v>2.2025665781604401E-5</c:v>
                </c:pt>
                <c:pt idx="40801">
                  <c:v>1.6007305953297399E-2</c:v>
                </c:pt>
                <c:pt idx="40802">
                  <c:v>2.7706865087860198E-7</c:v>
                </c:pt>
                <c:pt idx="40803">
                  <c:v>3.2616324667492599E-3</c:v>
                </c:pt>
                <c:pt idx="40804">
                  <c:v>9.0734924614429799E-7</c:v>
                </c:pt>
                <c:pt idx="40805">
                  <c:v>1.3225648967230201E-3</c:v>
                </c:pt>
                <c:pt idx="40806">
                  <c:v>2.3733397465174602E-5</c:v>
                </c:pt>
                <c:pt idx="40807">
                  <c:v>1.65739724760184E-3</c:v>
                </c:pt>
                <c:pt idx="40808">
                  <c:v>3.8795067300273298E-3</c:v>
                </c:pt>
                <c:pt idx="40809">
                  <c:v>1.63522212663184E-4</c:v>
                </c:pt>
                <c:pt idx="40810">
                  <c:v>1.4302557794453601E-3</c:v>
                </c:pt>
                <c:pt idx="40811">
                  <c:v>1.02385191073615E-3</c:v>
                </c:pt>
                <c:pt idx="40812">
                  <c:v>1.7282831282673002E-2</c:v>
                </c:pt>
                <c:pt idx="40813">
                  <c:v>4.6775088715633696E-3</c:v>
                </c:pt>
                <c:pt idx="40814">
                  <c:v>4.0677759215242701E-4</c:v>
                </c:pt>
                <c:pt idx="40815">
                  <c:v>3.1845427500356698E-4</c:v>
                </c:pt>
                <c:pt idx="40816">
                  <c:v>5.6505157347519497E-4</c:v>
                </c:pt>
                <c:pt idx="40817">
                  <c:v>6.9924009526861602E-3</c:v>
                </c:pt>
                <c:pt idx="40818">
                  <c:v>1.15784307901409E-3</c:v>
                </c:pt>
                <c:pt idx="40819">
                  <c:v>2.2155837118964399E-6</c:v>
                </c:pt>
                <c:pt idx="40820">
                  <c:v>8.0082766931691696E-3</c:v>
                </c:pt>
                <c:pt idx="40821">
                  <c:v>1.6519928037831901E-2</c:v>
                </c:pt>
                <c:pt idx="40822">
                  <c:v>6.2135166009264203E-4</c:v>
                </c:pt>
                <c:pt idx="40823">
                  <c:v>7.7945059209653903E-7</c:v>
                </c:pt>
                <c:pt idx="40824">
                  <c:v>2.3881215248984901E-3</c:v>
                </c:pt>
                <c:pt idx="40825">
                  <c:v>0.34355801473743602</c:v>
                </c:pt>
                <c:pt idx="40826">
                  <c:v>1.8078283368914901E-7</c:v>
                </c:pt>
                <c:pt idx="40827">
                  <c:v>1.4914599253525301E-4</c:v>
                </c:pt>
                <c:pt idx="40828">
                  <c:v>2.2363035171299498E-3</c:v>
                </c:pt>
                <c:pt idx="40829">
                  <c:v>7.9705916357480006E-2</c:v>
                </c:pt>
                <c:pt idx="40830">
                  <c:v>6.4529779054963798E-4</c:v>
                </c:pt>
                <c:pt idx="40831">
                  <c:v>1.78586554688625E-6</c:v>
                </c:pt>
                <c:pt idx="40832">
                  <c:v>1.0495595352692699E-3</c:v>
                </c:pt>
                <c:pt idx="40833">
                  <c:v>4.44877455160786E-3</c:v>
                </c:pt>
                <c:pt idx="40834">
                  <c:v>2.66995683637488E-4</c:v>
                </c:pt>
                <c:pt idx="40835">
                  <c:v>2.5519293070180702E-4</c:v>
                </c:pt>
                <c:pt idx="40836">
                  <c:v>4.1065724536154102E-4</c:v>
                </c:pt>
                <c:pt idx="40837">
                  <c:v>4.1466065059293702E-4</c:v>
                </c:pt>
                <c:pt idx="40838">
                  <c:v>5.26779886388927E-4</c:v>
                </c:pt>
                <c:pt idx="40839">
                  <c:v>3.1907651644656298E-3</c:v>
                </c:pt>
                <c:pt idx="40840">
                  <c:v>1.06148014584757E-3</c:v>
                </c:pt>
                <c:pt idx="40841">
                  <c:v>1.3837934164489E-3</c:v>
                </c:pt>
                <c:pt idx="40842">
                  <c:v>3.2573072070031398E-4</c:v>
                </c:pt>
                <c:pt idx="40843">
                  <c:v>2.9518897475183901E-2</c:v>
                </c:pt>
                <c:pt idx="40844">
                  <c:v>2.2794766277404999E-2</c:v>
                </c:pt>
                <c:pt idx="40845">
                  <c:v>4.1727081809710701E-4</c:v>
                </c:pt>
                <c:pt idx="40846">
                  <c:v>1.3028290536264699E-3</c:v>
                </c:pt>
                <c:pt idx="40847">
                  <c:v>2.96462667190339E-4</c:v>
                </c:pt>
                <c:pt idx="40848">
                  <c:v>1.27252730170508E-7</c:v>
                </c:pt>
                <c:pt idx="40849">
                  <c:v>2.6175169503501301E-2</c:v>
                </c:pt>
                <c:pt idx="40850">
                  <c:v>6.3099139581034303E-3</c:v>
                </c:pt>
                <c:pt idx="40851">
                  <c:v>7.9449770249491805E-4</c:v>
                </c:pt>
                <c:pt idx="40852">
                  <c:v>4.0005626602143202E-4</c:v>
                </c:pt>
                <c:pt idx="40853">
                  <c:v>1.6322624640316601E-3</c:v>
                </c:pt>
                <c:pt idx="40854">
                  <c:v>1.14887529423283E-4</c:v>
                </c:pt>
                <c:pt idx="40855">
                  <c:v>5.2604138585918803E-5</c:v>
                </c:pt>
                <c:pt idx="40856">
                  <c:v>2.7807239147745301E-3</c:v>
                </c:pt>
                <c:pt idx="40857">
                  <c:v>6.8453406761147595E-5</c:v>
                </c:pt>
                <c:pt idx="40858">
                  <c:v>4.09828325361321E-4</c:v>
                </c:pt>
                <c:pt idx="40859">
                  <c:v>8.9538130940567395E-3</c:v>
                </c:pt>
                <c:pt idx="40860">
                  <c:v>4.49998125800612E-7</c:v>
                </c:pt>
                <c:pt idx="40861">
                  <c:v>4.7188475954712999E-7</c:v>
                </c:pt>
                <c:pt idx="40862">
                  <c:v>1.6395347168495601E-4</c:v>
                </c:pt>
                <c:pt idx="40863">
                  <c:v>5.8085112332590099E-5</c:v>
                </c:pt>
                <c:pt idx="40864">
                  <c:v>3.38714061948135E-6</c:v>
                </c:pt>
                <c:pt idx="40865">
                  <c:v>1.7201091792659099E-4</c:v>
                </c:pt>
                <c:pt idx="40866">
                  <c:v>1.9200254059036301E-3</c:v>
                </c:pt>
                <c:pt idx="40867">
                  <c:v>5.6919409358515098E-5</c:v>
                </c:pt>
                <c:pt idx="40868">
                  <c:v>1.7128388487772E-4</c:v>
                </c:pt>
                <c:pt idx="40869">
                  <c:v>1.3853464100974699E-4</c:v>
                </c:pt>
                <c:pt idx="40870">
                  <c:v>4.5154357035055199E-4</c:v>
                </c:pt>
                <c:pt idx="40871">
                  <c:v>1.3985938396338999E-4</c:v>
                </c:pt>
                <c:pt idx="40872">
                  <c:v>3.0816495984551501E-4</c:v>
                </c:pt>
                <c:pt idx="40873">
                  <c:v>3.2706326431454301E-4</c:v>
                </c:pt>
                <c:pt idx="40874">
                  <c:v>7.1720638820431296E-2</c:v>
                </c:pt>
                <c:pt idx="40875">
                  <c:v>8.3168424645248197E-4</c:v>
                </c:pt>
                <c:pt idx="40876">
                  <c:v>4.9997484545307705E-4</c:v>
                </c:pt>
                <c:pt idx="40877">
                  <c:v>4.0890413619763004E-3</c:v>
                </c:pt>
                <c:pt idx="40878">
                  <c:v>2.9447885703695399E-7</c:v>
                </c:pt>
                <c:pt idx="40879">
                  <c:v>3.26447872628626E-7</c:v>
                </c:pt>
                <c:pt idx="40880">
                  <c:v>9.8373486497448096E-7</c:v>
                </c:pt>
                <c:pt idx="40881">
                  <c:v>9.5364254250061798E-4</c:v>
                </c:pt>
                <c:pt idx="40882">
                  <c:v>5.4834696810102496E-6</c:v>
                </c:pt>
                <c:pt idx="40883">
                  <c:v>3.0292749649788603E-4</c:v>
                </c:pt>
                <c:pt idx="40884">
                  <c:v>2.8566049056038499E-7</c:v>
                </c:pt>
                <c:pt idx="40885">
                  <c:v>6.7492722246597595E-5</c:v>
                </c:pt>
                <c:pt idx="40886">
                  <c:v>5.3291545604424598E-5</c:v>
                </c:pt>
                <c:pt idx="40887">
                  <c:v>1.5313394569795E-4</c:v>
                </c:pt>
                <c:pt idx="40888">
                  <c:v>1.06642319119402E-2</c:v>
                </c:pt>
                <c:pt idx="40889">
                  <c:v>1.8485127546805799E-4</c:v>
                </c:pt>
                <c:pt idx="40890">
                  <c:v>1.5990438154904899E-4</c:v>
                </c:pt>
                <c:pt idx="40891">
                  <c:v>8.7774934829869605E-5</c:v>
                </c:pt>
                <c:pt idx="40892">
                  <c:v>9.3403637703047104E-4</c:v>
                </c:pt>
                <c:pt idx="40893">
                  <c:v>1.5235554604011701E-3</c:v>
                </c:pt>
                <c:pt idx="40894">
                  <c:v>9.9341269117970109E-4</c:v>
                </c:pt>
                <c:pt idx="40895">
                  <c:v>1.3348102256273E-2</c:v>
                </c:pt>
                <c:pt idx="40896">
                  <c:v>4.06840935780384E-6</c:v>
                </c:pt>
                <c:pt idx="40897">
                  <c:v>1.8965294626864401E-6</c:v>
                </c:pt>
                <c:pt idx="40898">
                  <c:v>2.800560558742E-4</c:v>
                </c:pt>
                <c:pt idx="40899">
                  <c:v>1.7287975192511101E-4</c:v>
                </c:pt>
                <c:pt idx="40900">
                  <c:v>9.8833414097692206E-3</c:v>
                </c:pt>
                <c:pt idx="40901">
                  <c:v>5.2737173435602901E-4</c:v>
                </c:pt>
                <c:pt idx="40902">
                  <c:v>2.7149365040808599E-4</c:v>
                </c:pt>
                <c:pt idx="40903">
                  <c:v>2.4314987729970498E-6</c:v>
                </c:pt>
                <c:pt idx="40904">
                  <c:v>1.2461485267628799E-3</c:v>
                </c:pt>
                <c:pt idx="40905">
                  <c:v>3.87725703098038E-3</c:v>
                </c:pt>
                <c:pt idx="40906">
                  <c:v>9.9914020608038098E-4</c:v>
                </c:pt>
                <c:pt idx="40907">
                  <c:v>2.0335868782257101E-4</c:v>
                </c:pt>
                <c:pt idx="40908">
                  <c:v>6.34658840665818E-7</c:v>
                </c:pt>
                <c:pt idx="40909">
                  <c:v>1.0004001390279399E-5</c:v>
                </c:pt>
                <c:pt idx="40910">
                  <c:v>4.0446189450845798E-5</c:v>
                </c:pt>
                <c:pt idx="40911">
                  <c:v>1.3598946039278199E-4</c:v>
                </c:pt>
                <c:pt idx="40912">
                  <c:v>1.93009684572165E-4</c:v>
                </c:pt>
                <c:pt idx="40913">
                  <c:v>4.8080483075128599E-5</c:v>
                </c:pt>
                <c:pt idx="40914">
                  <c:v>3.4268753646980699E-4</c:v>
                </c:pt>
                <c:pt idx="40915">
                  <c:v>2.5912522506756599E-2</c:v>
                </c:pt>
                <c:pt idx="40916">
                  <c:v>4.2324409012818099E-4</c:v>
                </c:pt>
                <c:pt idx="40917">
                  <c:v>1.3400691739917901E-3</c:v>
                </c:pt>
                <c:pt idx="40918">
                  <c:v>4.0015624688990498E-7</c:v>
                </c:pt>
                <c:pt idx="40919">
                  <c:v>5.8234066784116301E-5</c:v>
                </c:pt>
                <c:pt idx="40920">
                  <c:v>9.4385414486942796E-3</c:v>
                </c:pt>
                <c:pt idx="40921">
                  <c:v>1.05061201101409E-6</c:v>
                </c:pt>
                <c:pt idx="40922">
                  <c:v>8.3235817681561505E-2</c:v>
                </c:pt>
                <c:pt idx="40923">
                  <c:v>8.4325120946780806E-5</c:v>
                </c:pt>
                <c:pt idx="40924">
                  <c:v>3.86510555334849E-7</c:v>
                </c:pt>
                <c:pt idx="40925">
                  <c:v>1.22419846128067E-3</c:v>
                </c:pt>
                <c:pt idx="40926">
                  <c:v>4.8979928553642205E-4</c:v>
                </c:pt>
                <c:pt idx="40927">
                  <c:v>8.2357829613839497E-5</c:v>
                </c:pt>
                <c:pt idx="40928">
                  <c:v>1.9214300613352301E-3</c:v>
                </c:pt>
                <c:pt idx="40929">
                  <c:v>7.1007738707628599E-4</c:v>
                </c:pt>
                <c:pt idx="40930">
                  <c:v>2.8954673898341598E-3</c:v>
                </c:pt>
                <c:pt idx="40931">
                  <c:v>4.4534898322112098E-4</c:v>
                </c:pt>
                <c:pt idx="40932">
                  <c:v>3.8086465950667E-4</c:v>
                </c:pt>
                <c:pt idx="40933">
                  <c:v>2.64633283530229E-5</c:v>
                </c:pt>
                <c:pt idx="40934">
                  <c:v>4.4471821637699102E-5</c:v>
                </c:pt>
                <c:pt idx="40935">
                  <c:v>5.3750967902371403E-4</c:v>
                </c:pt>
                <c:pt idx="40936">
                  <c:v>1.0575547195474501E-3</c:v>
                </c:pt>
                <c:pt idx="40937">
                  <c:v>2.4985871517162202E-2</c:v>
                </c:pt>
                <c:pt idx="40938">
                  <c:v>3.1379664477211798E-5</c:v>
                </c:pt>
                <c:pt idx="40939">
                  <c:v>3.8599793473545999E-3</c:v>
                </c:pt>
                <c:pt idx="40940">
                  <c:v>2.9252841500609298E-4</c:v>
                </c:pt>
                <c:pt idx="40941">
                  <c:v>5.4421685170183399E-4</c:v>
                </c:pt>
                <c:pt idx="40942">
                  <c:v>1.8388700617105499E-3</c:v>
                </c:pt>
                <c:pt idx="40943">
                  <c:v>1.2089764035399701E-4</c:v>
                </c:pt>
                <c:pt idx="40944">
                  <c:v>2.3446008573492301E-5</c:v>
                </c:pt>
                <c:pt idx="40945">
                  <c:v>1.1836197326267699E-3</c:v>
                </c:pt>
                <c:pt idx="40946">
                  <c:v>4.8524704701510299E-5</c:v>
                </c:pt>
                <c:pt idx="40947">
                  <c:v>8.4111396926533802E-4</c:v>
                </c:pt>
                <c:pt idx="40948">
                  <c:v>3.1953217062289201E-3</c:v>
                </c:pt>
                <c:pt idx="40949">
                  <c:v>4.4797712043068399E-4</c:v>
                </c:pt>
                <c:pt idx="40950">
                  <c:v>6.8579216631937603E-5</c:v>
                </c:pt>
                <c:pt idx="40951">
                  <c:v>1.78073998484192E-4</c:v>
                </c:pt>
                <c:pt idx="40952">
                  <c:v>1.9177610714473198E-6</c:v>
                </c:pt>
                <c:pt idx="40953">
                  <c:v>1.8435022057507701E-3</c:v>
                </c:pt>
                <c:pt idx="40954">
                  <c:v>2.6625873212412602E-7</c:v>
                </c:pt>
                <c:pt idx="40955">
                  <c:v>9.1108798291826701E-6</c:v>
                </c:pt>
                <c:pt idx="40956">
                  <c:v>1.3849998884094301E-4</c:v>
                </c:pt>
                <c:pt idx="40957">
                  <c:v>2.2895469918451602E-3</c:v>
                </c:pt>
                <c:pt idx="40958">
                  <c:v>5.9734587236255398E-3</c:v>
                </c:pt>
                <c:pt idx="40959">
                  <c:v>8.9829198617603803E-4</c:v>
                </c:pt>
                <c:pt idx="40960">
                  <c:v>3.5980924628394801E-3</c:v>
                </c:pt>
                <c:pt idx="40961">
                  <c:v>3.1375622659051798E-5</c:v>
                </c:pt>
                <c:pt idx="40962">
                  <c:v>6.7791872320253595E-4</c:v>
                </c:pt>
                <c:pt idx="40963">
                  <c:v>7.0788997188828899E-4</c:v>
                </c:pt>
                <c:pt idx="40964">
                  <c:v>1.4304198573376599E-4</c:v>
                </c:pt>
                <c:pt idx="40965">
                  <c:v>8.45765868481951E-3</c:v>
                </c:pt>
                <c:pt idx="40966">
                  <c:v>1.9305474754487499E-3</c:v>
                </c:pt>
                <c:pt idx="40967">
                  <c:v>1.5306566849197399E-4</c:v>
                </c:pt>
                <c:pt idx="40968">
                  <c:v>9.6761636695021999E-5</c:v>
                </c:pt>
                <c:pt idx="40969">
                  <c:v>0.10696502712476499</c:v>
                </c:pt>
                <c:pt idx="40970">
                  <c:v>1.5019628169171499E-4</c:v>
                </c:pt>
                <c:pt idx="40971">
                  <c:v>4.5621578645065298E-7</c:v>
                </c:pt>
                <c:pt idx="40972">
                  <c:v>8.69906438214746E-4</c:v>
                </c:pt>
                <c:pt idx="40973">
                  <c:v>3.9069088685455502E-7</c:v>
                </c:pt>
                <c:pt idx="40974">
                  <c:v>3.0974958774603E-7</c:v>
                </c:pt>
                <c:pt idx="40975">
                  <c:v>1.14856968369021E-4</c:v>
                </c:pt>
                <c:pt idx="40976">
                  <c:v>9.6512898460759998E-4</c:v>
                </c:pt>
                <c:pt idx="40977">
                  <c:v>1.55977654355951E-4</c:v>
                </c:pt>
                <c:pt idx="40978">
                  <c:v>2.3783765818090999E-4</c:v>
                </c:pt>
                <c:pt idx="40979">
                  <c:v>1.4141561950182799E-3</c:v>
                </c:pt>
                <c:pt idx="40980">
                  <c:v>5.4021898432909997E-4</c:v>
                </c:pt>
                <c:pt idx="40981">
                  <c:v>4.2186879019240802E-3</c:v>
                </c:pt>
                <c:pt idx="40982">
                  <c:v>3.9035905417335802E-6</c:v>
                </c:pt>
                <c:pt idx="40983">
                  <c:v>4.6263222799654801E-7</c:v>
                </c:pt>
                <c:pt idx="40984">
                  <c:v>2.3478342958612399E-4</c:v>
                </c:pt>
                <c:pt idx="40985">
                  <c:v>1.0093501586787199E-3</c:v>
                </c:pt>
                <c:pt idx="40986">
                  <c:v>1.96086421724718E-3</c:v>
                </c:pt>
                <c:pt idx="40987">
                  <c:v>8.4672239091534297E-7</c:v>
                </c:pt>
                <c:pt idx="40988">
                  <c:v>3.3007259694967398E-4</c:v>
                </c:pt>
                <c:pt idx="40989">
                  <c:v>6.1705027516230099E-3</c:v>
                </c:pt>
                <c:pt idx="40990">
                  <c:v>4.9328626941908198E-5</c:v>
                </c:pt>
                <c:pt idx="40991">
                  <c:v>2.2637728296645001E-4</c:v>
                </c:pt>
                <c:pt idx="40992">
                  <c:v>9.8342599450773499E-5</c:v>
                </c:pt>
                <c:pt idx="40993">
                  <c:v>6.0388114447905005E-4</c:v>
                </c:pt>
                <c:pt idx="40994">
                  <c:v>4.2662487245499401E-4</c:v>
                </c:pt>
                <c:pt idx="40995">
                  <c:v>6.7691685830332805E-5</c:v>
                </c:pt>
                <c:pt idx="40996">
                  <c:v>4.7563340190403701E-4</c:v>
                </c:pt>
                <c:pt idx="40997">
                  <c:v>5.5799133882898798E-5</c:v>
                </c:pt>
                <c:pt idx="40998">
                  <c:v>6.69190747930284E-3</c:v>
                </c:pt>
                <c:pt idx="40999">
                  <c:v>5.4927191798836904E-7</c:v>
                </c:pt>
                <c:pt idx="41000">
                  <c:v>6.2494601361093001E-3</c:v>
                </c:pt>
                <c:pt idx="41001">
                  <c:v>2.3453784791399099E-4</c:v>
                </c:pt>
                <c:pt idx="41002">
                  <c:v>5.7059829935435097E-3</c:v>
                </c:pt>
                <c:pt idx="41003">
                  <c:v>7.98556271780763E-4</c:v>
                </c:pt>
                <c:pt idx="41004">
                  <c:v>3.9397587513771899E-4</c:v>
                </c:pt>
                <c:pt idx="41005">
                  <c:v>1.8930685349775802E-5</c:v>
                </c:pt>
                <c:pt idx="41006">
                  <c:v>3.1133560014753701E-5</c:v>
                </c:pt>
                <c:pt idx="41007">
                  <c:v>3.0764506612673901E-4</c:v>
                </c:pt>
                <c:pt idx="41008">
                  <c:v>1.00686004436196E-4</c:v>
                </c:pt>
                <c:pt idx="41009">
                  <c:v>2.2061291615956899E-4</c:v>
                </c:pt>
                <c:pt idx="41010">
                  <c:v>3.9692172078445502E-4</c:v>
                </c:pt>
                <c:pt idx="41011">
                  <c:v>7.5952956221591195E-7</c:v>
                </c:pt>
                <c:pt idx="41012">
                  <c:v>0.100661900960081</c:v>
                </c:pt>
                <c:pt idx="41013">
                  <c:v>2.0829712765421198E-3</c:v>
                </c:pt>
                <c:pt idx="41014">
                  <c:v>1.7087863036714801E-4</c:v>
                </c:pt>
                <c:pt idx="41015">
                  <c:v>5.0474335192413305E-4</c:v>
                </c:pt>
                <c:pt idx="41016">
                  <c:v>1.2202261934545901E-3</c:v>
                </c:pt>
                <c:pt idx="41017">
                  <c:v>1.6729647637989901E-3</c:v>
                </c:pt>
                <c:pt idx="41018">
                  <c:v>2.6225669726250998E-4</c:v>
                </c:pt>
                <c:pt idx="41019">
                  <c:v>6.2829873378215599E-7</c:v>
                </c:pt>
                <c:pt idx="41020">
                  <c:v>5.2779471341876498E-4</c:v>
                </c:pt>
                <c:pt idx="41021">
                  <c:v>9.7343333709562905E-5</c:v>
                </c:pt>
                <c:pt idx="41022">
                  <c:v>7.1119019159139601E-5</c:v>
                </c:pt>
                <c:pt idx="41023">
                  <c:v>2.5180195260100801E-4</c:v>
                </c:pt>
                <c:pt idx="41024">
                  <c:v>2.4926606483855E-4</c:v>
                </c:pt>
                <c:pt idx="41025">
                  <c:v>1.9043116682675801E-3</c:v>
                </c:pt>
                <c:pt idx="41026">
                  <c:v>7.4749801153281003E-5</c:v>
                </c:pt>
                <c:pt idx="41027">
                  <c:v>3.8104998811635503E-2</c:v>
                </c:pt>
                <c:pt idx="41028">
                  <c:v>7.9657449917265905E-5</c:v>
                </c:pt>
                <c:pt idx="41029">
                  <c:v>6.0163382871094301E-7</c:v>
                </c:pt>
                <c:pt idx="41030">
                  <c:v>9.7062576889446195E-3</c:v>
                </c:pt>
                <c:pt idx="41031">
                  <c:v>6.3333317322341996E-7</c:v>
                </c:pt>
                <c:pt idx="41032">
                  <c:v>4.4888256390912103E-2</c:v>
                </c:pt>
                <c:pt idx="41033">
                  <c:v>3.3973696106831501E-5</c:v>
                </c:pt>
                <c:pt idx="41034">
                  <c:v>1.0217153029207299E-2</c:v>
                </c:pt>
                <c:pt idx="41035">
                  <c:v>1.26913764940735E-3</c:v>
                </c:pt>
                <c:pt idx="41036">
                  <c:v>1.4181178775256201E-5</c:v>
                </c:pt>
                <c:pt idx="41037">
                  <c:v>3.8267423503421198E-4</c:v>
                </c:pt>
                <c:pt idx="41038">
                  <c:v>0.92115779509221896</c:v>
                </c:pt>
                <c:pt idx="41039">
                  <c:v>6.0747655677509101E-4</c:v>
                </c:pt>
                <c:pt idx="41040">
                  <c:v>4.3759005534891601E-4</c:v>
                </c:pt>
                <c:pt idx="41041">
                  <c:v>1.3238873426803299E-2</c:v>
                </c:pt>
                <c:pt idx="41042">
                  <c:v>3.41901866255979E-5</c:v>
                </c:pt>
                <c:pt idx="41043">
                  <c:v>2.1906456261994901E-5</c:v>
                </c:pt>
                <c:pt idx="41044">
                  <c:v>2.8142397029548398E-4</c:v>
                </c:pt>
                <c:pt idx="41045">
                  <c:v>1.0228456038034899E-3</c:v>
                </c:pt>
                <c:pt idx="41046">
                  <c:v>8.6728691571016595E-3</c:v>
                </c:pt>
                <c:pt idx="41047">
                  <c:v>2.1550309485593601E-4</c:v>
                </c:pt>
                <c:pt idx="41048">
                  <c:v>4.1808033361433899E-4</c:v>
                </c:pt>
                <c:pt idx="41049">
                  <c:v>1.3766551155734301E-4</c:v>
                </c:pt>
                <c:pt idx="41050">
                  <c:v>1.2736656189622101E-5</c:v>
                </c:pt>
                <c:pt idx="41051">
                  <c:v>5.9293811464763398E-3</c:v>
                </c:pt>
                <c:pt idx="41052">
                  <c:v>0.201690724467259</c:v>
                </c:pt>
                <c:pt idx="41053">
                  <c:v>3.7139987163338901E-4</c:v>
                </c:pt>
                <c:pt idx="41054">
                  <c:v>7.0334713395858598E-4</c:v>
                </c:pt>
                <c:pt idx="41055">
                  <c:v>1.9200908398019699E-6</c:v>
                </c:pt>
                <c:pt idx="41056">
                  <c:v>1.7662892376499699E-2</c:v>
                </c:pt>
                <c:pt idx="41057">
                  <c:v>6.2533579624860303E-3</c:v>
                </c:pt>
                <c:pt idx="41058">
                  <c:v>3.6659144199779702E-4</c:v>
                </c:pt>
                <c:pt idx="41059">
                  <c:v>2.2202976328271001E-4</c:v>
                </c:pt>
                <c:pt idx="41060">
                  <c:v>7.6565895317220106E-2</c:v>
                </c:pt>
                <c:pt idx="41061">
                  <c:v>6.2359524805079302E-4</c:v>
                </c:pt>
                <c:pt idx="41062">
                  <c:v>1.47835208779357E-4</c:v>
                </c:pt>
                <c:pt idx="41063">
                  <c:v>5.6018595458410798E-4</c:v>
                </c:pt>
                <c:pt idx="41064">
                  <c:v>2.3104229848557099E-3</c:v>
                </c:pt>
                <c:pt idx="41065">
                  <c:v>1.80929418025946E-4</c:v>
                </c:pt>
                <c:pt idx="41066">
                  <c:v>4.3010072044569803E-5</c:v>
                </c:pt>
                <c:pt idx="41067">
                  <c:v>5.2055274593613195E-4</c:v>
                </c:pt>
                <c:pt idx="41068">
                  <c:v>3.7640675663453199E-3</c:v>
                </c:pt>
                <c:pt idx="41069">
                  <c:v>2.4171069431352599E-2</c:v>
                </c:pt>
                <c:pt idx="41070">
                  <c:v>5.5913154219807803E-4</c:v>
                </c:pt>
                <c:pt idx="41071">
                  <c:v>8.2803880794596297E-4</c:v>
                </c:pt>
                <c:pt idx="41072">
                  <c:v>0.351314790745477</c:v>
                </c:pt>
                <c:pt idx="41073">
                  <c:v>1.0945686154890301E-6</c:v>
                </c:pt>
                <c:pt idx="41074">
                  <c:v>5.9464850059964998E-4</c:v>
                </c:pt>
                <c:pt idx="41075">
                  <c:v>1.8344684583817601E-4</c:v>
                </c:pt>
                <c:pt idx="41076">
                  <c:v>2.4818064080350799E-6</c:v>
                </c:pt>
                <c:pt idx="41077">
                  <c:v>7.6067677226854301E-3</c:v>
                </c:pt>
                <c:pt idx="41078">
                  <c:v>5.0295626920946303E-3</c:v>
                </c:pt>
                <c:pt idx="41079">
                  <c:v>5.2342334246266095E-7</c:v>
                </c:pt>
                <c:pt idx="41080">
                  <c:v>1.80084739670569E-3</c:v>
                </c:pt>
                <c:pt idx="41081">
                  <c:v>1.29420062785164E-5</c:v>
                </c:pt>
                <c:pt idx="41082">
                  <c:v>1.55636752218236E-3</c:v>
                </c:pt>
                <c:pt idx="41083">
                  <c:v>1.20517305494342E-3</c:v>
                </c:pt>
                <c:pt idx="41084">
                  <c:v>1.8780659215554901E-4</c:v>
                </c:pt>
                <c:pt idx="41085">
                  <c:v>3.5792642178291399E-4</c:v>
                </c:pt>
                <c:pt idx="41086">
                  <c:v>4.01894492675875E-4</c:v>
                </c:pt>
                <c:pt idx="41087">
                  <c:v>2.5690864932484598E-4</c:v>
                </c:pt>
                <c:pt idx="41088">
                  <c:v>4.5601602447300002E-4</c:v>
                </c:pt>
                <c:pt idx="41089">
                  <c:v>1.24150714071877E-4</c:v>
                </c:pt>
                <c:pt idx="41090">
                  <c:v>6.0657858184490696E-7</c:v>
                </c:pt>
                <c:pt idx="41091">
                  <c:v>1.2536857202547201E-3</c:v>
                </c:pt>
                <c:pt idx="41092">
                  <c:v>6.6156144501248702E-3</c:v>
                </c:pt>
                <c:pt idx="41093">
                  <c:v>8.39397357025777E-5</c:v>
                </c:pt>
                <c:pt idx="41094">
                  <c:v>2.09087533307907E-5</c:v>
                </c:pt>
                <c:pt idx="41095">
                  <c:v>1.8784311945298101E-3</c:v>
                </c:pt>
                <c:pt idx="41096">
                  <c:v>7.5194385052188199E-5</c:v>
                </c:pt>
                <c:pt idx="41097">
                  <c:v>1.2349209594968399E-4</c:v>
                </c:pt>
                <c:pt idx="41098">
                  <c:v>1.5991539019883001E-4</c:v>
                </c:pt>
                <c:pt idx="41099">
                  <c:v>7.0895908376542699E-4</c:v>
                </c:pt>
                <c:pt idx="41100">
                  <c:v>5.4533030004066001E-2</c:v>
                </c:pt>
                <c:pt idx="41101">
                  <c:v>1.06069751537351E-2</c:v>
                </c:pt>
                <c:pt idx="41102">
                  <c:v>6.13018237235046E-3</c:v>
                </c:pt>
                <c:pt idx="41103">
                  <c:v>6.5870532696337803E-6</c:v>
                </c:pt>
                <c:pt idx="41104">
                  <c:v>8.1720981727335905E-7</c:v>
                </c:pt>
                <c:pt idx="41105">
                  <c:v>5.42419346298812E-3</c:v>
                </c:pt>
                <c:pt idx="41106">
                  <c:v>7.1913884330267099E-3</c:v>
                </c:pt>
                <c:pt idx="41107">
                  <c:v>3.3048177894507902E-3</c:v>
                </c:pt>
                <c:pt idx="41108">
                  <c:v>0.46050402159237602</c:v>
                </c:pt>
                <c:pt idx="41109">
                  <c:v>3.8384752903514998E-4</c:v>
                </c:pt>
                <c:pt idx="41110">
                  <c:v>2.36658450599927E-3</c:v>
                </c:pt>
                <c:pt idx="41111">
                  <c:v>1.9561221622017202E-3</c:v>
                </c:pt>
                <c:pt idx="41112">
                  <c:v>7.0971493298430501E-5</c:v>
                </c:pt>
                <c:pt idx="41113">
                  <c:v>7.9091723788892496E-2</c:v>
                </c:pt>
                <c:pt idx="41114">
                  <c:v>2.0535867523124599E-4</c:v>
                </c:pt>
                <c:pt idx="41115">
                  <c:v>1.45619410099747E-2</c:v>
                </c:pt>
                <c:pt idx="41116">
                  <c:v>3.3640271199180701E-4</c:v>
                </c:pt>
                <c:pt idx="41117">
                  <c:v>5.5499910141047996E-3</c:v>
                </c:pt>
                <c:pt idx="41118">
                  <c:v>9.30537201151517E-3</c:v>
                </c:pt>
                <c:pt idx="41119">
                  <c:v>1.29605100296834E-5</c:v>
                </c:pt>
                <c:pt idx="41120">
                  <c:v>1.7924650205904501E-4</c:v>
                </c:pt>
                <c:pt idx="41121">
                  <c:v>3.3375031375032201E-3</c:v>
                </c:pt>
                <c:pt idx="41122">
                  <c:v>1.25569706851435E-2</c:v>
                </c:pt>
                <c:pt idx="41123">
                  <c:v>3.7060804756082699E-2</c:v>
                </c:pt>
                <c:pt idx="41124">
                  <c:v>1.58194600408293E-3</c:v>
                </c:pt>
                <c:pt idx="41125">
                  <c:v>2.4322395734791699E-4</c:v>
                </c:pt>
                <c:pt idx="41126">
                  <c:v>1.7053865708733799E-2</c:v>
                </c:pt>
                <c:pt idx="41127">
                  <c:v>6.3184773930368907E-2</c:v>
                </c:pt>
                <c:pt idx="41128">
                  <c:v>1.6344547445085601E-4</c:v>
                </c:pt>
                <c:pt idx="41129">
                  <c:v>6.6733225385222405E-4</c:v>
                </c:pt>
                <c:pt idx="41130">
                  <c:v>1.45121967119968E-2</c:v>
                </c:pt>
                <c:pt idx="41131">
                  <c:v>2.3371937044268501E-4</c:v>
                </c:pt>
                <c:pt idx="41132">
                  <c:v>6.7624260620727699E-3</c:v>
                </c:pt>
                <c:pt idx="41133">
                  <c:v>1.72717018437392E-2</c:v>
                </c:pt>
                <c:pt idx="41134">
                  <c:v>1.5370591358617599E-3</c:v>
                </c:pt>
                <c:pt idx="41135">
                  <c:v>6.6408888637976096E-6</c:v>
                </c:pt>
                <c:pt idx="41136">
                  <c:v>9.2531777584015898E-4</c:v>
                </c:pt>
                <c:pt idx="41137">
                  <c:v>1.0664062130535799E-2</c:v>
                </c:pt>
                <c:pt idx="41138">
                  <c:v>5.3108932553520604E-3</c:v>
                </c:pt>
                <c:pt idx="41139">
                  <c:v>1.33235411032703E-6</c:v>
                </c:pt>
                <c:pt idx="41140">
                  <c:v>3.0676248450067999E-3</c:v>
                </c:pt>
                <c:pt idx="41141">
                  <c:v>3.42533750550787E-4</c:v>
                </c:pt>
                <c:pt idx="41142">
                  <c:v>1.14331745664956E-2</c:v>
                </c:pt>
                <c:pt idx="41143">
                  <c:v>5.6307114737268E-3</c:v>
                </c:pt>
                <c:pt idx="41144">
                  <c:v>3.6592348687406698E-4</c:v>
                </c:pt>
                <c:pt idx="41145">
                  <c:v>2.7274760226930398E-4</c:v>
                </c:pt>
                <c:pt idx="41146">
                  <c:v>5.3042227452208596E-7</c:v>
                </c:pt>
                <c:pt idx="41147">
                  <c:v>1.7891469697098501E-3</c:v>
                </c:pt>
                <c:pt idx="41148">
                  <c:v>3.0953994788802501E-3</c:v>
                </c:pt>
                <c:pt idx="41149">
                  <c:v>1.2199125755587999E-3</c:v>
                </c:pt>
                <c:pt idx="41150">
                  <c:v>2.9718639282312899E-6</c:v>
                </c:pt>
                <c:pt idx="41151">
                  <c:v>0.10627311229333999</c:v>
                </c:pt>
                <c:pt idx="41152">
                  <c:v>1.6191740688650199E-3</c:v>
                </c:pt>
                <c:pt idx="41153">
                  <c:v>3.1747513073037699E-2</c:v>
                </c:pt>
                <c:pt idx="41154">
                  <c:v>1.0069744087426899E-2</c:v>
                </c:pt>
                <c:pt idx="41155">
                  <c:v>3.8112695937460902E-5</c:v>
                </c:pt>
                <c:pt idx="41156">
                  <c:v>0.93059041019804301</c:v>
                </c:pt>
                <c:pt idx="41157">
                  <c:v>3.8874257690469098E-3</c:v>
                </c:pt>
                <c:pt idx="41158">
                  <c:v>1.3963430301048499E-2</c:v>
                </c:pt>
                <c:pt idx="41159">
                  <c:v>1.43018702577436E-4</c:v>
                </c:pt>
                <c:pt idx="41160">
                  <c:v>0.23182629058403501</c:v>
                </c:pt>
                <c:pt idx="41161">
                  <c:v>3.7521659719557498E-3</c:v>
                </c:pt>
                <c:pt idx="41162">
                  <c:v>1.03230085873294E-4</c:v>
                </c:pt>
                <c:pt idx="41163">
                  <c:v>1.6335477651406401E-4</c:v>
                </c:pt>
                <c:pt idx="41164">
                  <c:v>5.1869528815718399E-4</c:v>
                </c:pt>
                <c:pt idx="41165">
                  <c:v>3.7639025607251798E-3</c:v>
                </c:pt>
                <c:pt idx="41166">
                  <c:v>3.38220015368507E-5</c:v>
                </c:pt>
                <c:pt idx="41167">
                  <c:v>3.0134787038559499E-2</c:v>
                </c:pt>
                <c:pt idx="41168">
                  <c:v>1.1726557731415201E-4</c:v>
                </c:pt>
                <c:pt idx="41169">
                  <c:v>3.9710933109158198E-4</c:v>
                </c:pt>
                <c:pt idx="41170">
                  <c:v>8.0530612070491697E-4</c:v>
                </c:pt>
                <c:pt idx="41171">
                  <c:v>2.10500753284921E-2</c:v>
                </c:pt>
                <c:pt idx="41172">
                  <c:v>1.39074328108089E-3</c:v>
                </c:pt>
                <c:pt idx="41173">
                  <c:v>9.1576337554221695E-5</c:v>
                </c:pt>
                <c:pt idx="41174">
                  <c:v>5.4114135809850498E-5</c:v>
                </c:pt>
                <c:pt idx="41175">
                  <c:v>8.6552126080747492E-3</c:v>
                </c:pt>
                <c:pt idx="41176">
                  <c:v>4.3314807752466801E-4</c:v>
                </c:pt>
                <c:pt idx="41177">
                  <c:v>1.8525945905658499E-4</c:v>
                </c:pt>
                <c:pt idx="41178">
                  <c:v>1.9666387852925301E-4</c:v>
                </c:pt>
                <c:pt idx="41179">
                  <c:v>3.41107409666392E-3</c:v>
                </c:pt>
                <c:pt idx="41180">
                  <c:v>1.53046328473877E-3</c:v>
                </c:pt>
                <c:pt idx="41181">
                  <c:v>4.7380723525273002E-3</c:v>
                </c:pt>
                <c:pt idx="41182">
                  <c:v>6.4037955867550804E-4</c:v>
                </c:pt>
                <c:pt idx="41183">
                  <c:v>7.0309402132999804E-3</c:v>
                </c:pt>
                <c:pt idx="41184">
                  <c:v>1.0592436006485599E-4</c:v>
                </c:pt>
                <c:pt idx="41185">
                  <c:v>1.21254673447706E-3</c:v>
                </c:pt>
                <c:pt idx="41186">
                  <c:v>1.04911461059718E-4</c:v>
                </c:pt>
                <c:pt idx="41187">
                  <c:v>8.4127520511156906E-3</c:v>
                </c:pt>
                <c:pt idx="41188">
                  <c:v>1.5999261181114601E-3</c:v>
                </c:pt>
                <c:pt idx="41189">
                  <c:v>6.0802394492204901E-3</c:v>
                </c:pt>
                <c:pt idx="41190">
                  <c:v>1.57741817287554E-3</c:v>
                </c:pt>
                <c:pt idx="41191">
                  <c:v>6.1842714251423301E-3</c:v>
                </c:pt>
                <c:pt idx="41192">
                  <c:v>8.8526975155611798E-7</c:v>
                </c:pt>
                <c:pt idx="41193">
                  <c:v>5.9274180423603102E-6</c:v>
                </c:pt>
                <c:pt idx="41194">
                  <c:v>1.1897329987504101E-4</c:v>
                </c:pt>
                <c:pt idx="41195">
                  <c:v>6.8779540983385E-6</c:v>
                </c:pt>
                <c:pt idx="41196">
                  <c:v>0.109439686774104</c:v>
                </c:pt>
                <c:pt idx="41197">
                  <c:v>1.103221940148E-3</c:v>
                </c:pt>
                <c:pt idx="41198">
                  <c:v>3.3163982677327701E-4</c:v>
                </c:pt>
                <c:pt idx="41199">
                  <c:v>2.2655060950366301E-4</c:v>
                </c:pt>
                <c:pt idx="41200">
                  <c:v>2.0700349989182298E-2</c:v>
                </c:pt>
                <c:pt idx="41201">
                  <c:v>1.05230633254595E-3</c:v>
                </c:pt>
                <c:pt idx="41202">
                  <c:v>7.1976417529534705E-4</c:v>
                </c:pt>
                <c:pt idx="41203">
                  <c:v>2.6474265714239002E-2</c:v>
                </c:pt>
                <c:pt idx="41204">
                  <c:v>3.4927700786218402E-5</c:v>
                </c:pt>
                <c:pt idx="41205">
                  <c:v>1.4814251550503899E-5</c:v>
                </c:pt>
                <c:pt idx="41206">
                  <c:v>1.47870048917119E-4</c:v>
                </c:pt>
                <c:pt idx="41207">
                  <c:v>6.0249258118819397E-4</c:v>
                </c:pt>
                <c:pt idx="41208">
                  <c:v>2.8545568343972202E-4</c:v>
                </c:pt>
                <c:pt idx="41209">
                  <c:v>1.00829745314663E-5</c:v>
                </c:pt>
                <c:pt idx="41210">
                  <c:v>2.5915018539818598E-7</c:v>
                </c:pt>
                <c:pt idx="41211">
                  <c:v>1.8048077582170101E-3</c:v>
                </c:pt>
                <c:pt idx="41212">
                  <c:v>1.4251679115461599E-3</c:v>
                </c:pt>
                <c:pt idx="41213">
                  <c:v>2.7929403087085999E-4</c:v>
                </c:pt>
                <c:pt idx="41214">
                  <c:v>4.0471859398739701E-4</c:v>
                </c:pt>
                <c:pt idx="41215">
                  <c:v>2.4137225637815701E-2</c:v>
                </c:pt>
                <c:pt idx="41216">
                  <c:v>1.3938200372090199E-4</c:v>
                </c:pt>
                <c:pt idx="41217">
                  <c:v>7.3248681470833906E-5</c:v>
                </c:pt>
                <c:pt idx="41218">
                  <c:v>4.8541902076948799E-3</c:v>
                </c:pt>
                <c:pt idx="41219">
                  <c:v>2.5346475563930998E-4</c:v>
                </c:pt>
                <c:pt idx="41220">
                  <c:v>3.1340480285131297E-4</c:v>
                </c:pt>
                <c:pt idx="41221">
                  <c:v>2.7817110352284101E-3</c:v>
                </c:pt>
                <c:pt idx="41222">
                  <c:v>6.9621302898016602E-7</c:v>
                </c:pt>
                <c:pt idx="41223">
                  <c:v>5.4393223780904399E-3</c:v>
                </c:pt>
                <c:pt idx="41224">
                  <c:v>5.0619511685133598E-4</c:v>
                </c:pt>
                <c:pt idx="41225">
                  <c:v>1.26757854967305E-3</c:v>
                </c:pt>
                <c:pt idx="41226">
                  <c:v>1.02755934699774E-6</c:v>
                </c:pt>
                <c:pt idx="41227">
                  <c:v>1.21053064180889E-4</c:v>
                </c:pt>
                <c:pt idx="41228">
                  <c:v>6.4453059120348197E-2</c:v>
                </c:pt>
                <c:pt idx="41229">
                  <c:v>6.9584227656958597E-2</c:v>
                </c:pt>
                <c:pt idx="41230">
                  <c:v>3.1296029964177297E-2</c:v>
                </c:pt>
                <c:pt idx="41231">
                  <c:v>1.48341340539882E-2</c:v>
                </c:pt>
                <c:pt idx="41232">
                  <c:v>6.5771205094545203E-4</c:v>
                </c:pt>
                <c:pt idx="41233">
                  <c:v>2.2928946772649301E-2</c:v>
                </c:pt>
                <c:pt idx="41234">
                  <c:v>5.4583705570378303E-4</c:v>
                </c:pt>
                <c:pt idx="41235">
                  <c:v>3.7114837405551902E-2</c:v>
                </c:pt>
                <c:pt idx="41236">
                  <c:v>3.4636525330393101E-4</c:v>
                </c:pt>
                <c:pt idx="41237">
                  <c:v>4.0013239869473003E-5</c:v>
                </c:pt>
                <c:pt idx="41238">
                  <c:v>3.0007587022715601E-6</c:v>
                </c:pt>
                <c:pt idx="41239">
                  <c:v>2.8478843284125899E-4</c:v>
                </c:pt>
                <c:pt idx="41240">
                  <c:v>1.63786751481738E-4</c:v>
                </c:pt>
                <c:pt idx="41241">
                  <c:v>4.6844791616163802E-4</c:v>
                </c:pt>
                <c:pt idx="41242">
                  <c:v>2.2247882791679501E-4</c:v>
                </c:pt>
                <c:pt idx="41243">
                  <c:v>7.8822456121215093E-3</c:v>
                </c:pt>
                <c:pt idx="41244">
                  <c:v>7.3330788746954496E-3</c:v>
                </c:pt>
                <c:pt idx="41245">
                  <c:v>1.8132625714711199E-2</c:v>
                </c:pt>
                <c:pt idx="41246">
                  <c:v>3.6086384303178197E-4</c:v>
                </c:pt>
                <c:pt idx="41247">
                  <c:v>1.0694880497655801E-5</c:v>
                </c:pt>
                <c:pt idx="41248">
                  <c:v>4.7908830534862005E-7</c:v>
                </c:pt>
                <c:pt idx="41249">
                  <c:v>8.2156986856200308E-6</c:v>
                </c:pt>
                <c:pt idx="41250">
                  <c:v>1.08776012831604E-4</c:v>
                </c:pt>
                <c:pt idx="41251">
                  <c:v>1.75231855170852E-4</c:v>
                </c:pt>
                <c:pt idx="41252">
                  <c:v>3.3604411342608199E-3</c:v>
                </c:pt>
                <c:pt idx="41253">
                  <c:v>1.47877449857614E-2</c:v>
                </c:pt>
                <c:pt idx="41254">
                  <c:v>1.64972267951823E-3</c:v>
                </c:pt>
                <c:pt idx="41255">
                  <c:v>3.0879091366415402E-4</c:v>
                </c:pt>
                <c:pt idx="41256">
                  <c:v>4.2147858941157896E-3</c:v>
                </c:pt>
                <c:pt idx="41257">
                  <c:v>1.2847063071381899E-3</c:v>
                </c:pt>
                <c:pt idx="41258">
                  <c:v>5.6164349720469797E-2</c:v>
                </c:pt>
                <c:pt idx="41259">
                  <c:v>1.89085031721382E-2</c:v>
                </c:pt>
                <c:pt idx="41260">
                  <c:v>1.3238049754536599E-4</c:v>
                </c:pt>
                <c:pt idx="41261">
                  <c:v>2.6770390782253801E-2</c:v>
                </c:pt>
                <c:pt idx="41262">
                  <c:v>3.8624732447607498E-3</c:v>
                </c:pt>
                <c:pt idx="41263">
                  <c:v>7.2433182594489904E-3</c:v>
                </c:pt>
                <c:pt idx="41264">
                  <c:v>4.80690597259358E-4</c:v>
                </c:pt>
                <c:pt idx="41265">
                  <c:v>6.7616384574944498E-3</c:v>
                </c:pt>
                <c:pt idx="41266">
                  <c:v>8.0229502473196901E-5</c:v>
                </c:pt>
                <c:pt idx="41267">
                  <c:v>8.8575208973193098E-3</c:v>
                </c:pt>
                <c:pt idx="41268">
                  <c:v>1.1998135893970901E-5</c:v>
                </c:pt>
                <c:pt idx="41269">
                  <c:v>1.04779471532069E-6</c:v>
                </c:pt>
                <c:pt idx="41270">
                  <c:v>4.1251491659766599E-5</c:v>
                </c:pt>
                <c:pt idx="41271">
                  <c:v>9.0123801333263608E-3</c:v>
                </c:pt>
                <c:pt idx="41272">
                  <c:v>3.3038581323675999E-4</c:v>
                </c:pt>
                <c:pt idx="41273">
                  <c:v>1.1882075345249999E-3</c:v>
                </c:pt>
                <c:pt idx="41274">
                  <c:v>0.410436652286024</c:v>
                </c:pt>
                <c:pt idx="41275">
                  <c:v>3.42113204908683E-3</c:v>
                </c:pt>
                <c:pt idx="41276">
                  <c:v>2.1114189668988599E-2</c:v>
                </c:pt>
                <c:pt idx="41277">
                  <c:v>9.1332225109774302E-4</c:v>
                </c:pt>
                <c:pt idx="41278">
                  <c:v>1.04301592329233E-3</c:v>
                </c:pt>
                <c:pt idx="41279">
                  <c:v>4.9637029043791796E-4</c:v>
                </c:pt>
                <c:pt idx="41280">
                  <c:v>2.11799142800813E-2</c:v>
                </c:pt>
                <c:pt idx="41281">
                  <c:v>6.0764174852390701E-5</c:v>
                </c:pt>
                <c:pt idx="41282">
                  <c:v>1.9483204278608501E-7</c:v>
                </c:pt>
                <c:pt idx="41283">
                  <c:v>5.51410521739822E-2</c:v>
                </c:pt>
                <c:pt idx="41284">
                  <c:v>1.2000648292599E-4</c:v>
                </c:pt>
                <c:pt idx="41285">
                  <c:v>4.89624728178606E-3</c:v>
                </c:pt>
                <c:pt idx="41286">
                  <c:v>1.3122120455216499E-2</c:v>
                </c:pt>
                <c:pt idx="41287">
                  <c:v>2.13343216239642E-2</c:v>
                </c:pt>
                <c:pt idx="41288">
                  <c:v>2.0753931365774001E-2</c:v>
                </c:pt>
                <c:pt idx="41289">
                  <c:v>1.48338565930962E-6</c:v>
                </c:pt>
                <c:pt idx="41290">
                  <c:v>1.2286968004396499E-3</c:v>
                </c:pt>
                <c:pt idx="41291">
                  <c:v>0.30816986200761598</c:v>
                </c:pt>
                <c:pt idx="41292">
                  <c:v>1.5938063467445501E-3</c:v>
                </c:pt>
                <c:pt idx="41293">
                  <c:v>1.18786966480773E-4</c:v>
                </c:pt>
                <c:pt idx="41294">
                  <c:v>2.03205012255522E-3</c:v>
                </c:pt>
                <c:pt idx="41295">
                  <c:v>1.2995479973983001E-3</c:v>
                </c:pt>
                <c:pt idx="41296">
                  <c:v>4.3910130968842801E-3</c:v>
                </c:pt>
                <c:pt idx="41297">
                  <c:v>1.6635431364875601E-2</c:v>
                </c:pt>
                <c:pt idx="41298">
                  <c:v>2.43574492001829E-5</c:v>
                </c:pt>
                <c:pt idx="41299">
                  <c:v>1.27617419227206E-2</c:v>
                </c:pt>
                <c:pt idx="41300">
                  <c:v>4.0985066078534399E-4</c:v>
                </c:pt>
                <c:pt idx="41301">
                  <c:v>5.51635304737024E-4</c:v>
                </c:pt>
                <c:pt idx="41302">
                  <c:v>4.54944150733314E-4</c:v>
                </c:pt>
                <c:pt idx="41303">
                  <c:v>0.27399514600144398</c:v>
                </c:pt>
                <c:pt idx="41304">
                  <c:v>1.73343430874471E-2</c:v>
                </c:pt>
                <c:pt idx="41305">
                  <c:v>1.9908885806757499E-4</c:v>
                </c:pt>
                <c:pt idx="41306">
                  <c:v>6.4647146543791499E-5</c:v>
                </c:pt>
                <c:pt idx="41307">
                  <c:v>4.55849028732933E-4</c:v>
                </c:pt>
                <c:pt idx="41308">
                  <c:v>4.2974078907099801E-4</c:v>
                </c:pt>
                <c:pt idx="41309">
                  <c:v>2.1459889712094098E-2</c:v>
                </c:pt>
                <c:pt idx="41310">
                  <c:v>1.70651446225366E-3</c:v>
                </c:pt>
                <c:pt idx="41311">
                  <c:v>1.48558684734614E-4</c:v>
                </c:pt>
                <c:pt idx="41312">
                  <c:v>5.4708525964283295E-4</c:v>
                </c:pt>
                <c:pt idx="41313">
                  <c:v>4.1327329360896998E-3</c:v>
                </c:pt>
                <c:pt idx="41314">
                  <c:v>1.4538139636762599E-4</c:v>
                </c:pt>
                <c:pt idx="41315">
                  <c:v>4.2790121427593898E-3</c:v>
                </c:pt>
                <c:pt idx="41316">
                  <c:v>8.7921064336336802E-3</c:v>
                </c:pt>
                <c:pt idx="41317">
                  <c:v>1.21524886241222E-2</c:v>
                </c:pt>
                <c:pt idx="41318">
                  <c:v>9.1490480612210406E-2</c:v>
                </c:pt>
                <c:pt idx="41319">
                  <c:v>2.5713537456379199E-5</c:v>
                </c:pt>
                <c:pt idx="41320">
                  <c:v>2.3737774846407898E-2</c:v>
                </c:pt>
                <c:pt idx="41321">
                  <c:v>8.9188954806789203E-5</c:v>
                </c:pt>
                <c:pt idx="41322">
                  <c:v>1.13357152857434E-3</c:v>
                </c:pt>
                <c:pt idx="41323">
                  <c:v>6.77184352947986E-4</c:v>
                </c:pt>
                <c:pt idx="41324">
                  <c:v>9.1948158013772796E-5</c:v>
                </c:pt>
                <c:pt idx="41325">
                  <c:v>7.9739450673047701E-4</c:v>
                </c:pt>
                <c:pt idx="41326">
                  <c:v>5.47257010015573E-5</c:v>
                </c:pt>
                <c:pt idx="41327">
                  <c:v>1.5009011958227099E-2</c:v>
                </c:pt>
                <c:pt idx="41328">
                  <c:v>3.8430358612280899E-5</c:v>
                </c:pt>
                <c:pt idx="41329">
                  <c:v>3.1352505804417001E-5</c:v>
                </c:pt>
                <c:pt idx="41330">
                  <c:v>1.38538421496379E-3</c:v>
                </c:pt>
                <c:pt idx="41331">
                  <c:v>2.4903688278238301E-3</c:v>
                </c:pt>
                <c:pt idx="41332">
                  <c:v>9.9167864829621908E-6</c:v>
                </c:pt>
                <c:pt idx="41333">
                  <c:v>2.0774408370998699E-6</c:v>
                </c:pt>
                <c:pt idx="41334">
                  <c:v>2.7304485178644101E-3</c:v>
                </c:pt>
                <c:pt idx="41335">
                  <c:v>4.41833679664487E-3</c:v>
                </c:pt>
                <c:pt idx="41336">
                  <c:v>9.3841684090703706E-5</c:v>
                </c:pt>
                <c:pt idx="41337">
                  <c:v>2.04226721105817E-3</c:v>
                </c:pt>
                <c:pt idx="41338">
                  <c:v>3.8421500461744999E-3</c:v>
                </c:pt>
                <c:pt idx="41339">
                  <c:v>3.5682354350317001E-5</c:v>
                </c:pt>
                <c:pt idx="41340">
                  <c:v>2.4137344679870199E-5</c:v>
                </c:pt>
                <c:pt idx="41341">
                  <c:v>3.67621675952804E-2</c:v>
                </c:pt>
                <c:pt idx="41342">
                  <c:v>1.0578568551424E-4</c:v>
                </c:pt>
                <c:pt idx="41343">
                  <c:v>2.6697317483823499E-3</c:v>
                </c:pt>
                <c:pt idx="41344">
                  <c:v>2.3686156525489299E-4</c:v>
                </c:pt>
                <c:pt idx="41345">
                  <c:v>1.3533215545249801E-4</c:v>
                </c:pt>
                <c:pt idx="41346">
                  <c:v>2.4002011767321299E-4</c:v>
                </c:pt>
                <c:pt idx="41347">
                  <c:v>2.1123754543512299E-3</c:v>
                </c:pt>
                <c:pt idx="41348">
                  <c:v>6.4152130724226897E-3</c:v>
                </c:pt>
                <c:pt idx="41349">
                  <c:v>1.2319719675329801E-3</c:v>
                </c:pt>
                <c:pt idx="41350">
                  <c:v>2.13603453390281E-2</c:v>
                </c:pt>
                <c:pt idx="41351">
                  <c:v>4.1610211962344798E-4</c:v>
                </c:pt>
                <c:pt idx="41352">
                  <c:v>1.4616016073396101E-2</c:v>
                </c:pt>
                <c:pt idx="41353">
                  <c:v>3.7971780625624101E-3</c:v>
                </c:pt>
                <c:pt idx="41354">
                  <c:v>3.5625718567077597E-5</c:v>
                </c:pt>
                <c:pt idx="41355">
                  <c:v>6.5382210394749601E-5</c:v>
                </c:pt>
                <c:pt idx="41356">
                  <c:v>2.55720281077113E-4</c:v>
                </c:pt>
                <c:pt idx="41357">
                  <c:v>4.6019253047443502E-3</c:v>
                </c:pt>
                <c:pt idx="41358">
                  <c:v>0.79469663082411801</c:v>
                </c:pt>
                <c:pt idx="41359">
                  <c:v>1.0211901660831199E-2</c:v>
                </c:pt>
                <c:pt idx="41360">
                  <c:v>5.50312093782894E-7</c:v>
                </c:pt>
                <c:pt idx="41361">
                  <c:v>4.1818374751030298E-4</c:v>
                </c:pt>
                <c:pt idx="41362">
                  <c:v>2.8005654225232799E-4</c:v>
                </c:pt>
                <c:pt idx="41363">
                  <c:v>2.0675657729757099E-2</c:v>
                </c:pt>
                <c:pt idx="41364">
                  <c:v>1.08119905194289E-4</c:v>
                </c:pt>
                <c:pt idx="41365">
                  <c:v>1.70641762684271E-2</c:v>
                </c:pt>
                <c:pt idx="41366">
                  <c:v>7.3167918323465201E-4</c:v>
                </c:pt>
                <c:pt idx="41367">
                  <c:v>1.8197481548105101E-3</c:v>
                </c:pt>
                <c:pt idx="41368">
                  <c:v>2.4756933306289098E-3</c:v>
                </c:pt>
                <c:pt idx="41369">
                  <c:v>6.9583087178974205E-5</c:v>
                </c:pt>
                <c:pt idx="41370">
                  <c:v>1.20393534678628E-3</c:v>
                </c:pt>
                <c:pt idx="41371">
                  <c:v>0.92958088985334797</c:v>
                </c:pt>
                <c:pt idx="41372">
                  <c:v>7.2001251919133699E-7</c:v>
                </c:pt>
                <c:pt idx="41373">
                  <c:v>9.6686049743159694E-5</c:v>
                </c:pt>
                <c:pt idx="41374">
                  <c:v>4.2230085790400098E-3</c:v>
                </c:pt>
                <c:pt idx="41375">
                  <c:v>1.8422780879813301E-4</c:v>
                </c:pt>
                <c:pt idx="41376">
                  <c:v>5.4403318099830499E-3</c:v>
                </c:pt>
                <c:pt idx="41377">
                  <c:v>2.4857075622239399E-4</c:v>
                </c:pt>
                <c:pt idx="41378">
                  <c:v>3.5369299476469399E-3</c:v>
                </c:pt>
                <c:pt idx="41379">
                  <c:v>1.0167595480297399E-4</c:v>
                </c:pt>
                <c:pt idx="41380">
                  <c:v>2.7270116591372799E-4</c:v>
                </c:pt>
                <c:pt idx="41381">
                  <c:v>1.07417744131638E-4</c:v>
                </c:pt>
                <c:pt idx="41382">
                  <c:v>4.5240298057128897E-2</c:v>
                </c:pt>
                <c:pt idx="41383">
                  <c:v>1.75147623813918E-2</c:v>
                </c:pt>
                <c:pt idx="41384">
                  <c:v>4.3047895115449998E-3</c:v>
                </c:pt>
                <c:pt idx="41385">
                  <c:v>7.6575888452526204E-3</c:v>
                </c:pt>
                <c:pt idx="41386">
                  <c:v>1.0541838786412399E-6</c:v>
                </c:pt>
                <c:pt idx="41387">
                  <c:v>2.4944694246369001E-5</c:v>
                </c:pt>
                <c:pt idx="41388">
                  <c:v>3.9176459228274004E-3</c:v>
                </c:pt>
                <c:pt idx="41389">
                  <c:v>5.3594195134581898E-3</c:v>
                </c:pt>
                <c:pt idx="41390">
                  <c:v>2.4409811396299201E-3</c:v>
                </c:pt>
                <c:pt idx="41391">
                  <c:v>5.2001438870066001E-3</c:v>
                </c:pt>
                <c:pt idx="41392">
                  <c:v>7.0983244565511098E-7</c:v>
                </c:pt>
                <c:pt idx="41393">
                  <c:v>5.7331316139958999E-3</c:v>
                </c:pt>
                <c:pt idx="41394">
                  <c:v>1.9424732327460802E-2</c:v>
                </c:pt>
                <c:pt idx="41395">
                  <c:v>3.5886947960212803E-4</c:v>
                </c:pt>
                <c:pt idx="41396">
                  <c:v>3.4614336966595701E-4</c:v>
                </c:pt>
                <c:pt idx="41397">
                  <c:v>8.6950736363974698E-2</c:v>
                </c:pt>
                <c:pt idx="41398">
                  <c:v>6.2531184190450903E-4</c:v>
                </c:pt>
                <c:pt idx="41399">
                  <c:v>1.12034422992659E-3</c:v>
                </c:pt>
                <c:pt idx="41400">
                  <c:v>2.93692296326469E-2</c:v>
                </c:pt>
                <c:pt idx="41401">
                  <c:v>2.11144491116135E-2</c:v>
                </c:pt>
                <c:pt idx="41402">
                  <c:v>1.3166109428494499E-3</c:v>
                </c:pt>
                <c:pt idx="41403">
                  <c:v>5.8524816464165103E-4</c:v>
                </c:pt>
                <c:pt idx="41404">
                  <c:v>2.2789566970709899E-3</c:v>
                </c:pt>
                <c:pt idx="41405">
                  <c:v>1.4253861083795101E-3</c:v>
                </c:pt>
                <c:pt idx="41406">
                  <c:v>5.8191607621321799E-2</c:v>
                </c:pt>
                <c:pt idx="41407">
                  <c:v>5.0316256888492499E-3</c:v>
                </c:pt>
                <c:pt idx="41408">
                  <c:v>0.322907779930869</c:v>
                </c:pt>
                <c:pt idx="41409">
                  <c:v>1.98621449246525E-6</c:v>
                </c:pt>
                <c:pt idx="41410">
                  <c:v>4.5178600131660501E-3</c:v>
                </c:pt>
                <c:pt idx="41411">
                  <c:v>1.62170874207223E-3</c:v>
                </c:pt>
                <c:pt idx="41412">
                  <c:v>5.2522265087051601E-3</c:v>
                </c:pt>
                <c:pt idx="41413">
                  <c:v>4.1313092840674897E-3</c:v>
                </c:pt>
                <c:pt idx="41414">
                  <c:v>5.1259837710417304E-4</c:v>
                </c:pt>
                <c:pt idx="41415">
                  <c:v>4.4825790716636997E-3</c:v>
                </c:pt>
                <c:pt idx="41416">
                  <c:v>4.4650871212739097E-3</c:v>
                </c:pt>
                <c:pt idx="41417">
                  <c:v>3.6713688545692001E-3</c:v>
                </c:pt>
                <c:pt idx="41418">
                  <c:v>7.2091487803618104E-7</c:v>
                </c:pt>
                <c:pt idx="41419">
                  <c:v>4.3162938035568701E-6</c:v>
                </c:pt>
                <c:pt idx="41420">
                  <c:v>3.4960194222154498E-4</c:v>
                </c:pt>
                <c:pt idx="41421">
                  <c:v>3.3123286240998402E-3</c:v>
                </c:pt>
                <c:pt idx="41422">
                  <c:v>4.6070674292559601E-4</c:v>
                </c:pt>
                <c:pt idx="41423">
                  <c:v>6.5739187363898896E-4</c:v>
                </c:pt>
                <c:pt idx="41424">
                  <c:v>7.2998030471928198E-5</c:v>
                </c:pt>
                <c:pt idx="41425">
                  <c:v>8.2447634720851405E-3</c:v>
                </c:pt>
                <c:pt idx="41426">
                  <c:v>0.35475329583258902</c:v>
                </c:pt>
                <c:pt idx="41427">
                  <c:v>1.51793707053086E-3</c:v>
                </c:pt>
                <c:pt idx="41428">
                  <c:v>4.6995154235986001E-4</c:v>
                </c:pt>
                <c:pt idx="41429">
                  <c:v>2.8714679103204702E-2</c:v>
                </c:pt>
                <c:pt idx="41430">
                  <c:v>4.52340899395034E-4</c:v>
                </c:pt>
                <c:pt idx="41431">
                  <c:v>2.10970160993551E-2</c:v>
                </c:pt>
                <c:pt idx="41432">
                  <c:v>1.57362494895746E-2</c:v>
                </c:pt>
                <c:pt idx="41433">
                  <c:v>3.2855920681688802E-5</c:v>
                </c:pt>
                <c:pt idx="41434">
                  <c:v>1.86952354866801E-2</c:v>
                </c:pt>
                <c:pt idx="41435">
                  <c:v>4.6497772058543499E-5</c:v>
                </c:pt>
                <c:pt idx="41436">
                  <c:v>1.42796582884801E-3</c:v>
                </c:pt>
                <c:pt idx="41437">
                  <c:v>1.4156477228758801E-6</c:v>
                </c:pt>
                <c:pt idx="41438">
                  <c:v>6.46646622029424E-5</c:v>
                </c:pt>
                <c:pt idx="41439">
                  <c:v>1.56711670125667E-4</c:v>
                </c:pt>
                <c:pt idx="41440">
                  <c:v>2.2464255279023801E-5</c:v>
                </c:pt>
                <c:pt idx="41441">
                  <c:v>1.2981560786654901E-2</c:v>
                </c:pt>
                <c:pt idx="41442">
                  <c:v>1.71765527093455E-4</c:v>
                </c:pt>
                <c:pt idx="41443">
                  <c:v>1.9133156927178001E-3</c:v>
                </c:pt>
                <c:pt idx="41444">
                  <c:v>2.5065318230930101E-6</c:v>
                </c:pt>
                <c:pt idx="41445">
                  <c:v>0.16961453537910001</c:v>
                </c:pt>
                <c:pt idx="41446">
                  <c:v>4.9004948693048995E-7</c:v>
                </c:pt>
                <c:pt idx="41447">
                  <c:v>6.0949583077225498E-3</c:v>
                </c:pt>
                <c:pt idx="41448">
                  <c:v>1.96917893440205E-4</c:v>
                </c:pt>
                <c:pt idx="41449">
                  <c:v>1.9421461561514401E-5</c:v>
                </c:pt>
                <c:pt idx="41450">
                  <c:v>5.44795563625775E-5</c:v>
                </c:pt>
                <c:pt idx="41451">
                  <c:v>4.03571528939832E-3</c:v>
                </c:pt>
                <c:pt idx="41452">
                  <c:v>3.5105372672788202E-4</c:v>
                </c:pt>
                <c:pt idx="41453">
                  <c:v>0.72624166707998405</c:v>
                </c:pt>
                <c:pt idx="41454">
                  <c:v>7.0157806958681103E-7</c:v>
                </c:pt>
                <c:pt idx="41455">
                  <c:v>7.0025844037460597E-4</c:v>
                </c:pt>
                <c:pt idx="41456">
                  <c:v>2.2816908343536801E-4</c:v>
                </c:pt>
                <c:pt idx="41457">
                  <c:v>3.0148340369258501E-5</c:v>
                </c:pt>
                <c:pt idx="41458">
                  <c:v>6.6563623930870802E-5</c:v>
                </c:pt>
                <c:pt idx="41459">
                  <c:v>1.03670602774103E-3</c:v>
                </c:pt>
                <c:pt idx="41460">
                  <c:v>7.4076993325003401E-5</c:v>
                </c:pt>
                <c:pt idx="41461">
                  <c:v>1.3471532763533901E-4</c:v>
                </c:pt>
                <c:pt idx="41462">
                  <c:v>3.0339273350003299E-4</c:v>
                </c:pt>
                <c:pt idx="41463">
                  <c:v>9.5796015296811098E-3</c:v>
                </c:pt>
                <c:pt idx="41464">
                  <c:v>3.7873476161751997E-2</c:v>
                </c:pt>
                <c:pt idx="41465">
                  <c:v>8.1566598942590697E-3</c:v>
                </c:pt>
                <c:pt idx="41466">
                  <c:v>8.6250843593279307E-5</c:v>
                </c:pt>
                <c:pt idx="41467">
                  <c:v>1.23387032784037E-6</c:v>
                </c:pt>
                <c:pt idx="41468">
                  <c:v>8.5323393945084692E-3</c:v>
                </c:pt>
                <c:pt idx="41469">
                  <c:v>5.5040175795164595E-4</c:v>
                </c:pt>
                <c:pt idx="41470">
                  <c:v>8.2552246266857796E-5</c:v>
                </c:pt>
                <c:pt idx="41471">
                  <c:v>2.44441902736337E-3</c:v>
                </c:pt>
                <c:pt idx="41472">
                  <c:v>1.62109217524487E-3</c:v>
                </c:pt>
                <c:pt idx="41473">
                  <c:v>7.3231461217945906E-5</c:v>
                </c:pt>
                <c:pt idx="41474">
                  <c:v>4.7389509028467502E-7</c:v>
                </c:pt>
                <c:pt idx="41475">
                  <c:v>1.83175825217796E-4</c:v>
                </c:pt>
                <c:pt idx="41476">
                  <c:v>6.0791692525581599E-4</c:v>
                </c:pt>
                <c:pt idx="41477">
                  <c:v>1.2135862668927299E-3</c:v>
                </c:pt>
                <c:pt idx="41478">
                  <c:v>7.16422390394295E-4</c:v>
                </c:pt>
                <c:pt idx="41479">
                  <c:v>4.4094812210606E-4</c:v>
                </c:pt>
                <c:pt idx="41480">
                  <c:v>1.4612528536892E-4</c:v>
                </c:pt>
                <c:pt idx="41481">
                  <c:v>4.3692336334948803E-2</c:v>
                </c:pt>
                <c:pt idx="41482">
                  <c:v>1.02884574142918E-4</c:v>
                </c:pt>
                <c:pt idx="41483">
                  <c:v>5.7140608697882197E-5</c:v>
                </c:pt>
                <c:pt idx="41484">
                  <c:v>9.0383107548749301E-4</c:v>
                </c:pt>
                <c:pt idx="41485">
                  <c:v>1.5382709564855501E-2</c:v>
                </c:pt>
                <c:pt idx="41486">
                  <c:v>6.9572062744761697E-3</c:v>
                </c:pt>
                <c:pt idx="41487">
                  <c:v>9.2192728350944906E-6</c:v>
                </c:pt>
                <c:pt idx="41488">
                  <c:v>1.8930373177118701E-4</c:v>
                </c:pt>
                <c:pt idx="41489">
                  <c:v>1.9937266927041401E-2</c:v>
                </c:pt>
                <c:pt idx="41490">
                  <c:v>2.1606077136545301E-2</c:v>
                </c:pt>
                <c:pt idx="41491">
                  <c:v>1.5322507612091599E-4</c:v>
                </c:pt>
                <c:pt idx="41492">
                  <c:v>1.4257996992737501E-6</c:v>
                </c:pt>
                <c:pt idx="41493">
                  <c:v>8.78426169540645E-5</c:v>
                </c:pt>
                <c:pt idx="41494">
                  <c:v>4.7824762091824998E-4</c:v>
                </c:pt>
                <c:pt idx="41495">
                  <c:v>3.0156841148619301E-3</c:v>
                </c:pt>
                <c:pt idx="41496">
                  <c:v>1.94056194179518E-3</c:v>
                </c:pt>
                <c:pt idx="41497">
                  <c:v>1.29872041188841E-4</c:v>
                </c:pt>
                <c:pt idx="41498">
                  <c:v>7.5811651759450998E-4</c:v>
                </c:pt>
                <c:pt idx="41499">
                  <c:v>1.2918961642882201E-4</c:v>
                </c:pt>
                <c:pt idx="41500">
                  <c:v>0.45482122158633798</c:v>
                </c:pt>
                <c:pt idx="41501">
                  <c:v>1.04617066002044E-5</c:v>
                </c:pt>
                <c:pt idx="41502">
                  <c:v>2.16718967264317E-4</c:v>
                </c:pt>
                <c:pt idx="41503">
                  <c:v>4.2060034222396998E-5</c:v>
                </c:pt>
                <c:pt idx="41504">
                  <c:v>6.0318282033632303E-3</c:v>
                </c:pt>
                <c:pt idx="41505">
                  <c:v>9.1238803892332507E-3</c:v>
                </c:pt>
                <c:pt idx="41506">
                  <c:v>3.4677992900354901E-3</c:v>
                </c:pt>
                <c:pt idx="41507">
                  <c:v>1.9268520259906299E-2</c:v>
                </c:pt>
                <c:pt idx="41508">
                  <c:v>8.7245309427488402E-5</c:v>
                </c:pt>
                <c:pt idx="41509">
                  <c:v>8.2809637448404204E-4</c:v>
                </c:pt>
                <c:pt idx="41510">
                  <c:v>2.8538228972537898E-4</c:v>
                </c:pt>
                <c:pt idx="41511">
                  <c:v>2.62081256630681E-5</c:v>
                </c:pt>
                <c:pt idx="41512">
                  <c:v>1.2446877924049201E-3</c:v>
                </c:pt>
                <c:pt idx="41513">
                  <c:v>9.6542779276506099E-4</c:v>
                </c:pt>
                <c:pt idx="41514">
                  <c:v>7.9881112137731695E-7</c:v>
                </c:pt>
                <c:pt idx="41515">
                  <c:v>2.1433550559336301E-3</c:v>
                </c:pt>
                <c:pt idx="41516">
                  <c:v>6.8792091514382698E-3</c:v>
                </c:pt>
                <c:pt idx="41517">
                  <c:v>2.07299770481028E-4</c:v>
                </c:pt>
                <c:pt idx="41518">
                  <c:v>1.63302766134173E-7</c:v>
                </c:pt>
                <c:pt idx="41519">
                  <c:v>1.80603990042186E-4</c:v>
                </c:pt>
                <c:pt idx="41520">
                  <c:v>6.2686121487490901E-3</c:v>
                </c:pt>
                <c:pt idx="41521">
                  <c:v>3.97373945248625E-4</c:v>
                </c:pt>
                <c:pt idx="41522">
                  <c:v>4.793966398066E-4</c:v>
                </c:pt>
                <c:pt idx="41523">
                  <c:v>1.8240329814838899E-4</c:v>
                </c:pt>
                <c:pt idx="41524">
                  <c:v>3.0321894744064197E-7</c:v>
                </c:pt>
                <c:pt idx="41525">
                  <c:v>1.15915266337198E-6</c:v>
                </c:pt>
                <c:pt idx="41526">
                  <c:v>1.9173143261484101E-7</c:v>
                </c:pt>
                <c:pt idx="41527">
                  <c:v>7.2067792651546206E-5</c:v>
                </c:pt>
                <c:pt idx="41528">
                  <c:v>1.31169489261364E-5</c:v>
                </c:pt>
                <c:pt idx="41529">
                  <c:v>1.24875638851192E-2</c:v>
                </c:pt>
                <c:pt idx="41530">
                  <c:v>8.5539199683997401E-4</c:v>
                </c:pt>
                <c:pt idx="41531">
                  <c:v>7.0277408344393094E-5</c:v>
                </c:pt>
                <c:pt idx="41532">
                  <c:v>3.8747117079547901E-4</c:v>
                </c:pt>
                <c:pt idx="41533">
                  <c:v>4.0525056526463802E-3</c:v>
                </c:pt>
                <c:pt idx="41534">
                  <c:v>8.1164778412867594E-2</c:v>
                </c:pt>
                <c:pt idx="41535">
                  <c:v>1.7605459599770299E-4</c:v>
                </c:pt>
                <c:pt idx="41536">
                  <c:v>7.3719681144597702E-7</c:v>
                </c:pt>
                <c:pt idx="41537">
                  <c:v>4.3615728011556099E-3</c:v>
                </c:pt>
                <c:pt idx="41538">
                  <c:v>3.6131757147618098E-3</c:v>
                </c:pt>
                <c:pt idx="41539">
                  <c:v>5.1133716128729297E-3</c:v>
                </c:pt>
                <c:pt idx="41540">
                  <c:v>8.1752324690315595E-5</c:v>
                </c:pt>
                <c:pt idx="41541">
                  <c:v>4.03048177183973E-2</c:v>
                </c:pt>
                <c:pt idx="41542">
                  <c:v>6.7910442459640502E-8</c:v>
                </c:pt>
                <c:pt idx="41543">
                  <c:v>4.5643551182394798E-3</c:v>
                </c:pt>
                <c:pt idx="41544">
                  <c:v>9.9064113753357195E-3</c:v>
                </c:pt>
                <c:pt idx="41545">
                  <c:v>2.7092296027694801E-4</c:v>
                </c:pt>
                <c:pt idx="41546">
                  <c:v>3.9433362823150498E-5</c:v>
                </c:pt>
                <c:pt idx="41547">
                  <c:v>2.15806882639946E-4</c:v>
                </c:pt>
                <c:pt idx="41548">
                  <c:v>7.0373201990799996E-3</c:v>
                </c:pt>
                <c:pt idx="41549">
                  <c:v>1.9216066884962901E-4</c:v>
                </c:pt>
                <c:pt idx="41550">
                  <c:v>4.9581815409088402E-3</c:v>
                </c:pt>
                <c:pt idx="41551">
                  <c:v>2.8333009175084101E-4</c:v>
                </c:pt>
                <c:pt idx="41552">
                  <c:v>3.6270415674820701E-4</c:v>
                </c:pt>
                <c:pt idx="41553">
                  <c:v>8.6206865640228204E-3</c:v>
                </c:pt>
                <c:pt idx="41554">
                  <c:v>1.745517813103E-7</c:v>
                </c:pt>
                <c:pt idx="41555">
                  <c:v>2.05862468805996E-6</c:v>
                </c:pt>
                <c:pt idx="41556">
                  <c:v>6.54472561303477E-2</c:v>
                </c:pt>
                <c:pt idx="41557">
                  <c:v>7.76185917930294E-3</c:v>
                </c:pt>
                <c:pt idx="41558">
                  <c:v>5.2852313217648897E-4</c:v>
                </c:pt>
                <c:pt idx="41559">
                  <c:v>7.6837894686936001E-6</c:v>
                </c:pt>
                <c:pt idx="41560">
                  <c:v>1.41237760061426E-3</c:v>
                </c:pt>
                <c:pt idx="41561">
                  <c:v>1.00049230335572E-4</c:v>
                </c:pt>
                <c:pt idx="41562">
                  <c:v>2.6753467017045498E-4</c:v>
                </c:pt>
                <c:pt idx="41563">
                  <c:v>7.9958096638407301E-5</c:v>
                </c:pt>
                <c:pt idx="41564">
                  <c:v>4.3007269365725404E-3</c:v>
                </c:pt>
                <c:pt idx="41565">
                  <c:v>5.7913750453364801E-4</c:v>
                </c:pt>
                <c:pt idx="41566">
                  <c:v>1.9501774101701098E-2</c:v>
                </c:pt>
                <c:pt idx="41567">
                  <c:v>3.8748979181064901E-5</c:v>
                </c:pt>
                <c:pt idx="41568">
                  <c:v>1.93806595894621E-5</c:v>
                </c:pt>
                <c:pt idx="41569">
                  <c:v>4.51804870555494E-5</c:v>
                </c:pt>
                <c:pt idx="41570">
                  <c:v>1.48296519302399E-2</c:v>
                </c:pt>
                <c:pt idx="41571">
                  <c:v>4.5654826511290101E-4</c:v>
                </c:pt>
                <c:pt idx="41572">
                  <c:v>2.1074091611652399E-2</c:v>
                </c:pt>
                <c:pt idx="41573">
                  <c:v>3.0623504242288999E-4</c:v>
                </c:pt>
                <c:pt idx="41574">
                  <c:v>1.05667060630542E-4</c:v>
                </c:pt>
                <c:pt idx="41575">
                  <c:v>5.3589863778999401E-3</c:v>
                </c:pt>
                <c:pt idx="41576">
                  <c:v>4.7725175794137502E-5</c:v>
                </c:pt>
                <c:pt idx="41577">
                  <c:v>1.07790085661227E-4</c:v>
                </c:pt>
                <c:pt idx="41578">
                  <c:v>0.1074568886691</c:v>
                </c:pt>
                <c:pt idx="41579">
                  <c:v>4.7490077010283599E-4</c:v>
                </c:pt>
                <c:pt idx="41580">
                  <c:v>1.9504232272294001E-4</c:v>
                </c:pt>
                <c:pt idx="41581">
                  <c:v>1.16262048167108E-3</c:v>
                </c:pt>
                <c:pt idx="41582">
                  <c:v>3.5953501029653703E-4</c:v>
                </c:pt>
                <c:pt idx="41583">
                  <c:v>1.0591218941582801E-4</c:v>
                </c:pt>
                <c:pt idx="41584">
                  <c:v>9.7495077778187998E-5</c:v>
                </c:pt>
                <c:pt idx="41585">
                  <c:v>6.1967958622420601E-6</c:v>
                </c:pt>
                <c:pt idx="41586">
                  <c:v>1.41516625315515E-4</c:v>
                </c:pt>
                <c:pt idx="41587">
                  <c:v>7.4213679318934698E-5</c:v>
                </c:pt>
                <c:pt idx="41588">
                  <c:v>7.7169828799810202E-3</c:v>
                </c:pt>
                <c:pt idx="41589">
                  <c:v>1.9110320935761699E-4</c:v>
                </c:pt>
                <c:pt idx="41590">
                  <c:v>5.21255339372433E-3</c:v>
                </c:pt>
                <c:pt idx="41591">
                  <c:v>5.0699228858860196E-6</c:v>
                </c:pt>
                <c:pt idx="41592">
                  <c:v>8.4300173330165602E-3</c:v>
                </c:pt>
                <c:pt idx="41593">
                  <c:v>4.4554260794728703E-3</c:v>
                </c:pt>
                <c:pt idx="41594">
                  <c:v>5.4763987071065304E-4</c:v>
                </c:pt>
                <c:pt idx="41595">
                  <c:v>6.0553912775536201E-3</c:v>
                </c:pt>
                <c:pt idx="41596">
                  <c:v>1.4299706408661199E-7</c:v>
                </c:pt>
                <c:pt idx="41597">
                  <c:v>3.8027207357324702E-4</c:v>
                </c:pt>
                <c:pt idx="41598">
                  <c:v>1.0989502532926299E-3</c:v>
                </c:pt>
                <c:pt idx="41599">
                  <c:v>1.20731451051674E-4</c:v>
                </c:pt>
                <c:pt idx="41600">
                  <c:v>8.3592634703841801E-7</c:v>
                </c:pt>
                <c:pt idx="41601">
                  <c:v>8.9019819256068401E-4</c:v>
                </c:pt>
                <c:pt idx="41602">
                  <c:v>2.5800566592334301E-4</c:v>
                </c:pt>
                <c:pt idx="41603">
                  <c:v>1.15299022695809E-4</c:v>
                </c:pt>
                <c:pt idx="41604">
                  <c:v>2.3710362121467802E-3</c:v>
                </c:pt>
                <c:pt idx="41605">
                  <c:v>1.89883901415538E-5</c:v>
                </c:pt>
                <c:pt idx="41606">
                  <c:v>1.41387826108726E-2</c:v>
                </c:pt>
                <c:pt idx="41607">
                  <c:v>3.4197959193683399E-6</c:v>
                </c:pt>
                <c:pt idx="41608">
                  <c:v>3.49516711949143E-4</c:v>
                </c:pt>
                <c:pt idx="41609">
                  <c:v>3.2875979468658398E-3</c:v>
                </c:pt>
                <c:pt idx="41610">
                  <c:v>7.7013247257423697E-3</c:v>
                </c:pt>
                <c:pt idx="41611">
                  <c:v>3.9464141297212898E-3</c:v>
                </c:pt>
                <c:pt idx="41612">
                  <c:v>7.2173956891156493E-2</c:v>
                </c:pt>
                <c:pt idx="41613">
                  <c:v>2.79917649462818E-5</c:v>
                </c:pt>
                <c:pt idx="41614">
                  <c:v>0.88063051150174199</c:v>
                </c:pt>
                <c:pt idx="41615">
                  <c:v>1.43303445588697E-4</c:v>
                </c:pt>
                <c:pt idx="41616">
                  <c:v>1.22824893323815E-2</c:v>
                </c:pt>
                <c:pt idx="41617">
                  <c:v>6.2612051499935104E-3</c:v>
                </c:pt>
                <c:pt idx="41618">
                  <c:v>1.02449498463053E-4</c:v>
                </c:pt>
                <c:pt idx="41619">
                  <c:v>1.4000525270775499E-3</c:v>
                </c:pt>
                <c:pt idx="41620">
                  <c:v>1.8791194107289199E-2</c:v>
                </c:pt>
                <c:pt idx="41621">
                  <c:v>4.0379224351588397E-3</c:v>
                </c:pt>
                <c:pt idx="41622">
                  <c:v>4.3288495787184101E-3</c:v>
                </c:pt>
                <c:pt idx="41623">
                  <c:v>1.0283516871831799E-6</c:v>
                </c:pt>
                <c:pt idx="41624">
                  <c:v>2.8318735083869501E-3</c:v>
                </c:pt>
                <c:pt idx="41625">
                  <c:v>1.6863395894591699E-4</c:v>
                </c:pt>
                <c:pt idx="41626">
                  <c:v>3.9053722642807902E-4</c:v>
                </c:pt>
                <c:pt idx="41627">
                  <c:v>4.6758981347302404E-3</c:v>
                </c:pt>
                <c:pt idx="41628">
                  <c:v>1.0391223983105199E-2</c:v>
                </c:pt>
                <c:pt idx="41629">
                  <c:v>1.2232747833611701E-3</c:v>
                </c:pt>
                <c:pt idx="41630">
                  <c:v>3.12463464496853E-4</c:v>
                </c:pt>
                <c:pt idx="41631">
                  <c:v>2.6890320855526401E-4</c:v>
                </c:pt>
                <c:pt idx="41632">
                  <c:v>1.5128899298067701E-3</c:v>
                </c:pt>
                <c:pt idx="41633">
                  <c:v>3.5976646701060101E-4</c:v>
                </c:pt>
                <c:pt idx="41634">
                  <c:v>1.6030540882743E-2</c:v>
                </c:pt>
                <c:pt idx="41635">
                  <c:v>9.2410836612204506E-3</c:v>
                </c:pt>
                <c:pt idx="41636">
                  <c:v>0.15779938200326599</c:v>
                </c:pt>
                <c:pt idx="41637">
                  <c:v>4.6240788451901002E-6</c:v>
                </c:pt>
                <c:pt idx="41638">
                  <c:v>5.6082201080696998E-7</c:v>
                </c:pt>
                <c:pt idx="41639">
                  <c:v>5.0878811764973504E-4</c:v>
                </c:pt>
                <c:pt idx="41640">
                  <c:v>2.0047660643648399E-7</c:v>
                </c:pt>
                <c:pt idx="41641">
                  <c:v>4.7950770590094799E-6</c:v>
                </c:pt>
                <c:pt idx="41642">
                  <c:v>5.8609934884673703E-6</c:v>
                </c:pt>
                <c:pt idx="41643">
                  <c:v>1.4269837617437799E-2</c:v>
                </c:pt>
                <c:pt idx="41644">
                  <c:v>2.3861311021649801E-3</c:v>
                </c:pt>
                <c:pt idx="41645">
                  <c:v>2.4280077793374601E-4</c:v>
                </c:pt>
                <c:pt idx="41646">
                  <c:v>6.7589432790462504E-3</c:v>
                </c:pt>
                <c:pt idx="41647">
                  <c:v>3.1532846252968399E-2</c:v>
                </c:pt>
                <c:pt idx="41648">
                  <c:v>1.9021126696993799E-4</c:v>
                </c:pt>
                <c:pt idx="41649">
                  <c:v>1.01023201547685E-6</c:v>
                </c:pt>
                <c:pt idx="41650">
                  <c:v>3.9907790541449502E-4</c:v>
                </c:pt>
                <c:pt idx="41651">
                  <c:v>8.6185266296636602E-4</c:v>
                </c:pt>
                <c:pt idx="41652">
                  <c:v>6.0836706029326199E-3</c:v>
                </c:pt>
                <c:pt idx="41653">
                  <c:v>1.2766206804743999E-3</c:v>
                </c:pt>
                <c:pt idx="41654">
                  <c:v>1.13515143268443E-3</c:v>
                </c:pt>
                <c:pt idx="41655">
                  <c:v>1.06449573095329E-4</c:v>
                </c:pt>
                <c:pt idx="41656">
                  <c:v>3.0658795176413298E-4</c:v>
                </c:pt>
                <c:pt idx="41657">
                  <c:v>6.3469424033887198E-5</c:v>
                </c:pt>
                <c:pt idx="41658">
                  <c:v>2.9124202774699301E-7</c:v>
                </c:pt>
                <c:pt idx="41659">
                  <c:v>2.4456128503082801E-4</c:v>
                </c:pt>
                <c:pt idx="41660">
                  <c:v>5.3751793403647903E-5</c:v>
                </c:pt>
                <c:pt idx="41661">
                  <c:v>7.9219796237979198E-5</c:v>
                </c:pt>
                <c:pt idx="41662">
                  <c:v>2.3530531657625798E-5</c:v>
                </c:pt>
                <c:pt idx="41663">
                  <c:v>1.31804668929578E-2</c:v>
                </c:pt>
                <c:pt idx="41664">
                  <c:v>1.0412617595314399E-4</c:v>
                </c:pt>
                <c:pt idx="41665">
                  <c:v>1.22855982505782E-4</c:v>
                </c:pt>
                <c:pt idx="41666">
                  <c:v>1.5177130240537999E-3</c:v>
                </c:pt>
                <c:pt idx="41667">
                  <c:v>2.1676899254578899E-2</c:v>
                </c:pt>
                <c:pt idx="41668">
                  <c:v>7.96144741050142E-5</c:v>
                </c:pt>
                <c:pt idx="41669">
                  <c:v>9.44110095379063E-7</c:v>
                </c:pt>
                <c:pt idx="41670">
                  <c:v>2.9671884626264401E-4</c:v>
                </c:pt>
                <c:pt idx="41671">
                  <c:v>6.0450953005686701E-5</c:v>
                </c:pt>
                <c:pt idx="41672">
                  <c:v>4.2640372969726198E-4</c:v>
                </c:pt>
                <c:pt idx="41673">
                  <c:v>3.2825076110857198E-4</c:v>
                </c:pt>
                <c:pt idx="41674">
                  <c:v>5.3815612930069204E-4</c:v>
                </c:pt>
                <c:pt idx="41675">
                  <c:v>2.7052172120135999E-4</c:v>
                </c:pt>
                <c:pt idx="41676">
                  <c:v>3.3157288602231002E-4</c:v>
                </c:pt>
                <c:pt idx="41677">
                  <c:v>6.4016646105278307E-5</c:v>
                </c:pt>
                <c:pt idx="41678">
                  <c:v>3.1233226782358501E-5</c:v>
                </c:pt>
                <c:pt idx="41679">
                  <c:v>5.5510234609549899E-3</c:v>
                </c:pt>
                <c:pt idx="41680">
                  <c:v>1.27687009816099E-4</c:v>
                </c:pt>
                <c:pt idx="41681">
                  <c:v>4.2217150190577402E-5</c:v>
                </c:pt>
                <c:pt idx="41682">
                  <c:v>4.37616422035476E-4</c:v>
                </c:pt>
                <c:pt idx="41683">
                  <c:v>1.12095122338695E-2</c:v>
                </c:pt>
                <c:pt idx="41684">
                  <c:v>1.6963302201849699E-5</c:v>
                </c:pt>
                <c:pt idx="41685">
                  <c:v>4.2887368270065001E-6</c:v>
                </c:pt>
                <c:pt idx="41686">
                  <c:v>1.277626737171E-4</c:v>
                </c:pt>
                <c:pt idx="41687">
                  <c:v>3.50064673547716E-4</c:v>
                </c:pt>
                <c:pt idx="41688">
                  <c:v>1.8701831955476799E-3</c:v>
                </c:pt>
                <c:pt idx="41689">
                  <c:v>7.0654632962283798E-4</c:v>
                </c:pt>
                <c:pt idx="41690">
                  <c:v>1.7676436044477699E-4</c:v>
                </c:pt>
                <c:pt idx="41691">
                  <c:v>3.7656225058754903E-5</c:v>
                </c:pt>
                <c:pt idx="41692">
                  <c:v>1.99865480213919E-4</c:v>
                </c:pt>
                <c:pt idx="41693">
                  <c:v>1.3867531986688899E-4</c:v>
                </c:pt>
                <c:pt idx="41694">
                  <c:v>2.4928046053911799E-7</c:v>
                </c:pt>
                <c:pt idx="41695">
                  <c:v>4.8904023200163702E-4</c:v>
                </c:pt>
                <c:pt idx="41696">
                  <c:v>3.2858173593859302E-3</c:v>
                </c:pt>
                <c:pt idx="41697">
                  <c:v>1.16168263062158E-4</c:v>
                </c:pt>
                <c:pt idx="41698">
                  <c:v>7.8031757266475003E-5</c:v>
                </c:pt>
                <c:pt idx="41699">
                  <c:v>6.0776865359312799E-3</c:v>
                </c:pt>
                <c:pt idx="41700">
                  <c:v>3.3169053698344599E-5</c:v>
                </c:pt>
                <c:pt idx="41701">
                  <c:v>1.82263576878502E-4</c:v>
                </c:pt>
                <c:pt idx="41702">
                  <c:v>1.3229261639479599E-3</c:v>
                </c:pt>
                <c:pt idx="41703">
                  <c:v>7.43886411740514E-5</c:v>
                </c:pt>
                <c:pt idx="41704">
                  <c:v>2.00958147134396E-4</c:v>
                </c:pt>
                <c:pt idx="41705">
                  <c:v>5.5474389697888603E-4</c:v>
                </c:pt>
                <c:pt idx="41706">
                  <c:v>1.14124610327133E-4</c:v>
                </c:pt>
                <c:pt idx="41707">
                  <c:v>6.7431928183241802E-4</c:v>
                </c:pt>
                <c:pt idx="41708">
                  <c:v>2.7431189951860899E-3</c:v>
                </c:pt>
                <c:pt idx="41709">
                  <c:v>6.2270254097966599E-3</c:v>
                </c:pt>
                <c:pt idx="41710">
                  <c:v>5.4887101800268001E-4</c:v>
                </c:pt>
                <c:pt idx="41711">
                  <c:v>2.36411033314497E-4</c:v>
                </c:pt>
                <c:pt idx="41712">
                  <c:v>1.9446830359695799E-2</c:v>
                </c:pt>
                <c:pt idx="41713">
                  <c:v>2.6005575367989999E-2</c:v>
                </c:pt>
                <c:pt idx="41714">
                  <c:v>1.1168114861384301E-2</c:v>
                </c:pt>
                <c:pt idx="41715">
                  <c:v>1.6496635337094299E-6</c:v>
                </c:pt>
                <c:pt idx="41716">
                  <c:v>9.3270323419372805E-5</c:v>
                </c:pt>
                <c:pt idx="41717">
                  <c:v>2.7893235816117901E-4</c:v>
                </c:pt>
                <c:pt idx="41718">
                  <c:v>2.8754292576211801E-3</c:v>
                </c:pt>
                <c:pt idx="41719">
                  <c:v>8.6955627249609595E-4</c:v>
                </c:pt>
                <c:pt idx="41720">
                  <c:v>6.4741874398125396E-4</c:v>
                </c:pt>
                <c:pt idx="41721">
                  <c:v>1.82901499033505E-3</c:v>
                </c:pt>
                <c:pt idx="41722">
                  <c:v>4.8568584868384799E-4</c:v>
                </c:pt>
                <c:pt idx="41723">
                  <c:v>2.7030123100564702E-6</c:v>
                </c:pt>
                <c:pt idx="41724">
                  <c:v>3.9667842140446999E-4</c:v>
                </c:pt>
                <c:pt idx="41725">
                  <c:v>1.8620338433849399E-4</c:v>
                </c:pt>
                <c:pt idx="41726">
                  <c:v>3.34417714693337E-4</c:v>
                </c:pt>
                <c:pt idx="41727">
                  <c:v>2.14924529418767E-3</c:v>
                </c:pt>
                <c:pt idx="41728">
                  <c:v>2.3062371607071401E-7</c:v>
                </c:pt>
                <c:pt idx="41729">
                  <c:v>0.117721820129656</c:v>
                </c:pt>
                <c:pt idx="41730">
                  <c:v>5.7404796691052002E-4</c:v>
                </c:pt>
                <c:pt idx="41731">
                  <c:v>5.7354344137638502E-4</c:v>
                </c:pt>
                <c:pt idx="41732">
                  <c:v>7.2607193184053298E-7</c:v>
                </c:pt>
                <c:pt idx="41733">
                  <c:v>7.0709839071544602E-7</c:v>
                </c:pt>
                <c:pt idx="41734">
                  <c:v>2.5111505221518799E-6</c:v>
                </c:pt>
                <c:pt idx="41735">
                  <c:v>6.5675036423715E-2</c:v>
                </c:pt>
                <c:pt idx="41736">
                  <c:v>1.4869273434853201E-4</c:v>
                </c:pt>
                <c:pt idx="41737">
                  <c:v>8.2758507820594497E-3</c:v>
                </c:pt>
                <c:pt idx="41738">
                  <c:v>7.6857619751543899E-4</c:v>
                </c:pt>
                <c:pt idx="41739">
                  <c:v>4.8983558084730401E-6</c:v>
                </c:pt>
                <c:pt idx="41740">
                  <c:v>1.3696760695885201E-3</c:v>
                </c:pt>
                <c:pt idx="41741">
                  <c:v>1.8539894105995E-3</c:v>
                </c:pt>
                <c:pt idx="41742">
                  <c:v>1.4429009541763399E-3</c:v>
                </c:pt>
                <c:pt idx="41743">
                  <c:v>9.90758285648035E-2</c:v>
                </c:pt>
                <c:pt idx="41744">
                  <c:v>1.20596374247053E-5</c:v>
                </c:pt>
                <c:pt idx="41745">
                  <c:v>1.56180691187269E-4</c:v>
                </c:pt>
                <c:pt idx="41746">
                  <c:v>3.1261773667518001E-5</c:v>
                </c:pt>
                <c:pt idx="41747">
                  <c:v>8.3997709126415899E-4</c:v>
                </c:pt>
                <c:pt idx="41748">
                  <c:v>2.7978408239519102E-7</c:v>
                </c:pt>
                <c:pt idx="41749">
                  <c:v>1.52482364531117E-4</c:v>
                </c:pt>
                <c:pt idx="41750">
                  <c:v>6.73685727719171E-7</c:v>
                </c:pt>
                <c:pt idx="41751">
                  <c:v>2.7316333691592E-3</c:v>
                </c:pt>
                <c:pt idx="41752">
                  <c:v>2.2385094614623402E-3</c:v>
                </c:pt>
                <c:pt idx="41753">
                  <c:v>3.5923189373391799E-4</c:v>
                </c:pt>
                <c:pt idx="41754">
                  <c:v>4.5380856983999601E-3</c:v>
                </c:pt>
                <c:pt idx="41755">
                  <c:v>1.2258311844661801E-3</c:v>
                </c:pt>
                <c:pt idx="41756">
                  <c:v>1.9532147999547899E-2</c:v>
                </c:pt>
                <c:pt idx="41757">
                  <c:v>1.9457056371239401E-4</c:v>
                </c:pt>
                <c:pt idx="41758">
                  <c:v>3.2081526962719599E-3</c:v>
                </c:pt>
                <c:pt idx="41759">
                  <c:v>4.9967163618086399E-4</c:v>
                </c:pt>
                <c:pt idx="41760">
                  <c:v>9.7788601294603904E-5</c:v>
                </c:pt>
                <c:pt idx="41761">
                  <c:v>1.4478963670896399E-4</c:v>
                </c:pt>
                <c:pt idx="41762">
                  <c:v>7.2004592502083106E-5</c:v>
                </c:pt>
                <c:pt idx="41763">
                  <c:v>5.6648751115463802E-5</c:v>
                </c:pt>
                <c:pt idx="41764">
                  <c:v>7.7026357105644202E-4</c:v>
                </c:pt>
                <c:pt idx="41765">
                  <c:v>7.4178077747190396E-4</c:v>
                </c:pt>
                <c:pt idx="41766">
                  <c:v>1.2296748647047E-4</c:v>
                </c:pt>
                <c:pt idx="41767">
                  <c:v>7.6662704461077805E-4</c:v>
                </c:pt>
                <c:pt idx="41768">
                  <c:v>2.0739126252497602E-3</c:v>
                </c:pt>
                <c:pt idx="41769">
                  <c:v>3.2839423083853299E-4</c:v>
                </c:pt>
                <c:pt idx="41770">
                  <c:v>9.90969407905994E-2</c:v>
                </c:pt>
                <c:pt idx="41771">
                  <c:v>6.4907375273592997E-5</c:v>
                </c:pt>
                <c:pt idx="41772">
                  <c:v>7.5784363637925996E-4</c:v>
                </c:pt>
                <c:pt idx="41773">
                  <c:v>3.3291417813864198E-4</c:v>
                </c:pt>
                <c:pt idx="41774">
                  <c:v>1.7906070957141799E-4</c:v>
                </c:pt>
                <c:pt idx="41775">
                  <c:v>1.37240972346515E-4</c:v>
                </c:pt>
                <c:pt idx="41776">
                  <c:v>1.6794696104225501E-4</c:v>
                </c:pt>
                <c:pt idx="41777">
                  <c:v>2.62315582726197E-6</c:v>
                </c:pt>
                <c:pt idx="41778">
                  <c:v>4.7469854445644198E-5</c:v>
                </c:pt>
                <c:pt idx="41779">
                  <c:v>7.5490220349410102E-5</c:v>
                </c:pt>
                <c:pt idx="41780">
                  <c:v>5.7356515146645703E-5</c:v>
                </c:pt>
                <c:pt idx="41781">
                  <c:v>1.3932128052774201E-3</c:v>
                </c:pt>
                <c:pt idx="41782">
                  <c:v>6.5604520263718504E-5</c:v>
                </c:pt>
                <c:pt idx="41783">
                  <c:v>1.18951228415196E-4</c:v>
                </c:pt>
                <c:pt idx="41784">
                  <c:v>2.553212614997E-7</c:v>
                </c:pt>
                <c:pt idx="41785">
                  <c:v>1.87980811011497E-4</c:v>
                </c:pt>
                <c:pt idx="41786">
                  <c:v>3.8917707123982698E-3</c:v>
                </c:pt>
                <c:pt idx="41787">
                  <c:v>5.61586301685295E-5</c:v>
                </c:pt>
                <c:pt idx="41788">
                  <c:v>6.3998211148433407E-5</c:v>
                </c:pt>
                <c:pt idx="41789">
                  <c:v>0.13969226001947299</c:v>
                </c:pt>
                <c:pt idx="41790">
                  <c:v>1.1411301165852501E-3</c:v>
                </c:pt>
                <c:pt idx="41791">
                  <c:v>1.2541395090939601E-4</c:v>
                </c:pt>
                <c:pt idx="41792">
                  <c:v>1.5302481573741599E-4</c:v>
                </c:pt>
                <c:pt idx="41793">
                  <c:v>8.8055892594888406E-5</c:v>
                </c:pt>
                <c:pt idx="41794">
                  <c:v>2.2316501730971802E-3</c:v>
                </c:pt>
                <c:pt idx="41795">
                  <c:v>0.151343191589493</c:v>
                </c:pt>
                <c:pt idx="41796">
                  <c:v>5.9579773619129999E-5</c:v>
                </c:pt>
                <c:pt idx="41797">
                  <c:v>1.8880805136237399E-4</c:v>
                </c:pt>
                <c:pt idx="41798">
                  <c:v>7.1685135671828003E-3</c:v>
                </c:pt>
                <c:pt idx="41799">
                  <c:v>8.1779599464685101E-7</c:v>
                </c:pt>
                <c:pt idx="41800">
                  <c:v>2.5273448702483502E-4</c:v>
                </c:pt>
                <c:pt idx="41801">
                  <c:v>5.1724700109252097E-3</c:v>
                </c:pt>
                <c:pt idx="41802">
                  <c:v>1.7675811536424301E-4</c:v>
                </c:pt>
                <c:pt idx="41803">
                  <c:v>6.3854961251601401E-4</c:v>
                </c:pt>
                <c:pt idx="41804">
                  <c:v>1.4194114233702799E-4</c:v>
                </c:pt>
                <c:pt idx="41805">
                  <c:v>4.28799027953192E-7</c:v>
                </c:pt>
                <c:pt idx="41806">
                  <c:v>6.8892886980112004E-3</c:v>
                </c:pt>
                <c:pt idx="41807">
                  <c:v>5.7959578782517597E-2</c:v>
                </c:pt>
                <c:pt idx="41808">
                  <c:v>8.4047607160747705E-4</c:v>
                </c:pt>
                <c:pt idx="41809">
                  <c:v>3.1351259640321301E-6</c:v>
                </c:pt>
                <c:pt idx="41810">
                  <c:v>3.49348891504353E-3</c:v>
                </c:pt>
                <c:pt idx="41811">
                  <c:v>6.0543405285360702E-2</c:v>
                </c:pt>
                <c:pt idx="41812">
                  <c:v>8.0795339088219503E-7</c:v>
                </c:pt>
                <c:pt idx="41813">
                  <c:v>1.9017220194983901E-5</c:v>
                </c:pt>
                <c:pt idx="41814">
                  <c:v>9.8528213632747695E-4</c:v>
                </c:pt>
                <c:pt idx="41815">
                  <c:v>2.4630691260899202E-4</c:v>
                </c:pt>
                <c:pt idx="41816">
                  <c:v>1.15819929147087E-4</c:v>
                </c:pt>
                <c:pt idx="41817">
                  <c:v>1.92111678867529E-4</c:v>
                </c:pt>
                <c:pt idx="41818">
                  <c:v>1.2822413656238E-4</c:v>
                </c:pt>
                <c:pt idx="41819">
                  <c:v>1.0004621789235901E-2</c:v>
                </c:pt>
                <c:pt idx="41820">
                  <c:v>5.7690219948670104E-4</c:v>
                </c:pt>
                <c:pt idx="41821">
                  <c:v>4.1080071859892397E-4</c:v>
                </c:pt>
                <c:pt idx="41822">
                  <c:v>3.3517079552186002E-3</c:v>
                </c:pt>
                <c:pt idx="41823">
                  <c:v>4.4932294231466399E-7</c:v>
                </c:pt>
                <c:pt idx="41824">
                  <c:v>2.5167541790271699E-7</c:v>
                </c:pt>
                <c:pt idx="41825">
                  <c:v>2.44355095829127E-4</c:v>
                </c:pt>
                <c:pt idx="41826">
                  <c:v>4.7226278191412103E-7</c:v>
                </c:pt>
                <c:pt idx="41827">
                  <c:v>5.0313725764104397E-5</c:v>
                </c:pt>
                <c:pt idx="41828">
                  <c:v>7.8515157118838098E-5</c:v>
                </c:pt>
                <c:pt idx="41829">
                  <c:v>4.16709137007448E-4</c:v>
                </c:pt>
                <c:pt idx="41830">
                  <c:v>1.6326005658027999E-3</c:v>
                </c:pt>
                <c:pt idx="41831">
                  <c:v>1.03947700393199E-3</c:v>
                </c:pt>
                <c:pt idx="41832">
                  <c:v>3.2575831993574699E-3</c:v>
                </c:pt>
                <c:pt idx="41833">
                  <c:v>6.4599695899262405E-5</c:v>
                </c:pt>
                <c:pt idx="41834">
                  <c:v>4.4401496050973399E-4</c:v>
                </c:pt>
                <c:pt idx="41835">
                  <c:v>1.07784443580741E-3</c:v>
                </c:pt>
                <c:pt idx="41836">
                  <c:v>3.0883027387730202E-7</c:v>
                </c:pt>
                <c:pt idx="41837">
                  <c:v>4.1559696213341298E-3</c:v>
                </c:pt>
                <c:pt idx="41838">
                  <c:v>4.17530289054057E-4</c:v>
                </c:pt>
                <c:pt idx="41839">
                  <c:v>2.95891694520149E-5</c:v>
                </c:pt>
                <c:pt idx="41840">
                  <c:v>1.8221449790959801E-4</c:v>
                </c:pt>
                <c:pt idx="41841">
                  <c:v>1.69318727361023E-3</c:v>
                </c:pt>
                <c:pt idx="41842">
                  <c:v>2.1145288763520901E-4</c:v>
                </c:pt>
                <c:pt idx="41843">
                  <c:v>2.2726987719005401E-3</c:v>
                </c:pt>
                <c:pt idx="41844">
                  <c:v>3.94881648032828E-4</c:v>
                </c:pt>
                <c:pt idx="41845">
                  <c:v>1.7402999456055199E-3</c:v>
                </c:pt>
                <c:pt idx="41846">
                  <c:v>2.8367003205045102E-4</c:v>
                </c:pt>
                <c:pt idx="41847">
                  <c:v>1.34115611893265E-3</c:v>
                </c:pt>
                <c:pt idx="41848">
                  <c:v>8.2982153744128905E-5</c:v>
                </c:pt>
                <c:pt idx="41849">
                  <c:v>4.7640978101807098E-4</c:v>
                </c:pt>
                <c:pt idx="41850">
                  <c:v>5.7713139658900599E-3</c:v>
                </c:pt>
                <c:pt idx="41851">
                  <c:v>1.1554082691751999E-4</c:v>
                </c:pt>
                <c:pt idx="41852">
                  <c:v>5.1153954561837003E-7</c:v>
                </c:pt>
                <c:pt idx="41853">
                  <c:v>1.2024492100148E-2</c:v>
                </c:pt>
                <c:pt idx="41854">
                  <c:v>2.72522917235703E-4</c:v>
                </c:pt>
                <c:pt idx="41855">
                  <c:v>3.1867419684349199E-4</c:v>
                </c:pt>
                <c:pt idx="41856">
                  <c:v>1.5071879011526601E-2</c:v>
                </c:pt>
                <c:pt idx="41857">
                  <c:v>2.6973867576146602E-3</c:v>
                </c:pt>
                <c:pt idx="41858">
                  <c:v>2.0222514488801599E-7</c:v>
                </c:pt>
                <c:pt idx="41859">
                  <c:v>2.6953430101867299E-6</c:v>
                </c:pt>
                <c:pt idx="41860">
                  <c:v>5.2969820097238998E-4</c:v>
                </c:pt>
                <c:pt idx="41861">
                  <c:v>9.4674325759402803E-4</c:v>
                </c:pt>
                <c:pt idx="41862">
                  <c:v>1.0236304465612601E-6</c:v>
                </c:pt>
                <c:pt idx="41863">
                  <c:v>1.4057734160930701E-3</c:v>
                </c:pt>
                <c:pt idx="41864">
                  <c:v>2.8409192469142802E-4</c:v>
                </c:pt>
                <c:pt idx="41865">
                  <c:v>6.8031536084812202E-5</c:v>
                </c:pt>
                <c:pt idx="41866">
                  <c:v>1.0978981086800399E-3</c:v>
                </c:pt>
                <c:pt idx="41867">
                  <c:v>4.8124194440846997E-4</c:v>
                </c:pt>
                <c:pt idx="41868">
                  <c:v>2.8406248108854202E-4</c:v>
                </c:pt>
                <c:pt idx="41869">
                  <c:v>1.51185430653877E-3</c:v>
                </c:pt>
                <c:pt idx="41870">
                  <c:v>1.0361996669329E-4</c:v>
                </c:pt>
                <c:pt idx="41871">
                  <c:v>5.4032386815760895E-4</c:v>
                </c:pt>
                <c:pt idx="41872">
                  <c:v>4.1385825475633302E-4</c:v>
                </c:pt>
                <c:pt idx="41873">
                  <c:v>6.9926180615238797E-3</c:v>
                </c:pt>
                <c:pt idx="41874">
                  <c:v>7.9849925194258099E-4</c:v>
                </c:pt>
                <c:pt idx="41875">
                  <c:v>8.4826927179788503E-5</c:v>
                </c:pt>
                <c:pt idx="41876">
                  <c:v>5.5022815014562697E-5</c:v>
                </c:pt>
                <c:pt idx="41877">
                  <c:v>0.65355961081325797</c:v>
                </c:pt>
                <c:pt idx="41878">
                  <c:v>3.7667360386251398E-4</c:v>
                </c:pt>
                <c:pt idx="41879">
                  <c:v>3.1844767578328498E-6</c:v>
                </c:pt>
                <c:pt idx="41880">
                  <c:v>1.0772708595860801E-2</c:v>
                </c:pt>
                <c:pt idx="41881">
                  <c:v>1.6590211840396801E-2</c:v>
                </c:pt>
                <c:pt idx="41882">
                  <c:v>6.8650000676968595E-2</c:v>
                </c:pt>
                <c:pt idx="41883">
                  <c:v>1.36460378073329E-2</c:v>
                </c:pt>
                <c:pt idx="41884">
                  <c:v>4.9821493623664303E-7</c:v>
                </c:pt>
                <c:pt idx="41885">
                  <c:v>1.25071035305899E-3</c:v>
                </c:pt>
                <c:pt idx="41886">
                  <c:v>2.9706310485202601E-4</c:v>
                </c:pt>
                <c:pt idx="41887">
                  <c:v>1.1568931036061301E-2</c:v>
                </c:pt>
                <c:pt idx="41888">
                  <c:v>1.2931024715324899E-6</c:v>
                </c:pt>
                <c:pt idx="41889">
                  <c:v>1.5805942478398899E-4</c:v>
                </c:pt>
                <c:pt idx="41890">
                  <c:v>8.4572242677547599E-4</c:v>
                </c:pt>
                <c:pt idx="41891">
                  <c:v>2.0913068885001799E-3</c:v>
                </c:pt>
                <c:pt idx="41892">
                  <c:v>3.8210406838037501E-4</c:v>
                </c:pt>
                <c:pt idx="41893">
                  <c:v>2.1833023593289001E-2</c:v>
                </c:pt>
                <c:pt idx="41894">
                  <c:v>2.16696105061494E-5</c:v>
                </c:pt>
                <c:pt idx="41895">
                  <c:v>1.20060293589527E-3</c:v>
                </c:pt>
                <c:pt idx="41896">
                  <c:v>1.3477283347147499E-3</c:v>
                </c:pt>
                <c:pt idx="41897">
                  <c:v>6.5638707524918997E-6</c:v>
                </c:pt>
                <c:pt idx="41898">
                  <c:v>4.2414914029487297E-7</c:v>
                </c:pt>
                <c:pt idx="41899">
                  <c:v>1.16009055427018E-4</c:v>
                </c:pt>
                <c:pt idx="41900">
                  <c:v>1.11047102781843E-5</c:v>
                </c:pt>
                <c:pt idx="41901">
                  <c:v>1.1903372252940201E-2</c:v>
                </c:pt>
                <c:pt idx="41902">
                  <c:v>5.2179383920585801E-4</c:v>
                </c:pt>
                <c:pt idx="41903">
                  <c:v>1.2966270956696799E-4</c:v>
                </c:pt>
                <c:pt idx="41904">
                  <c:v>8.8554644092182902E-2</c:v>
                </c:pt>
                <c:pt idx="41905">
                  <c:v>1.3459801443357501E-4</c:v>
                </c:pt>
                <c:pt idx="41906">
                  <c:v>1.9297897495396501E-4</c:v>
                </c:pt>
                <c:pt idx="41907">
                  <c:v>6.7223951234429494E-2</c:v>
                </c:pt>
                <c:pt idx="41908">
                  <c:v>9.8463096287324199E-7</c:v>
                </c:pt>
                <c:pt idx="41909">
                  <c:v>2.7069301542126999E-6</c:v>
                </c:pt>
                <c:pt idx="41910">
                  <c:v>2.2166054232225299E-3</c:v>
                </c:pt>
                <c:pt idx="41911">
                  <c:v>0.53710653281753096</c:v>
                </c:pt>
                <c:pt idx="41912">
                  <c:v>3.6535164617821302E-4</c:v>
                </c:pt>
                <c:pt idx="41913">
                  <c:v>9.4070494751804804E-5</c:v>
                </c:pt>
                <c:pt idx="41914">
                  <c:v>6.4823684563701497E-7</c:v>
                </c:pt>
                <c:pt idx="41915">
                  <c:v>2.8856364224033598E-4</c:v>
                </c:pt>
                <c:pt idx="41916">
                  <c:v>2.7407167203512802E-3</c:v>
                </c:pt>
                <c:pt idx="41917">
                  <c:v>3.3009178461289499E-3</c:v>
                </c:pt>
                <c:pt idx="41918">
                  <c:v>1.19176884814459E-4</c:v>
                </c:pt>
                <c:pt idx="41919">
                  <c:v>1.45054512130502E-3</c:v>
                </c:pt>
                <c:pt idx="41920">
                  <c:v>2.11972807642494E-4</c:v>
                </c:pt>
                <c:pt idx="41921">
                  <c:v>1.4288128405760399E-4</c:v>
                </c:pt>
                <c:pt idx="41922">
                  <c:v>6.8126910370190901E-3</c:v>
                </c:pt>
                <c:pt idx="41923">
                  <c:v>3.3765817437387601E-5</c:v>
                </c:pt>
                <c:pt idx="41924">
                  <c:v>6.5089312980598404E-2</c:v>
                </c:pt>
                <c:pt idx="41925">
                  <c:v>2.2991939908845801E-4</c:v>
                </c:pt>
                <c:pt idx="41926">
                  <c:v>1.07618494617578E-4</c:v>
                </c:pt>
                <c:pt idx="41927">
                  <c:v>2.9804316877105599E-3</c:v>
                </c:pt>
                <c:pt idx="41928">
                  <c:v>1.21630950549625E-4</c:v>
                </c:pt>
                <c:pt idx="41929">
                  <c:v>8.5603549341984001E-3</c:v>
                </c:pt>
                <c:pt idx="41930">
                  <c:v>2.01739980460625E-4</c:v>
                </c:pt>
                <c:pt idx="41931">
                  <c:v>1.5473662548797E-2</c:v>
                </c:pt>
                <c:pt idx="41932">
                  <c:v>1.4384169740043199E-4</c:v>
                </c:pt>
                <c:pt idx="41933">
                  <c:v>5.2164632679892603E-3</c:v>
                </c:pt>
                <c:pt idx="41934">
                  <c:v>1.71135334997181E-4</c:v>
                </c:pt>
                <c:pt idx="41935">
                  <c:v>1.04853807003827E-2</c:v>
                </c:pt>
                <c:pt idx="41936">
                  <c:v>3.1590875369740201E-4</c:v>
                </c:pt>
                <c:pt idx="41937">
                  <c:v>3.7215158888508201E-3</c:v>
                </c:pt>
                <c:pt idx="41938">
                  <c:v>2.37433564923326E-3</c:v>
                </c:pt>
                <c:pt idx="41939">
                  <c:v>8.4143057048805301E-7</c:v>
                </c:pt>
                <c:pt idx="41940">
                  <c:v>8.3360714003453702E-4</c:v>
                </c:pt>
                <c:pt idx="41941">
                  <c:v>5.0406550224983597E-3</c:v>
                </c:pt>
                <c:pt idx="41942">
                  <c:v>3.4046278349638098E-3</c:v>
                </c:pt>
                <c:pt idx="41943">
                  <c:v>9.6125012701656499E-4</c:v>
                </c:pt>
                <c:pt idx="41944">
                  <c:v>9.10351050574769E-6</c:v>
                </c:pt>
                <c:pt idx="41945">
                  <c:v>1.15501169299022E-2</c:v>
                </c:pt>
                <c:pt idx="41946">
                  <c:v>5.7013171321294298E-3</c:v>
                </c:pt>
                <c:pt idx="41947">
                  <c:v>2.1667246919258299E-2</c:v>
                </c:pt>
                <c:pt idx="41948">
                  <c:v>1.2629284359512999E-4</c:v>
                </c:pt>
                <c:pt idx="41949">
                  <c:v>3.60522175224204E-3</c:v>
                </c:pt>
                <c:pt idx="41950">
                  <c:v>4.5396173439422801E-5</c:v>
                </c:pt>
                <c:pt idx="41951">
                  <c:v>1.15311161255836E-2</c:v>
                </c:pt>
                <c:pt idx="41952">
                  <c:v>8.9535221198478799E-4</c:v>
                </c:pt>
                <c:pt idx="41953">
                  <c:v>1.92440584486098E-4</c:v>
                </c:pt>
                <c:pt idx="41954">
                  <c:v>1.25344063782003E-7</c:v>
                </c:pt>
                <c:pt idx="41955">
                  <c:v>5.8281505280370202E-3</c:v>
                </c:pt>
                <c:pt idx="41956">
                  <c:v>2.6153721363867198E-6</c:v>
                </c:pt>
                <c:pt idx="41957">
                  <c:v>5.1443291314742399E-3</c:v>
                </c:pt>
                <c:pt idx="41958">
                  <c:v>5.60947929829857E-4</c:v>
                </c:pt>
                <c:pt idx="41959">
                  <c:v>1.2973499035554699E-6</c:v>
                </c:pt>
                <c:pt idx="41960">
                  <c:v>3.1545776840514301E-3</c:v>
                </c:pt>
                <c:pt idx="41961">
                  <c:v>3.1167773762358102E-6</c:v>
                </c:pt>
                <c:pt idx="41962">
                  <c:v>3.8491597440113898E-3</c:v>
                </c:pt>
                <c:pt idx="41963">
                  <c:v>1.4923803718709201E-3</c:v>
                </c:pt>
                <c:pt idx="41964">
                  <c:v>1.232579359319E-4</c:v>
                </c:pt>
                <c:pt idx="41965">
                  <c:v>0.248719459782933</c:v>
                </c:pt>
                <c:pt idx="41966">
                  <c:v>2.39381526709883E-4</c:v>
                </c:pt>
                <c:pt idx="41967">
                  <c:v>7.3872182340415699E-7</c:v>
                </c:pt>
                <c:pt idx="41968">
                  <c:v>3.1344072412332598E-4</c:v>
                </c:pt>
                <c:pt idx="41969">
                  <c:v>2.4682848452807801E-3</c:v>
                </c:pt>
                <c:pt idx="41970">
                  <c:v>3.8481494624542601E-3</c:v>
                </c:pt>
                <c:pt idx="41971">
                  <c:v>3.0747500051419899E-7</c:v>
                </c:pt>
                <c:pt idx="41972">
                  <c:v>1.1512055230901501E-4</c:v>
                </c:pt>
                <c:pt idx="41973">
                  <c:v>3.3773087319689497E-2</c:v>
                </c:pt>
                <c:pt idx="41974">
                  <c:v>1.10942489154689E-4</c:v>
                </c:pt>
                <c:pt idx="41975">
                  <c:v>3.1821746543173502E-4</c:v>
                </c:pt>
                <c:pt idx="41976">
                  <c:v>2.5257779837545101E-4</c:v>
                </c:pt>
                <c:pt idx="41977">
                  <c:v>1.5398368205271E-4</c:v>
                </c:pt>
                <c:pt idx="41978">
                  <c:v>7.6696411326563404E-4</c:v>
                </c:pt>
                <c:pt idx="41979">
                  <c:v>8.0205618988197201E-4</c:v>
                </c:pt>
                <c:pt idx="41980">
                  <c:v>7.2479229907002301E-4</c:v>
                </c:pt>
                <c:pt idx="41981">
                  <c:v>9.0783493383293207E-5</c:v>
                </c:pt>
                <c:pt idx="41982">
                  <c:v>4.2484558674979302E-6</c:v>
                </c:pt>
                <c:pt idx="41983">
                  <c:v>2.2652527590701099E-4</c:v>
                </c:pt>
                <c:pt idx="41984">
                  <c:v>1.1909005060021301E-2</c:v>
                </c:pt>
                <c:pt idx="41985">
                  <c:v>2.5783890925742598E-3</c:v>
                </c:pt>
                <c:pt idx="41986">
                  <c:v>4.0135778548448898E-7</c:v>
                </c:pt>
                <c:pt idx="41987">
                  <c:v>1.4088837361472701E-2</c:v>
                </c:pt>
                <c:pt idx="41988">
                  <c:v>3.1514558084773202E-5</c:v>
                </c:pt>
                <c:pt idx="41989">
                  <c:v>6.4700251627812797E-3</c:v>
                </c:pt>
                <c:pt idx="41990">
                  <c:v>1.7020267202097301E-3</c:v>
                </c:pt>
                <c:pt idx="41991">
                  <c:v>7.7936080079440398E-4</c:v>
                </c:pt>
                <c:pt idx="41992">
                  <c:v>2.4216382031037001E-2</c:v>
                </c:pt>
                <c:pt idx="41993">
                  <c:v>1.5554082482928501E-5</c:v>
                </c:pt>
                <c:pt idx="41994">
                  <c:v>4.93509176148877E-4</c:v>
                </c:pt>
                <c:pt idx="41995">
                  <c:v>1.5855505744260701E-3</c:v>
                </c:pt>
                <c:pt idx="41996">
                  <c:v>4.1626504106499297E-2</c:v>
                </c:pt>
                <c:pt idx="41997">
                  <c:v>1.09228213323536E-3</c:v>
                </c:pt>
                <c:pt idx="41998">
                  <c:v>8.0051594235104994E-5</c:v>
                </c:pt>
                <c:pt idx="41999">
                  <c:v>0.28745118263864999</c:v>
                </c:pt>
                <c:pt idx="42000">
                  <c:v>1.7926072135686599E-7</c:v>
                </c:pt>
                <c:pt idx="42001">
                  <c:v>1.4203069195718001E-3</c:v>
                </c:pt>
                <c:pt idx="42002">
                  <c:v>4.120731752157E-7</c:v>
                </c:pt>
                <c:pt idx="42003">
                  <c:v>1.7089745641667099E-3</c:v>
                </c:pt>
                <c:pt idx="42004">
                  <c:v>1.9944505208136E-4</c:v>
                </c:pt>
                <c:pt idx="42005">
                  <c:v>6.8594521464266896E-3</c:v>
                </c:pt>
                <c:pt idx="42006">
                  <c:v>6.5838327396895401E-3</c:v>
                </c:pt>
                <c:pt idx="42007">
                  <c:v>6.88942473536503E-3</c:v>
                </c:pt>
                <c:pt idx="42008">
                  <c:v>9.7907463864926898E-3</c:v>
                </c:pt>
                <c:pt idx="42009">
                  <c:v>3.3160559089433299E-3</c:v>
                </c:pt>
                <c:pt idx="42010">
                  <c:v>1.89665857741961E-3</c:v>
                </c:pt>
                <c:pt idx="42011">
                  <c:v>4.3450448311787397E-3</c:v>
                </c:pt>
                <c:pt idx="42012">
                  <c:v>3.7432817650262903E-4</c:v>
                </c:pt>
                <c:pt idx="42013">
                  <c:v>1.2300725848502999E-4</c:v>
                </c:pt>
                <c:pt idx="42014">
                  <c:v>3.2894911906725398E-4</c:v>
                </c:pt>
                <c:pt idx="42015">
                  <c:v>2.33466842710193E-6</c:v>
                </c:pt>
                <c:pt idx="42016">
                  <c:v>1.2581102739233701E-2</c:v>
                </c:pt>
                <c:pt idx="42017">
                  <c:v>3.34192432436952E-4</c:v>
                </c:pt>
                <c:pt idx="42018">
                  <c:v>1.2242408726922599E-4</c:v>
                </c:pt>
                <c:pt idx="42019">
                  <c:v>3.9652643493659598E-4</c:v>
                </c:pt>
                <c:pt idx="42020">
                  <c:v>8.2769221263302606E-2</c:v>
                </c:pt>
                <c:pt idx="42021">
                  <c:v>2.9748890689620601E-3</c:v>
                </c:pt>
                <c:pt idx="42022">
                  <c:v>1.2761408397274901E-3</c:v>
                </c:pt>
                <c:pt idx="42023">
                  <c:v>1.4045979808322901E-4</c:v>
                </c:pt>
                <c:pt idx="42024">
                  <c:v>2.0492116266032099E-3</c:v>
                </c:pt>
                <c:pt idx="42025">
                  <c:v>4.4772357954793798E-4</c:v>
                </c:pt>
                <c:pt idx="42026">
                  <c:v>2.8263401999501702E-7</c:v>
                </c:pt>
                <c:pt idx="42027">
                  <c:v>1.68450825215429E-4</c:v>
                </c:pt>
                <c:pt idx="42028">
                  <c:v>2.9525831931709399E-7</c:v>
                </c:pt>
                <c:pt idx="42029">
                  <c:v>9.5342699638508897E-4</c:v>
                </c:pt>
                <c:pt idx="42030">
                  <c:v>7.6441727296300895E-4</c:v>
                </c:pt>
                <c:pt idx="42031">
                  <c:v>1.9688806367196502E-3</c:v>
                </c:pt>
                <c:pt idx="42032">
                  <c:v>6.0870872122534602E-5</c:v>
                </c:pt>
                <c:pt idx="42033">
                  <c:v>2.7366165491625601E-4</c:v>
                </c:pt>
                <c:pt idx="42034">
                  <c:v>1.8884043361659E-3</c:v>
                </c:pt>
                <c:pt idx="42035">
                  <c:v>2.56679223893974E-3</c:v>
                </c:pt>
                <c:pt idx="42036">
                  <c:v>4.0005750875540102E-3</c:v>
                </c:pt>
                <c:pt idx="42037">
                  <c:v>3.9110245911299297E-3</c:v>
                </c:pt>
                <c:pt idx="42038">
                  <c:v>2.9006804050597502E-3</c:v>
                </c:pt>
                <c:pt idx="42039">
                  <c:v>1.1731707468087299E-6</c:v>
                </c:pt>
                <c:pt idx="42040">
                  <c:v>1.18523101549803E-6</c:v>
                </c:pt>
                <c:pt idx="42041">
                  <c:v>9.4740223378402303E-4</c:v>
                </c:pt>
                <c:pt idx="42042">
                  <c:v>1.14308535621523E-5</c:v>
                </c:pt>
                <c:pt idx="42043">
                  <c:v>6.2737766801544096E-4</c:v>
                </c:pt>
                <c:pt idx="42044">
                  <c:v>1.4493481746878601E-7</c:v>
                </c:pt>
                <c:pt idx="42045">
                  <c:v>3.5849732477685201E-3</c:v>
                </c:pt>
                <c:pt idx="42046">
                  <c:v>1.37439087301301E-4</c:v>
                </c:pt>
                <c:pt idx="42047">
                  <c:v>1.3206864790596799E-3</c:v>
                </c:pt>
                <c:pt idx="42048">
                  <c:v>4.0801384526861203E-5</c:v>
                </c:pt>
                <c:pt idx="42049">
                  <c:v>7.6789591694065504E-3</c:v>
                </c:pt>
                <c:pt idx="42050">
                  <c:v>1.53360057455127E-3</c:v>
                </c:pt>
                <c:pt idx="42051">
                  <c:v>6.51117481558478E-3</c:v>
                </c:pt>
                <c:pt idx="42052">
                  <c:v>1.16228422638198E-3</c:v>
                </c:pt>
                <c:pt idx="42053">
                  <c:v>1.9803053931258498E-2</c:v>
                </c:pt>
                <c:pt idx="42054">
                  <c:v>5.2926283952257002E-4</c:v>
                </c:pt>
                <c:pt idx="42055">
                  <c:v>5.7390898757599996E-4</c:v>
                </c:pt>
                <c:pt idx="42056">
                  <c:v>1.15372993007112E-3</c:v>
                </c:pt>
                <c:pt idx="42057">
                  <c:v>8.9514603645730693E-3</c:v>
                </c:pt>
                <c:pt idx="42058">
                  <c:v>1.00485238992512E-7</c:v>
                </c:pt>
                <c:pt idx="42059">
                  <c:v>8.3853347255989196E-4</c:v>
                </c:pt>
                <c:pt idx="42060">
                  <c:v>3.25800574904075E-3</c:v>
                </c:pt>
                <c:pt idx="42061">
                  <c:v>1.9230004618029099E-4</c:v>
                </c:pt>
                <c:pt idx="42062">
                  <c:v>9.1421865580065798E-5</c:v>
                </c:pt>
                <c:pt idx="42063">
                  <c:v>2.6036898606555101E-3</c:v>
                </c:pt>
                <c:pt idx="42064">
                  <c:v>9.8634045304064595E-5</c:v>
                </c:pt>
                <c:pt idx="42065">
                  <c:v>1.1551722656203E-4</c:v>
                </c:pt>
                <c:pt idx="42066">
                  <c:v>4.9619909878705298E-5</c:v>
                </c:pt>
                <c:pt idx="42067">
                  <c:v>1.12751530828491E-4</c:v>
                </c:pt>
                <c:pt idx="42068">
                  <c:v>4.7948754536161899E-4</c:v>
                </c:pt>
                <c:pt idx="42069">
                  <c:v>1.1482037936044901E-3</c:v>
                </c:pt>
                <c:pt idx="42070">
                  <c:v>1.2880205109004699E-3</c:v>
                </c:pt>
                <c:pt idx="42071">
                  <c:v>3.7668163915389898E-7</c:v>
                </c:pt>
                <c:pt idx="42072">
                  <c:v>6.8459369906661904E-5</c:v>
                </c:pt>
                <c:pt idx="42073">
                  <c:v>6.3107094239725199E-4</c:v>
                </c:pt>
                <c:pt idx="42074">
                  <c:v>5.6441324129052903E-3</c:v>
                </c:pt>
                <c:pt idx="42075">
                  <c:v>7.9830324639207904E-4</c:v>
                </c:pt>
                <c:pt idx="42076">
                  <c:v>1.03384731706181E-2</c:v>
                </c:pt>
                <c:pt idx="42077">
                  <c:v>4.3368795082657902E-4</c:v>
                </c:pt>
                <c:pt idx="42078">
                  <c:v>2.16317526481654E-5</c:v>
                </c:pt>
                <c:pt idx="42079">
                  <c:v>1.0872401932984299E-2</c:v>
                </c:pt>
                <c:pt idx="42080">
                  <c:v>4.2088490156519601E-5</c:v>
                </c:pt>
                <c:pt idx="42081">
                  <c:v>3.26160217261506E-3</c:v>
                </c:pt>
                <c:pt idx="42082">
                  <c:v>6.4038061565319495E-4</c:v>
                </c:pt>
                <c:pt idx="42083">
                  <c:v>1.83839138706766E-3</c:v>
                </c:pt>
                <c:pt idx="42084">
                  <c:v>3.2410736733025098E-3</c:v>
                </c:pt>
                <c:pt idx="42085">
                  <c:v>6.82403702113647E-4</c:v>
                </c:pt>
                <c:pt idx="42086">
                  <c:v>6.2990331812111999E-5</c:v>
                </c:pt>
                <c:pt idx="42087">
                  <c:v>8.8308757853155899E-4</c:v>
                </c:pt>
                <c:pt idx="42088">
                  <c:v>3.5348192805554602E-3</c:v>
                </c:pt>
                <c:pt idx="42089">
                  <c:v>4.8930343706331497E-4</c:v>
                </c:pt>
                <c:pt idx="42090">
                  <c:v>2.9905983445243002E-4</c:v>
                </c:pt>
                <c:pt idx="42091">
                  <c:v>1.42297667813186E-2</c:v>
                </c:pt>
                <c:pt idx="42092">
                  <c:v>4.3524091423500399E-4</c:v>
                </c:pt>
                <c:pt idx="42093">
                  <c:v>2.5699914484679E-6</c:v>
                </c:pt>
                <c:pt idx="42094">
                  <c:v>4.2556428630093101E-4</c:v>
                </c:pt>
                <c:pt idx="42095">
                  <c:v>2.4507830000487199E-4</c:v>
                </c:pt>
                <c:pt idx="42096">
                  <c:v>3.22804060540283E-2</c:v>
                </c:pt>
                <c:pt idx="42097">
                  <c:v>4.3553386724656102E-4</c:v>
                </c:pt>
                <c:pt idx="42098">
                  <c:v>3.1505974786990702E-7</c:v>
                </c:pt>
                <c:pt idx="42099">
                  <c:v>6.4191070092637893E-5</c:v>
                </c:pt>
                <c:pt idx="42100">
                  <c:v>2.0287607601501799E-2</c:v>
                </c:pt>
                <c:pt idx="42101">
                  <c:v>2.1480378940659601E-4</c:v>
                </c:pt>
                <c:pt idx="42102">
                  <c:v>5.2681136076423304E-7</c:v>
                </c:pt>
                <c:pt idx="42103">
                  <c:v>1.0154003722167499E-3</c:v>
                </c:pt>
                <c:pt idx="42104">
                  <c:v>1.2256003038073801E-4</c:v>
                </c:pt>
                <c:pt idx="42105">
                  <c:v>1.4792306412157101E-3</c:v>
                </c:pt>
                <c:pt idx="42106">
                  <c:v>7.3008883481529704E-5</c:v>
                </c:pt>
                <c:pt idx="42107">
                  <c:v>1.2588143660608E-2</c:v>
                </c:pt>
                <c:pt idx="42108">
                  <c:v>1.13603748402428E-3</c:v>
                </c:pt>
                <c:pt idx="42109">
                  <c:v>2.0411439957672E-4</c:v>
                </c:pt>
                <c:pt idx="42110">
                  <c:v>2.8430308902195498E-3</c:v>
                </c:pt>
                <c:pt idx="42111">
                  <c:v>2.3802377380377502E-3</c:v>
                </c:pt>
                <c:pt idx="42112">
                  <c:v>3.76551144267767E-5</c:v>
                </c:pt>
                <c:pt idx="42113">
                  <c:v>1.22386197850131E-5</c:v>
                </c:pt>
                <c:pt idx="42114">
                  <c:v>3.53926234052223E-6</c:v>
                </c:pt>
                <c:pt idx="42115">
                  <c:v>2.7843812592078599E-3</c:v>
                </c:pt>
                <c:pt idx="42116">
                  <c:v>1.1196774263454E-4</c:v>
                </c:pt>
                <c:pt idx="42117">
                  <c:v>2.9694025574833298E-4</c:v>
                </c:pt>
                <c:pt idx="42118">
                  <c:v>1.0671390244953301E-5</c:v>
                </c:pt>
                <c:pt idx="42119">
                  <c:v>1.12396148075603E-3</c:v>
                </c:pt>
                <c:pt idx="42120">
                  <c:v>4.4588789671202002E-4</c:v>
                </c:pt>
                <c:pt idx="42121">
                  <c:v>2.02301673623513E-3</c:v>
                </c:pt>
                <c:pt idx="42122">
                  <c:v>6.3333149748653404E-5</c:v>
                </c:pt>
                <c:pt idx="42123">
                  <c:v>3.2628946260895798E-4</c:v>
                </c:pt>
                <c:pt idx="42124">
                  <c:v>6.10899630914072E-5</c:v>
                </c:pt>
                <c:pt idx="42125">
                  <c:v>1.20506096303526E-2</c:v>
                </c:pt>
                <c:pt idx="42126">
                  <c:v>5.32008172423526E-5</c:v>
                </c:pt>
                <c:pt idx="42127">
                  <c:v>1.95796644864576E-2</c:v>
                </c:pt>
                <c:pt idx="42128">
                  <c:v>2.1225989823398799E-4</c:v>
                </c:pt>
                <c:pt idx="42129">
                  <c:v>2.3451306234734701E-4</c:v>
                </c:pt>
                <c:pt idx="42130">
                  <c:v>1.1373570302960699E-2</c:v>
                </c:pt>
                <c:pt idx="42131">
                  <c:v>3.4221011671615701E-3</c:v>
                </c:pt>
                <c:pt idx="42132">
                  <c:v>1.31057522870416E-6</c:v>
                </c:pt>
                <c:pt idx="42133">
                  <c:v>2.8623183719450901E-6</c:v>
                </c:pt>
                <c:pt idx="42134">
                  <c:v>1.14382615077842E-4</c:v>
                </c:pt>
                <c:pt idx="42135">
                  <c:v>2.0296846651475199E-3</c:v>
                </c:pt>
                <c:pt idx="42136">
                  <c:v>7.7628065928367795E-2</c:v>
                </c:pt>
                <c:pt idx="42137">
                  <c:v>8.04214790944188E-4</c:v>
                </c:pt>
                <c:pt idx="42138">
                  <c:v>7.0549680074434204E-5</c:v>
                </c:pt>
                <c:pt idx="42139">
                  <c:v>1.8066959993114E-4</c:v>
                </c:pt>
                <c:pt idx="42140">
                  <c:v>7.64531878389003E-3</c:v>
                </c:pt>
                <c:pt idx="42141">
                  <c:v>1.6148442083297799E-4</c:v>
                </c:pt>
                <c:pt idx="42142">
                  <c:v>2.24999350222007E-4</c:v>
                </c:pt>
                <c:pt idx="42143">
                  <c:v>3.65684765833909E-4</c:v>
                </c:pt>
                <c:pt idx="42144">
                  <c:v>3.1346191735751E-3</c:v>
                </c:pt>
                <c:pt idx="42145">
                  <c:v>7.4532964513715797E-4</c:v>
                </c:pt>
                <c:pt idx="42146">
                  <c:v>1.5046683199803601E-4</c:v>
                </c:pt>
                <c:pt idx="42147">
                  <c:v>1.2083878159091401E-2</c:v>
                </c:pt>
                <c:pt idx="42148">
                  <c:v>1.4233990949195501E-5</c:v>
                </c:pt>
                <c:pt idx="42149">
                  <c:v>8.6768040222040806E-5</c:v>
                </c:pt>
                <c:pt idx="42150">
                  <c:v>8.8722343103353604E-4</c:v>
                </c:pt>
                <c:pt idx="42151">
                  <c:v>3.8286885421148602E-4</c:v>
                </c:pt>
                <c:pt idx="42152">
                  <c:v>1.6660584984401201E-4</c:v>
                </c:pt>
                <c:pt idx="42153">
                  <c:v>0.90019664095573004</c:v>
                </c:pt>
                <c:pt idx="42154">
                  <c:v>9.7231990659519499E-4</c:v>
                </c:pt>
                <c:pt idx="42155">
                  <c:v>5.7010865816487597E-3</c:v>
                </c:pt>
                <c:pt idx="42156">
                  <c:v>3.9791716807447601E-7</c:v>
                </c:pt>
                <c:pt idx="42157">
                  <c:v>2.3048752648073701E-2</c:v>
                </c:pt>
                <c:pt idx="42158">
                  <c:v>4.6677696314785299E-4</c:v>
                </c:pt>
                <c:pt idx="42159">
                  <c:v>6.9773560259171795E-4</c:v>
                </c:pt>
                <c:pt idx="42160">
                  <c:v>4.3668267552137802E-4</c:v>
                </c:pt>
                <c:pt idx="42161">
                  <c:v>2.5263156318799902E-2</c:v>
                </c:pt>
                <c:pt idx="42162">
                  <c:v>2.58267267296079E-4</c:v>
                </c:pt>
                <c:pt idx="42163">
                  <c:v>1.4930629117325201E-3</c:v>
                </c:pt>
                <c:pt idx="42164">
                  <c:v>6.7456316583636706E-5</c:v>
                </c:pt>
                <c:pt idx="42165">
                  <c:v>3.0882197055239998E-4</c:v>
                </c:pt>
                <c:pt idx="42166">
                  <c:v>6.3115374976850105E-4</c:v>
                </c:pt>
                <c:pt idx="42167">
                  <c:v>1.9160243582214701E-4</c:v>
                </c:pt>
                <c:pt idx="42168">
                  <c:v>2.1875420581091799E-4</c:v>
                </c:pt>
                <c:pt idx="42169">
                  <c:v>6.4675945689473603E-4</c:v>
                </c:pt>
                <c:pt idx="42170">
                  <c:v>2.5026507650334198E-3</c:v>
                </c:pt>
                <c:pt idx="42171">
                  <c:v>5.3086992093449403E-6</c:v>
                </c:pt>
                <c:pt idx="42172">
                  <c:v>2.9145973301910802E-4</c:v>
                </c:pt>
                <c:pt idx="42173">
                  <c:v>3.085965593163E-3</c:v>
                </c:pt>
                <c:pt idx="42174">
                  <c:v>3.1082888321950402E-4</c:v>
                </c:pt>
                <c:pt idx="42175">
                  <c:v>2.68620724819374E-6</c:v>
                </c:pt>
                <c:pt idx="42176">
                  <c:v>7.8424579177637804E-7</c:v>
                </c:pt>
                <c:pt idx="42177">
                  <c:v>4.0163648779214302E-4</c:v>
                </c:pt>
                <c:pt idx="42178">
                  <c:v>6.5976682527372904E-2</c:v>
                </c:pt>
                <c:pt idx="42179">
                  <c:v>4.2197876536014296E-6</c:v>
                </c:pt>
                <c:pt idx="42180">
                  <c:v>0.47982344247611303</c:v>
                </c:pt>
                <c:pt idx="42181">
                  <c:v>2.3971053340283401E-5</c:v>
                </c:pt>
                <c:pt idx="42182">
                  <c:v>2.9038569457449898E-7</c:v>
                </c:pt>
                <c:pt idx="42183">
                  <c:v>3.3519546801193303E-2</c:v>
                </c:pt>
                <c:pt idx="42184">
                  <c:v>7.6247117910272505E-7</c:v>
                </c:pt>
                <c:pt idx="42185">
                  <c:v>4.0346268354558602E-3</c:v>
                </c:pt>
                <c:pt idx="42186">
                  <c:v>1.7605037481026201E-3</c:v>
                </c:pt>
                <c:pt idx="42187">
                  <c:v>3.73474656576376E-4</c:v>
                </c:pt>
                <c:pt idx="42188">
                  <c:v>4.5095408417746702E-4</c:v>
                </c:pt>
                <c:pt idx="42189">
                  <c:v>1.51897798365914E-5</c:v>
                </c:pt>
                <c:pt idx="42190">
                  <c:v>1.96407063340413E-4</c:v>
                </c:pt>
                <c:pt idx="42191">
                  <c:v>1.7300972783628799E-3</c:v>
                </c:pt>
                <c:pt idx="42192">
                  <c:v>4.5604543648514802E-5</c:v>
                </c:pt>
                <c:pt idx="42193">
                  <c:v>1.25244578725724E-4</c:v>
                </c:pt>
                <c:pt idx="42194">
                  <c:v>1.7867674702283901E-6</c:v>
                </c:pt>
                <c:pt idx="42195">
                  <c:v>9.7874891467711594E-3</c:v>
                </c:pt>
                <c:pt idx="42196">
                  <c:v>2.6179081354662001E-2</c:v>
                </c:pt>
                <c:pt idx="42197">
                  <c:v>5.0055243208112796E-6</c:v>
                </c:pt>
                <c:pt idx="42198">
                  <c:v>5.3886124718445397E-4</c:v>
                </c:pt>
                <c:pt idx="42199">
                  <c:v>8.7504351303458704E-3</c:v>
                </c:pt>
                <c:pt idx="42200">
                  <c:v>2.2385744533008202E-3</c:v>
                </c:pt>
                <c:pt idx="42201">
                  <c:v>7.3485021238788003E-3</c:v>
                </c:pt>
                <c:pt idx="42202">
                  <c:v>5.3499247477545905E-4</c:v>
                </c:pt>
                <c:pt idx="42203">
                  <c:v>9.1687282113838602E-4</c:v>
                </c:pt>
                <c:pt idx="42204">
                  <c:v>1.13625179981378E-4</c:v>
                </c:pt>
                <c:pt idx="42205">
                  <c:v>1.4030299750435099E-6</c:v>
                </c:pt>
                <c:pt idx="42206">
                  <c:v>1.0275850164960601E-3</c:v>
                </c:pt>
                <c:pt idx="42207">
                  <c:v>1.2051612205386201E-3</c:v>
                </c:pt>
                <c:pt idx="42208">
                  <c:v>2.50613625662513E-2</c:v>
                </c:pt>
                <c:pt idx="42209">
                  <c:v>4.0625514991101698E-4</c:v>
                </c:pt>
                <c:pt idx="42210">
                  <c:v>7.7991374569629001E-4</c:v>
                </c:pt>
                <c:pt idx="42211">
                  <c:v>1.40462797008093E-3</c:v>
                </c:pt>
                <c:pt idx="42212">
                  <c:v>8.4812562561827E-4</c:v>
                </c:pt>
                <c:pt idx="42213">
                  <c:v>4.4498150516292497E-5</c:v>
                </c:pt>
                <c:pt idx="42214">
                  <c:v>1.9735394682653799E-3</c:v>
                </c:pt>
                <c:pt idx="42215">
                  <c:v>1.15583625366072E-3</c:v>
                </c:pt>
                <c:pt idx="42216">
                  <c:v>1.28758386060891E-3</c:v>
                </c:pt>
                <c:pt idx="42217">
                  <c:v>4.1142252553404398E-3</c:v>
                </c:pt>
                <c:pt idx="42218">
                  <c:v>3.2578155178965E-2</c:v>
                </c:pt>
                <c:pt idx="42219">
                  <c:v>1.0195619434586101E-3</c:v>
                </c:pt>
                <c:pt idx="42220">
                  <c:v>1.4954121787009699E-4</c:v>
                </c:pt>
                <c:pt idx="42221">
                  <c:v>5.8194542206763102E-5</c:v>
                </c:pt>
                <c:pt idx="42222">
                  <c:v>5.4583717064493201E-5</c:v>
                </c:pt>
                <c:pt idx="42223">
                  <c:v>4.1773758014804099E-4</c:v>
                </c:pt>
                <c:pt idx="42224">
                  <c:v>4.1482949103331902E-3</c:v>
                </c:pt>
                <c:pt idx="42225">
                  <c:v>3.7172535526049598E-4</c:v>
                </c:pt>
                <c:pt idx="42226">
                  <c:v>1.7207675002061901E-2</c:v>
                </c:pt>
                <c:pt idx="42227">
                  <c:v>8.0877948268656095E-3</c:v>
                </c:pt>
                <c:pt idx="42228">
                  <c:v>4.5701929203380499E-4</c:v>
                </c:pt>
                <c:pt idx="42229">
                  <c:v>2.5405255643247398E-3</c:v>
                </c:pt>
                <c:pt idx="42230">
                  <c:v>3.0988713649462399E-3</c:v>
                </c:pt>
                <c:pt idx="42231">
                  <c:v>2.46135072668072E-4</c:v>
                </c:pt>
                <c:pt idx="42232">
                  <c:v>8.1042192903572605E-2</c:v>
                </c:pt>
                <c:pt idx="42233">
                  <c:v>1.0996569321366201E-4</c:v>
                </c:pt>
                <c:pt idx="42234">
                  <c:v>3.4247594724583002E-4</c:v>
                </c:pt>
                <c:pt idx="42235">
                  <c:v>1.27178325980195E-3</c:v>
                </c:pt>
                <c:pt idx="42236">
                  <c:v>1.30869318159641E-4</c:v>
                </c:pt>
                <c:pt idx="42237">
                  <c:v>1.74958819626372E-3</c:v>
                </c:pt>
                <c:pt idx="42238">
                  <c:v>2.15251927651809E-3</c:v>
                </c:pt>
                <c:pt idx="42239">
                  <c:v>1.49499749796653E-4</c:v>
                </c:pt>
                <c:pt idx="42240">
                  <c:v>9.7581336411372405E-4</c:v>
                </c:pt>
                <c:pt idx="42241">
                  <c:v>5.9925959589025198E-3</c:v>
                </c:pt>
                <c:pt idx="42242">
                  <c:v>4.64339868079508E-7</c:v>
                </c:pt>
                <c:pt idx="42243">
                  <c:v>1.03649526250152E-5</c:v>
                </c:pt>
                <c:pt idx="42244">
                  <c:v>3.0158661186000202E-4</c:v>
                </c:pt>
                <c:pt idx="42245">
                  <c:v>4.07193407106909E-3</c:v>
                </c:pt>
                <c:pt idx="42246">
                  <c:v>4.9499160072116301E-3</c:v>
                </c:pt>
                <c:pt idx="42247">
                  <c:v>4.7669006470484497E-3</c:v>
                </c:pt>
                <c:pt idx="42248">
                  <c:v>5.7629346541248402E-4</c:v>
                </c:pt>
                <c:pt idx="42249">
                  <c:v>9.7891454524473803E-4</c:v>
                </c:pt>
                <c:pt idx="42250">
                  <c:v>7.6569223499525201E-3</c:v>
                </c:pt>
                <c:pt idx="42251">
                  <c:v>1.3901022500734E-3</c:v>
                </c:pt>
                <c:pt idx="42252">
                  <c:v>3.60455064931207E-3</c:v>
                </c:pt>
                <c:pt idx="42253">
                  <c:v>1.07064469696891E-3</c:v>
                </c:pt>
                <c:pt idx="42254">
                  <c:v>1.37714411151396E-3</c:v>
                </c:pt>
                <c:pt idx="42255">
                  <c:v>5.4605798897707503E-3</c:v>
                </c:pt>
                <c:pt idx="42256">
                  <c:v>2.7614800067831402E-3</c:v>
                </c:pt>
                <c:pt idx="42257">
                  <c:v>1.36336992596711E-3</c:v>
                </c:pt>
                <c:pt idx="42258">
                  <c:v>2.6625218053922297E-4</c:v>
                </c:pt>
                <c:pt idx="42259">
                  <c:v>4.4227684479062499E-3</c:v>
                </c:pt>
                <c:pt idx="42260">
                  <c:v>2.8166218086525501E-6</c:v>
                </c:pt>
                <c:pt idx="42261">
                  <c:v>2.80535765875417E-6</c:v>
                </c:pt>
                <c:pt idx="42262">
                  <c:v>1.33350189640618E-2</c:v>
                </c:pt>
                <c:pt idx="42263">
                  <c:v>8.9020968065293504E-4</c:v>
                </c:pt>
                <c:pt idx="42264">
                  <c:v>1.03357915211962E-3</c:v>
                </c:pt>
                <c:pt idx="42265">
                  <c:v>4.4775146901738297E-3</c:v>
                </c:pt>
                <c:pt idx="42266">
                  <c:v>7.2234044491700598E-3</c:v>
                </c:pt>
                <c:pt idx="42267">
                  <c:v>2.69741440785135E-4</c:v>
                </c:pt>
                <c:pt idx="42268">
                  <c:v>8.5279989364393705E-7</c:v>
                </c:pt>
                <c:pt idx="42269">
                  <c:v>2.5232171893081802E-3</c:v>
                </c:pt>
                <c:pt idx="42270">
                  <c:v>3.0656842076557402E-3</c:v>
                </c:pt>
                <c:pt idx="42271">
                  <c:v>2.8661127958158998E-3</c:v>
                </c:pt>
                <c:pt idx="42272">
                  <c:v>1.2903997503397899E-4</c:v>
                </c:pt>
                <c:pt idx="42273">
                  <c:v>3.2116589727532899E-3</c:v>
                </c:pt>
                <c:pt idx="42274">
                  <c:v>1.70473824602876E-4</c:v>
                </c:pt>
                <c:pt idx="42275">
                  <c:v>1.4473455513107299E-2</c:v>
                </c:pt>
                <c:pt idx="42276">
                  <c:v>5.91982035516356E-7</c:v>
                </c:pt>
                <c:pt idx="42277">
                  <c:v>1.9958979524582498E-3</c:v>
                </c:pt>
                <c:pt idx="42278">
                  <c:v>7.2950966378683398E-3</c:v>
                </c:pt>
                <c:pt idx="42279">
                  <c:v>1.5382583165529401E-6</c:v>
                </c:pt>
                <c:pt idx="42280">
                  <c:v>5.7804056847857399E-5</c:v>
                </c:pt>
                <c:pt idx="42281">
                  <c:v>2.09162128491572E-3</c:v>
                </c:pt>
                <c:pt idx="42282">
                  <c:v>1.82997180922784E-3</c:v>
                </c:pt>
                <c:pt idx="42283">
                  <c:v>5.9108900990230699E-4</c:v>
                </c:pt>
                <c:pt idx="42284">
                  <c:v>2.278580991343E-3</c:v>
                </c:pt>
                <c:pt idx="42285">
                  <c:v>4.55241100066037E-4</c:v>
                </c:pt>
                <c:pt idx="42286">
                  <c:v>7.50563011171277E-5</c:v>
                </c:pt>
                <c:pt idx="42287">
                  <c:v>8.2221346532820801E-5</c:v>
                </c:pt>
                <c:pt idx="42288">
                  <c:v>7.9736714081432403E-7</c:v>
                </c:pt>
                <c:pt idx="42289">
                  <c:v>6.7760469752841499E-5</c:v>
                </c:pt>
                <c:pt idx="42290">
                  <c:v>2.7846056260769098E-3</c:v>
                </c:pt>
                <c:pt idx="42291">
                  <c:v>2.1932119784385001E-2</c:v>
                </c:pt>
                <c:pt idx="42292">
                  <c:v>1.8969659509206799E-5</c:v>
                </c:pt>
                <c:pt idx="42293">
                  <c:v>1.29272566460847E-4</c:v>
                </c:pt>
                <c:pt idx="42294">
                  <c:v>1.1690864383579899E-2</c:v>
                </c:pt>
                <c:pt idx="42295">
                  <c:v>3.6486153716833399E-3</c:v>
                </c:pt>
                <c:pt idx="42296">
                  <c:v>3.83433697828862E-4</c:v>
                </c:pt>
                <c:pt idx="42297">
                  <c:v>1.5857196186673399E-2</c:v>
                </c:pt>
                <c:pt idx="42298">
                  <c:v>1.5529413764532999E-3</c:v>
                </c:pt>
                <c:pt idx="42299">
                  <c:v>1.54599637855135E-2</c:v>
                </c:pt>
                <c:pt idx="42300">
                  <c:v>2.4567795811080898E-4</c:v>
                </c:pt>
                <c:pt idx="42301">
                  <c:v>2.8076479028084101E-4</c:v>
                </c:pt>
                <c:pt idx="42302">
                  <c:v>1.3490023964457599E-4</c:v>
                </c:pt>
                <c:pt idx="42303">
                  <c:v>8.1004437527090701E-4</c:v>
                </c:pt>
                <c:pt idx="42304">
                  <c:v>1.9908611571872799E-4</c:v>
                </c:pt>
                <c:pt idx="42305">
                  <c:v>9.0525049467256801E-4</c:v>
                </c:pt>
                <c:pt idx="42306">
                  <c:v>2.5099666130966899E-4</c:v>
                </c:pt>
                <c:pt idx="42307">
                  <c:v>3.8260881421590102E-6</c:v>
                </c:pt>
                <c:pt idx="42308">
                  <c:v>6.3509149565327597E-4</c:v>
                </c:pt>
                <c:pt idx="42309">
                  <c:v>7.5169958573277E-4</c:v>
                </c:pt>
                <c:pt idx="42310">
                  <c:v>2.2735302319102598E-3</c:v>
                </c:pt>
                <c:pt idx="42311">
                  <c:v>4.1288046223882601E-4</c:v>
                </c:pt>
                <c:pt idx="42312">
                  <c:v>2.2507272337881901E-2</c:v>
                </c:pt>
                <c:pt idx="42313">
                  <c:v>1.72945248431406E-3</c:v>
                </c:pt>
                <c:pt idx="42314">
                  <c:v>7.4390400275080803E-4</c:v>
                </c:pt>
                <c:pt idx="42315">
                  <c:v>3.6710183282291398E-4</c:v>
                </c:pt>
                <c:pt idx="42316">
                  <c:v>5.07484277034454E-6</c:v>
                </c:pt>
                <c:pt idx="42317">
                  <c:v>1.69908917612458E-4</c:v>
                </c:pt>
                <c:pt idx="42318">
                  <c:v>1.12875464581304E-4</c:v>
                </c:pt>
                <c:pt idx="42319">
                  <c:v>8.2826176238937304E-4</c:v>
                </c:pt>
                <c:pt idx="42320">
                  <c:v>3.1255222719429398E-5</c:v>
                </c:pt>
                <c:pt idx="42321">
                  <c:v>7.7297127072058702E-4</c:v>
                </c:pt>
                <c:pt idx="42322">
                  <c:v>1.7129171335891801E-3</c:v>
                </c:pt>
                <c:pt idx="42323">
                  <c:v>1.5107759602321399E-3</c:v>
                </c:pt>
                <c:pt idx="42324">
                  <c:v>1.00441996133648E-2</c:v>
                </c:pt>
                <c:pt idx="42325">
                  <c:v>9.7364833048262502E-4</c:v>
                </c:pt>
                <c:pt idx="42326">
                  <c:v>6.2472696002711998E-7</c:v>
                </c:pt>
                <c:pt idx="42327">
                  <c:v>1.34767950919761E-4</c:v>
                </c:pt>
                <c:pt idx="42328">
                  <c:v>9.4408786115470606E-5</c:v>
                </c:pt>
                <c:pt idx="42329">
                  <c:v>7.7218393576627704E-4</c:v>
                </c:pt>
                <c:pt idx="42330">
                  <c:v>3.3691046937780702E-4</c:v>
                </c:pt>
                <c:pt idx="42331">
                  <c:v>9.5289102261250907E-3</c:v>
                </c:pt>
                <c:pt idx="42332">
                  <c:v>5.2850195200173302E-7</c:v>
                </c:pt>
                <c:pt idx="42333">
                  <c:v>1.12143784492167E-3</c:v>
                </c:pt>
                <c:pt idx="42334">
                  <c:v>8.49594407401848E-4</c:v>
                </c:pt>
                <c:pt idx="42335">
                  <c:v>5.6069189943673504E-3</c:v>
                </c:pt>
                <c:pt idx="42336">
                  <c:v>1.3417340974307599E-4</c:v>
                </c:pt>
                <c:pt idx="42337">
                  <c:v>8.3795753172892398E-4</c:v>
                </c:pt>
                <c:pt idx="42338">
                  <c:v>2.04793942761695E-3</c:v>
                </c:pt>
                <c:pt idx="42339">
                  <c:v>3.5522717158095898E-7</c:v>
                </c:pt>
                <c:pt idx="42340">
                  <c:v>1.08460734676073E-3</c:v>
                </c:pt>
                <c:pt idx="42341">
                  <c:v>2.19872373650699E-4</c:v>
                </c:pt>
                <c:pt idx="42342">
                  <c:v>2.6366270288753499E-3</c:v>
                </c:pt>
                <c:pt idx="42343">
                  <c:v>4.61880150500607E-4</c:v>
                </c:pt>
                <c:pt idx="42344">
                  <c:v>3.2138448549375799E-3</c:v>
                </c:pt>
                <c:pt idx="42345">
                  <c:v>7.2122183330342198E-5</c:v>
                </c:pt>
                <c:pt idx="42346">
                  <c:v>6.6524760434435502E-5</c:v>
                </c:pt>
                <c:pt idx="42347">
                  <c:v>9.2667380905791207E-3</c:v>
                </c:pt>
                <c:pt idx="42348">
                  <c:v>5.3588902858106803E-7</c:v>
                </c:pt>
                <c:pt idx="42349">
                  <c:v>0.29611511702286902</c:v>
                </c:pt>
                <c:pt idx="42350">
                  <c:v>3.4500183326287997E-4</c:v>
                </c:pt>
                <c:pt idx="42351">
                  <c:v>5.6758765479772502E-7</c:v>
                </c:pt>
                <c:pt idx="42352">
                  <c:v>4.8679989889167903E-4</c:v>
                </c:pt>
                <c:pt idx="42353">
                  <c:v>7.7961483228950094E-5</c:v>
                </c:pt>
                <c:pt idx="42354">
                  <c:v>0.34982969417267001</c:v>
                </c:pt>
                <c:pt idx="42355">
                  <c:v>1.3318564121512599E-4</c:v>
                </c:pt>
                <c:pt idx="42356">
                  <c:v>5.85638035864159E-3</c:v>
                </c:pt>
                <c:pt idx="42357">
                  <c:v>2.24518593150684E-4</c:v>
                </c:pt>
                <c:pt idx="42358">
                  <c:v>1.2344310195008999E-2</c:v>
                </c:pt>
                <c:pt idx="42359">
                  <c:v>8.3812188195272596E-4</c:v>
                </c:pt>
                <c:pt idx="42360">
                  <c:v>1.2631356050923201E-3</c:v>
                </c:pt>
                <c:pt idx="42361">
                  <c:v>2.8524925517461701E-4</c:v>
                </c:pt>
                <c:pt idx="42362">
                  <c:v>7.8222074042509897E-3</c:v>
                </c:pt>
                <c:pt idx="42363">
                  <c:v>5.3014017697759503E-4</c:v>
                </c:pt>
                <c:pt idx="42364">
                  <c:v>5.3628999370483295E-4</c:v>
                </c:pt>
                <c:pt idx="42365">
                  <c:v>3.9101467187441799E-2</c:v>
                </c:pt>
                <c:pt idx="42366">
                  <c:v>2.9361136830985499E-4</c:v>
                </c:pt>
                <c:pt idx="42367">
                  <c:v>3.5880525185590499E-3</c:v>
                </c:pt>
                <c:pt idx="42368">
                  <c:v>6.0833145747524898E-3</c:v>
                </c:pt>
                <c:pt idx="42369">
                  <c:v>3.4269515041872602E-3</c:v>
                </c:pt>
                <c:pt idx="42370">
                  <c:v>4.8008845298366202E-4</c:v>
                </c:pt>
                <c:pt idx="42371">
                  <c:v>5.5270374121617396E-7</c:v>
                </c:pt>
                <c:pt idx="42372">
                  <c:v>2.22149569887294E-4</c:v>
                </c:pt>
                <c:pt idx="42373">
                  <c:v>1.0314860053789901E-3</c:v>
                </c:pt>
                <c:pt idx="42374">
                  <c:v>2.39482532917856E-3</c:v>
                </c:pt>
                <c:pt idx="42375">
                  <c:v>4.2107004364845801E-4</c:v>
                </c:pt>
                <c:pt idx="42376">
                  <c:v>2.5319506460053603E-4</c:v>
                </c:pt>
                <c:pt idx="42377">
                  <c:v>3.1175748959781299E-4</c:v>
                </c:pt>
                <c:pt idx="42378">
                  <c:v>3.6828129772840199E-3</c:v>
                </c:pt>
                <c:pt idx="42379">
                  <c:v>1.10982228315154E-2</c:v>
                </c:pt>
                <c:pt idx="42380">
                  <c:v>5.1114844541930602E-7</c:v>
                </c:pt>
                <c:pt idx="42381">
                  <c:v>8.8684726716886501E-4</c:v>
                </c:pt>
                <c:pt idx="42382">
                  <c:v>9.0766992510046298E-4</c:v>
                </c:pt>
                <c:pt idx="42383">
                  <c:v>0.102031716562349</c:v>
                </c:pt>
                <c:pt idx="42384">
                  <c:v>7.8205538903021801E-4</c:v>
                </c:pt>
                <c:pt idx="42385">
                  <c:v>6.2528556607271003E-4</c:v>
                </c:pt>
                <c:pt idx="42386">
                  <c:v>4.1184146394087398E-4</c:v>
                </c:pt>
                <c:pt idx="42387">
                  <c:v>6.1011966573850599E-4</c:v>
                </c:pt>
                <c:pt idx="42388">
                  <c:v>8.5317748962526994E-3</c:v>
                </c:pt>
                <c:pt idx="42389">
                  <c:v>2.5320681247287301E-3</c:v>
                </c:pt>
                <c:pt idx="42390">
                  <c:v>3.28542606033113E-2</c:v>
                </c:pt>
                <c:pt idx="42391">
                  <c:v>1.38292162700048E-3</c:v>
                </c:pt>
                <c:pt idx="42392">
                  <c:v>1.69963022995408E-3</c:v>
                </c:pt>
                <c:pt idx="42393">
                  <c:v>3.22906892464386E-7</c:v>
                </c:pt>
                <c:pt idx="42394">
                  <c:v>1.0829691584760399E-4</c:v>
                </c:pt>
                <c:pt idx="42395">
                  <c:v>1.74356756541486E-4</c:v>
                </c:pt>
                <c:pt idx="42396">
                  <c:v>1.70044961190925E-4</c:v>
                </c:pt>
                <c:pt idx="42397">
                  <c:v>5.8542228593809302E-3</c:v>
                </c:pt>
                <c:pt idx="42398">
                  <c:v>4.8606625344870203E-4</c:v>
                </c:pt>
                <c:pt idx="42399">
                  <c:v>4.92464796884929E-4</c:v>
                </c:pt>
                <c:pt idx="42400">
                  <c:v>8.8348760994395607E-5</c:v>
                </c:pt>
                <c:pt idx="42401">
                  <c:v>4.1106040652342101E-7</c:v>
                </c:pt>
                <c:pt idx="42402">
                  <c:v>3.3099768274972301E-3</c:v>
                </c:pt>
                <c:pt idx="42403">
                  <c:v>2.5443855142863901E-3</c:v>
                </c:pt>
                <c:pt idx="42404">
                  <c:v>5.9965576342877305E-7</c:v>
                </c:pt>
                <c:pt idx="42405">
                  <c:v>1.7666846993155999E-3</c:v>
                </c:pt>
                <c:pt idx="42406">
                  <c:v>1.6243736229974199E-6</c:v>
                </c:pt>
                <c:pt idx="42407">
                  <c:v>7.1107727226015502E-3</c:v>
                </c:pt>
                <c:pt idx="42408">
                  <c:v>1.0280874274386899E-2</c:v>
                </c:pt>
                <c:pt idx="42409">
                  <c:v>1.6631783682524901E-3</c:v>
                </c:pt>
                <c:pt idx="42410">
                  <c:v>1.4365532586939199E-3</c:v>
                </c:pt>
                <c:pt idx="42411">
                  <c:v>5.7840255412276503E-4</c:v>
                </c:pt>
                <c:pt idx="42412">
                  <c:v>6.8783058650089102E-7</c:v>
                </c:pt>
                <c:pt idx="42413">
                  <c:v>2.77888260418349E-4</c:v>
                </c:pt>
                <c:pt idx="42414">
                  <c:v>1.7097295474049101E-2</c:v>
                </c:pt>
                <c:pt idx="42415">
                  <c:v>4.2291052078389802E-4</c:v>
                </c:pt>
                <c:pt idx="42416">
                  <c:v>1.37629017853186E-4</c:v>
                </c:pt>
                <c:pt idx="42417">
                  <c:v>1.23336061642476E-2</c:v>
                </c:pt>
                <c:pt idx="42418">
                  <c:v>1.06386172832869E-4</c:v>
                </c:pt>
                <c:pt idx="42419">
                  <c:v>9.8038614083931896E-3</c:v>
                </c:pt>
                <c:pt idx="42420">
                  <c:v>3.28173126350872E-3</c:v>
                </c:pt>
                <c:pt idx="42421">
                  <c:v>1.72855858399596E-4</c:v>
                </c:pt>
                <c:pt idx="42422">
                  <c:v>2.7912564326225101E-6</c:v>
                </c:pt>
                <c:pt idx="42423">
                  <c:v>6.0773341552954898E-4</c:v>
                </c:pt>
                <c:pt idx="42424">
                  <c:v>1.9193880764275201E-6</c:v>
                </c:pt>
                <c:pt idx="42425">
                  <c:v>3.6686501445703699E-4</c:v>
                </c:pt>
                <c:pt idx="42426">
                  <c:v>5.8408692238541898E-3</c:v>
                </c:pt>
                <c:pt idx="42427">
                  <c:v>3.3731915535894802E-4</c:v>
                </c:pt>
                <c:pt idx="42428">
                  <c:v>0.40358470163264099</c:v>
                </c:pt>
                <c:pt idx="42429">
                  <c:v>3.5118504115637199E-5</c:v>
                </c:pt>
                <c:pt idx="42430">
                  <c:v>4.6927995767047598E-4</c:v>
                </c:pt>
                <c:pt idx="42431">
                  <c:v>1.5280012030777299E-3</c:v>
                </c:pt>
                <c:pt idx="42432">
                  <c:v>4.54828690116808E-4</c:v>
                </c:pt>
                <c:pt idx="42433">
                  <c:v>6.9790643374682002E-3</c:v>
                </c:pt>
                <c:pt idx="42434">
                  <c:v>1.0068012056967101E-4</c:v>
                </c:pt>
                <c:pt idx="42435">
                  <c:v>1.5881068871696101E-6</c:v>
                </c:pt>
                <c:pt idx="42436">
                  <c:v>2.1806915431802202E-3</c:v>
                </c:pt>
                <c:pt idx="42437">
                  <c:v>5.4014078341270599E-5</c:v>
                </c:pt>
                <c:pt idx="42438">
                  <c:v>9.5866202985381808E-3</c:v>
                </c:pt>
                <c:pt idx="42439">
                  <c:v>2.1022860860030301E-5</c:v>
                </c:pt>
                <c:pt idx="42440">
                  <c:v>3.9646944964678202E-5</c:v>
                </c:pt>
                <c:pt idx="42441">
                  <c:v>1.32072310658413E-3</c:v>
                </c:pt>
                <c:pt idx="42442">
                  <c:v>1.19856613152823E-2</c:v>
                </c:pt>
                <c:pt idx="42443">
                  <c:v>1.81416418604107E-3</c:v>
                </c:pt>
                <c:pt idx="42444">
                  <c:v>1.31829850231117E-2</c:v>
                </c:pt>
                <c:pt idx="42445">
                  <c:v>5.56535765177843E-4</c:v>
                </c:pt>
                <c:pt idx="42446">
                  <c:v>5.3921579267897099E-3</c:v>
                </c:pt>
                <c:pt idx="42447">
                  <c:v>2.5314707018636497E-4</c:v>
                </c:pt>
                <c:pt idx="42448">
                  <c:v>2.7002051001699098E-2</c:v>
                </c:pt>
                <c:pt idx="42449">
                  <c:v>7.7094663967608305E-4</c:v>
                </c:pt>
                <c:pt idx="42450">
                  <c:v>1.5056201982955499E-4</c:v>
                </c:pt>
                <c:pt idx="42451">
                  <c:v>9.3053289424610598E-5</c:v>
                </c:pt>
                <c:pt idx="42452">
                  <c:v>1.42905483305899E-3</c:v>
                </c:pt>
                <c:pt idx="42453">
                  <c:v>7.4094125701767797E-3</c:v>
                </c:pt>
                <c:pt idx="42454">
                  <c:v>1.35569934796467E-4</c:v>
                </c:pt>
                <c:pt idx="42455">
                  <c:v>1.1266698319040401E-5</c:v>
                </c:pt>
                <c:pt idx="42456">
                  <c:v>5.5036027446933602E-2</c:v>
                </c:pt>
                <c:pt idx="42457">
                  <c:v>9.9480507070210896E-4</c:v>
                </c:pt>
                <c:pt idx="42458">
                  <c:v>7.3755213739158996E-5</c:v>
                </c:pt>
                <c:pt idx="42459">
                  <c:v>2.3696386877104599E-4</c:v>
                </c:pt>
                <c:pt idx="42460">
                  <c:v>3.7145536116424998E-6</c:v>
                </c:pt>
                <c:pt idx="42461">
                  <c:v>1.5772863747034399E-3</c:v>
                </c:pt>
                <c:pt idx="42462">
                  <c:v>1.03302191018169E-6</c:v>
                </c:pt>
                <c:pt idx="42463">
                  <c:v>6.3778896935817896E-7</c:v>
                </c:pt>
                <c:pt idx="42464">
                  <c:v>7.66118671584595E-4</c:v>
                </c:pt>
                <c:pt idx="42465">
                  <c:v>6.3236078998874095E-5</c:v>
                </c:pt>
                <c:pt idx="42466">
                  <c:v>1.0731055377317599E-3</c:v>
                </c:pt>
                <c:pt idx="42467">
                  <c:v>6.0226863974420702E-2</c:v>
                </c:pt>
                <c:pt idx="42468">
                  <c:v>7.5585883655966801E-5</c:v>
                </c:pt>
                <c:pt idx="42469">
                  <c:v>4.3516765696214899E-4</c:v>
                </c:pt>
                <c:pt idx="42470">
                  <c:v>2.27204579841861E-2</c:v>
                </c:pt>
                <c:pt idx="42471">
                  <c:v>5.80935171478523E-5</c:v>
                </c:pt>
                <c:pt idx="42472">
                  <c:v>5.0189497681107599E-3</c:v>
                </c:pt>
                <c:pt idx="42473">
                  <c:v>4.0321496438289204E-3</c:v>
                </c:pt>
                <c:pt idx="42474">
                  <c:v>1.54821547772933E-3</c:v>
                </c:pt>
                <c:pt idx="42475">
                  <c:v>6.1657646464190598E-4</c:v>
                </c:pt>
                <c:pt idx="42476">
                  <c:v>8.2808511592424904E-4</c:v>
                </c:pt>
                <c:pt idx="42477">
                  <c:v>1.79037563969524E-3</c:v>
                </c:pt>
                <c:pt idx="42478">
                  <c:v>3.1361357039934798E-3</c:v>
                </c:pt>
                <c:pt idx="42479">
                  <c:v>3.6715555403979902E-2</c:v>
                </c:pt>
                <c:pt idx="42480">
                  <c:v>9.6914526535137003E-4</c:v>
                </c:pt>
                <c:pt idx="42481">
                  <c:v>4.0325937386818502E-3</c:v>
                </c:pt>
                <c:pt idx="42482">
                  <c:v>1.7399649113696901E-3</c:v>
                </c:pt>
                <c:pt idx="42483">
                  <c:v>8.0030874199427098E-3</c:v>
                </c:pt>
                <c:pt idx="42484">
                  <c:v>5.7227063680898499E-5</c:v>
                </c:pt>
                <c:pt idx="42485">
                  <c:v>5.5472179567781104E-7</c:v>
                </c:pt>
                <c:pt idx="42486">
                  <c:v>3.7881948168114702E-7</c:v>
                </c:pt>
                <c:pt idx="42487">
                  <c:v>2.1666285166371101E-2</c:v>
                </c:pt>
                <c:pt idx="42488">
                  <c:v>5.6778457599762104E-3</c:v>
                </c:pt>
                <c:pt idx="42489">
                  <c:v>2.35881900368176E-4</c:v>
                </c:pt>
                <c:pt idx="42490">
                  <c:v>2.99578052256214E-4</c:v>
                </c:pt>
                <c:pt idx="42491">
                  <c:v>1.42016260094765E-5</c:v>
                </c:pt>
                <c:pt idx="42492">
                  <c:v>6.1642877215547397E-5</c:v>
                </c:pt>
                <c:pt idx="42493">
                  <c:v>1.04515241717791E-3</c:v>
                </c:pt>
                <c:pt idx="42494">
                  <c:v>5.7501146113611699E-7</c:v>
                </c:pt>
                <c:pt idx="42495">
                  <c:v>5.6065436817671899E-3</c:v>
                </c:pt>
                <c:pt idx="42496">
                  <c:v>1.13380805573277E-3</c:v>
                </c:pt>
                <c:pt idx="42497">
                  <c:v>9.6843542849746605E-4</c:v>
                </c:pt>
                <c:pt idx="42498">
                  <c:v>2.3440835848781102E-3</c:v>
                </c:pt>
                <c:pt idx="42499">
                  <c:v>4.9567455991351697E-3</c:v>
                </c:pt>
                <c:pt idx="42500">
                  <c:v>1.10433566918606E-4</c:v>
                </c:pt>
                <c:pt idx="42501">
                  <c:v>7.3522514596781698E-4</c:v>
                </c:pt>
                <c:pt idx="42502">
                  <c:v>5.2346115671756805E-7</c:v>
                </c:pt>
                <c:pt idx="42503">
                  <c:v>1.07589907609656E-4</c:v>
                </c:pt>
                <c:pt idx="42504">
                  <c:v>3.6937458995966702E-3</c:v>
                </c:pt>
                <c:pt idx="42505">
                  <c:v>1.35727340858416E-3</c:v>
                </c:pt>
                <c:pt idx="42506">
                  <c:v>3.4049471270552799E-7</c:v>
                </c:pt>
                <c:pt idx="42507">
                  <c:v>4.2949063736476903E-5</c:v>
                </c:pt>
                <c:pt idx="42508">
                  <c:v>3.7418209088628499E-3</c:v>
                </c:pt>
                <c:pt idx="42509">
                  <c:v>2.3048549704085702E-3</c:v>
                </c:pt>
                <c:pt idx="42510">
                  <c:v>1.8810178510048699E-6</c:v>
                </c:pt>
                <c:pt idx="42511">
                  <c:v>1.8920874953804801E-4</c:v>
                </c:pt>
                <c:pt idx="42512">
                  <c:v>1.84531610893661E-4</c:v>
                </c:pt>
                <c:pt idx="42513">
                  <c:v>4.0981672484325299E-4</c:v>
                </c:pt>
                <c:pt idx="42514">
                  <c:v>1.07019898075162E-3</c:v>
                </c:pt>
                <c:pt idx="42515">
                  <c:v>0.13302837231946299</c:v>
                </c:pt>
                <c:pt idx="42516">
                  <c:v>3.2726028329163598E-5</c:v>
                </c:pt>
                <c:pt idx="42517">
                  <c:v>3.5921221718451901E-3</c:v>
                </c:pt>
                <c:pt idx="42518">
                  <c:v>4.7998547977500498E-7</c:v>
                </c:pt>
                <c:pt idx="42519">
                  <c:v>5.5811429493465903E-5</c:v>
                </c:pt>
                <c:pt idx="42520">
                  <c:v>5.3116990606688901E-4</c:v>
                </c:pt>
                <c:pt idx="42521">
                  <c:v>5.8118846709756502E-5</c:v>
                </c:pt>
                <c:pt idx="42522">
                  <c:v>2.6392265578613799E-5</c:v>
                </c:pt>
                <c:pt idx="42523">
                  <c:v>3.9940734730434002E-4</c:v>
                </c:pt>
                <c:pt idx="42524">
                  <c:v>4.3077887446926402E-4</c:v>
                </c:pt>
                <c:pt idx="42525">
                  <c:v>2.3569586721357101E-4</c:v>
                </c:pt>
                <c:pt idx="42526">
                  <c:v>1.12773562473298E-2</c:v>
                </c:pt>
                <c:pt idx="42527">
                  <c:v>1.26720893494631E-3</c:v>
                </c:pt>
                <c:pt idx="42528">
                  <c:v>1.41173891989904E-4</c:v>
                </c:pt>
                <c:pt idx="42529">
                  <c:v>4.2390121806007598E-4</c:v>
                </c:pt>
                <c:pt idx="42530">
                  <c:v>3.0658303957818603E-4</c:v>
                </c:pt>
                <c:pt idx="42531">
                  <c:v>7.6743414270789405E-7</c:v>
                </c:pt>
                <c:pt idx="42532">
                  <c:v>2.97979754392322E-2</c:v>
                </c:pt>
                <c:pt idx="42533">
                  <c:v>2.6159846173372998E-3</c:v>
                </c:pt>
                <c:pt idx="42534">
                  <c:v>4.7788210330518797E-4</c:v>
                </c:pt>
                <c:pt idx="42535">
                  <c:v>4.8174076727349098E-4</c:v>
                </c:pt>
                <c:pt idx="42536">
                  <c:v>1.0720411232768799E-5</c:v>
                </c:pt>
                <c:pt idx="42537">
                  <c:v>3.9962077183636099E-7</c:v>
                </c:pt>
                <c:pt idx="42538">
                  <c:v>9.1330708601524701E-5</c:v>
                </c:pt>
                <c:pt idx="42539">
                  <c:v>5.2264689639142103E-4</c:v>
                </c:pt>
                <c:pt idx="42540">
                  <c:v>5.4325216410617497E-3</c:v>
                </c:pt>
                <c:pt idx="42541">
                  <c:v>2.6955104915605201E-3</c:v>
                </c:pt>
                <c:pt idx="42542">
                  <c:v>4.5343472337049399E-5</c:v>
                </c:pt>
                <c:pt idx="42543">
                  <c:v>1.4821117252763701E-2</c:v>
                </c:pt>
                <c:pt idx="42544">
                  <c:v>1.49509533468887E-3</c:v>
                </c:pt>
                <c:pt idx="42545">
                  <c:v>4.1092248533861297E-4</c:v>
                </c:pt>
                <c:pt idx="42546">
                  <c:v>6.0346379159514799E-6</c:v>
                </c:pt>
                <c:pt idx="42547">
                  <c:v>1.24188327915426E-4</c:v>
                </c:pt>
                <c:pt idx="42548">
                  <c:v>1.39029222974317E-4</c:v>
                </c:pt>
                <c:pt idx="42549">
                  <c:v>4.2709029547107499E-4</c:v>
                </c:pt>
                <c:pt idx="42550">
                  <c:v>6.9785671291146397E-4</c:v>
                </c:pt>
                <c:pt idx="42551">
                  <c:v>1.1821864204417701E-4</c:v>
                </c:pt>
                <c:pt idx="42552">
                  <c:v>6.8581691281001103E-3</c:v>
                </c:pt>
                <c:pt idx="42553">
                  <c:v>2.0948760629376501E-4</c:v>
                </c:pt>
                <c:pt idx="42554">
                  <c:v>2.0632259555002099E-3</c:v>
                </c:pt>
                <c:pt idx="42555">
                  <c:v>2.1113922695411898E-3</c:v>
                </c:pt>
                <c:pt idx="42556">
                  <c:v>8.5486179278997901E-4</c:v>
                </c:pt>
                <c:pt idx="42557">
                  <c:v>8.0194660691775303E-4</c:v>
                </c:pt>
                <c:pt idx="42558">
                  <c:v>2.6727975552219303E-4</c:v>
                </c:pt>
                <c:pt idx="42559">
                  <c:v>5.3026317900708398E-3</c:v>
                </c:pt>
                <c:pt idx="42560">
                  <c:v>1.5208063446483699E-3</c:v>
                </c:pt>
                <c:pt idx="42561">
                  <c:v>1.03401080581431E-6</c:v>
                </c:pt>
                <c:pt idx="42562">
                  <c:v>1.14554613911118E-4</c:v>
                </c:pt>
                <c:pt idx="42563">
                  <c:v>1.44889492651601E-3</c:v>
                </c:pt>
                <c:pt idx="42564">
                  <c:v>9.9325267302147798E-5</c:v>
                </c:pt>
                <c:pt idx="42565">
                  <c:v>8.9601556199895703E-4</c:v>
                </c:pt>
                <c:pt idx="42566">
                  <c:v>1.2799961785994499E-4</c:v>
                </c:pt>
                <c:pt idx="42567">
                  <c:v>1.08299043840942E-4</c:v>
                </c:pt>
                <c:pt idx="42568">
                  <c:v>7.0785951325496495E-5</c:v>
                </c:pt>
                <c:pt idx="42569">
                  <c:v>2.63840630498255E-4</c:v>
                </c:pt>
                <c:pt idx="42570">
                  <c:v>5.1258233985695496E-3</c:v>
                </c:pt>
                <c:pt idx="42571">
                  <c:v>1.6664667165744801E-2</c:v>
                </c:pt>
                <c:pt idx="42572">
                  <c:v>2.7904373953303098E-4</c:v>
                </c:pt>
                <c:pt idx="42573">
                  <c:v>4.1941815500364304E-3</c:v>
                </c:pt>
                <c:pt idx="42574">
                  <c:v>1.1456669211106501E-4</c:v>
                </c:pt>
                <c:pt idx="42575">
                  <c:v>2.1228276078963899E-2</c:v>
                </c:pt>
                <c:pt idx="42576">
                  <c:v>1.0733924128421401E-2</c:v>
                </c:pt>
                <c:pt idx="42577">
                  <c:v>2.68743185535191E-4</c:v>
                </c:pt>
                <c:pt idx="42578">
                  <c:v>7.7172557615575399E-7</c:v>
                </c:pt>
                <c:pt idx="42579">
                  <c:v>4.3055634038103897E-3</c:v>
                </c:pt>
                <c:pt idx="42580">
                  <c:v>1.6941317195073101E-2</c:v>
                </c:pt>
                <c:pt idx="42581">
                  <c:v>3.3693503721520401E-6</c:v>
                </c:pt>
                <c:pt idx="42582">
                  <c:v>7.3154614376508704E-5</c:v>
                </c:pt>
                <c:pt idx="42583">
                  <c:v>1.5650406299053E-3</c:v>
                </c:pt>
                <c:pt idx="42584">
                  <c:v>2.69084441406366E-7</c:v>
                </c:pt>
                <c:pt idx="42585">
                  <c:v>1.30876766543809E-3</c:v>
                </c:pt>
                <c:pt idx="42586">
                  <c:v>1.32363292121012E-5</c:v>
                </c:pt>
                <c:pt idx="42587">
                  <c:v>6.6928248650840796E-5</c:v>
                </c:pt>
                <c:pt idx="42588">
                  <c:v>7.7197562584297396E-4</c:v>
                </c:pt>
                <c:pt idx="42589">
                  <c:v>6.05125252606388E-2</c:v>
                </c:pt>
                <c:pt idx="42590">
                  <c:v>8.4043187131514503E-4</c:v>
                </c:pt>
                <c:pt idx="42591">
                  <c:v>1.8064967761364299E-2</c:v>
                </c:pt>
                <c:pt idx="42592">
                  <c:v>3.4259503071941899E-3</c:v>
                </c:pt>
                <c:pt idx="42593">
                  <c:v>6.2180638468588897E-4</c:v>
                </c:pt>
                <c:pt idx="42594">
                  <c:v>4.56687069167185E-4</c:v>
                </c:pt>
                <c:pt idx="42595">
                  <c:v>1.2734482318602001E-2</c:v>
                </c:pt>
                <c:pt idx="42596">
                  <c:v>4.3292397297630699E-4</c:v>
                </c:pt>
                <c:pt idx="42597">
                  <c:v>4.2113912302341698E-4</c:v>
                </c:pt>
                <c:pt idx="42598">
                  <c:v>1.77430679267665E-3</c:v>
                </c:pt>
                <c:pt idx="42599">
                  <c:v>4.0225728809619703E-3</c:v>
                </c:pt>
                <c:pt idx="42600">
                  <c:v>7.7717394068636394E-5</c:v>
                </c:pt>
                <c:pt idx="42601">
                  <c:v>1.20332184033757E-6</c:v>
                </c:pt>
                <c:pt idx="42602">
                  <c:v>6.6135188776417205E-7</c:v>
                </c:pt>
                <c:pt idx="42603">
                  <c:v>4.4849036750405801E-4</c:v>
                </c:pt>
                <c:pt idx="42604">
                  <c:v>1.02626298446439E-3</c:v>
                </c:pt>
                <c:pt idx="42605">
                  <c:v>3.1406506979797299E-4</c:v>
                </c:pt>
                <c:pt idx="42606">
                  <c:v>3.20870877233072E-4</c:v>
                </c:pt>
                <c:pt idx="42607">
                  <c:v>1.8504782042349899E-5</c:v>
                </c:pt>
                <c:pt idx="42608">
                  <c:v>5.31122504332854E-2</c:v>
                </c:pt>
                <c:pt idx="42609">
                  <c:v>6.8766808702961897E-3</c:v>
                </c:pt>
                <c:pt idx="42610">
                  <c:v>4.4981574274167704E-3</c:v>
                </c:pt>
                <c:pt idx="42611">
                  <c:v>3.3869260380732101E-3</c:v>
                </c:pt>
                <c:pt idx="42612">
                  <c:v>2.85694665393562E-2</c:v>
                </c:pt>
                <c:pt idx="42613">
                  <c:v>2.57387415142753E-4</c:v>
                </c:pt>
                <c:pt idx="42614">
                  <c:v>7.2482722254881803E-3</c:v>
                </c:pt>
                <c:pt idx="42615">
                  <c:v>1.1143532025416699E-2</c:v>
                </c:pt>
                <c:pt idx="42616">
                  <c:v>7.59377133334545E-4</c:v>
                </c:pt>
                <c:pt idx="42617">
                  <c:v>2.4139661458576201E-2</c:v>
                </c:pt>
                <c:pt idx="42618">
                  <c:v>7.6253049183238401E-7</c:v>
                </c:pt>
                <c:pt idx="42619">
                  <c:v>2.7066495234335001E-4</c:v>
                </c:pt>
                <c:pt idx="42620">
                  <c:v>4.9975439013314703E-5</c:v>
                </c:pt>
                <c:pt idx="42621">
                  <c:v>4.9237059073525703E-3</c:v>
                </c:pt>
                <c:pt idx="42622">
                  <c:v>6.0617435907514804E-3</c:v>
                </c:pt>
                <c:pt idx="42623">
                  <c:v>3.5939651160897799E-3</c:v>
                </c:pt>
                <c:pt idx="42624">
                  <c:v>8.2326695003674608E-3</c:v>
                </c:pt>
                <c:pt idx="42625">
                  <c:v>3.42008230642033E-6</c:v>
                </c:pt>
                <c:pt idx="42626">
                  <c:v>2.4741218092115502E-2</c:v>
                </c:pt>
                <c:pt idx="42627">
                  <c:v>7.9009576915906998E-4</c:v>
                </c:pt>
                <c:pt idx="42628">
                  <c:v>9.5015250597473298E-5</c:v>
                </c:pt>
                <c:pt idx="42629">
                  <c:v>3.02790601599828E-4</c:v>
                </c:pt>
                <c:pt idx="42630">
                  <c:v>4.8307968561155999E-7</c:v>
                </c:pt>
                <c:pt idx="42631">
                  <c:v>5.3741013527941104E-4</c:v>
                </c:pt>
                <c:pt idx="42632">
                  <c:v>0.81768495773920602</c:v>
                </c:pt>
                <c:pt idx="42633">
                  <c:v>3.5822278956814399E-3</c:v>
                </c:pt>
                <c:pt idx="42634">
                  <c:v>4.5280360174913001E-3</c:v>
                </c:pt>
                <c:pt idx="42635">
                  <c:v>2.4746970403736201E-2</c:v>
                </c:pt>
                <c:pt idx="42636">
                  <c:v>3.3928668951121702E-3</c:v>
                </c:pt>
                <c:pt idx="42637">
                  <c:v>2.9329063838154901E-3</c:v>
                </c:pt>
                <c:pt idx="42638">
                  <c:v>1.2033248632952701E-3</c:v>
                </c:pt>
                <c:pt idx="42639">
                  <c:v>7.4642104806496297E-4</c:v>
                </c:pt>
                <c:pt idx="42640">
                  <c:v>2.5227177307063798E-4</c:v>
                </c:pt>
                <c:pt idx="42641">
                  <c:v>1.65932697010521E-3</c:v>
                </c:pt>
                <c:pt idx="42642">
                  <c:v>2.6020137999744602E-3</c:v>
                </c:pt>
                <c:pt idx="42643">
                  <c:v>7.1879421596674896E-4</c:v>
                </c:pt>
                <c:pt idx="42644">
                  <c:v>1.1450432133968199E-6</c:v>
                </c:pt>
                <c:pt idx="42645">
                  <c:v>3.6668885707175899E-4</c:v>
                </c:pt>
                <c:pt idx="42646">
                  <c:v>9.7299086982882693E-5</c:v>
                </c:pt>
                <c:pt idx="42647">
                  <c:v>3.2446764154951002E-4</c:v>
                </c:pt>
                <c:pt idx="42648">
                  <c:v>3.3222159608210801E-3</c:v>
                </c:pt>
                <c:pt idx="42649">
                  <c:v>2.9431664610015699E-3</c:v>
                </c:pt>
                <c:pt idx="42650">
                  <c:v>1.10282559570717E-4</c:v>
                </c:pt>
                <c:pt idx="42651">
                  <c:v>3.2209624824254801E-4</c:v>
                </c:pt>
                <c:pt idx="42652">
                  <c:v>2.4990203180176601E-4</c:v>
                </c:pt>
                <c:pt idx="42653">
                  <c:v>9.7679823216352397E-5</c:v>
                </c:pt>
                <c:pt idx="42654">
                  <c:v>1.4241087835502801E-3</c:v>
                </c:pt>
                <c:pt idx="42655">
                  <c:v>1.8141919040004E-6</c:v>
                </c:pt>
                <c:pt idx="42656">
                  <c:v>1.6464775040769E-2</c:v>
                </c:pt>
                <c:pt idx="42657">
                  <c:v>7.2131622842662002E-6</c:v>
                </c:pt>
                <c:pt idx="42658">
                  <c:v>3.54056419173788E-2</c:v>
                </c:pt>
                <c:pt idx="42659">
                  <c:v>3.1456641781950501E-3</c:v>
                </c:pt>
                <c:pt idx="42660">
                  <c:v>8.8608446684024797E-4</c:v>
                </c:pt>
                <c:pt idx="42661">
                  <c:v>2.1739692342015199E-2</c:v>
                </c:pt>
                <c:pt idx="42662">
                  <c:v>3.6440888727940803E-2</c:v>
                </c:pt>
                <c:pt idx="42663">
                  <c:v>8.5333316527385998E-4</c:v>
                </c:pt>
                <c:pt idx="42664">
                  <c:v>3.6667864693972499E-2</c:v>
                </c:pt>
                <c:pt idx="42665">
                  <c:v>2.04321564662771E-2</c:v>
                </c:pt>
                <c:pt idx="42666">
                  <c:v>2.8852063321741998E-7</c:v>
                </c:pt>
                <c:pt idx="42667">
                  <c:v>4.7934515754492098E-5</c:v>
                </c:pt>
                <c:pt idx="42668">
                  <c:v>6.5458031485919702E-5</c:v>
                </c:pt>
                <c:pt idx="42669">
                  <c:v>8.9563769212503905E-4</c:v>
                </c:pt>
                <c:pt idx="42670">
                  <c:v>2.50915966050124E-4</c:v>
                </c:pt>
                <c:pt idx="42671">
                  <c:v>0.75938661008826502</c:v>
                </c:pt>
                <c:pt idx="42672">
                  <c:v>5.9130228722131097E-5</c:v>
                </c:pt>
                <c:pt idx="42673">
                  <c:v>4.8163779103218402E-5</c:v>
                </c:pt>
                <c:pt idx="42674">
                  <c:v>9.9619177522356495E-3</c:v>
                </c:pt>
                <c:pt idx="42675">
                  <c:v>2.12849047267776E-3</c:v>
                </c:pt>
                <c:pt idx="42676">
                  <c:v>2.4776324151188999E-4</c:v>
                </c:pt>
                <c:pt idx="42677">
                  <c:v>5.4505755392596396E-4</c:v>
                </c:pt>
                <c:pt idx="42678">
                  <c:v>5.0049610193734595E-4</c:v>
                </c:pt>
                <c:pt idx="42679">
                  <c:v>1.7204634289629199E-2</c:v>
                </c:pt>
                <c:pt idx="42680">
                  <c:v>5.3707194044508603E-3</c:v>
                </c:pt>
                <c:pt idx="42681">
                  <c:v>4.8963718026539995E-4</c:v>
                </c:pt>
                <c:pt idx="42682">
                  <c:v>1.27662393477054E-2</c:v>
                </c:pt>
                <c:pt idx="42683">
                  <c:v>7.6018189619445097E-4</c:v>
                </c:pt>
                <c:pt idx="42684">
                  <c:v>3.4663449766398902E-3</c:v>
                </c:pt>
                <c:pt idx="42685">
                  <c:v>1.6295671885672199E-4</c:v>
                </c:pt>
                <c:pt idx="42686">
                  <c:v>2.2659162786270899E-3</c:v>
                </c:pt>
                <c:pt idx="42687">
                  <c:v>1.3470914118627299E-2</c:v>
                </c:pt>
                <c:pt idx="42688">
                  <c:v>1.2295567280814899E-5</c:v>
                </c:pt>
                <c:pt idx="42689">
                  <c:v>8.2121519543611502E-4</c:v>
                </c:pt>
                <c:pt idx="42690">
                  <c:v>5.5434119534223999E-6</c:v>
                </c:pt>
                <c:pt idx="42691">
                  <c:v>1.1687706883508999E-2</c:v>
                </c:pt>
                <c:pt idx="42692">
                  <c:v>1.66148514352367E-3</c:v>
                </c:pt>
                <c:pt idx="42693">
                  <c:v>5.1650792252628303E-5</c:v>
                </c:pt>
                <c:pt idx="42694">
                  <c:v>1.86827831498153E-5</c:v>
                </c:pt>
                <c:pt idx="42695">
                  <c:v>3.3347686875949401E-4</c:v>
                </c:pt>
                <c:pt idx="42696">
                  <c:v>9.9738115783886601E-5</c:v>
                </c:pt>
                <c:pt idx="42697">
                  <c:v>3.5806652285300599E-4</c:v>
                </c:pt>
                <c:pt idx="42698">
                  <c:v>5.1725929787177702E-3</c:v>
                </c:pt>
                <c:pt idx="42699">
                  <c:v>2.2967452867489E-2</c:v>
                </c:pt>
                <c:pt idx="42700">
                  <c:v>2.2780653520830399E-4</c:v>
                </c:pt>
                <c:pt idx="42701">
                  <c:v>7.5690787837588694E-5</c:v>
                </c:pt>
                <c:pt idx="42702">
                  <c:v>2.5903901513138201E-5</c:v>
                </c:pt>
                <c:pt idx="42703">
                  <c:v>0.99923475938282302</c:v>
                </c:pt>
                <c:pt idx="42704">
                  <c:v>5.3150395053450702E-3</c:v>
                </c:pt>
                <c:pt idx="42705">
                  <c:v>4.3757982512617898E-4</c:v>
                </c:pt>
                <c:pt idx="42706">
                  <c:v>4.5448341026387397E-3</c:v>
                </c:pt>
                <c:pt idx="42707">
                  <c:v>1.1936681745316801E-3</c:v>
                </c:pt>
                <c:pt idx="42708">
                  <c:v>3.1921221006318303E-4</c:v>
                </c:pt>
                <c:pt idx="42709">
                  <c:v>2.1984898083357698E-2</c:v>
                </c:pt>
                <c:pt idx="42710">
                  <c:v>1.16824408370155E-4</c:v>
                </c:pt>
                <c:pt idx="42711">
                  <c:v>7.5466928572484596E-5</c:v>
                </c:pt>
                <c:pt idx="42712">
                  <c:v>5.5147525137178698E-3</c:v>
                </c:pt>
                <c:pt idx="42713">
                  <c:v>9.9642662272861896E-6</c:v>
                </c:pt>
                <c:pt idx="42714">
                  <c:v>3.40638073915648E-3</c:v>
                </c:pt>
                <c:pt idx="42715">
                  <c:v>8.3253821766195696E-2</c:v>
                </c:pt>
                <c:pt idx="42716">
                  <c:v>1.13145648507144E-5</c:v>
                </c:pt>
                <c:pt idx="42717">
                  <c:v>1.3629829963999199E-2</c:v>
                </c:pt>
                <c:pt idx="42718">
                  <c:v>1.00956012085989E-5</c:v>
                </c:pt>
                <c:pt idx="42719">
                  <c:v>2.3491267405481898E-5</c:v>
                </c:pt>
                <c:pt idx="42720">
                  <c:v>3.3609791129841598E-3</c:v>
                </c:pt>
                <c:pt idx="42721">
                  <c:v>9.5276757317540003E-4</c:v>
                </c:pt>
                <c:pt idx="42722">
                  <c:v>1.2672856716698099E-4</c:v>
                </c:pt>
                <c:pt idx="42723">
                  <c:v>9.3064464599242199E-4</c:v>
                </c:pt>
                <c:pt idx="42724">
                  <c:v>9.8305177925514606E-3</c:v>
                </c:pt>
                <c:pt idx="42725">
                  <c:v>2.7476965065954199E-4</c:v>
                </c:pt>
                <c:pt idx="42726">
                  <c:v>6.1692028248518696E-5</c:v>
                </c:pt>
                <c:pt idx="42727">
                  <c:v>1.43640095571421E-4</c:v>
                </c:pt>
                <c:pt idx="42728">
                  <c:v>1.22826080404476E-4</c:v>
                </c:pt>
                <c:pt idx="42729">
                  <c:v>2.5107465894324898E-4</c:v>
                </c:pt>
                <c:pt idx="42730">
                  <c:v>1.10843054535372E-3</c:v>
                </c:pt>
                <c:pt idx="42731">
                  <c:v>4.9197824433572699E-7</c:v>
                </c:pt>
                <c:pt idx="42732">
                  <c:v>1.02047151423554E-2</c:v>
                </c:pt>
                <c:pt idx="42733">
                  <c:v>9.53387167062688E-4</c:v>
                </c:pt>
                <c:pt idx="42734">
                  <c:v>0.83975714199988305</c:v>
                </c:pt>
                <c:pt idx="42735">
                  <c:v>2.1232445517127099E-4</c:v>
                </c:pt>
                <c:pt idx="42736">
                  <c:v>3.6611946679845002E-3</c:v>
                </c:pt>
                <c:pt idx="42737">
                  <c:v>5.8515740706583802E-3</c:v>
                </c:pt>
                <c:pt idx="42738">
                  <c:v>1.4789070383632399E-5</c:v>
                </c:pt>
                <c:pt idx="42739">
                  <c:v>4.2814814943002602E-4</c:v>
                </c:pt>
                <c:pt idx="42740">
                  <c:v>2.0444623269017901E-7</c:v>
                </c:pt>
                <c:pt idx="42741">
                  <c:v>1.02098654081072E-3</c:v>
                </c:pt>
                <c:pt idx="42742">
                  <c:v>9.0232815797555905E-5</c:v>
                </c:pt>
                <c:pt idx="42743">
                  <c:v>1.71037155818302E-4</c:v>
                </c:pt>
                <c:pt idx="42744">
                  <c:v>5.0647823225043603E-2</c:v>
                </c:pt>
                <c:pt idx="42745">
                  <c:v>3.7824974234062498E-5</c:v>
                </c:pt>
                <c:pt idx="42746">
                  <c:v>5.2025975863098199E-5</c:v>
                </c:pt>
                <c:pt idx="42747">
                  <c:v>5.5438587173502695E-4</c:v>
                </c:pt>
                <c:pt idx="42748">
                  <c:v>1.50662352441877E-3</c:v>
                </c:pt>
                <c:pt idx="42749">
                  <c:v>2.8321716383218599E-2</c:v>
                </c:pt>
                <c:pt idx="42750">
                  <c:v>2.2539248873518401E-5</c:v>
                </c:pt>
                <c:pt idx="42751">
                  <c:v>4.0742913522869299E-4</c:v>
                </c:pt>
                <c:pt idx="42752">
                  <c:v>5.0913255379363403E-3</c:v>
                </c:pt>
                <c:pt idx="42753">
                  <c:v>6.2318072424489505E-4</c:v>
                </c:pt>
                <c:pt idx="42754">
                  <c:v>5.6048017466781401E-5</c:v>
                </c:pt>
                <c:pt idx="42755">
                  <c:v>2.8077460829987501E-4</c:v>
                </c:pt>
                <c:pt idx="42756">
                  <c:v>8.4948963393661203E-3</c:v>
                </c:pt>
                <c:pt idx="42757">
                  <c:v>2.7581130977103098E-4</c:v>
                </c:pt>
                <c:pt idx="42758">
                  <c:v>2.4601127291531798E-4</c:v>
                </c:pt>
                <c:pt idx="42759">
                  <c:v>6.1078781678935998E-3</c:v>
                </c:pt>
                <c:pt idx="42760">
                  <c:v>7.8276632483245505E-4</c:v>
                </c:pt>
                <c:pt idx="42761">
                  <c:v>1.47011891677257E-3</c:v>
                </c:pt>
                <c:pt idx="42762">
                  <c:v>2.7314929081818798E-4</c:v>
                </c:pt>
                <c:pt idx="42763">
                  <c:v>7.7051315495010996E-3</c:v>
                </c:pt>
                <c:pt idx="42764">
                  <c:v>1.08926956274289E-2</c:v>
                </c:pt>
                <c:pt idx="42765">
                  <c:v>2.4933776371353502E-6</c:v>
                </c:pt>
                <c:pt idx="42766">
                  <c:v>1.86770146323713E-4</c:v>
                </c:pt>
                <c:pt idx="42767">
                  <c:v>5.9217853829316596E-4</c:v>
                </c:pt>
                <c:pt idx="42768">
                  <c:v>4.6413039426089601E-7</c:v>
                </c:pt>
                <c:pt idx="42769">
                  <c:v>1.80501852356938E-6</c:v>
                </c:pt>
                <c:pt idx="42770">
                  <c:v>1.26547229088102E-5</c:v>
                </c:pt>
                <c:pt idx="42771">
                  <c:v>8.9336929998724592E-3</c:v>
                </c:pt>
                <c:pt idx="42772">
                  <c:v>1.7909628481809999E-4</c:v>
                </c:pt>
                <c:pt idx="42773">
                  <c:v>1.3403426841444499E-4</c:v>
                </c:pt>
                <c:pt idx="42774">
                  <c:v>4.3382997373409697E-5</c:v>
                </c:pt>
                <c:pt idx="42775">
                  <c:v>5.3853681340536395E-4</c:v>
                </c:pt>
                <c:pt idx="42776">
                  <c:v>6.4312146963463298E-3</c:v>
                </c:pt>
                <c:pt idx="42777">
                  <c:v>1.1643413272169501E-3</c:v>
                </c:pt>
                <c:pt idx="42778">
                  <c:v>5.7543543246668595E-4</c:v>
                </c:pt>
                <c:pt idx="42779">
                  <c:v>8.5942480406370295E-5</c:v>
                </c:pt>
                <c:pt idx="42780">
                  <c:v>1.32511004197962E-4</c:v>
                </c:pt>
                <c:pt idx="42781">
                  <c:v>3.0414704743704098E-3</c:v>
                </c:pt>
                <c:pt idx="42782">
                  <c:v>2.84558197674289E-6</c:v>
                </c:pt>
                <c:pt idx="42783">
                  <c:v>1.19104490349063E-2</c:v>
                </c:pt>
                <c:pt idx="42784">
                  <c:v>5.1764283137582703E-4</c:v>
                </c:pt>
                <c:pt idx="42785">
                  <c:v>1.08366470792831E-4</c:v>
                </c:pt>
                <c:pt idx="42786">
                  <c:v>1.45133388672727E-6</c:v>
                </c:pt>
                <c:pt idx="42787">
                  <c:v>1.1698537735475899E-3</c:v>
                </c:pt>
                <c:pt idx="42788">
                  <c:v>1.07677672677148E-3</c:v>
                </c:pt>
                <c:pt idx="42789">
                  <c:v>5.1621476338687701E-4</c:v>
                </c:pt>
                <c:pt idx="42790">
                  <c:v>6.5169332329149997E-5</c:v>
                </c:pt>
                <c:pt idx="42791">
                  <c:v>3.5768642411076801E-4</c:v>
                </c:pt>
                <c:pt idx="42792">
                  <c:v>1.7274356052325701E-4</c:v>
                </c:pt>
                <c:pt idx="42793">
                  <c:v>4.9523594962267597E-4</c:v>
                </c:pt>
                <c:pt idx="42794">
                  <c:v>5.4699673564929095E-4</c:v>
                </c:pt>
                <c:pt idx="42795">
                  <c:v>5.9100273142661504E-3</c:v>
                </c:pt>
                <c:pt idx="42796">
                  <c:v>2.7272497372609001E-4</c:v>
                </c:pt>
                <c:pt idx="42797">
                  <c:v>1.72704184478896E-2</c:v>
                </c:pt>
                <c:pt idx="42798">
                  <c:v>8.1688979144226901E-5</c:v>
                </c:pt>
                <c:pt idx="42799">
                  <c:v>1.8323387650372899E-5</c:v>
                </c:pt>
                <c:pt idx="42800">
                  <c:v>2.6644076325517502E-5</c:v>
                </c:pt>
                <c:pt idx="42801">
                  <c:v>1.5446952220829299E-2</c:v>
                </c:pt>
                <c:pt idx="42802">
                  <c:v>1.3775352435797499E-4</c:v>
                </c:pt>
                <c:pt idx="42803">
                  <c:v>1.71310692004774E-7</c:v>
                </c:pt>
                <c:pt idx="42804">
                  <c:v>4.2136086005907302E-4</c:v>
                </c:pt>
                <c:pt idx="42805">
                  <c:v>5.0251573549925004E-3</c:v>
                </c:pt>
                <c:pt idx="42806">
                  <c:v>2.3847332217813301E-7</c:v>
                </c:pt>
                <c:pt idx="42807">
                  <c:v>5.6596028833669004E-4</c:v>
                </c:pt>
                <c:pt idx="42808">
                  <c:v>3.2203004905260497E-4</c:v>
                </c:pt>
                <c:pt idx="42809">
                  <c:v>1.13665790505422E-4</c:v>
                </c:pt>
                <c:pt idx="42810">
                  <c:v>3.4699099386231502E-4</c:v>
                </c:pt>
                <c:pt idx="42811">
                  <c:v>1.3328907255484801E-4</c:v>
                </c:pt>
                <c:pt idx="42812">
                  <c:v>1.8328843697019E-4</c:v>
                </c:pt>
                <c:pt idx="42813">
                  <c:v>3.1026515266895299E-2</c:v>
                </c:pt>
                <c:pt idx="42814">
                  <c:v>8.0693982119150703E-5</c:v>
                </c:pt>
                <c:pt idx="42815">
                  <c:v>2.7903468556237901E-5</c:v>
                </c:pt>
                <c:pt idx="42816">
                  <c:v>5.7849066286133003E-5</c:v>
                </c:pt>
                <c:pt idx="42817">
                  <c:v>5.1963147014951697E-3</c:v>
                </c:pt>
                <c:pt idx="42818">
                  <c:v>5.5982305931971997E-3</c:v>
                </c:pt>
                <c:pt idx="42819">
                  <c:v>7.5650468215870498E-7</c:v>
                </c:pt>
                <c:pt idx="42820">
                  <c:v>2.2596189305901502E-3</c:v>
                </c:pt>
                <c:pt idx="42821">
                  <c:v>3.4594640128736702E-3</c:v>
                </c:pt>
                <c:pt idx="42822">
                  <c:v>7.7560229923516799E-5</c:v>
                </c:pt>
                <c:pt idx="42823">
                  <c:v>5.2348910449513599E-4</c:v>
                </c:pt>
                <c:pt idx="42824">
                  <c:v>7.1572263717577898E-5</c:v>
                </c:pt>
                <c:pt idx="42825">
                  <c:v>8.4835294009541793E-5</c:v>
                </c:pt>
                <c:pt idx="42826">
                  <c:v>9.3249008822086604E-5</c:v>
                </c:pt>
                <c:pt idx="42827">
                  <c:v>4.9530091061220198E-5</c:v>
                </c:pt>
                <c:pt idx="42828">
                  <c:v>5.0695766741109601E-6</c:v>
                </c:pt>
                <c:pt idx="42829">
                  <c:v>3.2346237842535602E-5</c:v>
                </c:pt>
                <c:pt idx="42830">
                  <c:v>2.34914286659498E-3</c:v>
                </c:pt>
                <c:pt idx="42831">
                  <c:v>1.20745420349003E-4</c:v>
                </c:pt>
                <c:pt idx="42832">
                  <c:v>2.5195592164511602E-2</c:v>
                </c:pt>
                <c:pt idx="42833">
                  <c:v>2.2411381506979699E-2</c:v>
                </c:pt>
                <c:pt idx="42834">
                  <c:v>1.41202399812959E-7</c:v>
                </c:pt>
                <c:pt idx="42835">
                  <c:v>1.0110321912127801E-2</c:v>
                </c:pt>
                <c:pt idx="42836">
                  <c:v>7.0603308349803801E-3</c:v>
                </c:pt>
                <c:pt idx="42837">
                  <c:v>3.82934675638795E-7</c:v>
                </c:pt>
                <c:pt idx="42838">
                  <c:v>1.1822154478604401E-3</c:v>
                </c:pt>
                <c:pt idx="42839">
                  <c:v>5.1871651548712899E-3</c:v>
                </c:pt>
                <c:pt idx="42840">
                  <c:v>7.2448605660334895E-4</c:v>
                </c:pt>
                <c:pt idx="42841">
                  <c:v>7.3625391319472099E-4</c:v>
                </c:pt>
                <c:pt idx="42842">
                  <c:v>2.56921161850967E-4</c:v>
                </c:pt>
                <c:pt idx="42843">
                  <c:v>7.45737841320846E-5</c:v>
                </c:pt>
                <c:pt idx="42844">
                  <c:v>7.5812512836935297E-5</c:v>
                </c:pt>
                <c:pt idx="42845">
                  <c:v>4.7840637824656599E-5</c:v>
                </c:pt>
                <c:pt idx="42846">
                  <c:v>7.7520593745533902E-7</c:v>
                </c:pt>
                <c:pt idx="42847">
                  <c:v>2.9130281791423099E-5</c:v>
                </c:pt>
                <c:pt idx="42848">
                  <c:v>2.6616338787507402E-3</c:v>
                </c:pt>
                <c:pt idx="42849">
                  <c:v>7.3388157085338999E-6</c:v>
                </c:pt>
                <c:pt idx="42850">
                  <c:v>1.2697319454161199E-4</c:v>
                </c:pt>
                <c:pt idx="42851">
                  <c:v>1.8782724038520101E-4</c:v>
                </c:pt>
                <c:pt idx="42852">
                  <c:v>4.0009166171469498E-7</c:v>
                </c:pt>
                <c:pt idx="42853">
                  <c:v>2.06897490182295E-4</c:v>
                </c:pt>
                <c:pt idx="42854">
                  <c:v>1.2859216422565799E-3</c:v>
                </c:pt>
                <c:pt idx="42855">
                  <c:v>9.4600223427497595E-5</c:v>
                </c:pt>
                <c:pt idx="42856">
                  <c:v>3.7630553567388797E-5</c:v>
                </c:pt>
                <c:pt idx="42857">
                  <c:v>4.9539736006983404E-4</c:v>
                </c:pt>
                <c:pt idx="42858">
                  <c:v>1.03847270334501E-4</c:v>
                </c:pt>
                <c:pt idx="42859">
                  <c:v>5.8000443332824395E-7</c:v>
                </c:pt>
                <c:pt idx="42860">
                  <c:v>7.8684321486775896E-4</c:v>
                </c:pt>
                <c:pt idx="42861">
                  <c:v>2.07424714480876E-3</c:v>
                </c:pt>
                <c:pt idx="42862">
                  <c:v>6.3359790802901602E-3</c:v>
                </c:pt>
                <c:pt idx="42863">
                  <c:v>2.2500306023598898E-2</c:v>
                </c:pt>
                <c:pt idx="42864">
                  <c:v>1.6989606389053999E-4</c:v>
                </c:pt>
                <c:pt idx="42865">
                  <c:v>1.48680591793873E-2</c:v>
                </c:pt>
                <c:pt idx="42866">
                  <c:v>3.6144965545167398E-3</c:v>
                </c:pt>
                <c:pt idx="42867">
                  <c:v>4.17461044389733E-3</c:v>
                </c:pt>
                <c:pt idx="42868">
                  <c:v>2.1148341340950502E-2</c:v>
                </c:pt>
                <c:pt idx="42869">
                  <c:v>3.6387094472249402E-5</c:v>
                </c:pt>
                <c:pt idx="42870">
                  <c:v>3.0612008772603301E-5</c:v>
                </c:pt>
                <c:pt idx="42871">
                  <c:v>2.40588621484276E-2</c:v>
                </c:pt>
                <c:pt idx="42872">
                  <c:v>3.14639632987662E-3</c:v>
                </c:pt>
                <c:pt idx="42873">
                  <c:v>7.3312400029169498E-3</c:v>
                </c:pt>
                <c:pt idx="42874">
                  <c:v>5.2250204104304597E-7</c:v>
                </c:pt>
                <c:pt idx="42875">
                  <c:v>9.4906329342100204E-7</c:v>
                </c:pt>
                <c:pt idx="42876">
                  <c:v>3.7846482276046799E-5</c:v>
                </c:pt>
                <c:pt idx="42877">
                  <c:v>0.329774169186827</c:v>
                </c:pt>
                <c:pt idx="42878">
                  <c:v>1.8354419025096502E-2</c:v>
                </c:pt>
                <c:pt idx="42879">
                  <c:v>7.0956238930279902E-5</c:v>
                </c:pt>
                <c:pt idx="42880">
                  <c:v>2.44207666374653E-3</c:v>
                </c:pt>
                <c:pt idx="42881">
                  <c:v>5.6472844642776098E-7</c:v>
                </c:pt>
                <c:pt idx="42882">
                  <c:v>1.3892328953008E-5</c:v>
                </c:pt>
                <c:pt idx="42883">
                  <c:v>4.7566363221733E-3</c:v>
                </c:pt>
                <c:pt idx="42884">
                  <c:v>9.9230931167323895E-5</c:v>
                </c:pt>
                <c:pt idx="42885">
                  <c:v>1.44407958930091E-3</c:v>
                </c:pt>
                <c:pt idx="42886">
                  <c:v>1.2128565893813699E-4</c:v>
                </c:pt>
                <c:pt idx="42887">
                  <c:v>1.4114934311666399E-3</c:v>
                </c:pt>
                <c:pt idx="42888">
                  <c:v>3.2349250406176403E-7</c:v>
                </c:pt>
                <c:pt idx="42889">
                  <c:v>5.5785255196041396E-4</c:v>
                </c:pt>
                <c:pt idx="42890">
                  <c:v>1.0367444297790301E-3</c:v>
                </c:pt>
                <c:pt idx="42891">
                  <c:v>5.5820335309882101E-3</c:v>
                </c:pt>
                <c:pt idx="42892">
                  <c:v>1.06575030294787E-4</c:v>
                </c:pt>
                <c:pt idx="42893">
                  <c:v>7.6406628419542501E-7</c:v>
                </c:pt>
                <c:pt idx="42894">
                  <c:v>3.1451892688295599E-7</c:v>
                </c:pt>
                <c:pt idx="42895">
                  <c:v>9.2450593966719299E-5</c:v>
                </c:pt>
                <c:pt idx="42896">
                  <c:v>4.6139016674546098E-2</c:v>
                </c:pt>
                <c:pt idx="42897">
                  <c:v>8.0878262207208197E-4</c:v>
                </c:pt>
                <c:pt idx="42898">
                  <c:v>7.94858276670265E-4</c:v>
                </c:pt>
                <c:pt idx="42899">
                  <c:v>5.5462651519282503E-7</c:v>
                </c:pt>
                <c:pt idx="42900">
                  <c:v>1.25892508979918E-2</c:v>
                </c:pt>
                <c:pt idx="42901">
                  <c:v>3.2585119155238799E-4</c:v>
                </c:pt>
                <c:pt idx="42902">
                  <c:v>2.80330080636502E-4</c:v>
                </c:pt>
                <c:pt idx="42903">
                  <c:v>1.12035631189704E-3</c:v>
                </c:pt>
                <c:pt idx="42904">
                  <c:v>5.2987417252483096E-4</c:v>
                </c:pt>
                <c:pt idx="42905">
                  <c:v>1.0928331691184399E-4</c:v>
                </c:pt>
                <c:pt idx="42906">
                  <c:v>6.0649403111408501E-4</c:v>
                </c:pt>
                <c:pt idx="42907">
                  <c:v>1.0591505722094901E-3</c:v>
                </c:pt>
                <c:pt idx="42908">
                  <c:v>4.91735107903989E-4</c:v>
                </c:pt>
                <c:pt idx="42909">
                  <c:v>9.8359620670078105E-4</c:v>
                </c:pt>
                <c:pt idx="42910">
                  <c:v>2.5247048294780298E-4</c:v>
                </c:pt>
                <c:pt idx="42911">
                  <c:v>8.7806238384818103E-7</c:v>
                </c:pt>
                <c:pt idx="42912">
                  <c:v>1.3071648989464101E-4</c:v>
                </c:pt>
                <c:pt idx="42913">
                  <c:v>8.6751190509266607E-3</c:v>
                </c:pt>
                <c:pt idx="42914">
                  <c:v>1.4208391780239E-3</c:v>
                </c:pt>
                <c:pt idx="42915">
                  <c:v>2.9158695919004902E-3</c:v>
                </c:pt>
                <c:pt idx="42916">
                  <c:v>2.4776623771462599E-4</c:v>
                </c:pt>
                <c:pt idx="42917">
                  <c:v>1.97573325948939E-3</c:v>
                </c:pt>
                <c:pt idx="42918">
                  <c:v>2.8113315358058399E-4</c:v>
                </c:pt>
                <c:pt idx="42919">
                  <c:v>1.8081612798725701E-4</c:v>
                </c:pt>
                <c:pt idx="42920">
                  <c:v>7.3325013931273102E-3</c:v>
                </c:pt>
                <c:pt idx="42921">
                  <c:v>8.9586738376283394E-5</c:v>
                </c:pt>
                <c:pt idx="42922">
                  <c:v>1.01661101457047E-5</c:v>
                </c:pt>
                <c:pt idx="42923">
                  <c:v>8.1009317576568093E-3</c:v>
                </c:pt>
                <c:pt idx="42924">
                  <c:v>3.5993299769833203E-5</c:v>
                </c:pt>
                <c:pt idx="42925">
                  <c:v>1.4398259485531899E-2</c:v>
                </c:pt>
                <c:pt idx="42926">
                  <c:v>6.2691344034414699E-4</c:v>
                </c:pt>
                <c:pt idx="42927">
                  <c:v>5.2044697463291198E-7</c:v>
                </c:pt>
                <c:pt idx="42928">
                  <c:v>1.05475276073143E-4</c:v>
                </c:pt>
                <c:pt idx="42929">
                  <c:v>3.2546479662438302E-4</c:v>
                </c:pt>
                <c:pt idx="42930">
                  <c:v>3.6644749578121198E-4</c:v>
                </c:pt>
                <c:pt idx="42931">
                  <c:v>2.00400224028834E-3</c:v>
                </c:pt>
                <c:pt idx="42932">
                  <c:v>6.4710094527965603E-7</c:v>
                </c:pt>
                <c:pt idx="42933">
                  <c:v>1.72882021835002E-4</c:v>
                </c:pt>
                <c:pt idx="42934">
                  <c:v>1.4353720989130901E-4</c:v>
                </c:pt>
                <c:pt idx="42935">
                  <c:v>6.1832388682252996E-3</c:v>
                </c:pt>
                <c:pt idx="42936">
                  <c:v>2.82826357826639E-4</c:v>
                </c:pt>
                <c:pt idx="42937">
                  <c:v>2.2851571838872199E-5</c:v>
                </c:pt>
                <c:pt idx="42938">
                  <c:v>2.2676501135953601E-4</c:v>
                </c:pt>
                <c:pt idx="42939">
                  <c:v>1.01350136025191E-4</c:v>
                </c:pt>
                <c:pt idx="42940">
                  <c:v>3.2151083621996799E-3</c:v>
                </c:pt>
                <c:pt idx="42941">
                  <c:v>1.2772132818928701E-5</c:v>
                </c:pt>
                <c:pt idx="42942">
                  <c:v>2.29143714153504E-4</c:v>
                </c:pt>
                <c:pt idx="42943">
                  <c:v>5.3520863002341299E-6</c:v>
                </c:pt>
                <c:pt idx="42944">
                  <c:v>8.3985311147333694E-3</c:v>
                </c:pt>
                <c:pt idx="42945">
                  <c:v>0.12853504300812901</c:v>
                </c:pt>
                <c:pt idx="42946">
                  <c:v>6.7929220274372899E-5</c:v>
                </c:pt>
                <c:pt idx="42947">
                  <c:v>4.46434991434272E-7</c:v>
                </c:pt>
                <c:pt idx="42948">
                  <c:v>3.7545744721023898E-3</c:v>
                </c:pt>
                <c:pt idx="42949">
                  <c:v>3.1472465291446301E-4</c:v>
                </c:pt>
                <c:pt idx="42950">
                  <c:v>2.6705232101789401E-4</c:v>
                </c:pt>
                <c:pt idx="42951">
                  <c:v>5.7223675339128604E-4</c:v>
                </c:pt>
                <c:pt idx="42952">
                  <c:v>2.6580336012810703E-4</c:v>
                </c:pt>
                <c:pt idx="42953">
                  <c:v>1.5815542021855099E-2</c:v>
                </c:pt>
                <c:pt idx="42954">
                  <c:v>9.0328071597209499E-4</c:v>
                </c:pt>
                <c:pt idx="42955">
                  <c:v>2.6205724607932E-2</c:v>
                </c:pt>
                <c:pt idx="42956">
                  <c:v>2.0288371213332601E-5</c:v>
                </c:pt>
                <c:pt idx="42957">
                  <c:v>7.4939007746865305E-5</c:v>
                </c:pt>
                <c:pt idx="42958">
                  <c:v>4.53991357342635E-5</c:v>
                </c:pt>
                <c:pt idx="42959">
                  <c:v>9.2772238010687397E-5</c:v>
                </c:pt>
                <c:pt idx="42960">
                  <c:v>1.45407639171121E-5</c:v>
                </c:pt>
                <c:pt idx="42961">
                  <c:v>1.0644485633854899E-4</c:v>
                </c:pt>
                <c:pt idx="42962">
                  <c:v>1.7373098263706601E-3</c:v>
                </c:pt>
                <c:pt idx="42963">
                  <c:v>1.4590233913901599E-3</c:v>
                </c:pt>
                <c:pt idx="42964">
                  <c:v>1.27724773903651E-4</c:v>
                </c:pt>
                <c:pt idx="42965">
                  <c:v>1.12164026563287E-2</c:v>
                </c:pt>
                <c:pt idx="42966">
                  <c:v>6.1271539759149695E-4</c:v>
                </c:pt>
                <c:pt idx="42967">
                  <c:v>1.6988427587107401E-6</c:v>
                </c:pt>
                <c:pt idx="42968">
                  <c:v>4.7781859904791201E-5</c:v>
                </c:pt>
                <c:pt idx="42969">
                  <c:v>2.2722000930295899E-4</c:v>
                </c:pt>
                <c:pt idx="42970">
                  <c:v>1.9125377897272599E-3</c:v>
                </c:pt>
                <c:pt idx="42971">
                  <c:v>1.6304604335079199E-3</c:v>
                </c:pt>
                <c:pt idx="42972">
                  <c:v>2.1548256087094001E-3</c:v>
                </c:pt>
                <c:pt idx="42973">
                  <c:v>0.78446584910320105</c:v>
                </c:pt>
                <c:pt idx="42974">
                  <c:v>3.1136709341476499E-7</c:v>
                </c:pt>
                <c:pt idx="42975">
                  <c:v>7.51633318495557E-5</c:v>
                </c:pt>
                <c:pt idx="42976">
                  <c:v>1.08684506925538E-4</c:v>
                </c:pt>
                <c:pt idx="42977">
                  <c:v>1.2914319525953301E-4</c:v>
                </c:pt>
                <c:pt idx="42978">
                  <c:v>2.32373655612786E-4</c:v>
                </c:pt>
                <c:pt idx="42979">
                  <c:v>3.3465157309905398E-3</c:v>
                </c:pt>
                <c:pt idx="42980">
                  <c:v>8.0282321266187701E-2</c:v>
                </c:pt>
                <c:pt idx="42981">
                  <c:v>2.3573582538157899E-2</c:v>
                </c:pt>
                <c:pt idx="42982">
                  <c:v>1.26221689635275E-4</c:v>
                </c:pt>
                <c:pt idx="42983">
                  <c:v>1.68934620709636E-3</c:v>
                </c:pt>
                <c:pt idx="42984">
                  <c:v>2.27626763612797E-3</c:v>
                </c:pt>
                <c:pt idx="42985">
                  <c:v>0.103840843431924</c:v>
                </c:pt>
                <c:pt idx="42986">
                  <c:v>8.8222189780487898E-5</c:v>
                </c:pt>
                <c:pt idx="42987">
                  <c:v>1.3505164542056101E-4</c:v>
                </c:pt>
                <c:pt idx="42988">
                  <c:v>8.3511336994032907E-3</c:v>
                </c:pt>
                <c:pt idx="42989">
                  <c:v>0.19508743281626301</c:v>
                </c:pt>
                <c:pt idx="42990">
                  <c:v>7.1859975086401504E-3</c:v>
                </c:pt>
                <c:pt idx="42991">
                  <c:v>4.0436895099383501E-4</c:v>
                </c:pt>
                <c:pt idx="42992">
                  <c:v>1.20309036385472E-2</c:v>
                </c:pt>
                <c:pt idx="42993">
                  <c:v>8.8662934339935105E-5</c:v>
                </c:pt>
                <c:pt idx="42994">
                  <c:v>6.2423291250084697E-4</c:v>
                </c:pt>
                <c:pt idx="42995">
                  <c:v>2.7791088934152001E-2</c:v>
                </c:pt>
                <c:pt idx="42996">
                  <c:v>1.0454769578558599E-4</c:v>
                </c:pt>
                <c:pt idx="42997">
                  <c:v>8.0696579872361799E-5</c:v>
                </c:pt>
                <c:pt idx="42998">
                  <c:v>6.1901796859644802E-3</c:v>
                </c:pt>
                <c:pt idx="42999">
                  <c:v>9.2670398290745699E-7</c:v>
                </c:pt>
                <c:pt idx="43000">
                  <c:v>7.39851672530492E-6</c:v>
                </c:pt>
                <c:pt idx="43001">
                  <c:v>5.3681489215898501E-5</c:v>
                </c:pt>
                <c:pt idx="43002">
                  <c:v>5.3425462124233E-4</c:v>
                </c:pt>
                <c:pt idx="43003">
                  <c:v>1.54430376344566E-6</c:v>
                </c:pt>
                <c:pt idx="43004">
                  <c:v>1.06525313285758E-2</c:v>
                </c:pt>
                <c:pt idx="43005">
                  <c:v>2.1634084564501799E-4</c:v>
                </c:pt>
                <c:pt idx="43006">
                  <c:v>7.1479629137952901E-7</c:v>
                </c:pt>
                <c:pt idx="43007">
                  <c:v>2.0656338701366298E-6</c:v>
                </c:pt>
                <c:pt idx="43008">
                  <c:v>2.0173080077225399E-2</c:v>
                </c:pt>
                <c:pt idx="43009">
                  <c:v>9.0378755357213702E-5</c:v>
                </c:pt>
                <c:pt idx="43010">
                  <c:v>5.5831268880247699E-5</c:v>
                </c:pt>
                <c:pt idx="43011">
                  <c:v>1.06288840897434E-2</c:v>
                </c:pt>
                <c:pt idx="43012">
                  <c:v>2.4991023934843001E-5</c:v>
                </c:pt>
                <c:pt idx="43013">
                  <c:v>4.5826823879625299E-2</c:v>
                </c:pt>
                <c:pt idx="43014">
                  <c:v>6.1862025872467499E-4</c:v>
                </c:pt>
                <c:pt idx="43015">
                  <c:v>1.68483880987178E-5</c:v>
                </c:pt>
                <c:pt idx="43016">
                  <c:v>1.0010075016717101E-6</c:v>
                </c:pt>
                <c:pt idx="43017">
                  <c:v>1.1680789077301701E-5</c:v>
                </c:pt>
                <c:pt idx="43018">
                  <c:v>1.4172203295216301E-2</c:v>
                </c:pt>
                <c:pt idx="43019">
                  <c:v>1.3215982712387801E-4</c:v>
                </c:pt>
                <c:pt idx="43020">
                  <c:v>3.8618166114900897E-2</c:v>
                </c:pt>
                <c:pt idx="43021">
                  <c:v>4.7569144860438003E-4</c:v>
                </c:pt>
                <c:pt idx="43022">
                  <c:v>1.4150916855258999E-4</c:v>
                </c:pt>
                <c:pt idx="43023">
                  <c:v>7.5515954535236807E-5</c:v>
                </c:pt>
                <c:pt idx="43024">
                  <c:v>8.6088122861840402E-4</c:v>
                </c:pt>
                <c:pt idx="43025">
                  <c:v>2.7809650552616101E-6</c:v>
                </c:pt>
                <c:pt idx="43026">
                  <c:v>1.03086530194924E-4</c:v>
                </c:pt>
                <c:pt idx="43027">
                  <c:v>3.6145881903610201E-3</c:v>
                </c:pt>
                <c:pt idx="43028">
                  <c:v>5.7851796433930699E-5</c:v>
                </c:pt>
                <c:pt idx="43029">
                  <c:v>8.9068972736260597E-4</c:v>
                </c:pt>
                <c:pt idx="43030">
                  <c:v>3.5402312344177901E-6</c:v>
                </c:pt>
                <c:pt idx="43031">
                  <c:v>9.1044986615531796E-4</c:v>
                </c:pt>
                <c:pt idx="43032">
                  <c:v>5.5510563687669599E-4</c:v>
                </c:pt>
                <c:pt idx="43033">
                  <c:v>1.49585180797641E-5</c:v>
                </c:pt>
                <c:pt idx="43034">
                  <c:v>5.6651752618651798E-5</c:v>
                </c:pt>
                <c:pt idx="43035">
                  <c:v>2.9518714117203299E-5</c:v>
                </c:pt>
                <c:pt idx="43036">
                  <c:v>1.48823606341751E-4</c:v>
                </c:pt>
                <c:pt idx="43037">
                  <c:v>4.4252122849389901E-4</c:v>
                </c:pt>
                <c:pt idx="43038">
                  <c:v>2.7324021317677902E-4</c:v>
                </c:pt>
                <c:pt idx="43039">
                  <c:v>3.3520860088138201E-4</c:v>
                </c:pt>
                <c:pt idx="43040">
                  <c:v>5.8874213697593203E-5</c:v>
                </c:pt>
                <c:pt idx="43041">
                  <c:v>6.0167823980110597E-4</c:v>
                </c:pt>
                <c:pt idx="43042">
                  <c:v>2.9444579193920999E-3</c:v>
                </c:pt>
                <c:pt idx="43043">
                  <c:v>2.2967784327270201E-4</c:v>
                </c:pt>
                <c:pt idx="43044">
                  <c:v>1.1373476230801299E-6</c:v>
                </c:pt>
                <c:pt idx="43045">
                  <c:v>0.231788627383547</c:v>
                </c:pt>
                <c:pt idx="43046">
                  <c:v>3.1211575683331798E-4</c:v>
                </c:pt>
                <c:pt idx="43047">
                  <c:v>7.9112810138685301E-5</c:v>
                </c:pt>
                <c:pt idx="43048">
                  <c:v>2.21379866420096E-2</c:v>
                </c:pt>
                <c:pt idx="43049">
                  <c:v>2.7586816360558099E-5</c:v>
                </c:pt>
                <c:pt idx="43050">
                  <c:v>6.0877817316160397E-2</c:v>
                </c:pt>
                <c:pt idx="43051">
                  <c:v>3.2186446898369101E-4</c:v>
                </c:pt>
                <c:pt idx="43052">
                  <c:v>7.3438342626566504E-4</c:v>
                </c:pt>
                <c:pt idx="43053">
                  <c:v>1.07233991493645E-6</c:v>
                </c:pt>
                <c:pt idx="43054">
                  <c:v>5.3106506341040198E-4</c:v>
                </c:pt>
                <c:pt idx="43055">
                  <c:v>1.8041580820799799E-4</c:v>
                </c:pt>
                <c:pt idx="43056">
                  <c:v>8.36585640247971E-4</c:v>
                </c:pt>
                <c:pt idx="43057">
                  <c:v>1.58565857479766E-5</c:v>
                </c:pt>
                <c:pt idx="43058">
                  <c:v>1.22174449486243E-5</c:v>
                </c:pt>
                <c:pt idx="43059">
                  <c:v>0.63996362756686898</c:v>
                </c:pt>
                <c:pt idx="43060">
                  <c:v>5.7723161355912401E-3</c:v>
                </c:pt>
                <c:pt idx="43061">
                  <c:v>2.3791673231687E-4</c:v>
                </c:pt>
                <c:pt idx="43062">
                  <c:v>1.51676877610068E-3</c:v>
                </c:pt>
                <c:pt idx="43063">
                  <c:v>3.12546891114578E-5</c:v>
                </c:pt>
                <c:pt idx="43064">
                  <c:v>7.2367048531956496E-4</c:v>
                </c:pt>
                <c:pt idx="43065">
                  <c:v>4.6046895620641798E-4</c:v>
                </c:pt>
                <c:pt idx="43066">
                  <c:v>1.33548385110611E-3</c:v>
                </c:pt>
                <c:pt idx="43067">
                  <c:v>8.8610626607895E-4</c:v>
                </c:pt>
                <c:pt idx="43068">
                  <c:v>7.4346671858137195E-5</c:v>
                </c:pt>
                <c:pt idx="43069">
                  <c:v>1.2049404102376901E-4</c:v>
                </c:pt>
                <c:pt idx="43070">
                  <c:v>5.4999411533051103E-4</c:v>
                </c:pt>
                <c:pt idx="43071">
                  <c:v>2.2539200912358998E-6</c:v>
                </c:pt>
                <c:pt idx="43072">
                  <c:v>1.11828131523047E-2</c:v>
                </c:pt>
                <c:pt idx="43073">
                  <c:v>1.2788779436171601E-2</c:v>
                </c:pt>
                <c:pt idx="43074">
                  <c:v>6.2021631837347897E-3</c:v>
                </c:pt>
                <c:pt idx="43075">
                  <c:v>1.08652605442957E-4</c:v>
                </c:pt>
                <c:pt idx="43076">
                  <c:v>5.1525420533454303E-4</c:v>
                </c:pt>
                <c:pt idx="43077">
                  <c:v>1.2119196871973499E-3</c:v>
                </c:pt>
                <c:pt idx="43078">
                  <c:v>2.32170640872789E-4</c:v>
                </c:pt>
                <c:pt idx="43079">
                  <c:v>3.0063372293014499E-2</c:v>
                </c:pt>
                <c:pt idx="43080">
                  <c:v>1.089467026381E-3</c:v>
                </c:pt>
                <c:pt idx="43081">
                  <c:v>2.7157450220040201E-2</c:v>
                </c:pt>
                <c:pt idx="43082">
                  <c:v>8.2308343369560702E-5</c:v>
                </c:pt>
                <c:pt idx="43083">
                  <c:v>3.1900079946132399E-2</c:v>
                </c:pt>
                <c:pt idx="43084">
                  <c:v>2.6986891637109498E-4</c:v>
                </c:pt>
                <c:pt idx="43085">
                  <c:v>2.43494677904332E-6</c:v>
                </c:pt>
                <c:pt idx="43086">
                  <c:v>6.6339162201910196E-4</c:v>
                </c:pt>
                <c:pt idx="43087">
                  <c:v>1.37899117719489E-4</c:v>
                </c:pt>
                <c:pt idx="43088">
                  <c:v>5.8762730281518597E-3</c:v>
                </c:pt>
                <c:pt idx="43089">
                  <c:v>9.3709439547232101E-5</c:v>
                </c:pt>
                <c:pt idx="43090">
                  <c:v>4.0881388827775301E-4</c:v>
                </c:pt>
                <c:pt idx="43091">
                  <c:v>2.1867843259149099E-3</c:v>
                </c:pt>
                <c:pt idx="43092">
                  <c:v>9.7795200861959808E-3</c:v>
                </c:pt>
                <c:pt idx="43093">
                  <c:v>1.3557320884428199E-5</c:v>
                </c:pt>
                <c:pt idx="43094">
                  <c:v>5.6867699949338002E-5</c:v>
                </c:pt>
                <c:pt idx="43095">
                  <c:v>1.4317155938601901E-5</c:v>
                </c:pt>
                <c:pt idx="43096">
                  <c:v>1.4762134024108701E-2</c:v>
                </c:pt>
                <c:pt idx="43097">
                  <c:v>7.7342707714329302E-3</c:v>
                </c:pt>
                <c:pt idx="43098">
                  <c:v>2.3701836811513999E-5</c:v>
                </c:pt>
                <c:pt idx="43099">
                  <c:v>2.60039024212341E-3</c:v>
                </c:pt>
                <c:pt idx="43100">
                  <c:v>4.5384824924517698E-4</c:v>
                </c:pt>
                <c:pt idx="43101">
                  <c:v>7.7091813578857298E-4</c:v>
                </c:pt>
                <c:pt idx="43102">
                  <c:v>7.7965289629008403E-3</c:v>
                </c:pt>
                <c:pt idx="43103">
                  <c:v>1.66871459333936E-3</c:v>
                </c:pt>
                <c:pt idx="43104">
                  <c:v>3.4029381877236499E-3</c:v>
                </c:pt>
                <c:pt idx="43105">
                  <c:v>1.17690932143028E-3</c:v>
                </c:pt>
                <c:pt idx="43106">
                  <c:v>1.37469732498999E-3</c:v>
                </c:pt>
                <c:pt idx="43107">
                  <c:v>3.0160566175298501E-5</c:v>
                </c:pt>
                <c:pt idx="43108">
                  <c:v>6.6927827452146994E-5</c:v>
                </c:pt>
                <c:pt idx="43109">
                  <c:v>2.9685408702454399E-6</c:v>
                </c:pt>
                <c:pt idx="43110">
                  <c:v>4.4523557297347097E-2</c:v>
                </c:pt>
                <c:pt idx="43111">
                  <c:v>3.4819728224199302E-3</c:v>
                </c:pt>
                <c:pt idx="43112">
                  <c:v>3.3923406418152903E-5</c:v>
                </c:pt>
                <c:pt idx="43113">
                  <c:v>2.3038618673056101E-4</c:v>
                </c:pt>
                <c:pt idx="43114">
                  <c:v>1.26723766117139E-3</c:v>
                </c:pt>
                <c:pt idx="43115">
                  <c:v>7.2585180985784096E-5</c:v>
                </c:pt>
                <c:pt idx="43116">
                  <c:v>1.60452584601061E-4</c:v>
                </c:pt>
                <c:pt idx="43117">
                  <c:v>4.8983557787602501E-4</c:v>
                </c:pt>
                <c:pt idx="43118">
                  <c:v>2.6208397237674298E-6</c:v>
                </c:pt>
                <c:pt idx="43119">
                  <c:v>2.3547253601097599E-2</c:v>
                </c:pt>
                <c:pt idx="43120">
                  <c:v>1.98571855020579E-4</c:v>
                </c:pt>
                <c:pt idx="43121">
                  <c:v>1.31479686725834E-3</c:v>
                </c:pt>
                <c:pt idx="43122">
                  <c:v>1.9160346222346601E-4</c:v>
                </c:pt>
                <c:pt idx="43123">
                  <c:v>6.2501884479720399E-3</c:v>
                </c:pt>
                <c:pt idx="43124">
                  <c:v>1.0366642836286599E-3</c:v>
                </c:pt>
                <c:pt idx="43125">
                  <c:v>1.9195926586828601E-5</c:v>
                </c:pt>
                <c:pt idx="43126">
                  <c:v>1.26093501445133E-3</c:v>
                </c:pt>
                <c:pt idx="43127">
                  <c:v>2.98030430461881E-2</c:v>
                </c:pt>
                <c:pt idx="43128">
                  <c:v>1.0914615195997299E-6</c:v>
                </c:pt>
                <c:pt idx="43129">
                  <c:v>1.04396062578239E-2</c:v>
                </c:pt>
                <c:pt idx="43130">
                  <c:v>3.3006505766424398E-4</c:v>
                </c:pt>
                <c:pt idx="43131">
                  <c:v>4.8469046535946002E-6</c:v>
                </c:pt>
                <c:pt idx="43132">
                  <c:v>1.8817847877044E-3</c:v>
                </c:pt>
                <c:pt idx="43133">
                  <c:v>1.87850312599404E-3</c:v>
                </c:pt>
                <c:pt idx="43134">
                  <c:v>4.8605393334813004E-3</c:v>
                </c:pt>
                <c:pt idx="43135">
                  <c:v>1.89135054188892E-3</c:v>
                </c:pt>
                <c:pt idx="43136">
                  <c:v>1.4777586571013701E-3</c:v>
                </c:pt>
                <c:pt idx="43137">
                  <c:v>1.79774317237997E-4</c:v>
                </c:pt>
                <c:pt idx="43138">
                  <c:v>4.8384084135605099E-4</c:v>
                </c:pt>
                <c:pt idx="43139">
                  <c:v>1.9160556932026299E-4</c:v>
                </c:pt>
                <c:pt idx="43140">
                  <c:v>1.0695526960298499E-3</c:v>
                </c:pt>
                <c:pt idx="43141">
                  <c:v>1.5766140114962E-4</c:v>
                </c:pt>
                <c:pt idx="43142">
                  <c:v>1.42367390120297E-6</c:v>
                </c:pt>
                <c:pt idx="43143">
                  <c:v>2.9209299232936001E-3</c:v>
                </c:pt>
                <c:pt idx="43144">
                  <c:v>3.0479239369392498E-3</c:v>
                </c:pt>
                <c:pt idx="43145">
                  <c:v>2.26675447264609E-2</c:v>
                </c:pt>
                <c:pt idx="43146">
                  <c:v>4.2631865800717001E-5</c:v>
                </c:pt>
                <c:pt idx="43147">
                  <c:v>3.61483477818481E-5</c:v>
                </c:pt>
                <c:pt idx="43148">
                  <c:v>2.4726851481685799E-3</c:v>
                </c:pt>
                <c:pt idx="43149">
                  <c:v>1.26979469711646E-2</c:v>
                </c:pt>
                <c:pt idx="43150">
                  <c:v>7.3247315435016099E-4</c:v>
                </c:pt>
                <c:pt idx="43151">
                  <c:v>2.3854375658080701E-6</c:v>
                </c:pt>
                <c:pt idx="43152">
                  <c:v>1.17410074127039E-4</c:v>
                </c:pt>
                <c:pt idx="43153">
                  <c:v>8.3933608373711196E-4</c:v>
                </c:pt>
                <c:pt idx="43154">
                  <c:v>1.8854104755280501E-4</c:v>
                </c:pt>
                <c:pt idx="43155">
                  <c:v>1.24589492822034E-3</c:v>
                </c:pt>
                <c:pt idx="43156">
                  <c:v>7.7923777422499104E-5</c:v>
                </c:pt>
                <c:pt idx="43157">
                  <c:v>1.5439469910411799E-4</c:v>
                </c:pt>
                <c:pt idx="43158">
                  <c:v>3.7484850073457598E-4</c:v>
                </c:pt>
                <c:pt idx="43159">
                  <c:v>4.6659859682704198E-4</c:v>
                </c:pt>
                <c:pt idx="43160">
                  <c:v>6.2094754453461104E-4</c:v>
                </c:pt>
                <c:pt idx="43161">
                  <c:v>2.2074383905346399E-4</c:v>
                </c:pt>
                <c:pt idx="43162">
                  <c:v>4.9495966021095198E-7</c:v>
                </c:pt>
                <c:pt idx="43163">
                  <c:v>3.07109415456536E-3</c:v>
                </c:pt>
                <c:pt idx="43164">
                  <c:v>2.65925809793624E-4</c:v>
                </c:pt>
                <c:pt idx="43165">
                  <c:v>7.7680690894553303E-2</c:v>
                </c:pt>
                <c:pt idx="43166">
                  <c:v>2.3610869438955899E-4</c:v>
                </c:pt>
                <c:pt idx="43167">
                  <c:v>3.83830668672892E-5</c:v>
                </c:pt>
                <c:pt idx="43168">
                  <c:v>7.8130370776130498E-4</c:v>
                </c:pt>
                <c:pt idx="43169">
                  <c:v>0.39224896568891199</c:v>
                </c:pt>
                <c:pt idx="43170">
                  <c:v>3.6503149635002102E-3</c:v>
                </c:pt>
                <c:pt idx="43171">
                  <c:v>1.09821461066177E-3</c:v>
                </c:pt>
                <c:pt idx="43172">
                  <c:v>6.5676960504687997E-4</c:v>
                </c:pt>
                <c:pt idx="43173">
                  <c:v>1.04581360173487E-4</c:v>
                </c:pt>
                <c:pt idx="43174">
                  <c:v>5.6991640127719803E-5</c:v>
                </c:pt>
                <c:pt idx="43175">
                  <c:v>5.3201552389103299E-3</c:v>
                </c:pt>
                <c:pt idx="43176">
                  <c:v>6.6624987818297898E-2</c:v>
                </c:pt>
                <c:pt idx="43177">
                  <c:v>3.9065933310444302E-4</c:v>
                </c:pt>
                <c:pt idx="43178">
                  <c:v>2.5019647385718098E-3</c:v>
                </c:pt>
                <c:pt idx="43179">
                  <c:v>1.9856445073697599E-4</c:v>
                </c:pt>
                <c:pt idx="43180">
                  <c:v>6.0541833772077098E-4</c:v>
                </c:pt>
                <c:pt idx="43181">
                  <c:v>2.67189847909165E-2</c:v>
                </c:pt>
                <c:pt idx="43182">
                  <c:v>1.98854891079491E-2</c:v>
                </c:pt>
                <c:pt idx="43183">
                  <c:v>4.9010946277830804E-4</c:v>
                </c:pt>
                <c:pt idx="43184">
                  <c:v>5.6195509044079898E-5</c:v>
                </c:pt>
                <c:pt idx="43185">
                  <c:v>7.3135260703522E-5</c:v>
                </c:pt>
                <c:pt idx="43186">
                  <c:v>6.7911485005596201E-3</c:v>
                </c:pt>
                <c:pt idx="43187">
                  <c:v>2.4938807535080198E-3</c:v>
                </c:pt>
                <c:pt idx="43188">
                  <c:v>6.4857494230303701E-3</c:v>
                </c:pt>
                <c:pt idx="43189">
                  <c:v>1.24194020095407E-3</c:v>
                </c:pt>
                <c:pt idx="43190">
                  <c:v>7.1942943890761495E-4</c:v>
                </c:pt>
                <c:pt idx="43191">
                  <c:v>4.36956975263467E-4</c:v>
                </c:pt>
                <c:pt idx="43192">
                  <c:v>1.35042387518453E-3</c:v>
                </c:pt>
                <c:pt idx="43193">
                  <c:v>3.6325600059577001E-5</c:v>
                </c:pt>
                <c:pt idx="43194">
                  <c:v>1.02624995618582E-2</c:v>
                </c:pt>
                <c:pt idx="43195">
                  <c:v>1.8514794952749799E-3</c:v>
                </c:pt>
                <c:pt idx="43196">
                  <c:v>5.41092423458903E-4</c:v>
                </c:pt>
                <c:pt idx="43197">
                  <c:v>5.9926868063088697E-6</c:v>
                </c:pt>
                <c:pt idx="43198">
                  <c:v>5.5143616945304104E-3</c:v>
                </c:pt>
                <c:pt idx="43199">
                  <c:v>4.2962328858590801E-4</c:v>
                </c:pt>
                <c:pt idx="43200">
                  <c:v>1.51953511745978E-4</c:v>
                </c:pt>
                <c:pt idx="43201">
                  <c:v>2.7705472434609201E-2</c:v>
                </c:pt>
                <c:pt idx="43202">
                  <c:v>1.3470953491264801E-3</c:v>
                </c:pt>
                <c:pt idx="43203">
                  <c:v>1.2334954809372601E-2</c:v>
                </c:pt>
                <c:pt idx="43204">
                  <c:v>1.31977038832895E-3</c:v>
                </c:pt>
                <c:pt idx="43205">
                  <c:v>2.2447340881334699E-2</c:v>
                </c:pt>
                <c:pt idx="43206">
                  <c:v>0.292847963699715</c:v>
                </c:pt>
                <c:pt idx="43207">
                  <c:v>1.5140528168653699E-4</c:v>
                </c:pt>
                <c:pt idx="43208">
                  <c:v>2.2448609656819499E-2</c:v>
                </c:pt>
                <c:pt idx="43209">
                  <c:v>2.1330708428976999E-3</c:v>
                </c:pt>
                <c:pt idx="43210">
                  <c:v>7.6282038280162405E-4</c:v>
                </c:pt>
                <c:pt idx="43211">
                  <c:v>2.5574036705880101E-4</c:v>
                </c:pt>
                <c:pt idx="43212">
                  <c:v>7.0530343195864399E-4</c:v>
                </c:pt>
                <c:pt idx="43213">
                  <c:v>2.1467429346315001E-2</c:v>
                </c:pt>
                <c:pt idx="43214">
                  <c:v>4.5875168082144498E-6</c:v>
                </c:pt>
                <c:pt idx="43215">
                  <c:v>2.9174385902155101E-2</c:v>
                </c:pt>
                <c:pt idx="43216">
                  <c:v>6.2930674010931399E-3</c:v>
                </c:pt>
                <c:pt idx="43217">
                  <c:v>2.0278686522223001E-4</c:v>
                </c:pt>
                <c:pt idx="43218">
                  <c:v>7.1437878872805205E-4</c:v>
                </c:pt>
                <c:pt idx="43219">
                  <c:v>8.4030528413017898E-5</c:v>
                </c:pt>
                <c:pt idx="43220">
                  <c:v>4.76657899955959E-4</c:v>
                </c:pt>
                <c:pt idx="43221">
                  <c:v>5.63115505303095E-3</c:v>
                </c:pt>
                <c:pt idx="43222">
                  <c:v>3.1534725498667999E-4</c:v>
                </c:pt>
                <c:pt idx="43223">
                  <c:v>2.1932711155954601E-4</c:v>
                </c:pt>
                <c:pt idx="43224">
                  <c:v>3.2046023731182899E-4</c:v>
                </c:pt>
                <c:pt idx="43225">
                  <c:v>2.1126228818104599E-4</c:v>
                </c:pt>
                <c:pt idx="43226">
                  <c:v>2.6127461981643499E-3</c:v>
                </c:pt>
                <c:pt idx="43227">
                  <c:v>3.13477180632893E-6</c:v>
                </c:pt>
                <c:pt idx="43228">
                  <c:v>2.19331963195753E-5</c:v>
                </c:pt>
                <c:pt idx="43229">
                  <c:v>3.6228599722585302E-3</c:v>
                </c:pt>
                <c:pt idx="43230">
                  <c:v>9.8525160762239603E-5</c:v>
                </c:pt>
                <c:pt idx="43231">
                  <c:v>2.8013039210274298E-4</c:v>
                </c:pt>
                <c:pt idx="43232">
                  <c:v>2.5034106461232601E-6</c:v>
                </c:pt>
                <c:pt idx="43233">
                  <c:v>4.4992918712385402E-4</c:v>
                </c:pt>
                <c:pt idx="43234">
                  <c:v>7.7392408045651598E-3</c:v>
                </c:pt>
                <c:pt idx="43235">
                  <c:v>1.62646453651808E-3</c:v>
                </c:pt>
                <c:pt idx="43236">
                  <c:v>4.5682128860743401E-3</c:v>
                </c:pt>
                <c:pt idx="43237">
                  <c:v>2.4873746055446399E-4</c:v>
                </c:pt>
                <c:pt idx="43238">
                  <c:v>2.1076481388670399E-4</c:v>
                </c:pt>
                <c:pt idx="43239">
                  <c:v>2.5635034087881402E-4</c:v>
                </c:pt>
                <c:pt idx="43240">
                  <c:v>1.26376654671936E-3</c:v>
                </c:pt>
                <c:pt idx="43241">
                  <c:v>3.6567752166103101E-3</c:v>
                </c:pt>
                <c:pt idx="43242">
                  <c:v>3.36960200552157E-2</c:v>
                </c:pt>
                <c:pt idx="43243">
                  <c:v>3.6907064061952898E-3</c:v>
                </c:pt>
                <c:pt idx="43244">
                  <c:v>6.5306349302558797E-4</c:v>
                </c:pt>
                <c:pt idx="43245">
                  <c:v>1.6431077438533399E-2</c:v>
                </c:pt>
                <c:pt idx="43246">
                  <c:v>3.2745555521375798E-6</c:v>
                </c:pt>
                <c:pt idx="43247">
                  <c:v>2.3563224948653901E-3</c:v>
                </c:pt>
                <c:pt idx="43248">
                  <c:v>5.1006344644405495E-4</c:v>
                </c:pt>
                <c:pt idx="43249">
                  <c:v>2.1957318149688401E-6</c:v>
                </c:pt>
                <c:pt idx="43250">
                  <c:v>7.09579634936712E-3</c:v>
                </c:pt>
                <c:pt idx="43251">
                  <c:v>5.3697525767034597E-4</c:v>
                </c:pt>
                <c:pt idx="43252">
                  <c:v>1.79951498592164E-3</c:v>
                </c:pt>
                <c:pt idx="43253">
                  <c:v>4.8098045586251102E-5</c:v>
                </c:pt>
                <c:pt idx="43254">
                  <c:v>1.49266385072124E-3</c:v>
                </c:pt>
                <c:pt idx="43255">
                  <c:v>2.1924702063533899E-3</c:v>
                </c:pt>
                <c:pt idx="43256">
                  <c:v>2.2892284281645098E-3</c:v>
                </c:pt>
                <c:pt idx="43257">
                  <c:v>8.8605802385007405E-5</c:v>
                </c:pt>
                <c:pt idx="43258">
                  <c:v>8.3220300838770002E-3</c:v>
                </c:pt>
                <c:pt idx="43259">
                  <c:v>1.4293449807005701E-4</c:v>
                </c:pt>
                <c:pt idx="43260">
                  <c:v>9.4110846668302996E-4</c:v>
                </c:pt>
                <c:pt idx="43261">
                  <c:v>3.0394149792768801E-6</c:v>
                </c:pt>
                <c:pt idx="43262">
                  <c:v>0.11787113604522199</c:v>
                </c:pt>
                <c:pt idx="43263">
                  <c:v>1.7759659406515099E-4</c:v>
                </c:pt>
                <c:pt idx="43264">
                  <c:v>8.5919127044978597E-4</c:v>
                </c:pt>
                <c:pt idx="43265">
                  <c:v>3.5618650561481898E-3</c:v>
                </c:pt>
                <c:pt idx="43266">
                  <c:v>3.28165646177715E-2</c:v>
                </c:pt>
                <c:pt idx="43267">
                  <c:v>1.5680190653589199E-6</c:v>
                </c:pt>
                <c:pt idx="43268">
                  <c:v>5.5568356753211501E-3</c:v>
                </c:pt>
                <c:pt idx="43269">
                  <c:v>7.6676193754047392E-6</c:v>
                </c:pt>
                <c:pt idx="43270">
                  <c:v>1.8890649192518399E-4</c:v>
                </c:pt>
                <c:pt idx="43271">
                  <c:v>2.0054634694555699E-2</c:v>
                </c:pt>
                <c:pt idx="43272">
                  <c:v>3.8934184791044998E-5</c:v>
                </c:pt>
                <c:pt idx="43273">
                  <c:v>5.1063273100796502E-3</c:v>
                </c:pt>
                <c:pt idx="43274">
                  <c:v>1.08527344621044E-4</c:v>
                </c:pt>
                <c:pt idx="43275">
                  <c:v>1.4849177565722801E-4</c:v>
                </c:pt>
                <c:pt idx="43276">
                  <c:v>3.0832363297009801E-3</c:v>
                </c:pt>
                <c:pt idx="43277">
                  <c:v>2.4190297008864301E-2</c:v>
                </c:pt>
                <c:pt idx="43278">
                  <c:v>1.5948184719217901E-3</c:v>
                </c:pt>
                <c:pt idx="43279">
                  <c:v>1.42877924588521E-3</c:v>
                </c:pt>
                <c:pt idx="43280">
                  <c:v>1.6128299473732401E-3</c:v>
                </c:pt>
                <c:pt idx="43281">
                  <c:v>3.7404113057139401E-4</c:v>
                </c:pt>
                <c:pt idx="43282">
                  <c:v>1.13142148620353E-3</c:v>
                </c:pt>
                <c:pt idx="43283">
                  <c:v>6.0972065987279197E-3</c:v>
                </c:pt>
                <c:pt idx="43284">
                  <c:v>5.3060549286127098E-5</c:v>
                </c:pt>
                <c:pt idx="43285">
                  <c:v>3.3927466548758001E-4</c:v>
                </c:pt>
                <c:pt idx="43286">
                  <c:v>2.0046546771360499E-6</c:v>
                </c:pt>
                <c:pt idx="43287">
                  <c:v>2.8344717141255802E-3</c:v>
                </c:pt>
                <c:pt idx="43288">
                  <c:v>8.8644907018143302E-4</c:v>
                </c:pt>
                <c:pt idx="43289">
                  <c:v>2.1383953757644399E-2</c:v>
                </c:pt>
                <c:pt idx="43290">
                  <c:v>1.00122816318898E-3</c:v>
                </c:pt>
                <c:pt idx="43291">
                  <c:v>1.8435795886051899E-4</c:v>
                </c:pt>
                <c:pt idx="43292">
                  <c:v>9.4719302891134495E-5</c:v>
                </c:pt>
                <c:pt idx="43293">
                  <c:v>2.23085171059777E-4</c:v>
                </c:pt>
                <c:pt idx="43294">
                  <c:v>3.56130518669104E-4</c:v>
                </c:pt>
                <c:pt idx="43295">
                  <c:v>8.6462449203532498E-5</c:v>
                </c:pt>
                <c:pt idx="43296">
                  <c:v>9.9120229497550497E-7</c:v>
                </c:pt>
                <c:pt idx="43297">
                  <c:v>7.5384761566945802E-7</c:v>
                </c:pt>
                <c:pt idx="43298">
                  <c:v>5.9412781575283698E-4</c:v>
                </c:pt>
                <c:pt idx="43299">
                  <c:v>1.7962264870700701E-2</c:v>
                </c:pt>
                <c:pt idx="43300">
                  <c:v>5.6112637449752303E-6</c:v>
                </c:pt>
                <c:pt idx="43301">
                  <c:v>4.0150834797107902E-3</c:v>
                </c:pt>
                <c:pt idx="43302">
                  <c:v>1.40238327694678E-4</c:v>
                </c:pt>
                <c:pt idx="43303">
                  <c:v>4.6727894280797899E-4</c:v>
                </c:pt>
                <c:pt idx="43304">
                  <c:v>7.1151255517955898E-4</c:v>
                </c:pt>
                <c:pt idx="43305">
                  <c:v>1.2994478666923201E-4</c:v>
                </c:pt>
                <c:pt idx="43306">
                  <c:v>1.35865977695123E-2</c:v>
                </c:pt>
                <c:pt idx="43307">
                  <c:v>6.9420806381439895E-4</c:v>
                </c:pt>
                <c:pt idx="43308">
                  <c:v>7.4143798503571604E-4</c:v>
                </c:pt>
                <c:pt idx="43309">
                  <c:v>1.72183118585878E-3</c:v>
                </c:pt>
                <c:pt idx="43310">
                  <c:v>0.14978435801998199</c:v>
                </c:pt>
                <c:pt idx="43311">
                  <c:v>3.13714999747455E-4</c:v>
                </c:pt>
                <c:pt idx="43312">
                  <c:v>6.1189201794344496E-4</c:v>
                </c:pt>
                <c:pt idx="43313">
                  <c:v>4.8234866774600802E-4</c:v>
                </c:pt>
                <c:pt idx="43314">
                  <c:v>7.9534153374073496E-4</c:v>
                </c:pt>
                <c:pt idx="43315">
                  <c:v>2.9545881399170198E-6</c:v>
                </c:pt>
                <c:pt idx="43316">
                  <c:v>4.68362219091683E-7</c:v>
                </c:pt>
                <c:pt idx="43317">
                  <c:v>1.65380536936218E-4</c:v>
                </c:pt>
                <c:pt idx="43318">
                  <c:v>8.1897390889724402E-3</c:v>
                </c:pt>
                <c:pt idx="43319">
                  <c:v>1.65648529756922E-3</c:v>
                </c:pt>
                <c:pt idx="43320">
                  <c:v>1.0601069645433199E-3</c:v>
                </c:pt>
                <c:pt idx="43321">
                  <c:v>4.8546512553052298E-2</c:v>
                </c:pt>
                <c:pt idx="43322">
                  <c:v>5.8702739671927899E-3</c:v>
                </c:pt>
                <c:pt idx="43323">
                  <c:v>7.9551657939942204E-7</c:v>
                </c:pt>
                <c:pt idx="43324">
                  <c:v>2.3044697391772099E-5</c:v>
                </c:pt>
                <c:pt idx="43325">
                  <c:v>3.4233754916488299E-5</c:v>
                </c:pt>
                <c:pt idx="43326">
                  <c:v>4.4754455077861102E-5</c:v>
                </c:pt>
                <c:pt idx="43327">
                  <c:v>5.6586367584959601E-4</c:v>
                </c:pt>
                <c:pt idx="43328">
                  <c:v>3.5710372720771901E-4</c:v>
                </c:pt>
                <c:pt idx="43329">
                  <c:v>8.9310639581579605E-3</c:v>
                </c:pt>
                <c:pt idx="43330">
                  <c:v>3.1915854829633899E-4</c:v>
                </c:pt>
                <c:pt idx="43331">
                  <c:v>8.2811380226394105E-4</c:v>
                </c:pt>
                <c:pt idx="43332">
                  <c:v>4.3415971154928104E-6</c:v>
                </c:pt>
                <c:pt idx="43333">
                  <c:v>1.0703199324408099E-2</c:v>
                </c:pt>
                <c:pt idx="43334">
                  <c:v>2.47947461604088E-2</c:v>
                </c:pt>
                <c:pt idx="43335">
                  <c:v>1.1396875184401301E-2</c:v>
                </c:pt>
                <c:pt idx="43336">
                  <c:v>1.5778698952503699E-6</c:v>
                </c:pt>
                <c:pt idx="43337">
                  <c:v>4.8290277517684197E-3</c:v>
                </c:pt>
                <c:pt idx="43338">
                  <c:v>2.3214572652771799E-3</c:v>
                </c:pt>
                <c:pt idx="43339">
                  <c:v>5.1329131044150797E-6</c:v>
                </c:pt>
                <c:pt idx="43340">
                  <c:v>2.8316272811840801E-4</c:v>
                </c:pt>
                <c:pt idx="43341">
                  <c:v>5.97175060042967E-3</c:v>
                </c:pt>
                <c:pt idx="43342">
                  <c:v>1.3866266724707201E-2</c:v>
                </c:pt>
                <c:pt idx="43343">
                  <c:v>1.62085100690852E-4</c:v>
                </c:pt>
                <c:pt idx="43344">
                  <c:v>3.5909454074830197E-5</c:v>
                </c:pt>
                <c:pt idx="43345">
                  <c:v>2.2294746980185099E-4</c:v>
                </c:pt>
                <c:pt idx="43346">
                  <c:v>2.4679535726326901E-3</c:v>
                </c:pt>
                <c:pt idx="43347">
                  <c:v>1.8351340537101898E-2</c:v>
                </c:pt>
                <c:pt idx="43348">
                  <c:v>1.6964292875504801E-4</c:v>
                </c:pt>
                <c:pt idx="43349">
                  <c:v>1.4634689194400199E-6</c:v>
                </c:pt>
                <c:pt idx="43350">
                  <c:v>1.4881036138339099E-6</c:v>
                </c:pt>
                <c:pt idx="43351">
                  <c:v>9.8453122322574894E-4</c:v>
                </c:pt>
                <c:pt idx="43352">
                  <c:v>7.60670515547144E-4</c:v>
                </c:pt>
                <c:pt idx="43353">
                  <c:v>4.1412011882677998E-4</c:v>
                </c:pt>
                <c:pt idx="43354">
                  <c:v>2.4909586104896798E-4</c:v>
                </c:pt>
                <c:pt idx="43355">
                  <c:v>3.3848855555680099E-4</c:v>
                </c:pt>
                <c:pt idx="43356">
                  <c:v>3.6561098427411798E-4</c:v>
                </c:pt>
                <c:pt idx="43357">
                  <c:v>3.4589642470892601E-4</c:v>
                </c:pt>
                <c:pt idx="43358">
                  <c:v>6.3923737922206905E-5</c:v>
                </c:pt>
                <c:pt idx="43359">
                  <c:v>3.22815124040542E-4</c:v>
                </c:pt>
                <c:pt idx="43360">
                  <c:v>2.5952851777817897E-4</c:v>
                </c:pt>
                <c:pt idx="43361">
                  <c:v>3.1950591389419799E-4</c:v>
                </c:pt>
                <c:pt idx="43362">
                  <c:v>1.8259192829742001E-4</c:v>
                </c:pt>
                <c:pt idx="43363">
                  <c:v>9.6277887005577108E-3</c:v>
                </c:pt>
                <c:pt idx="43364">
                  <c:v>3.6268948576627797E-4</c:v>
                </c:pt>
                <c:pt idx="43365">
                  <c:v>1.03466284355123E-4</c:v>
                </c:pt>
                <c:pt idx="43366">
                  <c:v>1.9866553336522701E-2</c:v>
                </c:pt>
                <c:pt idx="43367">
                  <c:v>7.75706730486647E-3</c:v>
                </c:pt>
                <c:pt idx="43368">
                  <c:v>2.6011264329832499E-4</c:v>
                </c:pt>
                <c:pt idx="43369">
                  <c:v>4.4825161932806301E-7</c:v>
                </c:pt>
                <c:pt idx="43370">
                  <c:v>2.6202807287304501E-5</c:v>
                </c:pt>
                <c:pt idx="43371">
                  <c:v>1.2640236516016899E-3</c:v>
                </c:pt>
                <c:pt idx="43372">
                  <c:v>6.4773565933340599E-3</c:v>
                </c:pt>
                <c:pt idx="43373">
                  <c:v>4.5794444846338298E-3</c:v>
                </c:pt>
                <c:pt idx="43374">
                  <c:v>3.3114905648606598E-3</c:v>
                </c:pt>
                <c:pt idx="43375">
                  <c:v>3.0545104119132502E-4</c:v>
                </c:pt>
                <c:pt idx="43376">
                  <c:v>1.76247919877537E-4</c:v>
                </c:pt>
                <c:pt idx="43377">
                  <c:v>3.3963381404395902E-4</c:v>
                </c:pt>
                <c:pt idx="43378">
                  <c:v>1.57289042115814E-4</c:v>
                </c:pt>
                <c:pt idx="43379">
                  <c:v>3.45113604649262E-4</c:v>
                </c:pt>
                <c:pt idx="43380">
                  <c:v>4.0288543282516602E-4</c:v>
                </c:pt>
                <c:pt idx="43381">
                  <c:v>2.0724366469976601E-4</c:v>
                </c:pt>
                <c:pt idx="43382">
                  <c:v>4.79949355968047E-4</c:v>
                </c:pt>
                <c:pt idx="43383">
                  <c:v>2.5956355959580801E-2</c:v>
                </c:pt>
                <c:pt idx="43384">
                  <c:v>2.0554514203582402E-3</c:v>
                </c:pt>
                <c:pt idx="43385">
                  <c:v>2.0728574348746699E-5</c:v>
                </c:pt>
                <c:pt idx="43386">
                  <c:v>9.7264643349396999E-5</c:v>
                </c:pt>
                <c:pt idx="43387">
                  <c:v>0.124976736687575</c:v>
                </c:pt>
                <c:pt idx="43388">
                  <c:v>1.3245910664678701E-2</c:v>
                </c:pt>
                <c:pt idx="43389">
                  <c:v>1.37230885031725E-5</c:v>
                </c:pt>
                <c:pt idx="43390">
                  <c:v>2.7631048709910199E-3</c:v>
                </c:pt>
                <c:pt idx="43391">
                  <c:v>1.9961327489885399E-3</c:v>
                </c:pt>
                <c:pt idx="43392">
                  <c:v>1.20823687324914E-4</c:v>
                </c:pt>
                <c:pt idx="43393">
                  <c:v>4.9598087639069199E-3</c:v>
                </c:pt>
                <c:pt idx="43394">
                  <c:v>8.2846991033961803E-5</c:v>
                </c:pt>
                <c:pt idx="43395">
                  <c:v>3.3257916212344802E-4</c:v>
                </c:pt>
                <c:pt idx="43396">
                  <c:v>2.10003329741648E-4</c:v>
                </c:pt>
                <c:pt idx="43397">
                  <c:v>3.80933362933935E-3</c:v>
                </c:pt>
                <c:pt idx="43398">
                  <c:v>1.5281039677992301E-5</c:v>
                </c:pt>
                <c:pt idx="43399">
                  <c:v>4.5457189898494998E-4</c:v>
                </c:pt>
                <c:pt idx="43400">
                  <c:v>2.1409073291042799E-4</c:v>
                </c:pt>
                <c:pt idx="43401">
                  <c:v>9.0246308122127704E-4</c:v>
                </c:pt>
                <c:pt idx="43402">
                  <c:v>4.1913401196074402E-4</c:v>
                </c:pt>
                <c:pt idx="43403">
                  <c:v>3.7669183822689099E-2</c:v>
                </c:pt>
                <c:pt idx="43404">
                  <c:v>0.72803176057173702</c:v>
                </c:pt>
                <c:pt idx="43405">
                  <c:v>4.6148844803279898E-4</c:v>
                </c:pt>
                <c:pt idx="43406">
                  <c:v>8.4982851304278002E-7</c:v>
                </c:pt>
                <c:pt idx="43407">
                  <c:v>6.17505153834966E-3</c:v>
                </c:pt>
                <c:pt idx="43408">
                  <c:v>6.41450540089354E-4</c:v>
                </c:pt>
                <c:pt idx="43409">
                  <c:v>4.0507918800199603E-3</c:v>
                </c:pt>
                <c:pt idx="43410">
                  <c:v>2.8174444234343398E-3</c:v>
                </c:pt>
                <c:pt idx="43411">
                  <c:v>9.2813757782022297E-7</c:v>
                </c:pt>
                <c:pt idx="43412">
                  <c:v>3.9322621251121099E-4</c:v>
                </c:pt>
                <c:pt idx="43413">
                  <c:v>4.4406505010982899E-4</c:v>
                </c:pt>
                <c:pt idx="43414">
                  <c:v>9.0293740556231705E-5</c:v>
                </c:pt>
                <c:pt idx="43415">
                  <c:v>2.5087257085215203E-4</c:v>
                </c:pt>
                <c:pt idx="43416">
                  <c:v>7.9681585300078706E-5</c:v>
                </c:pt>
                <c:pt idx="43417">
                  <c:v>2.7948427095970002E-3</c:v>
                </c:pt>
                <c:pt idx="43418">
                  <c:v>5.1236069662190097E-2</c:v>
                </c:pt>
                <c:pt idx="43419">
                  <c:v>2.8560544139854502E-4</c:v>
                </c:pt>
                <c:pt idx="43420">
                  <c:v>4.3722957763076401E-5</c:v>
                </c:pt>
                <c:pt idx="43421">
                  <c:v>9.5772831698901905E-5</c:v>
                </c:pt>
                <c:pt idx="43422">
                  <c:v>4.0191504652664599E-3</c:v>
                </c:pt>
                <c:pt idx="43423">
                  <c:v>2.1064743217154001E-3</c:v>
                </c:pt>
                <c:pt idx="43424">
                  <c:v>1.30108916696052E-2</c:v>
                </c:pt>
                <c:pt idx="43425">
                  <c:v>2.92373759873145E-2</c:v>
                </c:pt>
                <c:pt idx="43426">
                  <c:v>2.8078316986531601E-7</c:v>
                </c:pt>
                <c:pt idx="43427">
                  <c:v>6.3275754394541905E-4</c:v>
                </c:pt>
                <c:pt idx="43428">
                  <c:v>6.0598037152880999E-4</c:v>
                </c:pt>
                <c:pt idx="43429">
                  <c:v>2.2042395703257102E-6</c:v>
                </c:pt>
                <c:pt idx="43430">
                  <c:v>1.21184199197129E-4</c:v>
                </c:pt>
                <c:pt idx="43431">
                  <c:v>1.56848919325219E-3</c:v>
                </c:pt>
                <c:pt idx="43432">
                  <c:v>5.1232001493042197E-2</c:v>
                </c:pt>
                <c:pt idx="43433">
                  <c:v>1.9871502329974399E-4</c:v>
                </c:pt>
                <c:pt idx="43434">
                  <c:v>4.7893325695139797E-3</c:v>
                </c:pt>
                <c:pt idx="43435">
                  <c:v>1.04828519723147E-3</c:v>
                </c:pt>
                <c:pt idx="43436">
                  <c:v>4.1329924950773596E-3</c:v>
                </c:pt>
                <c:pt idx="43437">
                  <c:v>1.8574067449571901E-4</c:v>
                </c:pt>
                <c:pt idx="43438">
                  <c:v>1.7158244732216701E-3</c:v>
                </c:pt>
                <c:pt idx="43439">
                  <c:v>9.34061546917642E-3</c:v>
                </c:pt>
                <c:pt idx="43440">
                  <c:v>2.8413156127354399E-4</c:v>
                </c:pt>
                <c:pt idx="43441">
                  <c:v>2.9901784078197401E-2</c:v>
                </c:pt>
                <c:pt idx="43442">
                  <c:v>1.03999017010262E-2</c:v>
                </c:pt>
                <c:pt idx="43443">
                  <c:v>5.2839664969587304E-3</c:v>
                </c:pt>
                <c:pt idx="43444">
                  <c:v>5.63167763668008E-7</c:v>
                </c:pt>
                <c:pt idx="43445">
                  <c:v>4.2670883324686902E-3</c:v>
                </c:pt>
                <c:pt idx="43446">
                  <c:v>1.7664750138332899E-7</c:v>
                </c:pt>
                <c:pt idx="43447">
                  <c:v>7.1687859174156196E-3</c:v>
                </c:pt>
                <c:pt idx="43448">
                  <c:v>8.1954465750091099E-4</c:v>
                </c:pt>
                <c:pt idx="43449">
                  <c:v>1.9060210720810999E-3</c:v>
                </c:pt>
                <c:pt idx="43450">
                  <c:v>1.18141995004698E-4</c:v>
                </c:pt>
                <c:pt idx="43451">
                  <c:v>7.2649771694800595E-4</c:v>
                </c:pt>
                <c:pt idx="43452">
                  <c:v>2.23186341175935E-4</c:v>
                </c:pt>
                <c:pt idx="43453">
                  <c:v>7.7985317233769701E-4</c:v>
                </c:pt>
                <c:pt idx="43454">
                  <c:v>2.2617478098355701E-4</c:v>
                </c:pt>
                <c:pt idx="43455">
                  <c:v>3.9263660742605297E-3</c:v>
                </c:pt>
                <c:pt idx="43456">
                  <c:v>6.6398137104172698E-4</c:v>
                </c:pt>
                <c:pt idx="43457">
                  <c:v>4.11970403991096E-4</c:v>
                </c:pt>
                <c:pt idx="43458">
                  <c:v>2.97322699865613E-7</c:v>
                </c:pt>
                <c:pt idx="43459">
                  <c:v>1.45447380460201E-3</c:v>
                </c:pt>
                <c:pt idx="43460">
                  <c:v>1.77600922359022E-3</c:v>
                </c:pt>
                <c:pt idx="43461">
                  <c:v>5.66730032687956E-3</c:v>
                </c:pt>
                <c:pt idx="43462">
                  <c:v>7.5613119633730595E-4</c:v>
                </c:pt>
                <c:pt idx="43463">
                  <c:v>3.8589774107197199E-3</c:v>
                </c:pt>
                <c:pt idx="43464">
                  <c:v>6.8297349368287696E-3</c:v>
                </c:pt>
                <c:pt idx="43465">
                  <c:v>1.5548859816094699E-3</c:v>
                </c:pt>
                <c:pt idx="43466">
                  <c:v>4.91391659693912E-4</c:v>
                </c:pt>
                <c:pt idx="43467">
                  <c:v>2.10192198204731E-4</c:v>
                </c:pt>
                <c:pt idx="43468">
                  <c:v>3.2341360871589501E-3</c:v>
                </c:pt>
                <c:pt idx="43469">
                  <c:v>1.03768630171955E-6</c:v>
                </c:pt>
                <c:pt idx="43470">
                  <c:v>1.54220097890711E-5</c:v>
                </c:pt>
                <c:pt idx="43471">
                  <c:v>1.02157536846163E-2</c:v>
                </c:pt>
                <c:pt idx="43472">
                  <c:v>2.2655351161038E-2</c:v>
                </c:pt>
                <c:pt idx="43473">
                  <c:v>3.2344182215059299E-4</c:v>
                </c:pt>
                <c:pt idx="43474">
                  <c:v>4.9135290460933E-6</c:v>
                </c:pt>
                <c:pt idx="43475">
                  <c:v>1.09599537474028E-3</c:v>
                </c:pt>
                <c:pt idx="43476">
                  <c:v>1.9653858804648998E-3</c:v>
                </c:pt>
                <c:pt idx="43477">
                  <c:v>8.7392496251186805E-4</c:v>
                </c:pt>
                <c:pt idx="43478">
                  <c:v>1.46006833910841E-4</c:v>
                </c:pt>
                <c:pt idx="43479">
                  <c:v>4.6644204133114396E-3</c:v>
                </c:pt>
                <c:pt idx="43480">
                  <c:v>2.7290998699403099E-7</c:v>
                </c:pt>
                <c:pt idx="43481">
                  <c:v>3.5918099297696201E-4</c:v>
                </c:pt>
                <c:pt idx="43482">
                  <c:v>8.8609985180253606E-3</c:v>
                </c:pt>
                <c:pt idx="43483">
                  <c:v>1.57877702585993E-3</c:v>
                </c:pt>
                <c:pt idx="43484">
                  <c:v>5.4742322609368302E-5</c:v>
                </c:pt>
                <c:pt idx="43485">
                  <c:v>6.7738344750666198E-4</c:v>
                </c:pt>
                <c:pt idx="43486">
                  <c:v>6.3162983845713302E-3</c:v>
                </c:pt>
                <c:pt idx="43487">
                  <c:v>2.2413015703176201E-4</c:v>
                </c:pt>
                <c:pt idx="43488">
                  <c:v>4.7420315508859E-4</c:v>
                </c:pt>
                <c:pt idx="43489">
                  <c:v>9.8128412560000893E-4</c:v>
                </c:pt>
                <c:pt idx="43490">
                  <c:v>9.9594099775157893E-7</c:v>
                </c:pt>
                <c:pt idx="43491">
                  <c:v>1.6566798056743899E-3</c:v>
                </c:pt>
                <c:pt idx="43492">
                  <c:v>6.9187835056735102E-4</c:v>
                </c:pt>
                <c:pt idx="43493">
                  <c:v>2.7754484630162601E-4</c:v>
                </c:pt>
                <c:pt idx="43494">
                  <c:v>8.92911558266581E-4</c:v>
                </c:pt>
                <c:pt idx="43495">
                  <c:v>3.8538308224709199E-3</c:v>
                </c:pt>
                <c:pt idx="43496">
                  <c:v>7.4523801505154704E-5</c:v>
                </c:pt>
                <c:pt idx="43497">
                  <c:v>4.88064608852501E-3</c:v>
                </c:pt>
                <c:pt idx="43498">
                  <c:v>2.0098821257311599E-4</c:v>
                </c:pt>
                <c:pt idx="43499">
                  <c:v>1.2972605062548E-4</c:v>
                </c:pt>
                <c:pt idx="43500">
                  <c:v>4.0476021541161398E-7</c:v>
                </c:pt>
                <c:pt idx="43501">
                  <c:v>6.7181358436212299E-2</c:v>
                </c:pt>
                <c:pt idx="43502">
                  <c:v>1.3166256733471499E-4</c:v>
                </c:pt>
                <c:pt idx="43503">
                  <c:v>1.2586964842721E-3</c:v>
                </c:pt>
                <c:pt idx="43504">
                  <c:v>2.4023560466386401E-2</c:v>
                </c:pt>
                <c:pt idx="43505">
                  <c:v>5.2291391460277596E-4</c:v>
                </c:pt>
                <c:pt idx="43506">
                  <c:v>2.4337038868036602E-3</c:v>
                </c:pt>
                <c:pt idx="43507">
                  <c:v>3.8024750639569101E-4</c:v>
                </c:pt>
                <c:pt idx="43508">
                  <c:v>1.18531356610425E-3</c:v>
                </c:pt>
                <c:pt idx="43509">
                  <c:v>1.9051312076712899E-3</c:v>
                </c:pt>
                <c:pt idx="43510">
                  <c:v>2.5052118099014201E-2</c:v>
                </c:pt>
                <c:pt idx="43511">
                  <c:v>9.0114436516895696E-3</c:v>
                </c:pt>
                <c:pt idx="43512">
                  <c:v>3.2099474801934598E-5</c:v>
                </c:pt>
                <c:pt idx="43513">
                  <c:v>1.95259318633783E-4</c:v>
                </c:pt>
                <c:pt idx="43514">
                  <c:v>5.3355649333517097E-5</c:v>
                </c:pt>
                <c:pt idx="43515">
                  <c:v>2.0131165148839201E-2</c:v>
                </c:pt>
                <c:pt idx="43516">
                  <c:v>1.1437576297292001E-4</c:v>
                </c:pt>
                <c:pt idx="43517">
                  <c:v>3.9370002961596198E-3</c:v>
                </c:pt>
                <c:pt idx="43518">
                  <c:v>2.0433846772689801E-3</c:v>
                </c:pt>
                <c:pt idx="43519">
                  <c:v>2.26885818045579E-3</c:v>
                </c:pt>
                <c:pt idx="43520">
                  <c:v>2.0702960016100001E-4</c:v>
                </c:pt>
                <c:pt idx="43521">
                  <c:v>8.0704181059173803E-4</c:v>
                </c:pt>
                <c:pt idx="43522">
                  <c:v>3.6467699292189299E-3</c:v>
                </c:pt>
                <c:pt idx="43523">
                  <c:v>2.79637728137797E-3</c:v>
                </c:pt>
                <c:pt idx="43524">
                  <c:v>1.5745685908124599E-2</c:v>
                </c:pt>
                <c:pt idx="43525">
                  <c:v>1.2053479628426299E-2</c:v>
                </c:pt>
                <c:pt idx="43526">
                  <c:v>1.0143899471761E-4</c:v>
                </c:pt>
                <c:pt idx="43527">
                  <c:v>3.47747330316195E-3</c:v>
                </c:pt>
                <c:pt idx="43528">
                  <c:v>1.82409188646595E-3</c:v>
                </c:pt>
                <c:pt idx="43529">
                  <c:v>9.5687103142322804E-4</c:v>
                </c:pt>
                <c:pt idx="43530">
                  <c:v>4.0561592009867998E-4</c:v>
                </c:pt>
                <c:pt idx="43531">
                  <c:v>3.7948110014308798E-4</c:v>
                </c:pt>
                <c:pt idx="43532">
                  <c:v>1.2379087664322499E-3</c:v>
                </c:pt>
                <c:pt idx="43533">
                  <c:v>9.832646356770561E-4</c:v>
                </c:pt>
                <c:pt idx="43534">
                  <c:v>8.6791438541795299E-4</c:v>
                </c:pt>
                <c:pt idx="43535">
                  <c:v>3.52199818355024E-6</c:v>
                </c:pt>
                <c:pt idx="43536">
                  <c:v>8.9059613914913606E-3</c:v>
                </c:pt>
                <c:pt idx="43537">
                  <c:v>0.96396485297307899</c:v>
                </c:pt>
                <c:pt idx="43538">
                  <c:v>1.00458243595304E-2</c:v>
                </c:pt>
                <c:pt idx="43539">
                  <c:v>1.6548194021222699E-6</c:v>
                </c:pt>
                <c:pt idx="43540">
                  <c:v>2.0732123553945299E-4</c:v>
                </c:pt>
                <c:pt idx="43541">
                  <c:v>8.7326488222269898E-4</c:v>
                </c:pt>
                <c:pt idx="43542">
                  <c:v>2.18668674040418E-4</c:v>
                </c:pt>
                <c:pt idx="43543">
                  <c:v>2.37751151093168E-4</c:v>
                </c:pt>
                <c:pt idx="43544">
                  <c:v>6.2537759904839302E-4</c:v>
                </c:pt>
                <c:pt idx="43545">
                  <c:v>2.25134117094379E-4</c:v>
                </c:pt>
                <c:pt idx="43546">
                  <c:v>8.3879590922600995E-4</c:v>
                </c:pt>
                <c:pt idx="43547">
                  <c:v>2.25906606971259E-3</c:v>
                </c:pt>
                <c:pt idx="43548">
                  <c:v>4.1197619234512196E-3</c:v>
                </c:pt>
                <c:pt idx="43549">
                  <c:v>1.79812840531424E-3</c:v>
                </c:pt>
                <c:pt idx="43550">
                  <c:v>1.2532142477789899E-4</c:v>
                </c:pt>
                <c:pt idx="43551">
                  <c:v>2.2079439422119699E-4</c:v>
                </c:pt>
                <c:pt idx="43552">
                  <c:v>2.3743588494033201E-4</c:v>
                </c:pt>
                <c:pt idx="43553">
                  <c:v>1.2923865183388999E-6</c:v>
                </c:pt>
                <c:pt idx="43554">
                  <c:v>2.6276517415723299E-2</c:v>
                </c:pt>
                <c:pt idx="43555">
                  <c:v>3.3684006267628E-4</c:v>
                </c:pt>
                <c:pt idx="43556">
                  <c:v>1.5503453980518E-2</c:v>
                </c:pt>
                <c:pt idx="43557">
                  <c:v>1.4603447853983301E-3</c:v>
                </c:pt>
                <c:pt idx="43558">
                  <c:v>6.4692067312552099E-3</c:v>
                </c:pt>
                <c:pt idx="43559">
                  <c:v>9.20402136798802E-3</c:v>
                </c:pt>
                <c:pt idx="43560">
                  <c:v>0.24471827587509101</c:v>
                </c:pt>
                <c:pt idx="43561">
                  <c:v>1.9852474581335901E-2</c:v>
                </c:pt>
                <c:pt idx="43562">
                  <c:v>2.60959303774454E-5</c:v>
                </c:pt>
                <c:pt idx="43563">
                  <c:v>8.33892204077999E-4</c:v>
                </c:pt>
                <c:pt idx="43564">
                  <c:v>4.2426401049059401E-4</c:v>
                </c:pt>
                <c:pt idx="43565">
                  <c:v>5.5642606693557205E-4</c:v>
                </c:pt>
                <c:pt idx="43566">
                  <c:v>5.9112828542492802E-3</c:v>
                </c:pt>
                <c:pt idx="43567">
                  <c:v>3.8345368745419097E-6</c:v>
                </c:pt>
                <c:pt idx="43568">
                  <c:v>2.49249437250682E-4</c:v>
                </c:pt>
                <c:pt idx="43569">
                  <c:v>5.3383496376506305E-4</c:v>
                </c:pt>
                <c:pt idx="43570">
                  <c:v>8.0667362125377495E-7</c:v>
                </c:pt>
                <c:pt idx="43571">
                  <c:v>4.6775570645805599E-4</c:v>
                </c:pt>
                <c:pt idx="43572">
                  <c:v>6.8749485865308004E-4</c:v>
                </c:pt>
                <c:pt idx="43573">
                  <c:v>8.5899601076472505E-4</c:v>
                </c:pt>
                <c:pt idx="43574">
                  <c:v>0.23783725438480499</c:v>
                </c:pt>
                <c:pt idx="43575">
                  <c:v>8.9703247543123504E-2</c:v>
                </c:pt>
                <c:pt idx="43576">
                  <c:v>1.38270527667646E-4</c:v>
                </c:pt>
                <c:pt idx="43577">
                  <c:v>2.9493577487316702E-6</c:v>
                </c:pt>
                <c:pt idx="43578">
                  <c:v>8.0658882092286604E-7</c:v>
                </c:pt>
                <c:pt idx="43579">
                  <c:v>2.3611857249811901E-3</c:v>
                </c:pt>
                <c:pt idx="43580">
                  <c:v>6.7547606792165305E-4</c:v>
                </c:pt>
                <c:pt idx="43581">
                  <c:v>1.15782081864429E-4</c:v>
                </c:pt>
                <c:pt idx="43582">
                  <c:v>5.4982606874028098E-5</c:v>
                </c:pt>
                <c:pt idx="43583">
                  <c:v>5.8165062057834704E-6</c:v>
                </c:pt>
                <c:pt idx="43584">
                  <c:v>3.52444827433055E-4</c:v>
                </c:pt>
                <c:pt idx="43585">
                  <c:v>9.8556868834819497E-3</c:v>
                </c:pt>
                <c:pt idx="43586">
                  <c:v>6.3595985543003804E-5</c:v>
                </c:pt>
                <c:pt idx="43587">
                  <c:v>3.8308952314253801E-3</c:v>
                </c:pt>
                <c:pt idx="43588">
                  <c:v>4.03541640797731E-4</c:v>
                </c:pt>
                <c:pt idx="43589">
                  <c:v>6.2238069931755597E-4</c:v>
                </c:pt>
                <c:pt idx="43590">
                  <c:v>5.7620411334554603E-4</c:v>
                </c:pt>
                <c:pt idx="43591">
                  <c:v>2.3361455626834699E-4</c:v>
                </c:pt>
                <c:pt idx="43592">
                  <c:v>2.6973753388565599E-4</c:v>
                </c:pt>
                <c:pt idx="43593">
                  <c:v>5.2800794956544602E-3</c:v>
                </c:pt>
                <c:pt idx="43594">
                  <c:v>3.5730219120206197E-5</c:v>
                </c:pt>
                <c:pt idx="43595">
                  <c:v>2.8757314128149598E-7</c:v>
                </c:pt>
                <c:pt idx="43596">
                  <c:v>9.8947442053800696E-5</c:v>
                </c:pt>
                <c:pt idx="43597">
                  <c:v>1.1787333274544099E-3</c:v>
                </c:pt>
                <c:pt idx="43598">
                  <c:v>1.03896187399973E-4</c:v>
                </c:pt>
                <c:pt idx="43599">
                  <c:v>2.79019509231583E-3</c:v>
                </c:pt>
                <c:pt idx="43600">
                  <c:v>4.3210708512220499E-5</c:v>
                </c:pt>
                <c:pt idx="43601">
                  <c:v>2.17716716859941E-4</c:v>
                </c:pt>
                <c:pt idx="43602">
                  <c:v>4.5711485111032103E-2</c:v>
                </c:pt>
                <c:pt idx="43603">
                  <c:v>3.1236611748232499E-4</c:v>
                </c:pt>
                <c:pt idx="43604">
                  <c:v>3.1290589916983601E-4</c:v>
                </c:pt>
                <c:pt idx="43605">
                  <c:v>1.1669690519986801E-4</c:v>
                </c:pt>
                <c:pt idx="43606">
                  <c:v>1.0408905656012501E-2</c:v>
                </c:pt>
                <c:pt idx="43607">
                  <c:v>2.0482290613987298E-3</c:v>
                </c:pt>
                <c:pt idx="43608">
                  <c:v>1.4392441236161201E-4</c:v>
                </c:pt>
                <c:pt idx="43609">
                  <c:v>1.20581399442192E-3</c:v>
                </c:pt>
                <c:pt idx="43610">
                  <c:v>3.5714876183546997E-2</c:v>
                </c:pt>
                <c:pt idx="43611">
                  <c:v>6.4110731327559703E-5</c:v>
                </c:pt>
                <c:pt idx="43612">
                  <c:v>4.5088681554729401E-5</c:v>
                </c:pt>
                <c:pt idx="43613">
                  <c:v>1.0743758512760901E-2</c:v>
                </c:pt>
                <c:pt idx="43614">
                  <c:v>5.4993637721781005E-4</c:v>
                </c:pt>
                <c:pt idx="43615">
                  <c:v>4.8392265397557903E-7</c:v>
                </c:pt>
                <c:pt idx="43616">
                  <c:v>6.1454688141360801E-7</c:v>
                </c:pt>
                <c:pt idx="43617">
                  <c:v>1.03171203587581E-4</c:v>
                </c:pt>
                <c:pt idx="43618">
                  <c:v>0.42027883532538102</c:v>
                </c:pt>
                <c:pt idx="43619">
                  <c:v>1.1142280767059299E-3</c:v>
                </c:pt>
                <c:pt idx="43620">
                  <c:v>4.9428698904124599E-5</c:v>
                </c:pt>
                <c:pt idx="43621">
                  <c:v>4.6360589934944899E-5</c:v>
                </c:pt>
                <c:pt idx="43622">
                  <c:v>1.73909764701363E-4</c:v>
                </c:pt>
                <c:pt idx="43623">
                  <c:v>5.3411489789076296E-4</c:v>
                </c:pt>
                <c:pt idx="43624">
                  <c:v>2.4793284850779699E-2</c:v>
                </c:pt>
                <c:pt idx="43625">
                  <c:v>2.05454026649189E-4</c:v>
                </c:pt>
                <c:pt idx="43626">
                  <c:v>2.2686999643438499E-4</c:v>
                </c:pt>
                <c:pt idx="43627">
                  <c:v>3.1775386635294001E-4</c:v>
                </c:pt>
                <c:pt idx="43628">
                  <c:v>2.2730680645638001E-4</c:v>
                </c:pt>
                <c:pt idx="43629">
                  <c:v>1.28548523707729E-2</c:v>
                </c:pt>
                <c:pt idx="43630">
                  <c:v>9.0276515445504005E-4</c:v>
                </c:pt>
                <c:pt idx="43631">
                  <c:v>5.8510857149881596E-3</c:v>
                </c:pt>
                <c:pt idx="43632">
                  <c:v>4.8442831956843499E-4</c:v>
                </c:pt>
                <c:pt idx="43633">
                  <c:v>2.0984002354517602E-6</c:v>
                </c:pt>
                <c:pt idx="43634">
                  <c:v>4.7096297475231803E-5</c:v>
                </c:pt>
                <c:pt idx="43635">
                  <c:v>1.33647656681197E-3</c:v>
                </c:pt>
                <c:pt idx="43636">
                  <c:v>1.37842226136457E-4</c:v>
                </c:pt>
                <c:pt idx="43637">
                  <c:v>3.3579488167548399E-3</c:v>
                </c:pt>
                <c:pt idx="43638">
                  <c:v>3.6451885260083898E-3</c:v>
                </c:pt>
                <c:pt idx="43639">
                  <c:v>1.19156806833443E-4</c:v>
                </c:pt>
                <c:pt idx="43640">
                  <c:v>7.3830687717486602E-6</c:v>
                </c:pt>
                <c:pt idx="43641">
                  <c:v>2.6874506609919999E-3</c:v>
                </c:pt>
                <c:pt idx="43642">
                  <c:v>6.6485867393243899E-4</c:v>
                </c:pt>
                <c:pt idx="43643">
                  <c:v>9.2754459635221997E-4</c:v>
                </c:pt>
                <c:pt idx="43644">
                  <c:v>1.0024794238277901E-3</c:v>
                </c:pt>
                <c:pt idx="43645">
                  <c:v>1.16077878021367E-4</c:v>
                </c:pt>
                <c:pt idx="43646">
                  <c:v>8.6707678241517496E-5</c:v>
                </c:pt>
                <c:pt idx="43647">
                  <c:v>2.1606449692523101E-2</c:v>
                </c:pt>
                <c:pt idx="43648">
                  <c:v>3.3117893189491101E-3</c:v>
                </c:pt>
                <c:pt idx="43649">
                  <c:v>0.125885114658284</c:v>
                </c:pt>
                <c:pt idx="43650">
                  <c:v>1.0328579512969901E-4</c:v>
                </c:pt>
                <c:pt idx="43651">
                  <c:v>2.73440042763706E-3</c:v>
                </c:pt>
                <c:pt idx="43652">
                  <c:v>2.4065137629090398E-7</c:v>
                </c:pt>
                <c:pt idx="43653">
                  <c:v>8.3203455172014001E-7</c:v>
                </c:pt>
                <c:pt idx="43654">
                  <c:v>6.2455710583943604E-4</c:v>
                </c:pt>
                <c:pt idx="43655">
                  <c:v>5.3653084063545503E-4</c:v>
                </c:pt>
                <c:pt idx="43656">
                  <c:v>2.9610629994419901E-4</c:v>
                </c:pt>
                <c:pt idx="43657">
                  <c:v>4.8221076590098099E-5</c:v>
                </c:pt>
                <c:pt idx="43658">
                  <c:v>7.5808687476402198E-5</c:v>
                </c:pt>
                <c:pt idx="43659">
                  <c:v>1.28381422897082E-3</c:v>
                </c:pt>
                <c:pt idx="43660">
                  <c:v>7.5671617643769699E-3</c:v>
                </c:pt>
                <c:pt idx="43661">
                  <c:v>1.3049463913881901E-4</c:v>
                </c:pt>
                <c:pt idx="43662">
                  <c:v>2.4688686045408099E-2</c:v>
                </c:pt>
                <c:pt idx="43663">
                  <c:v>2.66278164536918E-4</c:v>
                </c:pt>
                <c:pt idx="43664">
                  <c:v>2.9209235852091499E-7</c:v>
                </c:pt>
                <c:pt idx="43665">
                  <c:v>4.8012319086189201E-3</c:v>
                </c:pt>
                <c:pt idx="43666">
                  <c:v>9.6034466087620599E-4</c:v>
                </c:pt>
                <c:pt idx="43667">
                  <c:v>7.7512127878606995E-5</c:v>
                </c:pt>
                <c:pt idx="43668">
                  <c:v>2.38688522307796E-4</c:v>
                </c:pt>
                <c:pt idx="43669">
                  <c:v>2.9843372795996799E-4</c:v>
                </c:pt>
                <c:pt idx="43670">
                  <c:v>2.8788394749143601E-4</c:v>
                </c:pt>
                <c:pt idx="43671">
                  <c:v>1.39041653220197E-6</c:v>
                </c:pt>
                <c:pt idx="43672">
                  <c:v>7.1400215368739195E-4</c:v>
                </c:pt>
                <c:pt idx="43673">
                  <c:v>2.0449438547923799E-4</c:v>
                </c:pt>
                <c:pt idx="43674">
                  <c:v>4.9613795496516598E-4</c:v>
                </c:pt>
                <c:pt idx="43675">
                  <c:v>9.9012900956830401E-5</c:v>
                </c:pt>
                <c:pt idx="43676">
                  <c:v>3.6119887596480099E-3</c:v>
                </c:pt>
                <c:pt idx="43677">
                  <c:v>2.6129912646365998E-3</c:v>
                </c:pt>
                <c:pt idx="43678">
                  <c:v>9.1799965640531302E-5</c:v>
                </c:pt>
                <c:pt idx="43679">
                  <c:v>1.4503157518040699E-4</c:v>
                </c:pt>
                <c:pt idx="43680">
                  <c:v>1.5822540503872E-4</c:v>
                </c:pt>
                <c:pt idx="43681">
                  <c:v>1.5861333996324801E-3</c:v>
                </c:pt>
                <c:pt idx="43682">
                  <c:v>4.3602579553120199E-4</c:v>
                </c:pt>
                <c:pt idx="43683">
                  <c:v>8.7112447780674494E-5</c:v>
                </c:pt>
                <c:pt idx="43684">
                  <c:v>4.3895872297646501E-7</c:v>
                </c:pt>
                <c:pt idx="43685">
                  <c:v>1.90597606415445E-2</c:v>
                </c:pt>
                <c:pt idx="43686">
                  <c:v>5.3613389095809501E-4</c:v>
                </c:pt>
                <c:pt idx="43687">
                  <c:v>1.5098417809862799E-2</c:v>
                </c:pt>
                <c:pt idx="43688">
                  <c:v>1.6861392625199599E-4</c:v>
                </c:pt>
                <c:pt idx="43689">
                  <c:v>6.2784068144009803E-2</c:v>
                </c:pt>
                <c:pt idx="43690">
                  <c:v>1.56051688989242E-2</c:v>
                </c:pt>
                <c:pt idx="43691">
                  <c:v>1.4019152887010001E-3</c:v>
                </c:pt>
                <c:pt idx="43692">
                  <c:v>1.2031204357368099E-3</c:v>
                </c:pt>
                <c:pt idx="43693">
                  <c:v>1.3624725617737701E-4</c:v>
                </c:pt>
                <c:pt idx="43694">
                  <c:v>6.6302927437518903E-5</c:v>
                </c:pt>
                <c:pt idx="43695">
                  <c:v>8.2932260599501602E-3</c:v>
                </c:pt>
                <c:pt idx="43696">
                  <c:v>7.0074565892652902E-4</c:v>
                </c:pt>
                <c:pt idx="43697">
                  <c:v>8.7147103992335804E-5</c:v>
                </c:pt>
                <c:pt idx="43698">
                  <c:v>1.7400918149233599E-3</c:v>
                </c:pt>
                <c:pt idx="43699">
                  <c:v>4.3602577507265297E-3</c:v>
                </c:pt>
                <c:pt idx="43700">
                  <c:v>3.6805035265362398E-5</c:v>
                </c:pt>
                <c:pt idx="43701">
                  <c:v>1.4309197249822001E-2</c:v>
                </c:pt>
                <c:pt idx="43702">
                  <c:v>7.7382513814983804E-4</c:v>
                </c:pt>
                <c:pt idx="43703">
                  <c:v>1.11105574374462E-4</c:v>
                </c:pt>
                <c:pt idx="43704">
                  <c:v>2.5425549243526001E-7</c:v>
                </c:pt>
                <c:pt idx="43705">
                  <c:v>8.7835312390989902E-7</c:v>
                </c:pt>
                <c:pt idx="43706">
                  <c:v>3.8028092708466202E-2</c:v>
                </c:pt>
                <c:pt idx="43707">
                  <c:v>2.15428372663347E-4</c:v>
                </c:pt>
                <c:pt idx="43708">
                  <c:v>5.6408065947768904E-6</c:v>
                </c:pt>
                <c:pt idx="43709">
                  <c:v>1.18968342204861E-4</c:v>
                </c:pt>
                <c:pt idx="43710">
                  <c:v>7.5340538464721806E-5</c:v>
                </c:pt>
                <c:pt idx="43711">
                  <c:v>1.3632706553183601E-3</c:v>
                </c:pt>
                <c:pt idx="43712">
                  <c:v>2.72419172484781E-2</c:v>
                </c:pt>
                <c:pt idx="43713">
                  <c:v>6.9330243074080194E-5</c:v>
                </c:pt>
                <c:pt idx="43714">
                  <c:v>2.0411710827816101E-7</c:v>
                </c:pt>
                <c:pt idx="43715">
                  <c:v>5.8291776236830095E-7</c:v>
                </c:pt>
                <c:pt idx="43716">
                  <c:v>2.1369380665253301E-2</c:v>
                </c:pt>
                <c:pt idx="43717">
                  <c:v>3.1758534109031298E-3</c:v>
                </c:pt>
                <c:pt idx="43718">
                  <c:v>5.8744168132268103E-5</c:v>
                </c:pt>
                <c:pt idx="43719">
                  <c:v>2.23933337798677E-3</c:v>
                </c:pt>
                <c:pt idx="43720">
                  <c:v>3.8227382588407202E-2</c:v>
                </c:pt>
                <c:pt idx="43721">
                  <c:v>5.9285364475182097E-5</c:v>
                </c:pt>
                <c:pt idx="43722">
                  <c:v>4.0099177855999502E-4</c:v>
                </c:pt>
                <c:pt idx="43723">
                  <c:v>2.5715343668692602E-4</c:v>
                </c:pt>
                <c:pt idx="43724">
                  <c:v>1.4293792893211799E-2</c:v>
                </c:pt>
                <c:pt idx="43725">
                  <c:v>2.6913763283986902E-4</c:v>
                </c:pt>
                <c:pt idx="43726">
                  <c:v>1.7005474526292499E-4</c:v>
                </c:pt>
                <c:pt idx="43727">
                  <c:v>8.3402363890075996E-3</c:v>
                </c:pt>
                <c:pt idx="43728">
                  <c:v>6.4739097994160694E-2</c:v>
                </c:pt>
                <c:pt idx="43729">
                  <c:v>7.7756606034580394E-5</c:v>
                </c:pt>
                <c:pt idx="43730">
                  <c:v>9.4025393486405699E-4</c:v>
                </c:pt>
                <c:pt idx="43731">
                  <c:v>7.6164374890304396E-4</c:v>
                </c:pt>
                <c:pt idx="43732">
                  <c:v>9.4612371560762404E-5</c:v>
                </c:pt>
                <c:pt idx="43733">
                  <c:v>3.5093483645869198E-4</c:v>
                </c:pt>
                <c:pt idx="43734">
                  <c:v>5.7070789214227703E-5</c:v>
                </c:pt>
                <c:pt idx="43735">
                  <c:v>2.5197112596122201E-4</c:v>
                </c:pt>
                <c:pt idx="43736">
                  <c:v>1.17575426426782E-4</c:v>
                </c:pt>
                <c:pt idx="43737">
                  <c:v>7.4279549284780798E-5</c:v>
                </c:pt>
                <c:pt idx="43738">
                  <c:v>9.7182096260756099E-5</c:v>
                </c:pt>
                <c:pt idx="43739">
                  <c:v>1.1863568726253901E-3</c:v>
                </c:pt>
                <c:pt idx="43740">
                  <c:v>2.89825268793142E-4</c:v>
                </c:pt>
                <c:pt idx="43741">
                  <c:v>5.6791110387707303E-3</c:v>
                </c:pt>
                <c:pt idx="43742">
                  <c:v>2.3827737609837801E-4</c:v>
                </c:pt>
                <c:pt idx="43743">
                  <c:v>1.2420003707509E-2</c:v>
                </c:pt>
                <c:pt idx="43744">
                  <c:v>2.6268434281453501E-5</c:v>
                </c:pt>
                <c:pt idx="43745">
                  <c:v>1.45935205770253E-3</c:v>
                </c:pt>
                <c:pt idx="43746">
                  <c:v>3.8197387534765202E-7</c:v>
                </c:pt>
                <c:pt idx="43747">
                  <c:v>4.2344760949003003E-3</c:v>
                </c:pt>
                <c:pt idx="43748">
                  <c:v>1.82520373036622E-3</c:v>
                </c:pt>
                <c:pt idx="43749">
                  <c:v>3.6956134329734201E-3</c:v>
                </c:pt>
                <c:pt idx="43750">
                  <c:v>1.56219030225152E-4</c:v>
                </c:pt>
                <c:pt idx="43751">
                  <c:v>5.0469343571454199E-5</c:v>
                </c:pt>
                <c:pt idx="43752">
                  <c:v>9.9726946553121501E-5</c:v>
                </c:pt>
                <c:pt idx="43753">
                  <c:v>6.6379772519660799E-4</c:v>
                </c:pt>
                <c:pt idx="43754">
                  <c:v>1.1029943594653801E-2</c:v>
                </c:pt>
                <c:pt idx="43755">
                  <c:v>1.36387128257731E-2</c:v>
                </c:pt>
                <c:pt idx="43756">
                  <c:v>1.2749318317987701E-4</c:v>
                </c:pt>
                <c:pt idx="43757">
                  <c:v>3.8285945023645103E-5</c:v>
                </c:pt>
                <c:pt idx="43758">
                  <c:v>6.5414953362233298E-4</c:v>
                </c:pt>
                <c:pt idx="43759">
                  <c:v>1.23610311465877E-3</c:v>
                </c:pt>
                <c:pt idx="43760">
                  <c:v>1.5159538285350199E-3</c:v>
                </c:pt>
                <c:pt idx="43761">
                  <c:v>7.4945726842154297E-7</c:v>
                </c:pt>
                <c:pt idx="43762">
                  <c:v>9.71556121367687E-4</c:v>
                </c:pt>
                <c:pt idx="43763">
                  <c:v>2.1609075431030701E-4</c:v>
                </c:pt>
                <c:pt idx="43764">
                  <c:v>2.5365907807114402E-5</c:v>
                </c:pt>
                <c:pt idx="43765">
                  <c:v>4.6740659453462597E-5</c:v>
                </c:pt>
                <c:pt idx="43766">
                  <c:v>2.5906452487420002E-4</c:v>
                </c:pt>
                <c:pt idx="43767">
                  <c:v>1.20926941147878E-4</c:v>
                </c:pt>
                <c:pt idx="43768">
                  <c:v>2.28814983100911E-5</c:v>
                </c:pt>
                <c:pt idx="43769">
                  <c:v>6.8962796583998099E-5</c:v>
                </c:pt>
                <c:pt idx="43770">
                  <c:v>2.9054730977888602E-7</c:v>
                </c:pt>
                <c:pt idx="43771">
                  <c:v>2.0732211938558301E-4</c:v>
                </c:pt>
                <c:pt idx="43772">
                  <c:v>3.1191790765937302E-3</c:v>
                </c:pt>
                <c:pt idx="43773">
                  <c:v>3.8548942436390901E-4</c:v>
                </c:pt>
                <c:pt idx="43774">
                  <c:v>2.2244311397324901E-4</c:v>
                </c:pt>
                <c:pt idx="43775">
                  <c:v>9.0269366379218201E-4</c:v>
                </c:pt>
                <c:pt idx="43776">
                  <c:v>1.7857472155212301E-4</c:v>
                </c:pt>
                <c:pt idx="43777">
                  <c:v>7.9709058051955799E-5</c:v>
                </c:pt>
                <c:pt idx="43778">
                  <c:v>2.5664394430503699E-2</c:v>
                </c:pt>
                <c:pt idx="43779">
                  <c:v>6.7860036024915504E-7</c:v>
                </c:pt>
                <c:pt idx="43780">
                  <c:v>6.3591929699520803E-4</c:v>
                </c:pt>
                <c:pt idx="43781">
                  <c:v>3.5250583414274102E-5</c:v>
                </c:pt>
                <c:pt idx="43782">
                  <c:v>5.9190413187325701E-2</c:v>
                </c:pt>
                <c:pt idx="43783">
                  <c:v>1.22113024336118E-4</c:v>
                </c:pt>
                <c:pt idx="43784">
                  <c:v>3.42183225408633E-7</c:v>
                </c:pt>
                <c:pt idx="43785">
                  <c:v>9.3419663523502101E-5</c:v>
                </c:pt>
                <c:pt idx="43786">
                  <c:v>2.3177198353306399E-4</c:v>
                </c:pt>
                <c:pt idx="43787">
                  <c:v>3.19038894607218E-3</c:v>
                </c:pt>
                <c:pt idx="43788">
                  <c:v>1.4660486247771101E-2</c:v>
                </c:pt>
                <c:pt idx="43789">
                  <c:v>4.0867263167058401E-3</c:v>
                </c:pt>
                <c:pt idx="43790">
                  <c:v>1.3138652896435299E-6</c:v>
                </c:pt>
                <c:pt idx="43791">
                  <c:v>1.0736243605413E-6</c:v>
                </c:pt>
                <c:pt idx="43792">
                  <c:v>1.1579525989362301E-5</c:v>
                </c:pt>
                <c:pt idx="43793">
                  <c:v>2.9172186763065499E-3</c:v>
                </c:pt>
                <c:pt idx="43794">
                  <c:v>2.02478827607765E-4</c:v>
                </c:pt>
                <c:pt idx="43795">
                  <c:v>5.8264605819232301E-5</c:v>
                </c:pt>
                <c:pt idx="43796">
                  <c:v>1.1182688399773399E-5</c:v>
                </c:pt>
                <c:pt idx="43797">
                  <c:v>4.64371214373451E-5</c:v>
                </c:pt>
                <c:pt idx="43798">
                  <c:v>7.3997711578366193E-5</c:v>
                </c:pt>
                <c:pt idx="43799">
                  <c:v>3.9316003410284802E-4</c:v>
                </c:pt>
                <c:pt idx="43800">
                  <c:v>5.4247309560043902E-3</c:v>
                </c:pt>
                <c:pt idx="43801">
                  <c:v>9.1478667022832402E-5</c:v>
                </c:pt>
                <c:pt idx="43802">
                  <c:v>7.3565266775484398E-4</c:v>
                </c:pt>
                <c:pt idx="43803">
                  <c:v>5.0395785918107305E-4</c:v>
                </c:pt>
                <c:pt idx="43804">
                  <c:v>4.7507327035869898E-4</c:v>
                </c:pt>
                <c:pt idx="43805">
                  <c:v>2.1658075760834701E-4</c:v>
                </c:pt>
                <c:pt idx="43806">
                  <c:v>4.9862535952049198E-4</c:v>
                </c:pt>
                <c:pt idx="43807">
                  <c:v>1.26298861571755E-4</c:v>
                </c:pt>
                <c:pt idx="43808">
                  <c:v>2.6839767652972099E-7</c:v>
                </c:pt>
                <c:pt idx="43809">
                  <c:v>5.4548354933956099E-3</c:v>
                </c:pt>
                <c:pt idx="43810">
                  <c:v>3.4682939006526502E-4</c:v>
                </c:pt>
                <c:pt idx="43811">
                  <c:v>0.965773819506211</c:v>
                </c:pt>
                <c:pt idx="43812">
                  <c:v>9.87745990454007E-5</c:v>
                </c:pt>
                <c:pt idx="43813">
                  <c:v>9.7786603450012406E-7</c:v>
                </c:pt>
                <c:pt idx="43814">
                  <c:v>2.9211427014962202E-4</c:v>
                </c:pt>
                <c:pt idx="43815">
                  <c:v>9.9476377378687102E-4</c:v>
                </c:pt>
                <c:pt idx="43816">
                  <c:v>3.7316485617301101E-4</c:v>
                </c:pt>
                <c:pt idx="43817">
                  <c:v>6.9137248650899801E-3</c:v>
                </c:pt>
                <c:pt idx="43818">
                  <c:v>2.11459953889475E-3</c:v>
                </c:pt>
                <c:pt idx="43819">
                  <c:v>1.0013907259267501E-4</c:v>
                </c:pt>
                <c:pt idx="43820">
                  <c:v>7.2305984235523499E-3</c:v>
                </c:pt>
                <c:pt idx="43821">
                  <c:v>4.9053134545935502E-4</c:v>
                </c:pt>
                <c:pt idx="43822">
                  <c:v>5.29677268991742E-3</c:v>
                </c:pt>
                <c:pt idx="43823">
                  <c:v>1.0987963226044501E-3</c:v>
                </c:pt>
                <c:pt idx="43824">
                  <c:v>2.6573547124109499E-3</c:v>
                </c:pt>
                <c:pt idx="43825">
                  <c:v>2.3092364492438799E-4</c:v>
                </c:pt>
                <c:pt idx="43826">
                  <c:v>1.20011538892839E-3</c:v>
                </c:pt>
                <c:pt idx="43827">
                  <c:v>1.1411817964617901E-2</c:v>
                </c:pt>
                <c:pt idx="43828">
                  <c:v>2.2038773635224898E-3</c:v>
                </c:pt>
                <c:pt idx="43829">
                  <c:v>1.83643700617547E-6</c:v>
                </c:pt>
                <c:pt idx="43830">
                  <c:v>3.5560212412966E-4</c:v>
                </c:pt>
                <c:pt idx="43831">
                  <c:v>1.8520582138965901E-4</c:v>
                </c:pt>
                <c:pt idx="43832">
                  <c:v>3.0082180377664801E-5</c:v>
                </c:pt>
                <c:pt idx="43833">
                  <c:v>1.16791131851199E-2</c:v>
                </c:pt>
                <c:pt idx="43834">
                  <c:v>4.7511082851914299E-3</c:v>
                </c:pt>
                <c:pt idx="43835">
                  <c:v>5.8456471273299401E-5</c:v>
                </c:pt>
                <c:pt idx="43836">
                  <c:v>3.7867722816676703E-7</c:v>
                </c:pt>
                <c:pt idx="43837">
                  <c:v>2.8387734087071001E-5</c:v>
                </c:pt>
                <c:pt idx="43838">
                  <c:v>1.40189825844436E-3</c:v>
                </c:pt>
                <c:pt idx="43839">
                  <c:v>2.37403445173669E-4</c:v>
                </c:pt>
                <c:pt idx="43840">
                  <c:v>6.6299805767100202E-4</c:v>
                </c:pt>
                <c:pt idx="43841">
                  <c:v>3.4401703954837999E-4</c:v>
                </c:pt>
                <c:pt idx="43842">
                  <c:v>5.8781092464833802E-5</c:v>
                </c:pt>
                <c:pt idx="43843">
                  <c:v>2.8027176190057001E-3</c:v>
                </c:pt>
                <c:pt idx="43844">
                  <c:v>3.5402640626970301E-7</c:v>
                </c:pt>
                <c:pt idx="43845">
                  <c:v>1.01337652901161E-4</c:v>
                </c:pt>
                <c:pt idx="43846">
                  <c:v>1.5942641333342101E-2</c:v>
                </c:pt>
                <c:pt idx="43847">
                  <c:v>6.3836771564811396E-3</c:v>
                </c:pt>
                <c:pt idx="43848">
                  <c:v>1.47634791798717E-2</c:v>
                </c:pt>
                <c:pt idx="43849">
                  <c:v>2.08238157397277E-6</c:v>
                </c:pt>
                <c:pt idx="43850">
                  <c:v>1.68672922861451E-4</c:v>
                </c:pt>
                <c:pt idx="43851">
                  <c:v>6.0675320228661695E-4</c:v>
                </c:pt>
                <c:pt idx="43852">
                  <c:v>0.106836005134764</c:v>
                </c:pt>
                <c:pt idx="43853">
                  <c:v>1.34953839154949E-2</c:v>
                </c:pt>
                <c:pt idx="43854">
                  <c:v>7.9788248948202596E-4</c:v>
                </c:pt>
                <c:pt idx="43855">
                  <c:v>5.5697784067870399E-3</c:v>
                </c:pt>
                <c:pt idx="43856">
                  <c:v>4.4702509237725101E-3</c:v>
                </c:pt>
                <c:pt idx="43857">
                  <c:v>1.1171987688628499E-3</c:v>
                </c:pt>
                <c:pt idx="43858">
                  <c:v>1.4183684903039501E-4</c:v>
                </c:pt>
                <c:pt idx="43859">
                  <c:v>9.2945315882230503E-4</c:v>
                </c:pt>
                <c:pt idx="43860">
                  <c:v>1.02513563984711E-4</c:v>
                </c:pt>
                <c:pt idx="43861">
                  <c:v>1.1506025251032901E-2</c:v>
                </c:pt>
                <c:pt idx="43862">
                  <c:v>1.12380438329123E-4</c:v>
                </c:pt>
                <c:pt idx="43863">
                  <c:v>1.8669474942058001E-4</c:v>
                </c:pt>
                <c:pt idx="43864">
                  <c:v>7.81198676392109E-5</c:v>
                </c:pt>
                <c:pt idx="43865">
                  <c:v>1.85441679707353E-3</c:v>
                </c:pt>
                <c:pt idx="43866">
                  <c:v>5.14968810197088E-4</c:v>
                </c:pt>
                <c:pt idx="43867">
                  <c:v>3.5672888675366602E-3</c:v>
                </c:pt>
                <c:pt idx="43868">
                  <c:v>6.71135880433674E-4</c:v>
                </c:pt>
                <c:pt idx="43869">
                  <c:v>9.3015430800773399E-4</c:v>
                </c:pt>
                <c:pt idx="43870">
                  <c:v>1.6539766476198099E-4</c:v>
                </c:pt>
                <c:pt idx="43871">
                  <c:v>5.5330881147979695E-4</c:v>
                </c:pt>
                <c:pt idx="43872">
                  <c:v>5.7817912206884796E-6</c:v>
                </c:pt>
                <c:pt idx="43873">
                  <c:v>9.4163509980980703E-4</c:v>
                </c:pt>
                <c:pt idx="43874">
                  <c:v>9.0203348776945506E-5</c:v>
                </c:pt>
                <c:pt idx="43875">
                  <c:v>1.50140343812557E-3</c:v>
                </c:pt>
                <c:pt idx="43876">
                  <c:v>7.79270315760073E-3</c:v>
                </c:pt>
                <c:pt idx="43877">
                  <c:v>8.4125362369694005E-4</c:v>
                </c:pt>
                <c:pt idx="43878">
                  <c:v>5.7417364119460303E-4</c:v>
                </c:pt>
                <c:pt idx="43879">
                  <c:v>1.77458433748514E-6</c:v>
                </c:pt>
                <c:pt idx="43880">
                  <c:v>1.15276549550629E-2</c:v>
                </c:pt>
                <c:pt idx="43881">
                  <c:v>9.5283770822596306E-5</c:v>
                </c:pt>
                <c:pt idx="43882">
                  <c:v>4.6437738609186299E-4</c:v>
                </c:pt>
                <c:pt idx="43883">
                  <c:v>9.2189745062763804E-4</c:v>
                </c:pt>
                <c:pt idx="43884">
                  <c:v>9.1481830659125903E-3</c:v>
                </c:pt>
                <c:pt idx="43885">
                  <c:v>6.6674910092099E-4</c:v>
                </c:pt>
                <c:pt idx="43886">
                  <c:v>3.1605386499094601E-4</c:v>
                </c:pt>
                <c:pt idx="43887">
                  <c:v>6.1908834027225299E-7</c:v>
                </c:pt>
                <c:pt idx="43888">
                  <c:v>1.05860969364642E-4</c:v>
                </c:pt>
                <c:pt idx="43889">
                  <c:v>1.75550581865943E-3</c:v>
                </c:pt>
                <c:pt idx="43890">
                  <c:v>2.0385555001666499E-4</c:v>
                </c:pt>
                <c:pt idx="43891">
                  <c:v>1.8037429735391801E-4</c:v>
                </c:pt>
                <c:pt idx="43892">
                  <c:v>3.6344166298118E-5</c:v>
                </c:pt>
                <c:pt idx="43893">
                  <c:v>4.08833113331914E-4</c:v>
                </c:pt>
                <c:pt idx="43894">
                  <c:v>5.0391045929327203E-3</c:v>
                </c:pt>
                <c:pt idx="43895">
                  <c:v>3.6872596065679698E-4</c:v>
                </c:pt>
                <c:pt idx="43896">
                  <c:v>2.6595909009351898E-4</c:v>
                </c:pt>
                <c:pt idx="43897">
                  <c:v>2.5676777931459002E-2</c:v>
                </c:pt>
                <c:pt idx="43898">
                  <c:v>8.2857085431564E-5</c:v>
                </c:pt>
                <c:pt idx="43899">
                  <c:v>1.21485858129489E-4</c:v>
                </c:pt>
                <c:pt idx="43900">
                  <c:v>9.2090284991170092E-3</c:v>
                </c:pt>
                <c:pt idx="43901">
                  <c:v>3.5608940398395299E-3</c:v>
                </c:pt>
                <c:pt idx="43902">
                  <c:v>1.2150842448393801E-3</c:v>
                </c:pt>
                <c:pt idx="43903">
                  <c:v>1.07823002947475E-3</c:v>
                </c:pt>
                <c:pt idx="43904">
                  <c:v>1.0386666544399601E-3</c:v>
                </c:pt>
                <c:pt idx="43905">
                  <c:v>1.6739758743104199E-6</c:v>
                </c:pt>
                <c:pt idx="43906">
                  <c:v>2.6013595772685397E-4</c:v>
                </c:pt>
                <c:pt idx="43907">
                  <c:v>9.1141747548567006E-3</c:v>
                </c:pt>
                <c:pt idx="43908">
                  <c:v>8.7593940428143101E-5</c:v>
                </c:pt>
                <c:pt idx="43909">
                  <c:v>9.1592308482183404E-4</c:v>
                </c:pt>
                <c:pt idx="43910">
                  <c:v>1.28086049858984E-6</c:v>
                </c:pt>
                <c:pt idx="43911">
                  <c:v>3.3782333979077099E-4</c:v>
                </c:pt>
                <c:pt idx="43912">
                  <c:v>1.68431660855484E-4</c:v>
                </c:pt>
                <c:pt idx="43913">
                  <c:v>4.0552532668535202E-3</c:v>
                </c:pt>
                <c:pt idx="43914">
                  <c:v>2.0785008630162601E-4</c:v>
                </c:pt>
                <c:pt idx="43915">
                  <c:v>6.4878540935006104E-3</c:v>
                </c:pt>
                <c:pt idx="43916">
                  <c:v>1.23632020844128E-4</c:v>
                </c:pt>
                <c:pt idx="43917">
                  <c:v>5.3120089864665504E-4</c:v>
                </c:pt>
                <c:pt idx="43918">
                  <c:v>1.2961746540066199E-4</c:v>
                </c:pt>
                <c:pt idx="43919">
                  <c:v>9.09691501768698E-4</c:v>
                </c:pt>
                <c:pt idx="43920">
                  <c:v>4.3351198568977002E-4</c:v>
                </c:pt>
                <c:pt idx="43921">
                  <c:v>2.10955754416764E-3</c:v>
                </c:pt>
                <c:pt idx="43922">
                  <c:v>2.5384369757360702E-4</c:v>
                </c:pt>
                <c:pt idx="43923">
                  <c:v>2.1554787607667899E-4</c:v>
                </c:pt>
                <c:pt idx="43924">
                  <c:v>1.1850152460581601E-4</c:v>
                </c:pt>
                <c:pt idx="43925">
                  <c:v>1.2549569291919699E-3</c:v>
                </c:pt>
                <c:pt idx="43926">
                  <c:v>2.80161354839376E-4</c:v>
                </c:pt>
                <c:pt idx="43927">
                  <c:v>1.4722288899751199E-6</c:v>
                </c:pt>
                <c:pt idx="43928">
                  <c:v>1.3302159992123101E-4</c:v>
                </c:pt>
                <c:pt idx="43929">
                  <c:v>4.7469064416726601E-5</c:v>
                </c:pt>
                <c:pt idx="43930">
                  <c:v>8.2114392817099705E-3</c:v>
                </c:pt>
                <c:pt idx="43931">
                  <c:v>4.0216490657605103E-3</c:v>
                </c:pt>
                <c:pt idx="43932">
                  <c:v>7.0324598368131097E-3</c:v>
                </c:pt>
                <c:pt idx="43933">
                  <c:v>1.07134949353018E-6</c:v>
                </c:pt>
                <c:pt idx="43934">
                  <c:v>1.5163828083875801E-4</c:v>
                </c:pt>
                <c:pt idx="43935">
                  <c:v>1.3431649357157501E-3</c:v>
                </c:pt>
                <c:pt idx="43936">
                  <c:v>2.20714708646112E-3</c:v>
                </c:pt>
                <c:pt idx="43937">
                  <c:v>2.8990798937215002E-2</c:v>
                </c:pt>
                <c:pt idx="43938">
                  <c:v>1.2725212565065499E-2</c:v>
                </c:pt>
                <c:pt idx="43939">
                  <c:v>8.7130729547119107E-3</c:v>
                </c:pt>
                <c:pt idx="43940">
                  <c:v>6.88482964511887E-5</c:v>
                </c:pt>
                <c:pt idx="43941">
                  <c:v>0.15217622713040599</c:v>
                </c:pt>
                <c:pt idx="43942">
                  <c:v>9.7014776071225402E-4</c:v>
                </c:pt>
                <c:pt idx="43943">
                  <c:v>6.97139009535636E-4</c:v>
                </c:pt>
                <c:pt idx="43944">
                  <c:v>1.20065968086128E-2</c:v>
                </c:pt>
                <c:pt idx="43945">
                  <c:v>2.7490975375572199E-3</c:v>
                </c:pt>
                <c:pt idx="43946">
                  <c:v>1.4730682763649801E-4</c:v>
                </c:pt>
                <c:pt idx="43947">
                  <c:v>4.9095539600453902E-6</c:v>
                </c:pt>
                <c:pt idx="43948">
                  <c:v>2.6533277018572999E-6</c:v>
                </c:pt>
                <c:pt idx="43949">
                  <c:v>1.04969232815237E-4</c:v>
                </c:pt>
                <c:pt idx="43950">
                  <c:v>6.4364512120172997E-3</c:v>
                </c:pt>
                <c:pt idx="43951">
                  <c:v>7.5280639743330503E-7</c:v>
                </c:pt>
                <c:pt idx="43952">
                  <c:v>7.9313129990129003E-2</c:v>
                </c:pt>
                <c:pt idx="43953">
                  <c:v>1.1321195263463301E-2</c:v>
                </c:pt>
                <c:pt idx="43954">
                  <c:v>2.9522226683288202E-5</c:v>
                </c:pt>
                <c:pt idx="43955">
                  <c:v>4.6045030304195698E-4</c:v>
                </c:pt>
                <c:pt idx="43956">
                  <c:v>4.2199146142772397E-5</c:v>
                </c:pt>
                <c:pt idx="43957">
                  <c:v>5.4292103541861805E-4</c:v>
                </c:pt>
                <c:pt idx="43958">
                  <c:v>8.3584123528906706E-3</c:v>
                </c:pt>
                <c:pt idx="43959">
                  <c:v>3.4360117616960101E-4</c:v>
                </c:pt>
                <c:pt idx="43960">
                  <c:v>5.8857704847935502E-3</c:v>
                </c:pt>
                <c:pt idx="43961">
                  <c:v>0.61654397398400995</c:v>
                </c:pt>
                <c:pt idx="43962">
                  <c:v>6.9871726071356495E-4</c:v>
                </c:pt>
                <c:pt idx="43963">
                  <c:v>1.25528641253094E-2</c:v>
                </c:pt>
                <c:pt idx="43964">
                  <c:v>8.4305477009233895E-4</c:v>
                </c:pt>
                <c:pt idx="43965">
                  <c:v>4.56527341264759E-2</c:v>
                </c:pt>
                <c:pt idx="43966">
                  <c:v>4.3666795813333598E-4</c:v>
                </c:pt>
                <c:pt idx="43967">
                  <c:v>3.1203162087693301E-3</c:v>
                </c:pt>
                <c:pt idx="43968">
                  <c:v>5.9936705633127599E-2</c:v>
                </c:pt>
                <c:pt idx="43969">
                  <c:v>2.86324006967386E-4</c:v>
                </c:pt>
                <c:pt idx="43970">
                  <c:v>2.2976683855422601E-4</c:v>
                </c:pt>
                <c:pt idx="43971">
                  <c:v>4.4741682579779697E-6</c:v>
                </c:pt>
                <c:pt idx="43972">
                  <c:v>3.2842365338538601E-6</c:v>
                </c:pt>
                <c:pt idx="43973">
                  <c:v>8.0434473402957998E-4</c:v>
                </c:pt>
                <c:pt idx="43974">
                  <c:v>5.5736952686218598E-4</c:v>
                </c:pt>
                <c:pt idx="43975">
                  <c:v>1.08202163715845E-4</c:v>
                </c:pt>
                <c:pt idx="43976">
                  <c:v>2.5274510299447802E-3</c:v>
                </c:pt>
                <c:pt idx="43977">
                  <c:v>5.8092323059402999E-4</c:v>
                </c:pt>
                <c:pt idx="43978">
                  <c:v>1.15594011326142E-3</c:v>
                </c:pt>
                <c:pt idx="43979">
                  <c:v>5.8662943280433799E-5</c:v>
                </c:pt>
                <c:pt idx="43980">
                  <c:v>9.0951572702555098E-7</c:v>
                </c:pt>
                <c:pt idx="43981">
                  <c:v>7.6078338473273303E-3</c:v>
                </c:pt>
                <c:pt idx="43982">
                  <c:v>9.5552470808192301E-5</c:v>
                </c:pt>
                <c:pt idx="43983">
                  <c:v>4.3705933212739202E-6</c:v>
                </c:pt>
                <c:pt idx="43984">
                  <c:v>1.24680962154777E-6</c:v>
                </c:pt>
                <c:pt idx="43985">
                  <c:v>1.21203607754981E-5</c:v>
                </c:pt>
                <c:pt idx="43986">
                  <c:v>2.91271781064152E-2</c:v>
                </c:pt>
                <c:pt idx="43987">
                  <c:v>2.6126803110802598E-4</c:v>
                </c:pt>
                <c:pt idx="43988">
                  <c:v>4.63503836512703E-4</c:v>
                </c:pt>
                <c:pt idx="43989">
                  <c:v>6.4454135006748799E-6</c:v>
                </c:pt>
                <c:pt idx="43990">
                  <c:v>6.3834224437165797E-4</c:v>
                </c:pt>
                <c:pt idx="43991">
                  <c:v>7.0654807763635601E-3</c:v>
                </c:pt>
                <c:pt idx="43992">
                  <c:v>1.1904936206161201E-3</c:v>
                </c:pt>
                <c:pt idx="43993">
                  <c:v>4.2589262997784302E-2</c:v>
                </c:pt>
                <c:pt idx="43994">
                  <c:v>8.7271775151813902E-4</c:v>
                </c:pt>
                <c:pt idx="43995">
                  <c:v>0.105461064335516</c:v>
                </c:pt>
                <c:pt idx="43996">
                  <c:v>1.2805076118742599E-4</c:v>
                </c:pt>
                <c:pt idx="43997">
                  <c:v>2.5366906988050601E-3</c:v>
                </c:pt>
                <c:pt idx="43998">
                  <c:v>6.5637564356340803E-4</c:v>
                </c:pt>
                <c:pt idx="43999">
                  <c:v>3.3327874442611402E-4</c:v>
                </c:pt>
                <c:pt idx="44000">
                  <c:v>1.3787947165292301E-2</c:v>
                </c:pt>
                <c:pt idx="44001">
                  <c:v>1.1463621599804999E-3</c:v>
                </c:pt>
                <c:pt idx="44002">
                  <c:v>8.6018890013674007E-3</c:v>
                </c:pt>
                <c:pt idx="44003">
                  <c:v>4.77974991602313E-4</c:v>
                </c:pt>
                <c:pt idx="44004">
                  <c:v>1.28581444275652E-3</c:v>
                </c:pt>
                <c:pt idx="44005">
                  <c:v>9.5648867413229797E-4</c:v>
                </c:pt>
                <c:pt idx="44006">
                  <c:v>2.8479251229708801E-2</c:v>
                </c:pt>
                <c:pt idx="44007">
                  <c:v>1.05304778845547E-2</c:v>
                </c:pt>
                <c:pt idx="44008">
                  <c:v>1.9084251929611001E-3</c:v>
                </c:pt>
                <c:pt idx="44009">
                  <c:v>1.8990216783534E-3</c:v>
                </c:pt>
                <c:pt idx="44010">
                  <c:v>3.8030129928503002E-4</c:v>
                </c:pt>
                <c:pt idx="44011">
                  <c:v>2.9023714019802801E-2</c:v>
                </c:pt>
                <c:pt idx="44012">
                  <c:v>5.6201291063966097E-7</c:v>
                </c:pt>
                <c:pt idx="44013">
                  <c:v>8.9741483628836792E-3</c:v>
                </c:pt>
                <c:pt idx="44014">
                  <c:v>2.3545962261011601E-4</c:v>
                </c:pt>
                <c:pt idx="44015">
                  <c:v>3.1779345762835798E-4</c:v>
                </c:pt>
                <c:pt idx="44016">
                  <c:v>4.5250140789810898E-3</c:v>
                </c:pt>
                <c:pt idx="44017">
                  <c:v>1.7265071827937299E-4</c:v>
                </c:pt>
                <c:pt idx="44018">
                  <c:v>6.9894259116934604E-4</c:v>
                </c:pt>
                <c:pt idx="44019">
                  <c:v>2.01880920164557E-4</c:v>
                </c:pt>
                <c:pt idx="44020">
                  <c:v>8.7288094326673396E-4</c:v>
                </c:pt>
                <c:pt idx="44021">
                  <c:v>1.6963992741849899E-3</c:v>
                </c:pt>
                <c:pt idx="44022">
                  <c:v>1.28589465803608E-4</c:v>
                </c:pt>
                <c:pt idx="44023">
                  <c:v>3.2089024622606898E-3</c:v>
                </c:pt>
                <c:pt idx="44024">
                  <c:v>1.0672376923865801E-2</c:v>
                </c:pt>
                <c:pt idx="44025">
                  <c:v>2.14276728283529E-4</c:v>
                </c:pt>
                <c:pt idx="44026">
                  <c:v>2.43631393792938E-4</c:v>
                </c:pt>
                <c:pt idx="44027">
                  <c:v>2.90562988571196E-4</c:v>
                </c:pt>
                <c:pt idx="44028">
                  <c:v>1.75881889713135E-5</c:v>
                </c:pt>
                <c:pt idx="44029">
                  <c:v>1.3231284849877199E-3</c:v>
                </c:pt>
                <c:pt idx="44030">
                  <c:v>1.4920559409829901E-2</c:v>
                </c:pt>
                <c:pt idx="44031">
                  <c:v>1.9151274973220201E-6</c:v>
                </c:pt>
                <c:pt idx="44032">
                  <c:v>6.3566040184881195E-4</c:v>
                </c:pt>
                <c:pt idx="44033">
                  <c:v>1.0435049665566999E-2</c:v>
                </c:pt>
                <c:pt idx="44034">
                  <c:v>7.0721925499227299E-4</c:v>
                </c:pt>
                <c:pt idx="44035">
                  <c:v>2.9892922887217201E-2</c:v>
                </c:pt>
                <c:pt idx="44036">
                  <c:v>1.9148166682648602E-6</c:v>
                </c:pt>
                <c:pt idx="44037">
                  <c:v>1.54190494888675E-4</c:v>
                </c:pt>
                <c:pt idx="44038">
                  <c:v>8.5868631303546997E-7</c:v>
                </c:pt>
                <c:pt idx="44039">
                  <c:v>1.8273832924029501E-3</c:v>
                </c:pt>
                <c:pt idx="44040">
                  <c:v>6.27747849042707E-2</c:v>
                </c:pt>
                <c:pt idx="44041">
                  <c:v>7.0030682310943098E-3</c:v>
                </c:pt>
                <c:pt idx="44042">
                  <c:v>1.1492992223973699E-4</c:v>
                </c:pt>
                <c:pt idx="44043">
                  <c:v>1.1505438035549799E-3</c:v>
                </c:pt>
                <c:pt idx="44044">
                  <c:v>6.7875785115950604E-4</c:v>
                </c:pt>
                <c:pt idx="44045">
                  <c:v>1.56361646491476E-3</c:v>
                </c:pt>
                <c:pt idx="44046">
                  <c:v>7.4025768309523299E-5</c:v>
                </c:pt>
                <c:pt idx="44047">
                  <c:v>1.07080007186397E-5</c:v>
                </c:pt>
                <c:pt idx="44048">
                  <c:v>1.39148696791854E-4</c:v>
                </c:pt>
                <c:pt idx="44049">
                  <c:v>9.5082832798917705E-3</c:v>
                </c:pt>
                <c:pt idx="44050">
                  <c:v>1.29917654456057E-3</c:v>
                </c:pt>
                <c:pt idx="44051">
                  <c:v>1.72432357039768E-2</c:v>
                </c:pt>
                <c:pt idx="44052">
                  <c:v>1.21099188326707E-3</c:v>
                </c:pt>
                <c:pt idx="44053">
                  <c:v>1.05830933812663E-4</c:v>
                </c:pt>
                <c:pt idx="44054">
                  <c:v>6.7861828636821803E-2</c:v>
                </c:pt>
                <c:pt idx="44055">
                  <c:v>4.1989489125221803E-3</c:v>
                </c:pt>
                <c:pt idx="44056">
                  <c:v>7.8978969707943197E-3</c:v>
                </c:pt>
                <c:pt idx="44057">
                  <c:v>2.08107829531928E-4</c:v>
                </c:pt>
                <c:pt idx="44058">
                  <c:v>5.1892427381850404E-4</c:v>
                </c:pt>
                <c:pt idx="44059">
                  <c:v>8.4775606834348904E-4</c:v>
                </c:pt>
                <c:pt idx="44060">
                  <c:v>3.6337400081225498E-3</c:v>
                </c:pt>
                <c:pt idx="44061">
                  <c:v>5.2671324436881798E-3</c:v>
                </c:pt>
                <c:pt idx="44062">
                  <c:v>3.2816459428336499E-5</c:v>
                </c:pt>
                <c:pt idx="44063">
                  <c:v>9.6228135698160893E-3</c:v>
                </c:pt>
                <c:pt idx="44064">
                  <c:v>3.4319667494377598E-4</c:v>
                </c:pt>
                <c:pt idx="44065">
                  <c:v>2.29976589185995E-5</c:v>
                </c:pt>
                <c:pt idx="44066">
                  <c:v>1.1620349072062901E-3</c:v>
                </c:pt>
                <c:pt idx="44067">
                  <c:v>6.0365274725608599E-4</c:v>
                </c:pt>
                <c:pt idx="44068">
                  <c:v>4.85099188793312E-4</c:v>
                </c:pt>
                <c:pt idx="44069">
                  <c:v>7.6014608395936299E-3</c:v>
                </c:pt>
                <c:pt idx="44070">
                  <c:v>2.0356065390542201E-4</c:v>
                </c:pt>
                <c:pt idx="44071">
                  <c:v>1.34158966474344E-3</c:v>
                </c:pt>
                <c:pt idx="44072">
                  <c:v>5.9827916204021399E-2</c:v>
                </c:pt>
                <c:pt idx="44073">
                  <c:v>5.3474858269717798E-4</c:v>
                </c:pt>
                <c:pt idx="44074">
                  <c:v>5.6880426953937697E-5</c:v>
                </c:pt>
                <c:pt idx="44075">
                  <c:v>1.20447034697225E-3</c:v>
                </c:pt>
                <c:pt idx="44076">
                  <c:v>1.7373945391441199E-3</c:v>
                </c:pt>
                <c:pt idx="44077">
                  <c:v>1.16087908547172E-4</c:v>
                </c:pt>
                <c:pt idx="44078">
                  <c:v>4.30344861858456E-3</c:v>
                </c:pt>
                <c:pt idx="44079">
                  <c:v>4.9802460695791201E-6</c:v>
                </c:pt>
                <c:pt idx="44080">
                  <c:v>2.31033495765114E-4</c:v>
                </c:pt>
                <c:pt idx="44081">
                  <c:v>5.13216480079981E-3</c:v>
                </c:pt>
                <c:pt idx="44082">
                  <c:v>2.8755473750922598E-4</c:v>
                </c:pt>
                <c:pt idx="44083">
                  <c:v>1.32070440555391E-4</c:v>
                </c:pt>
                <c:pt idx="44084">
                  <c:v>1.7972364707077499E-4</c:v>
                </c:pt>
                <c:pt idx="44085">
                  <c:v>3.5774326047908702E-4</c:v>
                </c:pt>
                <c:pt idx="44086">
                  <c:v>2.7493244827674599E-4</c:v>
                </c:pt>
                <c:pt idx="44087">
                  <c:v>9.6507479558798602E-4</c:v>
                </c:pt>
                <c:pt idx="44088">
                  <c:v>1.4014280816425001E-4</c:v>
                </c:pt>
                <c:pt idx="44089">
                  <c:v>1.61904806784976E-6</c:v>
                </c:pt>
                <c:pt idx="44090">
                  <c:v>6.8302840496197202E-5</c:v>
                </c:pt>
                <c:pt idx="44091">
                  <c:v>2.8259529671028098E-4</c:v>
                </c:pt>
                <c:pt idx="44092">
                  <c:v>1.3053095319192399E-3</c:v>
                </c:pt>
                <c:pt idx="44093">
                  <c:v>2.3288192359725501E-6</c:v>
                </c:pt>
                <c:pt idx="44094">
                  <c:v>3.6431839980442002E-3</c:v>
                </c:pt>
                <c:pt idx="44095">
                  <c:v>0.189512641160512</c:v>
                </c:pt>
                <c:pt idx="44096">
                  <c:v>1.64482415407439E-2</c:v>
                </c:pt>
                <c:pt idx="44097">
                  <c:v>1.6411560375274899E-4</c:v>
                </c:pt>
                <c:pt idx="44098">
                  <c:v>5.8735151035865004E-4</c:v>
                </c:pt>
                <c:pt idx="44099">
                  <c:v>1.0276963196220699E-3</c:v>
                </c:pt>
                <c:pt idx="44100">
                  <c:v>8.7883686298256801E-7</c:v>
                </c:pt>
                <c:pt idx="44101">
                  <c:v>0.29005257501340398</c:v>
                </c:pt>
                <c:pt idx="44102">
                  <c:v>0.22708938159336001</c:v>
                </c:pt>
                <c:pt idx="44103">
                  <c:v>2.2811429318064701E-2</c:v>
                </c:pt>
                <c:pt idx="44104">
                  <c:v>1.40640311266015E-3</c:v>
                </c:pt>
                <c:pt idx="44105">
                  <c:v>3.56477611897361E-5</c:v>
                </c:pt>
                <c:pt idx="44106">
                  <c:v>1.39779658257528E-2</c:v>
                </c:pt>
                <c:pt idx="44107">
                  <c:v>9.4183695422105796E-3</c:v>
                </c:pt>
                <c:pt idx="44108">
                  <c:v>4.11002729951722E-7</c:v>
                </c:pt>
                <c:pt idx="44109">
                  <c:v>1.02505004251655E-4</c:v>
                </c:pt>
                <c:pt idx="44110">
                  <c:v>9.877154452008559E-4</c:v>
                </c:pt>
                <c:pt idx="44111">
                  <c:v>2.9267893897728101E-4</c:v>
                </c:pt>
                <c:pt idx="44112">
                  <c:v>6.2751448512228004E-4</c:v>
                </c:pt>
                <c:pt idx="44113">
                  <c:v>1.0517865819477601E-5</c:v>
                </c:pt>
                <c:pt idx="44114">
                  <c:v>4.9771484120139805E-4</c:v>
                </c:pt>
                <c:pt idx="44115">
                  <c:v>1.48312028291966E-2</c:v>
                </c:pt>
                <c:pt idx="44116">
                  <c:v>4.7478682664747502E-4</c:v>
                </c:pt>
                <c:pt idx="44117">
                  <c:v>2.5288238884014802E-4</c:v>
                </c:pt>
                <c:pt idx="44118">
                  <c:v>9.08350470240386E-3</c:v>
                </c:pt>
                <c:pt idx="44119">
                  <c:v>1.8082339674634399E-4</c:v>
                </c:pt>
                <c:pt idx="44120">
                  <c:v>3.34849903540978E-7</c:v>
                </c:pt>
                <c:pt idx="44121">
                  <c:v>3.6189793878964503E-2</c:v>
                </c:pt>
                <c:pt idx="44122">
                  <c:v>5.00422864049663E-3</c:v>
                </c:pt>
                <c:pt idx="44123">
                  <c:v>6.6018514770077499E-3</c:v>
                </c:pt>
                <c:pt idx="44124">
                  <c:v>2.08009660862727E-4</c:v>
                </c:pt>
                <c:pt idx="44125">
                  <c:v>1.45880027511633E-6</c:v>
                </c:pt>
                <c:pt idx="44126">
                  <c:v>1.9819299094150699E-6</c:v>
                </c:pt>
                <c:pt idx="44127">
                  <c:v>1.3516174339475599E-2</c:v>
                </c:pt>
                <c:pt idx="44128">
                  <c:v>7.9870001756389105E-4</c:v>
                </c:pt>
                <c:pt idx="44129">
                  <c:v>2.2481954541293901E-4</c:v>
                </c:pt>
                <c:pt idx="44130">
                  <c:v>1.7099494647792101E-2</c:v>
                </c:pt>
                <c:pt idx="44131">
                  <c:v>4.5803869909693699E-5</c:v>
                </c:pt>
                <c:pt idx="44132">
                  <c:v>3.4797370944397302E-5</c:v>
                </c:pt>
                <c:pt idx="44133">
                  <c:v>4.2868956580117499E-3</c:v>
                </c:pt>
                <c:pt idx="44134">
                  <c:v>4.25305575390355E-4</c:v>
                </c:pt>
                <c:pt idx="44135">
                  <c:v>1.41571130639113E-3</c:v>
                </c:pt>
                <c:pt idx="44136">
                  <c:v>1.8750156314236899E-7</c:v>
                </c:pt>
                <c:pt idx="44137">
                  <c:v>3.3178943688893999E-4</c:v>
                </c:pt>
                <c:pt idx="44138">
                  <c:v>3.3817516287718398E-4</c:v>
                </c:pt>
                <c:pt idx="44139">
                  <c:v>3.46678309275953E-4</c:v>
                </c:pt>
                <c:pt idx="44140">
                  <c:v>2.84898882800563E-3</c:v>
                </c:pt>
                <c:pt idx="44141">
                  <c:v>2.5356763334322401E-4</c:v>
                </c:pt>
                <c:pt idx="44142">
                  <c:v>1.5006298965447001E-3</c:v>
                </c:pt>
                <c:pt idx="44143">
                  <c:v>7.9911351292784698E-3</c:v>
                </c:pt>
                <c:pt idx="44144">
                  <c:v>6.2939925873756804E-4</c:v>
                </c:pt>
                <c:pt idx="44145">
                  <c:v>1.4978198658467399E-4</c:v>
                </c:pt>
                <c:pt idx="44146">
                  <c:v>8.5985059520818201E-4</c:v>
                </c:pt>
                <c:pt idx="44147">
                  <c:v>5.1099289152262302E-4</c:v>
                </c:pt>
                <c:pt idx="44148">
                  <c:v>1.1477135588511E-4</c:v>
                </c:pt>
                <c:pt idx="44149">
                  <c:v>0.44542711676879199</c:v>
                </c:pt>
                <c:pt idx="44150">
                  <c:v>1.20100070241294E-4</c:v>
                </c:pt>
                <c:pt idx="44151">
                  <c:v>5.20339790554093E-6</c:v>
                </c:pt>
                <c:pt idx="44152">
                  <c:v>8.3420346928464693E-3</c:v>
                </c:pt>
                <c:pt idx="44153">
                  <c:v>1.1534938826967999E-4</c:v>
                </c:pt>
                <c:pt idx="44154">
                  <c:v>2.1316415362934799E-4</c:v>
                </c:pt>
                <c:pt idx="44155">
                  <c:v>2.2395258242939501E-6</c:v>
                </c:pt>
                <c:pt idx="44156">
                  <c:v>1.4850035997465E-4</c:v>
                </c:pt>
                <c:pt idx="44157">
                  <c:v>7.72552081841699E-3</c:v>
                </c:pt>
                <c:pt idx="44158">
                  <c:v>3.5291498659956701E-7</c:v>
                </c:pt>
                <c:pt idx="44159">
                  <c:v>3.06011503496538E-2</c:v>
                </c:pt>
                <c:pt idx="44160">
                  <c:v>6.5112745197930899E-6</c:v>
                </c:pt>
                <c:pt idx="44161">
                  <c:v>2.4420794554977899E-3</c:v>
                </c:pt>
                <c:pt idx="44162">
                  <c:v>2.96829133966766E-3</c:v>
                </c:pt>
                <c:pt idx="44163">
                  <c:v>2.8182146958891699E-3</c:v>
                </c:pt>
                <c:pt idx="44164">
                  <c:v>1.03215833359526E-3</c:v>
                </c:pt>
                <c:pt idx="44165">
                  <c:v>2.6763561913084301E-4</c:v>
                </c:pt>
                <c:pt idx="44166">
                  <c:v>1.7926845532657999E-4</c:v>
                </c:pt>
                <c:pt idx="44167">
                  <c:v>3.2183144370793301E-5</c:v>
                </c:pt>
                <c:pt idx="44168">
                  <c:v>4.5063367066909398E-5</c:v>
                </c:pt>
                <c:pt idx="44169">
                  <c:v>6.38391540999037E-4</c:v>
                </c:pt>
                <c:pt idx="44170">
                  <c:v>1.4275629691240299E-4</c:v>
                </c:pt>
                <c:pt idx="44171">
                  <c:v>5.1388016704952697E-3</c:v>
                </c:pt>
                <c:pt idx="44172">
                  <c:v>2.74824793829962E-3</c:v>
                </c:pt>
                <c:pt idx="44173">
                  <c:v>1.32823858574165E-2</c:v>
                </c:pt>
                <c:pt idx="44174">
                  <c:v>1.8291141876502399E-3</c:v>
                </c:pt>
                <c:pt idx="44175">
                  <c:v>1.0583736079273799E-3</c:v>
                </c:pt>
                <c:pt idx="44176">
                  <c:v>3.4445997970284801E-3</c:v>
                </c:pt>
                <c:pt idx="44177">
                  <c:v>4.6012084406464799E-4</c:v>
                </c:pt>
                <c:pt idx="44178">
                  <c:v>2.4067173531057401E-4</c:v>
                </c:pt>
                <c:pt idx="44179">
                  <c:v>4.2570757354718598E-4</c:v>
                </c:pt>
                <c:pt idx="44180">
                  <c:v>3.4634580639112201E-3</c:v>
                </c:pt>
                <c:pt idx="44181">
                  <c:v>3.25616623429433E-3</c:v>
                </c:pt>
                <c:pt idx="44182">
                  <c:v>5.4845681061135203E-4</c:v>
                </c:pt>
                <c:pt idx="44183">
                  <c:v>2.1722864391606698E-6</c:v>
                </c:pt>
                <c:pt idx="44184">
                  <c:v>2.9957448822048802E-2</c:v>
                </c:pt>
                <c:pt idx="44185">
                  <c:v>3.9190213060886798E-4</c:v>
                </c:pt>
                <c:pt idx="44186">
                  <c:v>7.9833177337628406E-3</c:v>
                </c:pt>
                <c:pt idx="44187">
                  <c:v>5.4127849353787503E-4</c:v>
                </c:pt>
                <c:pt idx="44188">
                  <c:v>7.9763141659053803E-4</c:v>
                </c:pt>
                <c:pt idx="44189">
                  <c:v>2.5859550046454001E-4</c:v>
                </c:pt>
                <c:pt idx="44190">
                  <c:v>9.9969061145875802E-5</c:v>
                </c:pt>
                <c:pt idx="44191">
                  <c:v>2.5602395312010898E-3</c:v>
                </c:pt>
                <c:pt idx="44192">
                  <c:v>7.6133323838710899E-4</c:v>
                </c:pt>
                <c:pt idx="44193">
                  <c:v>6.2956903335721799E-3</c:v>
                </c:pt>
                <c:pt idx="44194">
                  <c:v>5.0392884855881095E-4</c:v>
                </c:pt>
                <c:pt idx="44195">
                  <c:v>2.0331789577517998E-3</c:v>
                </c:pt>
                <c:pt idx="44196">
                  <c:v>1.6314949301870501E-4</c:v>
                </c:pt>
                <c:pt idx="44197">
                  <c:v>2.8162030404698502E-4</c:v>
                </c:pt>
                <c:pt idx="44198">
                  <c:v>5.4546646872689501E-7</c:v>
                </c:pt>
                <c:pt idx="44199">
                  <c:v>1.51151112779629E-2</c:v>
                </c:pt>
                <c:pt idx="44200">
                  <c:v>3.0443580348188601E-3</c:v>
                </c:pt>
                <c:pt idx="44201">
                  <c:v>6.4547607938329396E-4</c:v>
                </c:pt>
                <c:pt idx="44202">
                  <c:v>1.72006664358344E-2</c:v>
                </c:pt>
                <c:pt idx="44203">
                  <c:v>5.7365253698288899E-3</c:v>
                </c:pt>
                <c:pt idx="44204">
                  <c:v>1.7772962041925401E-3</c:v>
                </c:pt>
                <c:pt idx="44205">
                  <c:v>1.2215001520606001E-2</c:v>
                </c:pt>
                <c:pt idx="44206">
                  <c:v>5.7735552350966898E-4</c:v>
                </c:pt>
                <c:pt idx="44207">
                  <c:v>3.64733310790048E-6</c:v>
                </c:pt>
                <c:pt idx="44208">
                  <c:v>8.4959779221879597E-2</c:v>
                </c:pt>
                <c:pt idx="44209">
                  <c:v>3.5300724472863202E-4</c:v>
                </c:pt>
                <c:pt idx="44210">
                  <c:v>2.20018637879745E-7</c:v>
                </c:pt>
                <c:pt idx="44211">
                  <c:v>2.8884041198097798E-4</c:v>
                </c:pt>
                <c:pt idx="44212">
                  <c:v>7.0849083140511103E-5</c:v>
                </c:pt>
                <c:pt idx="44213">
                  <c:v>3.4431997134473299E-4</c:v>
                </c:pt>
                <c:pt idx="44214">
                  <c:v>1.8108599204532801E-4</c:v>
                </c:pt>
                <c:pt idx="44215">
                  <c:v>3.4209821952313203E-5</c:v>
                </c:pt>
                <c:pt idx="44216">
                  <c:v>4.3962648258942202E-4</c:v>
                </c:pt>
                <c:pt idx="44217">
                  <c:v>4.74044121626391E-4</c:v>
                </c:pt>
                <c:pt idx="44218">
                  <c:v>2.2826870187941101E-4</c:v>
                </c:pt>
                <c:pt idx="44219">
                  <c:v>1.15429950360516E-4</c:v>
                </c:pt>
                <c:pt idx="44220">
                  <c:v>2.1838856644196799E-6</c:v>
                </c:pt>
                <c:pt idx="44221">
                  <c:v>9.2068552485907503E-3</c:v>
                </c:pt>
                <c:pt idx="44222">
                  <c:v>4.1088531833430199E-7</c:v>
                </c:pt>
                <c:pt idx="44223">
                  <c:v>3.4962027754999501E-4</c:v>
                </c:pt>
                <c:pt idx="44224">
                  <c:v>8.4274544927114703E-5</c:v>
                </c:pt>
                <c:pt idx="44225">
                  <c:v>9.3586067106450292E-3</c:v>
                </c:pt>
                <c:pt idx="44226">
                  <c:v>9.6241273006874304E-4</c:v>
                </c:pt>
                <c:pt idx="44227">
                  <c:v>7.7920538354518394E-6</c:v>
                </c:pt>
                <c:pt idx="44228">
                  <c:v>2.91421923191431E-4</c:v>
                </c:pt>
                <c:pt idx="44229">
                  <c:v>1.1486248676940401E-3</c:v>
                </c:pt>
                <c:pt idx="44230">
                  <c:v>4.3249504971378102E-4</c:v>
                </c:pt>
                <c:pt idx="44231">
                  <c:v>9.6954236461594095E-4</c:v>
                </c:pt>
                <c:pt idx="44232">
                  <c:v>4.8378535035168503E-5</c:v>
                </c:pt>
                <c:pt idx="44233">
                  <c:v>4.88530183014976E-5</c:v>
                </c:pt>
                <c:pt idx="44234">
                  <c:v>0.15039380492439999</c:v>
                </c:pt>
                <c:pt idx="44235">
                  <c:v>4.3355209673563103E-3</c:v>
                </c:pt>
                <c:pt idx="44236">
                  <c:v>1.09484371693328E-2</c:v>
                </c:pt>
                <c:pt idx="44237">
                  <c:v>1.0227324734379899E-3</c:v>
                </c:pt>
                <c:pt idx="44238">
                  <c:v>1.5493428910749701E-3</c:v>
                </c:pt>
                <c:pt idx="44239">
                  <c:v>1.9877369619024601E-4</c:v>
                </c:pt>
                <c:pt idx="44240">
                  <c:v>2.0804721629480899E-4</c:v>
                </c:pt>
                <c:pt idx="44241">
                  <c:v>2.1582055884531201E-2</c:v>
                </c:pt>
                <c:pt idx="44242">
                  <c:v>1.68260672944333E-7</c:v>
                </c:pt>
                <c:pt idx="44243">
                  <c:v>0.29055036430470099</c:v>
                </c:pt>
                <c:pt idx="44244">
                  <c:v>4.5691457607891603E-5</c:v>
                </c:pt>
                <c:pt idx="44245">
                  <c:v>7.6082484134264505E-5</c:v>
                </c:pt>
                <c:pt idx="44246">
                  <c:v>3.5326495992758799E-4</c:v>
                </c:pt>
                <c:pt idx="44247">
                  <c:v>1.7069409612353501E-3</c:v>
                </c:pt>
                <c:pt idx="44248">
                  <c:v>7.5456827968050505E-4</c:v>
                </c:pt>
                <c:pt idx="44249">
                  <c:v>1.5992537797304099E-3</c:v>
                </c:pt>
                <c:pt idx="44250">
                  <c:v>1.26774610190295E-3</c:v>
                </c:pt>
                <c:pt idx="44251">
                  <c:v>1.05967033696083E-4</c:v>
                </c:pt>
                <c:pt idx="44252">
                  <c:v>7.2171265989980603E-4</c:v>
                </c:pt>
                <c:pt idx="44253">
                  <c:v>6.9124480059190401E-4</c:v>
                </c:pt>
                <c:pt idx="44254">
                  <c:v>5.7324706956236599E-4</c:v>
                </c:pt>
                <c:pt idx="44255">
                  <c:v>1.9486008053376999E-4</c:v>
                </c:pt>
                <c:pt idx="44256">
                  <c:v>1.5924752157169201E-4</c:v>
                </c:pt>
                <c:pt idx="44257">
                  <c:v>1.0509108620245099E-4</c:v>
                </c:pt>
                <c:pt idx="44258">
                  <c:v>6.3301738513710996E-4</c:v>
                </c:pt>
                <c:pt idx="44259">
                  <c:v>1.86561540620988E-2</c:v>
                </c:pt>
                <c:pt idx="44260">
                  <c:v>8.69888955931077E-4</c:v>
                </c:pt>
                <c:pt idx="44261">
                  <c:v>5.5371990568467899E-3</c:v>
                </c:pt>
                <c:pt idx="44262">
                  <c:v>1.9616394557266398E-3</c:v>
                </c:pt>
                <c:pt idx="44263">
                  <c:v>4.4593389446753598E-3</c:v>
                </c:pt>
                <c:pt idx="44264">
                  <c:v>4.2964377445223999E-5</c:v>
                </c:pt>
                <c:pt idx="44265">
                  <c:v>3.8679204446734301E-4</c:v>
                </c:pt>
                <c:pt idx="44266">
                  <c:v>2.54699479004524E-2</c:v>
                </c:pt>
                <c:pt idx="44267">
                  <c:v>3.08088000028157E-2</c:v>
                </c:pt>
                <c:pt idx="44268">
                  <c:v>2.3401303356553899E-3</c:v>
                </c:pt>
                <c:pt idx="44269">
                  <c:v>1.2664924206630901E-6</c:v>
                </c:pt>
                <c:pt idx="44270">
                  <c:v>2.2659716172285802E-3</c:v>
                </c:pt>
                <c:pt idx="44271">
                  <c:v>2.5456283975645102E-4</c:v>
                </c:pt>
                <c:pt idx="44272">
                  <c:v>1.9851640123861002E-3</c:v>
                </c:pt>
                <c:pt idx="44273">
                  <c:v>1.0546595033629001E-3</c:v>
                </c:pt>
                <c:pt idx="44274">
                  <c:v>3.2823454583029801E-4</c:v>
                </c:pt>
                <c:pt idx="44275">
                  <c:v>1.02499118298264E-4</c:v>
                </c:pt>
                <c:pt idx="44276">
                  <c:v>2.5760779477471001E-2</c:v>
                </c:pt>
                <c:pt idx="44277">
                  <c:v>5.2223781757191101E-6</c:v>
                </c:pt>
                <c:pt idx="44278">
                  <c:v>1.0711067126479699E-2</c:v>
                </c:pt>
                <c:pt idx="44279">
                  <c:v>7.2143958695150898E-5</c:v>
                </c:pt>
                <c:pt idx="44280">
                  <c:v>8.5942689152365703E-4</c:v>
                </c:pt>
                <c:pt idx="44281">
                  <c:v>6.7548625768651003E-6</c:v>
                </c:pt>
                <c:pt idx="44282">
                  <c:v>1.8034689169236901E-3</c:v>
                </c:pt>
                <c:pt idx="44283">
                  <c:v>1.43286869870602E-5</c:v>
                </c:pt>
                <c:pt idx="44284">
                  <c:v>6.6829582588968597E-5</c:v>
                </c:pt>
                <c:pt idx="44285">
                  <c:v>1.9248157270077599E-5</c:v>
                </c:pt>
                <c:pt idx="44286">
                  <c:v>1.6061367439347701E-2</c:v>
                </c:pt>
                <c:pt idx="44287">
                  <c:v>1.2564321238224199E-4</c:v>
                </c:pt>
                <c:pt idx="44288">
                  <c:v>1.41680756392531E-6</c:v>
                </c:pt>
                <c:pt idx="44289">
                  <c:v>1.0017705359568699E-2</c:v>
                </c:pt>
                <c:pt idx="44290">
                  <c:v>7.2811396703557805E-7</c:v>
                </c:pt>
                <c:pt idx="44291">
                  <c:v>5.3647628738205498E-5</c:v>
                </c:pt>
                <c:pt idx="44292">
                  <c:v>3.4620637577557499E-4</c:v>
                </c:pt>
                <c:pt idx="44293">
                  <c:v>1.6618667546782801E-3</c:v>
                </c:pt>
                <c:pt idx="44294">
                  <c:v>1.8650935243976101E-5</c:v>
                </c:pt>
                <c:pt idx="44295">
                  <c:v>2.9709780904506799E-3</c:v>
                </c:pt>
                <c:pt idx="44296">
                  <c:v>2.8880329228474598E-7</c:v>
                </c:pt>
                <c:pt idx="44297">
                  <c:v>3.39811733490855E-4</c:v>
                </c:pt>
                <c:pt idx="44298">
                  <c:v>4.83617803299791E-5</c:v>
                </c:pt>
                <c:pt idx="44299">
                  <c:v>5.23264804532457E-2</c:v>
                </c:pt>
                <c:pt idx="44300">
                  <c:v>1.27364811368458E-4</c:v>
                </c:pt>
                <c:pt idx="44301">
                  <c:v>7.0135560514538699E-6</c:v>
                </c:pt>
                <c:pt idx="44302">
                  <c:v>3.48782352904801E-5</c:v>
                </c:pt>
                <c:pt idx="44303">
                  <c:v>2.4699646547713199E-3</c:v>
                </c:pt>
                <c:pt idx="44304">
                  <c:v>5.5865422150653404E-4</c:v>
                </c:pt>
                <c:pt idx="44305">
                  <c:v>3.6401895126273098E-3</c:v>
                </c:pt>
                <c:pt idx="44306">
                  <c:v>5.8080195979694103E-7</c:v>
                </c:pt>
                <c:pt idx="44307">
                  <c:v>4.1506224660871102E-5</c:v>
                </c:pt>
                <c:pt idx="44308">
                  <c:v>8.1797415878035792E-3</c:v>
                </c:pt>
                <c:pt idx="44309">
                  <c:v>3.2411051315061397E-4</c:v>
                </c:pt>
                <c:pt idx="44310">
                  <c:v>1.8156612104236101E-2</c:v>
                </c:pt>
                <c:pt idx="44311">
                  <c:v>7.9293360785309507E-5</c:v>
                </c:pt>
                <c:pt idx="44312">
                  <c:v>3.7492498707789501E-4</c:v>
                </c:pt>
                <c:pt idx="44313">
                  <c:v>2.4977037114980402E-3</c:v>
                </c:pt>
                <c:pt idx="44314">
                  <c:v>0.22033840406413799</c:v>
                </c:pt>
                <c:pt idx="44315">
                  <c:v>9.08738288802845E-5</c:v>
                </c:pt>
                <c:pt idx="44316">
                  <c:v>7.6348218623077603E-4</c:v>
                </c:pt>
                <c:pt idx="44317">
                  <c:v>3.0956678214333699E-6</c:v>
                </c:pt>
                <c:pt idx="44318">
                  <c:v>4.4753293094408203E-5</c:v>
                </c:pt>
                <c:pt idx="44319">
                  <c:v>1.52998768201745E-4</c:v>
                </c:pt>
                <c:pt idx="44320">
                  <c:v>1.0375634610741299E-2</c:v>
                </c:pt>
                <c:pt idx="44321">
                  <c:v>1.1019756407077299E-2</c:v>
                </c:pt>
                <c:pt idx="44322">
                  <c:v>5.9698995611461698E-4</c:v>
                </c:pt>
                <c:pt idx="44323">
                  <c:v>4.9624482507744098E-5</c:v>
                </c:pt>
                <c:pt idx="44324">
                  <c:v>5.2833222290166899E-7</c:v>
                </c:pt>
                <c:pt idx="44325">
                  <c:v>4.0635569270099899E-3</c:v>
                </c:pt>
                <c:pt idx="44326">
                  <c:v>3.58894875163576E-2</c:v>
                </c:pt>
                <c:pt idx="44327">
                  <c:v>1.14810616098156E-5</c:v>
                </c:pt>
                <c:pt idx="44328">
                  <c:v>4.1315785932710698E-3</c:v>
                </c:pt>
                <c:pt idx="44329">
                  <c:v>6.0539865406150704E-4</c:v>
                </c:pt>
                <c:pt idx="44330">
                  <c:v>1.42187617127337E-4</c:v>
                </c:pt>
                <c:pt idx="44331">
                  <c:v>2.7248175999298899E-4</c:v>
                </c:pt>
                <c:pt idx="44332">
                  <c:v>5.82977859296771E-5</c:v>
                </c:pt>
                <c:pt idx="44333">
                  <c:v>1.81657371325616E-3</c:v>
                </c:pt>
                <c:pt idx="44334">
                  <c:v>1.8105078822104701E-4</c:v>
                </c:pt>
                <c:pt idx="44335">
                  <c:v>1.5641742835511001E-2</c:v>
                </c:pt>
                <c:pt idx="44336">
                  <c:v>2.97823842380339E-4</c:v>
                </c:pt>
                <c:pt idx="44337">
                  <c:v>1.3244959375264699E-4</c:v>
                </c:pt>
                <c:pt idx="44338">
                  <c:v>2.4509259234137201E-3</c:v>
                </c:pt>
                <c:pt idx="44339">
                  <c:v>4.5582020291693603E-6</c:v>
                </c:pt>
                <c:pt idx="44340">
                  <c:v>6.1684790385362696E-5</c:v>
                </c:pt>
                <c:pt idx="44341">
                  <c:v>2.65081611958283E-5</c:v>
                </c:pt>
                <c:pt idx="44342">
                  <c:v>2.39027028710307E-4</c:v>
                </c:pt>
                <c:pt idx="44343">
                  <c:v>3.0631483154732499E-2</c:v>
                </c:pt>
                <c:pt idx="44344">
                  <c:v>1.1505997973259199E-2</c:v>
                </c:pt>
                <c:pt idx="44345">
                  <c:v>1.5574958584152301E-6</c:v>
                </c:pt>
                <c:pt idx="44346">
                  <c:v>7.4222067269710803E-3</c:v>
                </c:pt>
                <c:pt idx="44347">
                  <c:v>1.50054852844156E-3</c:v>
                </c:pt>
                <c:pt idx="44348">
                  <c:v>1.47790574096927E-4</c:v>
                </c:pt>
                <c:pt idx="44349">
                  <c:v>9.0903477835799999E-3</c:v>
                </c:pt>
                <c:pt idx="44350">
                  <c:v>1.42317881648074E-4</c:v>
                </c:pt>
                <c:pt idx="44351">
                  <c:v>6.1442373429828901E-5</c:v>
                </c:pt>
                <c:pt idx="44352">
                  <c:v>1.8928935282267899E-4</c:v>
                </c:pt>
                <c:pt idx="44353">
                  <c:v>1.41962193259871E-4</c:v>
                </c:pt>
                <c:pt idx="44354">
                  <c:v>4.1806689789951198E-5</c:v>
                </c:pt>
                <c:pt idx="44355">
                  <c:v>1.68719536599723E-4</c:v>
                </c:pt>
                <c:pt idx="44356">
                  <c:v>2.2716855632456799E-4</c:v>
                </c:pt>
                <c:pt idx="44357">
                  <c:v>4.0013252087330899E-4</c:v>
                </c:pt>
                <c:pt idx="44358">
                  <c:v>1.3936522050456301E-4</c:v>
                </c:pt>
                <c:pt idx="44359">
                  <c:v>5.0979056536981203E-6</c:v>
                </c:pt>
                <c:pt idx="44360">
                  <c:v>1.5405511042552899E-4</c:v>
                </c:pt>
                <c:pt idx="44361">
                  <c:v>2.0290750522895299E-4</c:v>
                </c:pt>
                <c:pt idx="44362">
                  <c:v>3.9052251773071602E-4</c:v>
                </c:pt>
                <c:pt idx="44363">
                  <c:v>3.8258862316651099E-2</c:v>
                </c:pt>
                <c:pt idx="44364">
                  <c:v>1.18985912964703E-3</c:v>
                </c:pt>
                <c:pt idx="44365">
                  <c:v>2.0079107708695799E-4</c:v>
                </c:pt>
                <c:pt idx="44366">
                  <c:v>3.3045501254819101E-7</c:v>
                </c:pt>
                <c:pt idx="44367">
                  <c:v>8.6885390967122696E-5</c:v>
                </c:pt>
                <c:pt idx="44368">
                  <c:v>1.3572200107368499E-7</c:v>
                </c:pt>
                <c:pt idx="44369">
                  <c:v>1.72774118705308E-6</c:v>
                </c:pt>
                <c:pt idx="44370">
                  <c:v>1.2416704643077601E-7</c:v>
                </c:pt>
                <c:pt idx="44371">
                  <c:v>2.5624425020917302E-4</c:v>
                </c:pt>
                <c:pt idx="44372">
                  <c:v>5.7291821961801296E-3</c:v>
                </c:pt>
                <c:pt idx="44373">
                  <c:v>8.5839624182961003E-4</c:v>
                </c:pt>
                <c:pt idx="44374">
                  <c:v>5.9205609422168498E-5</c:v>
                </c:pt>
                <c:pt idx="44375">
                  <c:v>4.9223589711012999E-5</c:v>
                </c:pt>
                <c:pt idx="44376">
                  <c:v>3.8936412327739099E-5</c:v>
                </c:pt>
                <c:pt idx="44377">
                  <c:v>8.3789925881215099E-4</c:v>
                </c:pt>
                <c:pt idx="44378">
                  <c:v>4.6520069066004303E-3</c:v>
                </c:pt>
                <c:pt idx="44379">
                  <c:v>5.93080270124971E-5</c:v>
                </c:pt>
                <c:pt idx="44380">
                  <c:v>1.6102479276603699E-3</c:v>
                </c:pt>
                <c:pt idx="44381">
                  <c:v>8.0216722847311405E-5</c:v>
                </c:pt>
                <c:pt idx="44382">
                  <c:v>7.6342214981770197E-3</c:v>
                </c:pt>
                <c:pt idx="44383">
                  <c:v>1.16704763738202E-3</c:v>
                </c:pt>
                <c:pt idx="44384">
                  <c:v>1.1674717440808501E-4</c:v>
                </c:pt>
                <c:pt idx="44385">
                  <c:v>2.6995467126685298E-3</c:v>
                </c:pt>
                <c:pt idx="44386">
                  <c:v>1.4364593165511601E-4</c:v>
                </c:pt>
                <c:pt idx="44387">
                  <c:v>1.0130328295447801E-4</c:v>
                </c:pt>
                <c:pt idx="44388">
                  <c:v>1.28882289469206E-3</c:v>
                </c:pt>
                <c:pt idx="44389">
                  <c:v>1.02784770224371E-5</c:v>
                </c:pt>
                <c:pt idx="44390">
                  <c:v>5.77564564818107E-2</c:v>
                </c:pt>
                <c:pt idx="44391">
                  <c:v>2.8864034934012E-2</c:v>
                </c:pt>
                <c:pt idx="44392">
                  <c:v>1.3475795419978101E-4</c:v>
                </c:pt>
                <c:pt idx="44393">
                  <c:v>3.0978607344501203E-5</c:v>
                </c:pt>
                <c:pt idx="44394">
                  <c:v>1.77559478799898E-3</c:v>
                </c:pt>
                <c:pt idx="44395">
                  <c:v>4.70989066759006E-5</c:v>
                </c:pt>
                <c:pt idx="44396">
                  <c:v>3.1353352840926102E-4</c:v>
                </c:pt>
                <c:pt idx="44397">
                  <c:v>1.42803813761513E-3</c:v>
                </c:pt>
                <c:pt idx="44398">
                  <c:v>1.29563125792256E-4</c:v>
                </c:pt>
                <c:pt idx="44399">
                  <c:v>2.61546089827192E-3</c:v>
                </c:pt>
                <c:pt idx="44400">
                  <c:v>6.5195411869743594E-5</c:v>
                </c:pt>
                <c:pt idx="44401">
                  <c:v>6.0995125452615001E-4</c:v>
                </c:pt>
                <c:pt idx="44402">
                  <c:v>4.7664553049662303E-5</c:v>
                </c:pt>
                <c:pt idx="44403">
                  <c:v>2.1109003558768001E-4</c:v>
                </c:pt>
                <c:pt idx="44404">
                  <c:v>6.2367158891572698E-3</c:v>
                </c:pt>
                <c:pt idx="44405">
                  <c:v>3.77841223250177E-6</c:v>
                </c:pt>
                <c:pt idx="44406">
                  <c:v>4.4328203271469099E-3</c:v>
                </c:pt>
                <c:pt idx="44407">
                  <c:v>2.0269215857287101E-5</c:v>
                </c:pt>
                <c:pt idx="44408">
                  <c:v>1.7640168234962701E-3</c:v>
                </c:pt>
                <c:pt idx="44409">
                  <c:v>2.36487748557249E-4</c:v>
                </c:pt>
                <c:pt idx="44410">
                  <c:v>1.17148034398035E-4</c:v>
                </c:pt>
                <c:pt idx="44411">
                  <c:v>8.2591123924201596E-3</c:v>
                </c:pt>
                <c:pt idx="44412">
                  <c:v>3.4287551821256398E-4</c:v>
                </c:pt>
                <c:pt idx="44413">
                  <c:v>9.8669766269864293E-3</c:v>
                </c:pt>
                <c:pt idx="44414">
                  <c:v>2.5992014238357798E-4</c:v>
                </c:pt>
                <c:pt idx="44415">
                  <c:v>2.46287993178336E-4</c:v>
                </c:pt>
                <c:pt idx="44416">
                  <c:v>6.7761837588792596E-3</c:v>
                </c:pt>
                <c:pt idx="44417">
                  <c:v>2.38483457886166E-4</c:v>
                </c:pt>
                <c:pt idx="44418">
                  <c:v>1.00740443500142E-6</c:v>
                </c:pt>
                <c:pt idx="44419">
                  <c:v>1.07257123212017E-4</c:v>
                </c:pt>
                <c:pt idx="44420">
                  <c:v>1.8685022310052201E-4</c:v>
                </c:pt>
                <c:pt idx="44421">
                  <c:v>3.01659094050426E-5</c:v>
                </c:pt>
                <c:pt idx="44422">
                  <c:v>1.2898543135515901E-6</c:v>
                </c:pt>
                <c:pt idx="44423">
                  <c:v>2.9314043590328997E-4</c:v>
                </c:pt>
                <c:pt idx="44424">
                  <c:v>1.28837155423625E-5</c:v>
                </c:pt>
                <c:pt idx="44425">
                  <c:v>1.3531441389389199E-4</c:v>
                </c:pt>
                <c:pt idx="44426">
                  <c:v>9.20326165883891E-4</c:v>
                </c:pt>
                <c:pt idx="44427">
                  <c:v>1.19676969218001E-2</c:v>
                </c:pt>
                <c:pt idx="44428">
                  <c:v>7.3210595528228604E-4</c:v>
                </c:pt>
                <c:pt idx="44429">
                  <c:v>6.6532459189397395E-5</c:v>
                </c:pt>
                <c:pt idx="44430">
                  <c:v>1.6701023557080799E-4</c:v>
                </c:pt>
                <c:pt idx="44431">
                  <c:v>3.56002747047592E-7</c:v>
                </c:pt>
                <c:pt idx="44432">
                  <c:v>6.4376209782249504E-6</c:v>
                </c:pt>
                <c:pt idx="44433">
                  <c:v>2.3266187682479799E-2</c:v>
                </c:pt>
                <c:pt idx="44434">
                  <c:v>1.2282256699151401E-4</c:v>
                </c:pt>
                <c:pt idx="44435">
                  <c:v>1.2068803079595899E-3</c:v>
                </c:pt>
                <c:pt idx="44436">
                  <c:v>5.0655674294471601E-3</c:v>
                </c:pt>
                <c:pt idx="44437">
                  <c:v>2.8141294419422602E-2</c:v>
                </c:pt>
                <c:pt idx="44438">
                  <c:v>4.3618547441781802E-5</c:v>
                </c:pt>
                <c:pt idx="44439">
                  <c:v>2.9280101873474899E-3</c:v>
                </c:pt>
                <c:pt idx="44440">
                  <c:v>9.9846681139904208E-4</c:v>
                </c:pt>
                <c:pt idx="44441">
                  <c:v>9.2556819531895796E-5</c:v>
                </c:pt>
                <c:pt idx="44442">
                  <c:v>5.3757452466386302E-2</c:v>
                </c:pt>
                <c:pt idx="44443">
                  <c:v>2.4340265204544299E-4</c:v>
                </c:pt>
                <c:pt idx="44444">
                  <c:v>1.10719454006776E-3</c:v>
                </c:pt>
                <c:pt idx="44445">
                  <c:v>1.1583261073513399E-2</c:v>
                </c:pt>
                <c:pt idx="44446">
                  <c:v>3.4910708337445999E-6</c:v>
                </c:pt>
                <c:pt idx="44447">
                  <c:v>2.05935664185465E-5</c:v>
                </c:pt>
                <c:pt idx="44448">
                  <c:v>1.0296520844818099E-2</c:v>
                </c:pt>
                <c:pt idx="44449">
                  <c:v>6.7165906810635603E-3</c:v>
                </c:pt>
                <c:pt idx="44450">
                  <c:v>2.07508459800513E-5</c:v>
                </c:pt>
                <c:pt idx="44451">
                  <c:v>3.47307981405076E-3</c:v>
                </c:pt>
                <c:pt idx="44452">
                  <c:v>8.3409731794582899E-5</c:v>
                </c:pt>
                <c:pt idx="44453">
                  <c:v>2.1810470665799002E-6</c:v>
                </c:pt>
                <c:pt idx="44454">
                  <c:v>2.9274975566075403E-7</c:v>
                </c:pt>
                <c:pt idx="44455">
                  <c:v>1.9795891987639899E-4</c:v>
                </c:pt>
                <c:pt idx="44456">
                  <c:v>6.4892033355421202E-4</c:v>
                </c:pt>
                <c:pt idx="44457">
                  <c:v>7.9746332110097599E-4</c:v>
                </c:pt>
                <c:pt idx="44458">
                  <c:v>1.15033977615836E-2</c:v>
                </c:pt>
                <c:pt idx="44459">
                  <c:v>5.6018241569043799E-5</c:v>
                </c:pt>
                <c:pt idx="44460">
                  <c:v>1.6275792928987599E-5</c:v>
                </c:pt>
                <c:pt idx="44461">
                  <c:v>8.9581246713717796E-4</c:v>
                </c:pt>
                <c:pt idx="44462">
                  <c:v>2.1100117662726202E-3</c:v>
                </c:pt>
                <c:pt idx="44463">
                  <c:v>8.7773275436918297E-5</c:v>
                </c:pt>
                <c:pt idx="44464">
                  <c:v>3.0374292985738499E-5</c:v>
                </c:pt>
                <c:pt idx="44465">
                  <c:v>3.9196285429789798E-4</c:v>
                </c:pt>
                <c:pt idx="44466">
                  <c:v>2.0647815668823499E-4</c:v>
                </c:pt>
                <c:pt idx="44467">
                  <c:v>3.2760654202238899E-3</c:v>
                </c:pt>
                <c:pt idx="44468">
                  <c:v>3.5469268030549899E-4</c:v>
                </c:pt>
                <c:pt idx="44469">
                  <c:v>4.8612652797671403E-4</c:v>
                </c:pt>
                <c:pt idx="44470">
                  <c:v>5.5675684817705598E-4</c:v>
                </c:pt>
                <c:pt idx="44471">
                  <c:v>8.7271726884010602E-3</c:v>
                </c:pt>
                <c:pt idx="44472">
                  <c:v>1.5656992368000399E-3</c:v>
                </c:pt>
                <c:pt idx="44473">
                  <c:v>8.3000143734114995E-7</c:v>
                </c:pt>
                <c:pt idx="44474">
                  <c:v>7.2412382849719199E-3</c:v>
                </c:pt>
                <c:pt idx="44475">
                  <c:v>5.6898973993781599E-4</c:v>
                </c:pt>
                <c:pt idx="44476">
                  <c:v>1.98519444191155E-4</c:v>
                </c:pt>
                <c:pt idx="44477">
                  <c:v>8.3161704521431297E-4</c:v>
                </c:pt>
                <c:pt idx="44478">
                  <c:v>6.2904889681381201E-4</c:v>
                </c:pt>
                <c:pt idx="44479">
                  <c:v>1.93156443059737E-4</c:v>
                </c:pt>
                <c:pt idx="44480">
                  <c:v>1.6778978202576099E-4</c:v>
                </c:pt>
                <c:pt idx="44481">
                  <c:v>2.6395826342983899E-2</c:v>
                </c:pt>
                <c:pt idx="44482">
                  <c:v>2.2747393470455099E-6</c:v>
                </c:pt>
                <c:pt idx="44483">
                  <c:v>2.7684976537756999E-4</c:v>
                </c:pt>
                <c:pt idx="44484">
                  <c:v>0.13616187725664899</c:v>
                </c:pt>
                <c:pt idx="44485">
                  <c:v>4.2713653118600398E-4</c:v>
                </c:pt>
                <c:pt idx="44486">
                  <c:v>2.2247520203873001E-4</c:v>
                </c:pt>
                <c:pt idx="44487">
                  <c:v>7.7461378286138201E-3</c:v>
                </c:pt>
                <c:pt idx="44488">
                  <c:v>2.64954183712784E-4</c:v>
                </c:pt>
                <c:pt idx="44489">
                  <c:v>4.3611268528669599E-4</c:v>
                </c:pt>
                <c:pt idx="44490">
                  <c:v>2.38887323787269E-3</c:v>
                </c:pt>
                <c:pt idx="44491">
                  <c:v>4.0958892590606802E-3</c:v>
                </c:pt>
                <c:pt idx="44492">
                  <c:v>1.6859416620101001E-4</c:v>
                </c:pt>
                <c:pt idx="44493">
                  <c:v>3.3479245267368199E-7</c:v>
                </c:pt>
                <c:pt idx="44494">
                  <c:v>1.39593598983947E-3</c:v>
                </c:pt>
                <c:pt idx="44495">
                  <c:v>1.9746762717455E-4</c:v>
                </c:pt>
                <c:pt idx="44496">
                  <c:v>9.7630307045247502E-5</c:v>
                </c:pt>
                <c:pt idx="44497">
                  <c:v>1.0910054138648E-3</c:v>
                </c:pt>
                <c:pt idx="44498">
                  <c:v>7.1896033445118901E-4</c:v>
                </c:pt>
                <c:pt idx="44499">
                  <c:v>1.9600800498385701E-4</c:v>
                </c:pt>
                <c:pt idx="44500">
                  <c:v>9.7213449362547002E-5</c:v>
                </c:pt>
                <c:pt idx="44501">
                  <c:v>8.9443630184651997E-4</c:v>
                </c:pt>
                <c:pt idx="44502">
                  <c:v>1.2086732171146801E-4</c:v>
                </c:pt>
                <c:pt idx="44503">
                  <c:v>1.9722346778008499E-4</c:v>
                </c:pt>
                <c:pt idx="44504">
                  <c:v>2.2683364848355902E-3</c:v>
                </c:pt>
                <c:pt idx="44505">
                  <c:v>9.8505854351846204E-4</c:v>
                </c:pt>
                <c:pt idx="44506">
                  <c:v>3.1067055564733201E-3</c:v>
                </c:pt>
                <c:pt idx="44507">
                  <c:v>1.4915646323681801E-3</c:v>
                </c:pt>
                <c:pt idx="44508">
                  <c:v>6.4499459629863204E-3</c:v>
                </c:pt>
                <c:pt idx="44509">
                  <c:v>4.1868402716279302E-4</c:v>
                </c:pt>
                <c:pt idx="44510">
                  <c:v>6.6502556576800403E-4</c:v>
                </c:pt>
                <c:pt idx="44511">
                  <c:v>1.1786042547953E-6</c:v>
                </c:pt>
                <c:pt idx="44512">
                  <c:v>8.5237963608486198E-4</c:v>
                </c:pt>
                <c:pt idx="44513">
                  <c:v>7.3222584340996199E-3</c:v>
                </c:pt>
                <c:pt idx="44514">
                  <c:v>5.0206352065565903E-3</c:v>
                </c:pt>
                <c:pt idx="44515">
                  <c:v>1.7854736497999101E-4</c:v>
                </c:pt>
                <c:pt idx="44516">
                  <c:v>6.4501333597330099E-4</c:v>
                </c:pt>
                <c:pt idx="44517">
                  <c:v>2.2799679115683501E-4</c:v>
                </c:pt>
                <c:pt idx="44518">
                  <c:v>2.87056502268822E-2</c:v>
                </c:pt>
                <c:pt idx="44519">
                  <c:v>1.1011206684048999E-3</c:v>
                </c:pt>
                <c:pt idx="44520">
                  <c:v>2.18553542103801E-4</c:v>
                </c:pt>
                <c:pt idx="44521">
                  <c:v>1.75838149394457E-4</c:v>
                </c:pt>
                <c:pt idx="44522">
                  <c:v>9.0848892789491102E-4</c:v>
                </c:pt>
                <c:pt idx="44523">
                  <c:v>6.2247785898990202E-5</c:v>
                </c:pt>
                <c:pt idx="44524">
                  <c:v>6.6167953836111201E-7</c:v>
                </c:pt>
                <c:pt idx="44525">
                  <c:v>1.6069933408007799E-4</c:v>
                </c:pt>
                <c:pt idx="44526">
                  <c:v>2.9054984366662E-3</c:v>
                </c:pt>
                <c:pt idx="44527">
                  <c:v>1.01235244524885E-2</c:v>
                </c:pt>
                <c:pt idx="44528">
                  <c:v>1.7899257777516099E-4</c:v>
                </c:pt>
                <c:pt idx="44529">
                  <c:v>1.2176638111362801E-6</c:v>
                </c:pt>
                <c:pt idx="44530">
                  <c:v>1.1993520929913299E-4</c:v>
                </c:pt>
                <c:pt idx="44531">
                  <c:v>6.9073237195522701E-3</c:v>
                </c:pt>
                <c:pt idx="44532">
                  <c:v>4.7168811802458702E-2</c:v>
                </c:pt>
                <c:pt idx="44533">
                  <c:v>1.14219965090184E-4</c:v>
                </c:pt>
                <c:pt idx="44534">
                  <c:v>2.4092977456306201E-3</c:v>
                </c:pt>
                <c:pt idx="44535">
                  <c:v>2.2520724782409501E-4</c:v>
                </c:pt>
                <c:pt idx="44536">
                  <c:v>2.3130249095907498E-3</c:v>
                </c:pt>
                <c:pt idx="44537">
                  <c:v>4.26845154658912E-4</c:v>
                </c:pt>
                <c:pt idx="44538">
                  <c:v>5.4803300617812102E-4</c:v>
                </c:pt>
                <c:pt idx="44539">
                  <c:v>1.9073022152464499E-4</c:v>
                </c:pt>
                <c:pt idx="44540">
                  <c:v>3.74634041781485E-4</c:v>
                </c:pt>
                <c:pt idx="44541">
                  <c:v>5.9016879819702905E-4</c:v>
                </c:pt>
                <c:pt idx="44542">
                  <c:v>3.1944764914350899E-7</c:v>
                </c:pt>
                <c:pt idx="44543">
                  <c:v>5.7132289737117799E-4</c:v>
                </c:pt>
                <c:pt idx="44544">
                  <c:v>4.5328006518034102E-5</c:v>
                </c:pt>
                <c:pt idx="44545">
                  <c:v>5.3610846497794901E-3</c:v>
                </c:pt>
                <c:pt idx="44546">
                  <c:v>6.4532469084492398E-4</c:v>
                </c:pt>
                <c:pt idx="44547">
                  <c:v>1.60063471021899E-4</c:v>
                </c:pt>
                <c:pt idx="44548">
                  <c:v>2.8105135858326498E-7</c:v>
                </c:pt>
                <c:pt idx="44549">
                  <c:v>1.25289063231416E-3</c:v>
                </c:pt>
                <c:pt idx="44550">
                  <c:v>2.8332255923572503E-4</c:v>
                </c:pt>
                <c:pt idx="44551">
                  <c:v>1.13161167658885E-2</c:v>
                </c:pt>
                <c:pt idx="44552">
                  <c:v>1.08592235379855E-4</c:v>
                </c:pt>
                <c:pt idx="44553">
                  <c:v>5.9180021086457999E-4</c:v>
                </c:pt>
                <c:pt idx="44554">
                  <c:v>5.9752938689092698E-2</c:v>
                </c:pt>
                <c:pt idx="44555">
                  <c:v>2.7176718442760502E-3</c:v>
                </c:pt>
                <c:pt idx="44556">
                  <c:v>2.3407426396033701E-7</c:v>
                </c:pt>
                <c:pt idx="44557">
                  <c:v>6.3671356901709203E-4</c:v>
                </c:pt>
                <c:pt idx="44558">
                  <c:v>1.2167166224589E-2</c:v>
                </c:pt>
                <c:pt idx="44559">
                  <c:v>1.1717597481543799E-4</c:v>
                </c:pt>
                <c:pt idx="44560">
                  <c:v>9.8539541595055197E-3</c:v>
                </c:pt>
                <c:pt idx="44561">
                  <c:v>1.40775281554209E-6</c:v>
                </c:pt>
                <c:pt idx="44562">
                  <c:v>9.0580651575630799E-4</c:v>
                </c:pt>
                <c:pt idx="44563">
                  <c:v>1.0853994737900999E-3</c:v>
                </c:pt>
                <c:pt idx="44564">
                  <c:v>3.9683470897925398E-4</c:v>
                </c:pt>
                <c:pt idx="44565">
                  <c:v>2.5769172795904401E-2</c:v>
                </c:pt>
                <c:pt idx="44566">
                  <c:v>2.5493858989039002E-4</c:v>
                </c:pt>
                <c:pt idx="44567">
                  <c:v>1.0330617052415601E-3</c:v>
                </c:pt>
                <c:pt idx="44568">
                  <c:v>1.7718226287170399E-2</c:v>
                </c:pt>
                <c:pt idx="44569">
                  <c:v>3.5974070558223502E-7</c:v>
                </c:pt>
                <c:pt idx="44570">
                  <c:v>2.0464754474828299E-4</c:v>
                </c:pt>
                <c:pt idx="44571">
                  <c:v>4.6525487066801898E-4</c:v>
                </c:pt>
                <c:pt idx="44572">
                  <c:v>1.56427460162627E-4</c:v>
                </c:pt>
                <c:pt idx="44573">
                  <c:v>3.21032413293803E-3</c:v>
                </c:pt>
                <c:pt idx="44574">
                  <c:v>5.5082047983744398E-5</c:v>
                </c:pt>
                <c:pt idx="44575">
                  <c:v>8.14154280168739E-4</c:v>
                </c:pt>
                <c:pt idx="44576">
                  <c:v>3.4812141411659302E-4</c:v>
                </c:pt>
                <c:pt idx="44577">
                  <c:v>1.78896922134301E-4</c:v>
                </c:pt>
                <c:pt idx="44578">
                  <c:v>1.62548068970466E-2</c:v>
                </c:pt>
                <c:pt idx="44579">
                  <c:v>1.12784826204563E-2</c:v>
                </c:pt>
                <c:pt idx="44580">
                  <c:v>2.8961890666226301E-4</c:v>
                </c:pt>
                <c:pt idx="44581">
                  <c:v>8.6226447041320395E-5</c:v>
                </c:pt>
                <c:pt idx="44582">
                  <c:v>3.4923443595872499E-7</c:v>
                </c:pt>
                <c:pt idx="44583">
                  <c:v>1.1630031429977801E-2</c:v>
                </c:pt>
                <c:pt idx="44584">
                  <c:v>9.8272584481627401E-5</c:v>
                </c:pt>
                <c:pt idx="44585">
                  <c:v>4.8674934711813201E-4</c:v>
                </c:pt>
                <c:pt idx="44586">
                  <c:v>1.9643379570458701E-5</c:v>
                </c:pt>
                <c:pt idx="44587">
                  <c:v>1.14394254944449E-4</c:v>
                </c:pt>
                <c:pt idx="44588">
                  <c:v>4.2951560777249498E-4</c:v>
                </c:pt>
                <c:pt idx="44589">
                  <c:v>1.2872753489973601E-2</c:v>
                </c:pt>
                <c:pt idx="44590">
                  <c:v>7.27999941121077E-3</c:v>
                </c:pt>
                <c:pt idx="44591">
                  <c:v>1.33583519166306E-3</c:v>
                </c:pt>
                <c:pt idx="44592">
                  <c:v>1.05830016371457E-4</c:v>
                </c:pt>
                <c:pt idx="44593">
                  <c:v>8.90577628434735E-5</c:v>
                </c:pt>
                <c:pt idx="44594">
                  <c:v>7.7502622244336905E-6</c:v>
                </c:pt>
                <c:pt idx="44595">
                  <c:v>1.13224009061628E-3</c:v>
                </c:pt>
                <c:pt idx="44596">
                  <c:v>5.3422205643204601E-3</c:v>
                </c:pt>
                <c:pt idx="44597">
                  <c:v>9.7915344094424098E-3</c:v>
                </c:pt>
                <c:pt idx="44598">
                  <c:v>6.4116571938308095E-2</c:v>
                </c:pt>
                <c:pt idx="44599">
                  <c:v>1.3874080623053E-2</c:v>
                </c:pt>
                <c:pt idx="44600">
                  <c:v>1.83241803852545E-4</c:v>
                </c:pt>
                <c:pt idx="44601">
                  <c:v>1.0356296495691799E-2</c:v>
                </c:pt>
                <c:pt idx="44602">
                  <c:v>8.8688797374051202E-6</c:v>
                </c:pt>
                <c:pt idx="44603">
                  <c:v>1.47010382879514E-2</c:v>
                </c:pt>
                <c:pt idx="44604">
                  <c:v>1.04554566436427E-2</c:v>
                </c:pt>
                <c:pt idx="44605">
                  <c:v>3.7686734321557398E-4</c:v>
                </c:pt>
                <c:pt idx="44606">
                  <c:v>1.34976147657557E-2</c:v>
                </c:pt>
                <c:pt idx="44607">
                  <c:v>1.87676790578257E-4</c:v>
                </c:pt>
                <c:pt idx="44608">
                  <c:v>1.012547678089E-3</c:v>
                </c:pt>
                <c:pt idx="44609">
                  <c:v>1.1104763107138E-3</c:v>
                </c:pt>
                <c:pt idx="44610">
                  <c:v>1.4189958605393001E-4</c:v>
                </c:pt>
                <c:pt idx="44611">
                  <c:v>2.5950481055262101E-3</c:v>
                </c:pt>
                <c:pt idx="44612">
                  <c:v>2.51363721540423E-4</c:v>
                </c:pt>
                <c:pt idx="44613">
                  <c:v>5.3112471563931901E-5</c:v>
                </c:pt>
                <c:pt idx="44614">
                  <c:v>6.30469326742322E-3</c:v>
                </c:pt>
                <c:pt idx="44615">
                  <c:v>9.1880017066201299E-3</c:v>
                </c:pt>
                <c:pt idx="44616">
                  <c:v>1.04783964244183E-3</c:v>
                </c:pt>
                <c:pt idx="44617">
                  <c:v>5.8162713389969598E-5</c:v>
                </c:pt>
                <c:pt idx="44618">
                  <c:v>1.1824951030768599E-5</c:v>
                </c:pt>
                <c:pt idx="44619">
                  <c:v>2.5646506222184499E-3</c:v>
                </c:pt>
                <c:pt idx="44620">
                  <c:v>2.8603473445263299E-4</c:v>
                </c:pt>
                <c:pt idx="44621">
                  <c:v>1.38506002491276E-3</c:v>
                </c:pt>
                <c:pt idx="44622">
                  <c:v>1.20275023932508E-6</c:v>
                </c:pt>
                <c:pt idx="44623">
                  <c:v>2.5240102119166901E-3</c:v>
                </c:pt>
                <c:pt idx="44624">
                  <c:v>2.1593343160788899E-4</c:v>
                </c:pt>
                <c:pt idx="44625">
                  <c:v>9.0031754168982199E-4</c:v>
                </c:pt>
                <c:pt idx="44626">
                  <c:v>4.1405755804964199E-4</c:v>
                </c:pt>
                <c:pt idx="44627">
                  <c:v>2.8400539310399699E-7</c:v>
                </c:pt>
                <c:pt idx="44628">
                  <c:v>1.2814192281881999E-7</c:v>
                </c:pt>
                <c:pt idx="44629">
                  <c:v>0.104848048524275</c:v>
                </c:pt>
                <c:pt idx="44630">
                  <c:v>4.5569289420476302E-4</c:v>
                </c:pt>
                <c:pt idx="44631">
                  <c:v>2.7161591704623102E-3</c:v>
                </c:pt>
                <c:pt idx="44632">
                  <c:v>4.34687148345422E-4</c:v>
                </c:pt>
                <c:pt idx="44633">
                  <c:v>3.0089366766971502E-7</c:v>
                </c:pt>
                <c:pt idx="44634">
                  <c:v>1.30642078395957E-4</c:v>
                </c:pt>
                <c:pt idx="44635">
                  <c:v>7.6082186164050505E-5</c:v>
                </c:pt>
                <c:pt idx="44636">
                  <c:v>7.79236426975761E-5</c:v>
                </c:pt>
                <c:pt idx="44637">
                  <c:v>1.9472264166424801E-2</c:v>
                </c:pt>
                <c:pt idx="44638">
                  <c:v>2.1231873629000898E-2</c:v>
                </c:pt>
                <c:pt idx="44639">
                  <c:v>8.1150627134169906E-5</c:v>
                </c:pt>
                <c:pt idx="44640">
                  <c:v>2.9324013413642799E-4</c:v>
                </c:pt>
                <c:pt idx="44641">
                  <c:v>3.7485615384160001E-4</c:v>
                </c:pt>
                <c:pt idx="44642">
                  <c:v>1.10776284041557E-3</c:v>
                </c:pt>
                <c:pt idx="44643">
                  <c:v>1.76712703447029E-3</c:v>
                </c:pt>
                <c:pt idx="44644">
                  <c:v>4.8185835698764701E-4</c:v>
                </c:pt>
                <c:pt idx="44645">
                  <c:v>2.15512676974356E-4</c:v>
                </c:pt>
                <c:pt idx="44646">
                  <c:v>3.4787348913178898E-5</c:v>
                </c:pt>
                <c:pt idx="44647">
                  <c:v>3.9908884240222299E-2</c:v>
                </c:pt>
                <c:pt idx="44648">
                  <c:v>5.9560697013025603E-7</c:v>
                </c:pt>
                <c:pt idx="44649">
                  <c:v>5.3156788263124797E-4</c:v>
                </c:pt>
                <c:pt idx="44650">
                  <c:v>1.16395009134795E-5</c:v>
                </c:pt>
                <c:pt idx="44651">
                  <c:v>1.7702161112853601E-3</c:v>
                </c:pt>
                <c:pt idx="44652">
                  <c:v>1.6721286496156201E-2</c:v>
                </c:pt>
                <c:pt idx="44653">
                  <c:v>1.0323745591879999E-3</c:v>
                </c:pt>
                <c:pt idx="44654">
                  <c:v>2.12243774265993E-2</c:v>
                </c:pt>
                <c:pt idx="44655">
                  <c:v>4.2356979636302901E-4</c:v>
                </c:pt>
                <c:pt idx="44656">
                  <c:v>3.7139569420556198E-2</c:v>
                </c:pt>
                <c:pt idx="44657">
                  <c:v>1.5686156308343001E-4</c:v>
                </c:pt>
                <c:pt idx="44658">
                  <c:v>1.2784493545813701E-4</c:v>
                </c:pt>
                <c:pt idx="44659">
                  <c:v>4.9318786490750704E-3</c:v>
                </c:pt>
                <c:pt idx="44660">
                  <c:v>1.4827557521120501E-2</c:v>
                </c:pt>
                <c:pt idx="44661">
                  <c:v>1.24025839531932E-3</c:v>
                </c:pt>
                <c:pt idx="44662">
                  <c:v>5.6614155902458805E-4</c:v>
                </c:pt>
                <c:pt idx="44663">
                  <c:v>1.1489282400548701E-3</c:v>
                </c:pt>
                <c:pt idx="44664">
                  <c:v>6.1702517025933299E-4</c:v>
                </c:pt>
                <c:pt idx="44665">
                  <c:v>1.6238343234227901E-3</c:v>
                </c:pt>
                <c:pt idx="44666">
                  <c:v>1.3330821663512399E-4</c:v>
                </c:pt>
                <c:pt idx="44667">
                  <c:v>7.9880244146089806E-3</c:v>
                </c:pt>
                <c:pt idx="44668">
                  <c:v>3.7307450647629497E-5</c:v>
                </c:pt>
                <c:pt idx="44669">
                  <c:v>7.90710571054739E-4</c:v>
                </c:pt>
                <c:pt idx="44670">
                  <c:v>8.6036802449112708E-3</c:v>
                </c:pt>
                <c:pt idx="44671">
                  <c:v>8.8972043332918101E-4</c:v>
                </c:pt>
                <c:pt idx="44672">
                  <c:v>3.0452414601536098E-3</c:v>
                </c:pt>
                <c:pt idx="44673">
                  <c:v>2.03262927149792E-2</c:v>
                </c:pt>
                <c:pt idx="44674">
                  <c:v>3.4014948846485299E-3</c:v>
                </c:pt>
                <c:pt idx="44675">
                  <c:v>1.0738248661124701E-2</c:v>
                </c:pt>
                <c:pt idx="44676">
                  <c:v>4.1446379175301098E-4</c:v>
                </c:pt>
                <c:pt idx="44677">
                  <c:v>9.4075853813524597E-7</c:v>
                </c:pt>
                <c:pt idx="44678">
                  <c:v>4.7702579339379002E-4</c:v>
                </c:pt>
                <c:pt idx="44679">
                  <c:v>1.24300929910864E-6</c:v>
                </c:pt>
                <c:pt idx="44680">
                  <c:v>3.0041294212016698E-7</c:v>
                </c:pt>
                <c:pt idx="44681">
                  <c:v>1.3517319804465301E-3</c:v>
                </c:pt>
                <c:pt idx="44682">
                  <c:v>1.27207673672969E-6</c:v>
                </c:pt>
                <c:pt idx="44683">
                  <c:v>5.7393675639785102E-3</c:v>
                </c:pt>
                <c:pt idx="44684">
                  <c:v>6.5685655470348501E-4</c:v>
                </c:pt>
                <c:pt idx="44685">
                  <c:v>2.63829430821336E-4</c:v>
                </c:pt>
                <c:pt idx="44686">
                  <c:v>1.1141648318873799E-2</c:v>
                </c:pt>
                <c:pt idx="44687">
                  <c:v>3.4224956684670302E-4</c:v>
                </c:pt>
                <c:pt idx="44688">
                  <c:v>1.6485730002940201E-4</c:v>
                </c:pt>
                <c:pt idx="44689">
                  <c:v>9.7734338883369198E-5</c:v>
                </c:pt>
                <c:pt idx="44690">
                  <c:v>7.3794283713673206E-5</c:v>
                </c:pt>
                <c:pt idx="44691">
                  <c:v>4.7634608161747699E-3</c:v>
                </c:pt>
                <c:pt idx="44692">
                  <c:v>3.05323889523916E-2</c:v>
                </c:pt>
                <c:pt idx="44693">
                  <c:v>1.22069691651798E-6</c:v>
                </c:pt>
                <c:pt idx="44694">
                  <c:v>2.1525562774448999E-5</c:v>
                </c:pt>
                <c:pt idx="44695">
                  <c:v>1.6448486864716901E-2</c:v>
                </c:pt>
                <c:pt idx="44696">
                  <c:v>6.1409572344529604E-3</c:v>
                </c:pt>
                <c:pt idx="44697">
                  <c:v>8.9893139252840502E-5</c:v>
                </c:pt>
                <c:pt idx="44698">
                  <c:v>4.9141842657337002E-6</c:v>
                </c:pt>
                <c:pt idx="44699">
                  <c:v>1.52677609765934E-2</c:v>
                </c:pt>
                <c:pt idx="44700">
                  <c:v>3.4005568390518301E-3</c:v>
                </c:pt>
                <c:pt idx="44701">
                  <c:v>1.56310338088187E-4</c:v>
                </c:pt>
                <c:pt idx="44702">
                  <c:v>3.4436910179670502E-3</c:v>
                </c:pt>
                <c:pt idx="44703">
                  <c:v>3.14636232613206E-2</c:v>
                </c:pt>
                <c:pt idx="44704">
                  <c:v>9.73007042584151E-3</c:v>
                </c:pt>
                <c:pt idx="44705">
                  <c:v>3.2546062693110499E-7</c:v>
                </c:pt>
                <c:pt idx="44706">
                  <c:v>1.4976415903922101E-4</c:v>
                </c:pt>
                <c:pt idx="44707">
                  <c:v>3.5511254363513299E-4</c:v>
                </c:pt>
                <c:pt idx="44708">
                  <c:v>4.9249775437379395E-4</c:v>
                </c:pt>
                <c:pt idx="44709">
                  <c:v>2.21418735916846E-3</c:v>
                </c:pt>
                <c:pt idx="44710">
                  <c:v>3.42128135088947E-4</c:v>
                </c:pt>
                <c:pt idx="44711">
                  <c:v>8.4905640419884496E-5</c:v>
                </c:pt>
                <c:pt idx="44712">
                  <c:v>4.5563880047662597E-4</c:v>
                </c:pt>
                <c:pt idx="44713">
                  <c:v>2.5847430877162301E-3</c:v>
                </c:pt>
                <c:pt idx="44714">
                  <c:v>6.5885750375833203E-3</c:v>
                </c:pt>
                <c:pt idx="44715">
                  <c:v>2.1163612409738801E-4</c:v>
                </c:pt>
                <c:pt idx="44716">
                  <c:v>4.8840520864483505E-4</c:v>
                </c:pt>
                <c:pt idx="44717">
                  <c:v>2.18791161585126E-3</c:v>
                </c:pt>
                <c:pt idx="44718">
                  <c:v>6.4427860080889805E-4</c:v>
                </c:pt>
                <c:pt idx="44719">
                  <c:v>3.9316770825803702E-3</c:v>
                </c:pt>
                <c:pt idx="44720">
                  <c:v>5.2089288023974296E-3</c:v>
                </c:pt>
                <c:pt idx="44721">
                  <c:v>1.3523920764577801E-4</c:v>
                </c:pt>
                <c:pt idx="44722">
                  <c:v>3.6843900452792902E-5</c:v>
                </c:pt>
                <c:pt idx="44723">
                  <c:v>1.92632418736618E-2</c:v>
                </c:pt>
                <c:pt idx="44724">
                  <c:v>2.3375984447654599E-7</c:v>
                </c:pt>
                <c:pt idx="44725">
                  <c:v>2.8052458212422498E-7</c:v>
                </c:pt>
                <c:pt idx="44726">
                  <c:v>2.0919459920547201E-5</c:v>
                </c:pt>
                <c:pt idx="44727">
                  <c:v>1.8839085586434999E-4</c:v>
                </c:pt>
                <c:pt idx="44728">
                  <c:v>5.8461230847310997E-3</c:v>
                </c:pt>
                <c:pt idx="44729">
                  <c:v>5.4103825249069196E-4</c:v>
                </c:pt>
                <c:pt idx="44730">
                  <c:v>4.5594289765535896E-3</c:v>
                </c:pt>
                <c:pt idx="44731">
                  <c:v>1.2622032333192199E-4</c:v>
                </c:pt>
                <c:pt idx="44732">
                  <c:v>1.2914137864514201E-2</c:v>
                </c:pt>
                <c:pt idx="44733">
                  <c:v>5.18968061661374E-4</c:v>
                </c:pt>
                <c:pt idx="44734">
                  <c:v>5.6851558060004505E-4</c:v>
                </c:pt>
                <c:pt idx="44735">
                  <c:v>9.9549945524560202E-4</c:v>
                </c:pt>
                <c:pt idx="44736">
                  <c:v>6.8538196815776304E-4</c:v>
                </c:pt>
                <c:pt idx="44737">
                  <c:v>1.3934048654180501E-2</c:v>
                </c:pt>
                <c:pt idx="44738">
                  <c:v>2.8749867473908601E-3</c:v>
                </c:pt>
                <c:pt idx="44739">
                  <c:v>4.7875190234746802E-3</c:v>
                </c:pt>
                <c:pt idx="44740">
                  <c:v>5.5966222820142699E-4</c:v>
                </c:pt>
                <c:pt idx="44741">
                  <c:v>2.79485397473651E-4</c:v>
                </c:pt>
                <c:pt idx="44742">
                  <c:v>2.9219930745375499E-5</c:v>
                </c:pt>
                <c:pt idx="44743">
                  <c:v>4.6391267605097E-2</c:v>
                </c:pt>
                <c:pt idx="44744">
                  <c:v>2.2396722960835599E-2</c:v>
                </c:pt>
                <c:pt idx="44745">
                  <c:v>8.3111537231294197E-7</c:v>
                </c:pt>
                <c:pt idx="44746">
                  <c:v>2.6623283931225602E-4</c:v>
                </c:pt>
                <c:pt idx="44747">
                  <c:v>4.9964205976557802E-4</c:v>
                </c:pt>
                <c:pt idx="44748">
                  <c:v>1.3970651418835099E-2</c:v>
                </c:pt>
                <c:pt idx="44749">
                  <c:v>8.7884025850523098E-4</c:v>
                </c:pt>
                <c:pt idx="44750">
                  <c:v>2.0953083266203699E-2</c:v>
                </c:pt>
                <c:pt idx="44751">
                  <c:v>1.19344203449799E-4</c:v>
                </c:pt>
                <c:pt idx="44752">
                  <c:v>0.32716283745278701</c:v>
                </c:pt>
                <c:pt idx="44753">
                  <c:v>6.2917929918728396E-2</c:v>
                </c:pt>
                <c:pt idx="44754">
                  <c:v>1.06299804256442E-4</c:v>
                </c:pt>
                <c:pt idx="44755">
                  <c:v>3.0881268967742102E-4</c:v>
                </c:pt>
                <c:pt idx="44756">
                  <c:v>4.2901531791024201E-3</c:v>
                </c:pt>
                <c:pt idx="44757">
                  <c:v>2.0618166692441299E-2</c:v>
                </c:pt>
                <c:pt idx="44758">
                  <c:v>1.6489202583523301E-3</c:v>
                </c:pt>
                <c:pt idx="44759">
                  <c:v>9.2324335234528503E-4</c:v>
                </c:pt>
                <c:pt idx="44760">
                  <c:v>7.6115193241640402E-4</c:v>
                </c:pt>
                <c:pt idx="44761">
                  <c:v>6.10598457760138E-3</c:v>
                </c:pt>
                <c:pt idx="44762">
                  <c:v>4.9369677004707196E-4</c:v>
                </c:pt>
                <c:pt idx="44763">
                  <c:v>7.86865589092483E-4</c:v>
                </c:pt>
                <c:pt idx="44764">
                  <c:v>5.00792878681669E-4</c:v>
                </c:pt>
                <c:pt idx="44765">
                  <c:v>5.0135322719452899E-4</c:v>
                </c:pt>
                <c:pt idx="44766">
                  <c:v>7.8893138624421599E-2</c:v>
                </c:pt>
                <c:pt idx="44767">
                  <c:v>5.7417759781903705E-4</c:v>
                </c:pt>
                <c:pt idx="44768">
                  <c:v>1.29042405535249E-2</c:v>
                </c:pt>
                <c:pt idx="44769">
                  <c:v>1.70099776116904E-3</c:v>
                </c:pt>
                <c:pt idx="44770">
                  <c:v>1.3789098093671199E-6</c:v>
                </c:pt>
                <c:pt idx="44771">
                  <c:v>1.55546831029463E-4</c:v>
                </c:pt>
                <c:pt idx="44772">
                  <c:v>5.6187639364278005E-4</c:v>
                </c:pt>
                <c:pt idx="44773">
                  <c:v>4.79587533017793E-4</c:v>
                </c:pt>
                <c:pt idx="44774">
                  <c:v>3.3045657419726501E-4</c:v>
                </c:pt>
                <c:pt idx="44775">
                  <c:v>2.3084625820473E-3</c:v>
                </c:pt>
                <c:pt idx="44776">
                  <c:v>6.1227212633707301E-5</c:v>
                </c:pt>
                <c:pt idx="44777">
                  <c:v>9.2475631578300393E-3</c:v>
                </c:pt>
                <c:pt idx="44778">
                  <c:v>1.40230848248251E-4</c:v>
                </c:pt>
                <c:pt idx="44779">
                  <c:v>1.1674742559760799E-3</c:v>
                </c:pt>
                <c:pt idx="44780">
                  <c:v>6.3604436137556098E-4</c:v>
                </c:pt>
                <c:pt idx="44781">
                  <c:v>2.2103374106254399E-4</c:v>
                </c:pt>
                <c:pt idx="44782">
                  <c:v>5.46176183823139E-4</c:v>
                </c:pt>
                <c:pt idx="44783">
                  <c:v>9.1016402859914896E-4</c:v>
                </c:pt>
                <c:pt idx="44784">
                  <c:v>4.5138407981353402E-4</c:v>
                </c:pt>
                <c:pt idx="44785">
                  <c:v>5.1222038252200796E-7</c:v>
                </c:pt>
                <c:pt idx="44786">
                  <c:v>3.7057946340975498E-7</c:v>
                </c:pt>
                <c:pt idx="44787">
                  <c:v>9.8710571328305204E-4</c:v>
                </c:pt>
                <c:pt idx="44788">
                  <c:v>3.23443135102319E-3</c:v>
                </c:pt>
                <c:pt idx="44789">
                  <c:v>4.8821135948799704E-3</c:v>
                </c:pt>
                <c:pt idx="44790">
                  <c:v>4.07690216427829E-4</c:v>
                </c:pt>
                <c:pt idx="44791">
                  <c:v>1.1193061508325499E-4</c:v>
                </c:pt>
                <c:pt idx="44792">
                  <c:v>1.7822008077844E-7</c:v>
                </c:pt>
                <c:pt idx="44793">
                  <c:v>8.1982104641957997E-4</c:v>
                </c:pt>
                <c:pt idx="44794">
                  <c:v>1.2447010745470801E-4</c:v>
                </c:pt>
                <c:pt idx="44795">
                  <c:v>5.2809712983598197E-4</c:v>
                </c:pt>
                <c:pt idx="44796">
                  <c:v>6.4690705108327896E-3</c:v>
                </c:pt>
                <c:pt idx="44797">
                  <c:v>2.5048511052458599E-2</c:v>
                </c:pt>
                <c:pt idx="44798">
                  <c:v>6.6316527008229001E-5</c:v>
                </c:pt>
                <c:pt idx="44799">
                  <c:v>1.2813040107181701E-3</c:v>
                </c:pt>
                <c:pt idx="44800">
                  <c:v>3.5538616197084899E-6</c:v>
                </c:pt>
                <c:pt idx="44801">
                  <c:v>4.4844214502894701E-5</c:v>
                </c:pt>
                <c:pt idx="44802">
                  <c:v>1.30051130990594E-4</c:v>
                </c:pt>
                <c:pt idx="44803">
                  <c:v>5.0915582881725003E-4</c:v>
                </c:pt>
                <c:pt idx="44804">
                  <c:v>1.6178803348651599E-2</c:v>
                </c:pt>
                <c:pt idx="44805">
                  <c:v>1.60402734963132E-3</c:v>
                </c:pt>
                <c:pt idx="44806">
                  <c:v>1.45612245944434E-3</c:v>
                </c:pt>
                <c:pt idx="44807">
                  <c:v>3.48053870297666E-3</c:v>
                </c:pt>
                <c:pt idx="44808">
                  <c:v>1.17137425175245E-4</c:v>
                </c:pt>
                <c:pt idx="44809">
                  <c:v>2.0057251824140299E-4</c:v>
                </c:pt>
                <c:pt idx="44810">
                  <c:v>1.5000072469277699E-3</c:v>
                </c:pt>
                <c:pt idx="44811">
                  <c:v>2.2648575743425499E-2</c:v>
                </c:pt>
                <c:pt idx="44812">
                  <c:v>8.9119806751192297E-4</c:v>
                </c:pt>
                <c:pt idx="44813">
                  <c:v>5.1130397820850204E-7</c:v>
                </c:pt>
                <c:pt idx="44814">
                  <c:v>3.4449769778591702E-4</c:v>
                </c:pt>
                <c:pt idx="44815">
                  <c:v>7.5817301172811394E-2</c:v>
                </c:pt>
                <c:pt idx="44816">
                  <c:v>1.49258080708466E-2</c:v>
                </c:pt>
                <c:pt idx="44817">
                  <c:v>7.0422091471750595E-5</c:v>
                </c:pt>
                <c:pt idx="44818">
                  <c:v>1.11740389162147E-4</c:v>
                </c:pt>
                <c:pt idx="44819">
                  <c:v>5.1319059711741298E-3</c:v>
                </c:pt>
                <c:pt idx="44820">
                  <c:v>3.0172358838748202E-3</c:v>
                </c:pt>
                <c:pt idx="44821">
                  <c:v>6.8704323505883397E-4</c:v>
                </c:pt>
                <c:pt idx="44822">
                  <c:v>1.32797453653029E-5</c:v>
                </c:pt>
                <c:pt idx="44823">
                  <c:v>6.2562431279057499E-4</c:v>
                </c:pt>
                <c:pt idx="44824">
                  <c:v>7.2023942895720199E-5</c:v>
                </c:pt>
                <c:pt idx="44825">
                  <c:v>2.4121791612296699E-4</c:v>
                </c:pt>
                <c:pt idx="44826">
                  <c:v>6.60451804503802E-2</c:v>
                </c:pt>
                <c:pt idx="44827">
                  <c:v>5.8792372135414803E-4</c:v>
                </c:pt>
                <c:pt idx="44828">
                  <c:v>7.1945780714863998E-4</c:v>
                </c:pt>
                <c:pt idx="44829">
                  <c:v>1.0571571461474199E-6</c:v>
                </c:pt>
                <c:pt idx="44830">
                  <c:v>7.92053773128444E-4</c:v>
                </c:pt>
                <c:pt idx="44831">
                  <c:v>7.8217398857086194E-5</c:v>
                </c:pt>
                <c:pt idx="44832">
                  <c:v>3.1419605813818002E-4</c:v>
                </c:pt>
                <c:pt idx="44833">
                  <c:v>8.8768673774267098E-3</c:v>
                </c:pt>
                <c:pt idx="44834">
                  <c:v>3.71958661839299E-3</c:v>
                </c:pt>
                <c:pt idx="44835">
                  <c:v>2.8039314736545999E-3</c:v>
                </c:pt>
                <c:pt idx="44836">
                  <c:v>6.6771099631957802E-4</c:v>
                </c:pt>
                <c:pt idx="44837">
                  <c:v>2.1920660395972399E-2</c:v>
                </c:pt>
                <c:pt idx="44838">
                  <c:v>6.7147164598823101E-3</c:v>
                </c:pt>
                <c:pt idx="44839">
                  <c:v>4.6593208484253697E-3</c:v>
                </c:pt>
                <c:pt idx="44840">
                  <c:v>3.6350120943549397E-4</c:v>
                </c:pt>
                <c:pt idx="44841">
                  <c:v>8.8408476106658504E-5</c:v>
                </c:pt>
                <c:pt idx="44842">
                  <c:v>8.1959982254881198E-5</c:v>
                </c:pt>
                <c:pt idx="44843">
                  <c:v>5.4127943447899801E-4</c:v>
                </c:pt>
                <c:pt idx="44844">
                  <c:v>2.00452454296451E-2</c:v>
                </c:pt>
                <c:pt idx="44845">
                  <c:v>3.5518187499739098E-3</c:v>
                </c:pt>
                <c:pt idx="44846">
                  <c:v>6.9257748447342907E-2</c:v>
                </c:pt>
                <c:pt idx="44847">
                  <c:v>2.0324639110178201E-4</c:v>
                </c:pt>
                <c:pt idx="44848">
                  <c:v>2.3817866383594E-5</c:v>
                </c:pt>
                <c:pt idx="44849">
                  <c:v>1.6798110669928801E-2</c:v>
                </c:pt>
                <c:pt idx="44850">
                  <c:v>5.1200076696218005E-4</c:v>
                </c:pt>
                <c:pt idx="44851">
                  <c:v>2.2506086051488701E-4</c:v>
                </c:pt>
                <c:pt idx="44852">
                  <c:v>4.9959971490169397E-3</c:v>
                </c:pt>
                <c:pt idx="44853">
                  <c:v>0.121384169986611</c:v>
                </c:pt>
                <c:pt idx="44854">
                  <c:v>1.8181352236865398E-5</c:v>
                </c:pt>
                <c:pt idx="44855">
                  <c:v>4.7963957733351402E-4</c:v>
                </c:pt>
                <c:pt idx="44856">
                  <c:v>2.3983264884266602E-6</c:v>
                </c:pt>
                <c:pt idx="44857">
                  <c:v>7.60693211533073E-7</c:v>
                </c:pt>
                <c:pt idx="44858">
                  <c:v>8.2166047143016497E-4</c:v>
                </c:pt>
                <c:pt idx="44859">
                  <c:v>1.7783310719434699E-2</c:v>
                </c:pt>
                <c:pt idx="44860">
                  <c:v>1.9801428086515201E-4</c:v>
                </c:pt>
                <c:pt idx="44861">
                  <c:v>5.0230493818502796E-3</c:v>
                </c:pt>
                <c:pt idx="44862">
                  <c:v>0.329252446861663</c:v>
                </c:pt>
                <c:pt idx="44863">
                  <c:v>1.9079040269278901E-4</c:v>
                </c:pt>
                <c:pt idx="44864">
                  <c:v>3.5402934153648901E-7</c:v>
                </c:pt>
                <c:pt idx="44865">
                  <c:v>0.58531783017340999</c:v>
                </c:pt>
                <c:pt idx="44866">
                  <c:v>1.3474358977216799E-2</c:v>
                </c:pt>
                <c:pt idx="44867">
                  <c:v>3.0841603048419999E-2</c:v>
                </c:pt>
                <c:pt idx="44868">
                  <c:v>1.17475807300155E-4</c:v>
                </c:pt>
                <c:pt idx="44869">
                  <c:v>4.2069286779709099E-4</c:v>
                </c:pt>
                <c:pt idx="44870">
                  <c:v>0.100766743846098</c:v>
                </c:pt>
                <c:pt idx="44871">
                  <c:v>3.8366251600614201E-2</c:v>
                </c:pt>
                <c:pt idx="44872">
                  <c:v>3.9418271830414499E-2</c:v>
                </c:pt>
                <c:pt idx="44873">
                  <c:v>1.50405889299464E-3</c:v>
                </c:pt>
                <c:pt idx="44874">
                  <c:v>8.3097313860566204E-4</c:v>
                </c:pt>
                <c:pt idx="44875">
                  <c:v>8.4270002004389298E-3</c:v>
                </c:pt>
                <c:pt idx="44876">
                  <c:v>2.5101559169164902E-7</c:v>
                </c:pt>
                <c:pt idx="44877">
                  <c:v>5.71421231719291E-5</c:v>
                </c:pt>
                <c:pt idx="44878">
                  <c:v>9.7910444112923097E-4</c:v>
                </c:pt>
                <c:pt idx="44879">
                  <c:v>6.3414707197877499E-4</c:v>
                </c:pt>
                <c:pt idx="44880">
                  <c:v>8.5036647196402304E-3</c:v>
                </c:pt>
                <c:pt idx="44881">
                  <c:v>2.31721715069537E-2</c:v>
                </c:pt>
                <c:pt idx="44882">
                  <c:v>1.6401645490075199E-3</c:v>
                </c:pt>
                <c:pt idx="44883">
                  <c:v>6.3562255515313701E-3</c:v>
                </c:pt>
                <c:pt idx="44884">
                  <c:v>2.90951308084652E-5</c:v>
                </c:pt>
                <c:pt idx="44885">
                  <c:v>9.2167726910947193E-5</c:v>
                </c:pt>
                <c:pt idx="44886">
                  <c:v>1.7028551426410499E-6</c:v>
                </c:pt>
                <c:pt idx="44887">
                  <c:v>5.3456360408512103E-7</c:v>
                </c:pt>
                <c:pt idx="44888">
                  <c:v>1.88636486262426E-4</c:v>
                </c:pt>
                <c:pt idx="44889">
                  <c:v>3.70834968644411E-3</c:v>
                </c:pt>
                <c:pt idx="44890">
                  <c:v>3.30486870390962E-5</c:v>
                </c:pt>
                <c:pt idx="44891">
                  <c:v>1.44301543751943E-6</c:v>
                </c:pt>
                <c:pt idx="44892">
                  <c:v>1.7058338333520901E-4</c:v>
                </c:pt>
                <c:pt idx="44893">
                  <c:v>1.7380244290418401E-2</c:v>
                </c:pt>
                <c:pt idx="44894">
                  <c:v>1.5985404407123E-4</c:v>
                </c:pt>
                <c:pt idx="44895">
                  <c:v>2.93668007277727E-4</c:v>
                </c:pt>
                <c:pt idx="44896">
                  <c:v>9.6274230412740104E-4</c:v>
                </c:pt>
                <c:pt idx="44897">
                  <c:v>2.63040129029007E-2</c:v>
                </c:pt>
                <c:pt idx="44898">
                  <c:v>3.9513902147390299E-5</c:v>
                </c:pt>
                <c:pt idx="44899">
                  <c:v>3.6337326419543399E-7</c:v>
                </c:pt>
                <c:pt idx="44900">
                  <c:v>5.7000523469571398E-3</c:v>
                </c:pt>
                <c:pt idx="44901">
                  <c:v>3.0647588279702397E-5</c:v>
                </c:pt>
                <c:pt idx="44902">
                  <c:v>2.6711615561292301E-4</c:v>
                </c:pt>
                <c:pt idx="44903">
                  <c:v>4.9187802755158597E-4</c:v>
                </c:pt>
                <c:pt idx="44904">
                  <c:v>2.4909796029228801E-4</c:v>
                </c:pt>
                <c:pt idx="44905">
                  <c:v>3.4692166930305502E-5</c:v>
                </c:pt>
                <c:pt idx="44906">
                  <c:v>3.16653818680262E-4</c:v>
                </c:pt>
                <c:pt idx="44907">
                  <c:v>1.7533168705824199E-3</c:v>
                </c:pt>
                <c:pt idx="44908">
                  <c:v>9.0194320383086906E-5</c:v>
                </c:pt>
                <c:pt idx="44909">
                  <c:v>8.7853299235445803E-5</c:v>
                </c:pt>
                <c:pt idx="44910">
                  <c:v>3.08321510890489E-4</c:v>
                </c:pt>
                <c:pt idx="44911">
                  <c:v>3.1459112613829699E-3</c:v>
                </c:pt>
                <c:pt idx="44912">
                  <c:v>5.8125446517008498E-5</c:v>
                </c:pt>
                <c:pt idx="44913">
                  <c:v>5.5740169559349503E-3</c:v>
                </c:pt>
                <c:pt idx="44914">
                  <c:v>2.29769740893581E-4</c:v>
                </c:pt>
                <c:pt idx="44915">
                  <c:v>9.2082543237477107E-6</c:v>
                </c:pt>
                <c:pt idx="44916">
                  <c:v>5.48996280340227E-4</c:v>
                </c:pt>
                <c:pt idx="44917">
                  <c:v>8.3556835965828399E-2</c:v>
                </c:pt>
                <c:pt idx="44918">
                  <c:v>1.58922490212931E-2</c:v>
                </c:pt>
                <c:pt idx="44919">
                  <c:v>1.2865992060777199E-6</c:v>
                </c:pt>
                <c:pt idx="44920">
                  <c:v>1.3508635977451199E-4</c:v>
                </c:pt>
                <c:pt idx="44921">
                  <c:v>3.4002968074729697E-5</c:v>
                </c:pt>
                <c:pt idx="44922">
                  <c:v>2.9243070042303599E-5</c:v>
                </c:pt>
                <c:pt idx="44923">
                  <c:v>5.5281228681595997E-3</c:v>
                </c:pt>
                <c:pt idx="44924">
                  <c:v>2.5723528020174898E-4</c:v>
                </c:pt>
                <c:pt idx="44925">
                  <c:v>1.5653483674999601E-4</c:v>
                </c:pt>
                <c:pt idx="44926">
                  <c:v>1.0028313653011E-3</c:v>
                </c:pt>
                <c:pt idx="44927">
                  <c:v>2.9714662724524199E-3</c:v>
                </c:pt>
                <c:pt idx="44928">
                  <c:v>4.2025905862819001E-4</c:v>
                </c:pt>
                <c:pt idx="44929">
                  <c:v>2.2296935574391701E-2</c:v>
                </c:pt>
                <c:pt idx="44930">
                  <c:v>1.4899747082438399E-3</c:v>
                </c:pt>
                <c:pt idx="44931">
                  <c:v>5.2593236534894898E-5</c:v>
                </c:pt>
                <c:pt idx="44932">
                  <c:v>8.6928913157827202E-4</c:v>
                </c:pt>
                <c:pt idx="44933">
                  <c:v>0.137218572128954</c:v>
                </c:pt>
                <c:pt idx="44934">
                  <c:v>1.4330648640227301E-3</c:v>
                </c:pt>
                <c:pt idx="44935">
                  <c:v>3.56599650977151E-6</c:v>
                </c:pt>
                <c:pt idx="44936">
                  <c:v>1.4104922124413699E-4</c:v>
                </c:pt>
                <c:pt idx="44937">
                  <c:v>9.3442104112356707E-5</c:v>
                </c:pt>
                <c:pt idx="44938">
                  <c:v>7.3006540188210399E-4</c:v>
                </c:pt>
                <c:pt idx="44939">
                  <c:v>1.5631477995249901E-2</c:v>
                </c:pt>
                <c:pt idx="44940">
                  <c:v>2.3713560976996399E-3</c:v>
                </c:pt>
                <c:pt idx="44941">
                  <c:v>3.5017701809325803E-5</c:v>
                </c:pt>
                <c:pt idx="44942">
                  <c:v>3.9893525008668296E-3</c:v>
                </c:pt>
                <c:pt idx="44943">
                  <c:v>3.6137351919112798E-4</c:v>
                </c:pt>
                <c:pt idx="44944">
                  <c:v>0.137067881665455</c:v>
                </c:pt>
                <c:pt idx="44945">
                  <c:v>3.8767385978681502E-3</c:v>
                </c:pt>
                <c:pt idx="44946">
                  <c:v>3.2721967127061002E-4</c:v>
                </c:pt>
                <c:pt idx="44947">
                  <c:v>1.06675297753617E-4</c:v>
                </c:pt>
                <c:pt idx="44948">
                  <c:v>3.2495710087746498E-4</c:v>
                </c:pt>
                <c:pt idx="44949">
                  <c:v>1.4247014531469101E-4</c:v>
                </c:pt>
                <c:pt idx="44950">
                  <c:v>6.2554000468636203E-4</c:v>
                </c:pt>
                <c:pt idx="44951">
                  <c:v>3.4475403573839901E-2</c:v>
                </c:pt>
                <c:pt idx="44952">
                  <c:v>4.8360584574885096E-3</c:v>
                </c:pt>
                <c:pt idx="44953">
                  <c:v>8.3870539745620602E-5</c:v>
                </c:pt>
                <c:pt idx="44954">
                  <c:v>2.5078769475300598E-4</c:v>
                </c:pt>
                <c:pt idx="44955">
                  <c:v>2.21428880342531E-2</c:v>
                </c:pt>
                <c:pt idx="44956">
                  <c:v>1.41158719601592E-5</c:v>
                </c:pt>
                <c:pt idx="44957">
                  <c:v>7.2773154589793999E-5</c:v>
                </c:pt>
                <c:pt idx="44958">
                  <c:v>7.4463902038081099E-3</c:v>
                </c:pt>
                <c:pt idx="44959">
                  <c:v>1.2725742252465001E-4</c:v>
                </c:pt>
                <c:pt idx="44960">
                  <c:v>4.2924889194228E-6</c:v>
                </c:pt>
                <c:pt idx="44961">
                  <c:v>5.3604297316021401E-4</c:v>
                </c:pt>
                <c:pt idx="44962">
                  <c:v>4.1636488784049401E-4</c:v>
                </c:pt>
                <c:pt idx="44963">
                  <c:v>1.2336222755856001E-4</c:v>
                </c:pt>
                <c:pt idx="44964">
                  <c:v>1.3359133982950399E-3</c:v>
                </c:pt>
                <c:pt idx="44965">
                  <c:v>8.1636514678395901E-4</c:v>
                </c:pt>
                <c:pt idx="44966">
                  <c:v>2.0007548966394201E-7</c:v>
                </c:pt>
                <c:pt idx="44967">
                  <c:v>8.3939121693526103E-7</c:v>
                </c:pt>
                <c:pt idx="44968">
                  <c:v>3.1190495651654299E-2</c:v>
                </c:pt>
                <c:pt idx="44969">
                  <c:v>5.3612141072428799E-4</c:v>
                </c:pt>
                <c:pt idx="44970">
                  <c:v>9.4057671201317698E-4</c:v>
                </c:pt>
                <c:pt idx="44971">
                  <c:v>1.07760299098755E-3</c:v>
                </c:pt>
                <c:pt idx="44972">
                  <c:v>7.7570220168099793E-2</c:v>
                </c:pt>
                <c:pt idx="44973">
                  <c:v>8.5714879070958696E-4</c:v>
                </c:pt>
                <c:pt idx="44974">
                  <c:v>6.7237292328267096E-3</c:v>
                </c:pt>
                <c:pt idx="44975">
                  <c:v>3.6270544348093698E-4</c:v>
                </c:pt>
                <c:pt idx="44976">
                  <c:v>9.2605595301322797E-4</c:v>
                </c:pt>
                <c:pt idx="44977">
                  <c:v>1.73471731769004E-4</c:v>
                </c:pt>
                <c:pt idx="44978">
                  <c:v>2.10801197684361E-4</c:v>
                </c:pt>
                <c:pt idx="44979">
                  <c:v>1.0225091134833501E-2</c:v>
                </c:pt>
                <c:pt idx="44980">
                  <c:v>1.1385824307459101E-2</c:v>
                </c:pt>
                <c:pt idx="44981">
                  <c:v>1.5171451072489901E-4</c:v>
                </c:pt>
                <c:pt idx="44982">
                  <c:v>4.8698516037695297E-3</c:v>
                </c:pt>
                <c:pt idx="44983">
                  <c:v>1.82386810552115E-4</c:v>
                </c:pt>
                <c:pt idx="44984">
                  <c:v>2.5707128020952197E-4</c:v>
                </c:pt>
                <c:pt idx="44985">
                  <c:v>1.19843120015957E-4</c:v>
                </c:pt>
                <c:pt idx="44986">
                  <c:v>1.0901828156047999E-6</c:v>
                </c:pt>
                <c:pt idx="44987">
                  <c:v>2.6662502386207702E-4</c:v>
                </c:pt>
                <c:pt idx="44988">
                  <c:v>1.8363201243476399E-6</c:v>
                </c:pt>
                <c:pt idx="44989">
                  <c:v>1.20868253655501E-4</c:v>
                </c:pt>
                <c:pt idx="44990">
                  <c:v>6.9911169658663598E-5</c:v>
                </c:pt>
                <c:pt idx="44991">
                  <c:v>3.2322873006325698E-4</c:v>
                </c:pt>
                <c:pt idx="44992">
                  <c:v>1.70150957842203E-5</c:v>
                </c:pt>
                <c:pt idx="44993">
                  <c:v>1.31025842123119E-3</c:v>
                </c:pt>
                <c:pt idx="44994">
                  <c:v>5.92957082722298E-5</c:v>
                </c:pt>
                <c:pt idx="44995">
                  <c:v>1.9260912999761299E-4</c:v>
                </c:pt>
                <c:pt idx="44996">
                  <c:v>5.9487280099338798E-7</c:v>
                </c:pt>
                <c:pt idx="44997">
                  <c:v>2.3139223912840602E-3</c:v>
                </c:pt>
                <c:pt idx="44998">
                  <c:v>6.4824401597954296E-4</c:v>
                </c:pt>
                <c:pt idx="44999">
                  <c:v>7.9205230256093704E-4</c:v>
                </c:pt>
                <c:pt idx="45000">
                  <c:v>1.4931766574295699E-3</c:v>
                </c:pt>
                <c:pt idx="45001">
                  <c:v>2.3911350843432398E-6</c:v>
                </c:pt>
                <c:pt idx="45002">
                  <c:v>9.3584722979960195E-8</c:v>
                </c:pt>
                <c:pt idx="45003">
                  <c:v>4.7124516675902998E-2</c:v>
                </c:pt>
                <c:pt idx="45004">
                  <c:v>1.2285497788066001E-4</c:v>
                </c:pt>
                <c:pt idx="45005">
                  <c:v>5.2923008971961999E-3</c:v>
                </c:pt>
                <c:pt idx="45006">
                  <c:v>3.08976109199781E-7</c:v>
                </c:pt>
                <c:pt idx="45007">
                  <c:v>6.9273472281311104E-5</c:v>
                </c:pt>
                <c:pt idx="45008">
                  <c:v>8.9222326128034508E-3</c:v>
                </c:pt>
                <c:pt idx="45009">
                  <c:v>5.7037675337322898E-5</c:v>
                </c:pt>
                <c:pt idx="45010">
                  <c:v>8.0462925147981596E-5</c:v>
                </c:pt>
                <c:pt idx="45011">
                  <c:v>7.3907931991545395E-4</c:v>
                </c:pt>
                <c:pt idx="45012">
                  <c:v>6.6750789058209799E-4</c:v>
                </c:pt>
                <c:pt idx="45013">
                  <c:v>1.31121707245951E-5</c:v>
                </c:pt>
                <c:pt idx="45014">
                  <c:v>1.9527343820225401E-4</c:v>
                </c:pt>
                <c:pt idx="45015">
                  <c:v>6.39048633818016E-4</c:v>
                </c:pt>
                <c:pt idx="45016">
                  <c:v>4.0758757272487902E-4</c:v>
                </c:pt>
                <c:pt idx="45017">
                  <c:v>2.0524374266800999E-4</c:v>
                </c:pt>
                <c:pt idx="45018">
                  <c:v>1.8012554272358199E-3</c:v>
                </c:pt>
                <c:pt idx="45019">
                  <c:v>4.7808418971406804E-3</c:v>
                </c:pt>
                <c:pt idx="45020">
                  <c:v>1.68572336101055E-4</c:v>
                </c:pt>
                <c:pt idx="45021">
                  <c:v>2.0544164748077499E-2</c:v>
                </c:pt>
                <c:pt idx="45022">
                  <c:v>1.2770038029817E-4</c:v>
                </c:pt>
                <c:pt idx="45023">
                  <c:v>7.4203959693417001E-5</c:v>
                </c:pt>
                <c:pt idx="45024">
                  <c:v>3.11617448230823E-3</c:v>
                </c:pt>
                <c:pt idx="45025">
                  <c:v>5.6075793334601802E-5</c:v>
                </c:pt>
                <c:pt idx="45026">
                  <c:v>5.79711547063209E-3</c:v>
                </c:pt>
                <c:pt idx="45027">
                  <c:v>1.00966422539702E-2</c:v>
                </c:pt>
                <c:pt idx="45028">
                  <c:v>2.6788909218752501E-5</c:v>
                </c:pt>
                <c:pt idx="45029">
                  <c:v>6.7066109147259397E-7</c:v>
                </c:pt>
                <c:pt idx="45030">
                  <c:v>1.1579025775602001E-4</c:v>
                </c:pt>
                <c:pt idx="45031">
                  <c:v>6.1720991083946404E-4</c:v>
                </c:pt>
                <c:pt idx="45032">
                  <c:v>2.0989757984732399E-5</c:v>
                </c:pt>
                <c:pt idx="45033">
                  <c:v>6.3357872877806998E-6</c:v>
                </c:pt>
                <c:pt idx="45034">
                  <c:v>2.7506982646787399E-5</c:v>
                </c:pt>
                <c:pt idx="45035">
                  <c:v>7.7723318212400399E-3</c:v>
                </c:pt>
                <c:pt idx="45036">
                  <c:v>2.12837238487868E-4</c:v>
                </c:pt>
                <c:pt idx="45037">
                  <c:v>8.8289411257364298E-7</c:v>
                </c:pt>
                <c:pt idx="45038">
                  <c:v>2.6535627678644601E-5</c:v>
                </c:pt>
                <c:pt idx="45039">
                  <c:v>5.4285126967868705E-4</c:v>
                </c:pt>
                <c:pt idx="45040">
                  <c:v>1.13706405085942E-4</c:v>
                </c:pt>
                <c:pt idx="45041">
                  <c:v>9.0675895182881295E-4</c:v>
                </c:pt>
                <c:pt idx="45042">
                  <c:v>5.6953040468758702E-2</c:v>
                </c:pt>
                <c:pt idx="45043">
                  <c:v>6.8519438424203801E-4</c:v>
                </c:pt>
                <c:pt idx="45044">
                  <c:v>5.8111764587190002E-5</c:v>
                </c:pt>
                <c:pt idx="45045">
                  <c:v>4.67098733626674E-4</c:v>
                </c:pt>
                <c:pt idx="45046">
                  <c:v>2.3021534481173399E-4</c:v>
                </c:pt>
                <c:pt idx="45047">
                  <c:v>9.4702880197429407E-6</c:v>
                </c:pt>
                <c:pt idx="45048">
                  <c:v>2.8586707359043801E-2</c:v>
                </c:pt>
                <c:pt idx="45049">
                  <c:v>7.7387194148675403E-3</c:v>
                </c:pt>
                <c:pt idx="45050">
                  <c:v>1.6963731898854899E-2</c:v>
                </c:pt>
                <c:pt idx="45051">
                  <c:v>8.6498797051321203E-7</c:v>
                </c:pt>
                <c:pt idx="45052">
                  <c:v>1.7641404876829101E-3</c:v>
                </c:pt>
                <c:pt idx="45053">
                  <c:v>4.8397179319740498E-4</c:v>
                </c:pt>
                <c:pt idx="45054">
                  <c:v>6.9018428674137402E-5</c:v>
                </c:pt>
                <c:pt idx="45055">
                  <c:v>3.7288857267444497E-5</c:v>
                </c:pt>
                <c:pt idx="45056">
                  <c:v>1.7812940521685301E-5</c:v>
                </c:pt>
                <c:pt idx="45057">
                  <c:v>3.2461280063175199E-3</c:v>
                </c:pt>
                <c:pt idx="45058">
                  <c:v>7.0131511993559395E-2</c:v>
                </c:pt>
                <c:pt idx="45059">
                  <c:v>2.0785991589432099E-4</c:v>
                </c:pt>
                <c:pt idx="45060">
                  <c:v>1.30883988239055E-4</c:v>
                </c:pt>
                <c:pt idx="45061">
                  <c:v>5.3010719566748401E-3</c:v>
                </c:pt>
                <c:pt idx="45062">
                  <c:v>8.2929138051571097E-4</c:v>
                </c:pt>
                <c:pt idx="45063">
                  <c:v>4.6187607614940699E-7</c:v>
                </c:pt>
                <c:pt idx="45064">
                  <c:v>3.1514609316298002E-5</c:v>
                </c:pt>
                <c:pt idx="45065">
                  <c:v>4.8674535272087601E-5</c:v>
                </c:pt>
                <c:pt idx="45066">
                  <c:v>2.68480539934263E-2</c:v>
                </c:pt>
                <c:pt idx="45067">
                  <c:v>4.2461809914627503E-5</c:v>
                </c:pt>
                <c:pt idx="45068">
                  <c:v>5.8138254074289802E-4</c:v>
                </c:pt>
                <c:pt idx="45069">
                  <c:v>4.2486914221329499E-4</c:v>
                </c:pt>
                <c:pt idx="45070">
                  <c:v>8.7786631175175097E-4</c:v>
                </c:pt>
                <c:pt idx="45071">
                  <c:v>4.3984349413781299E-5</c:v>
                </c:pt>
                <c:pt idx="45072">
                  <c:v>5.4211828633870798E-3</c:v>
                </c:pt>
                <c:pt idx="45073">
                  <c:v>1.37916352522249E-5</c:v>
                </c:pt>
                <c:pt idx="45074">
                  <c:v>8.4758001455358705E-6</c:v>
                </c:pt>
                <c:pt idx="45075">
                  <c:v>7.1340371843434098E-7</c:v>
                </c:pt>
                <c:pt idx="45076">
                  <c:v>7.2330302942069797E-7</c:v>
                </c:pt>
                <c:pt idx="45077">
                  <c:v>2.14192260503312E-5</c:v>
                </c:pt>
                <c:pt idx="45078">
                  <c:v>4.49658246317078E-7</c:v>
                </c:pt>
                <c:pt idx="45079">
                  <c:v>1.2287452659416701E-4</c:v>
                </c:pt>
                <c:pt idx="45080">
                  <c:v>1.0406191113165001E-4</c:v>
                </c:pt>
                <c:pt idx="45081">
                  <c:v>5.2939392665948303E-5</c:v>
                </c:pt>
                <c:pt idx="45082">
                  <c:v>1.6767745786130199E-3</c:v>
                </c:pt>
                <c:pt idx="45083">
                  <c:v>7.9283601164378305E-3</c:v>
                </c:pt>
                <c:pt idx="45084">
                  <c:v>1.9201124413076599E-4</c:v>
                </c:pt>
                <c:pt idx="45085">
                  <c:v>4.7109369424746001E-5</c:v>
                </c:pt>
                <c:pt idx="45086">
                  <c:v>9.6864310229856899E-5</c:v>
                </c:pt>
                <c:pt idx="45087">
                  <c:v>2.2692802055295499E-7</c:v>
                </c:pt>
                <c:pt idx="45088">
                  <c:v>6.4460273573006203E-4</c:v>
                </c:pt>
                <c:pt idx="45089">
                  <c:v>5.2305076397910302E-4</c:v>
                </c:pt>
                <c:pt idx="45090">
                  <c:v>1.7191229501363801E-4</c:v>
                </c:pt>
                <c:pt idx="45091">
                  <c:v>1.1572978334403201E-2</c:v>
                </c:pt>
                <c:pt idx="45092">
                  <c:v>1.43920981253027E-7</c:v>
                </c:pt>
                <c:pt idx="45093">
                  <c:v>3.0572555901416999E-4</c:v>
                </c:pt>
                <c:pt idx="45094">
                  <c:v>0.20977498056087099</c:v>
                </c:pt>
                <c:pt idx="45095">
                  <c:v>7.6133337286283495E-5</c:v>
                </c:pt>
                <c:pt idx="45096">
                  <c:v>9.9384587408194307E-5</c:v>
                </c:pt>
                <c:pt idx="45097">
                  <c:v>1.0386117534807099E-3</c:v>
                </c:pt>
                <c:pt idx="45098">
                  <c:v>5.5332113596133197E-3</c:v>
                </c:pt>
                <c:pt idx="45099">
                  <c:v>1.11682273400205E-5</c:v>
                </c:pt>
                <c:pt idx="45100">
                  <c:v>6.4853102715089103E-5</c:v>
                </c:pt>
                <c:pt idx="45101">
                  <c:v>3.4259072876937999E-3</c:v>
                </c:pt>
                <c:pt idx="45102">
                  <c:v>6.3008542574879994E-5</c:v>
                </c:pt>
                <c:pt idx="45103">
                  <c:v>3.07243739675357E-3</c:v>
                </c:pt>
                <c:pt idx="45104">
                  <c:v>2.3398607593016899E-4</c:v>
                </c:pt>
                <c:pt idx="45105">
                  <c:v>1.87318228455428E-6</c:v>
                </c:pt>
                <c:pt idx="45106">
                  <c:v>4.4585415157926299E-3</c:v>
                </c:pt>
                <c:pt idx="45107">
                  <c:v>9.10555775710519E-5</c:v>
                </c:pt>
                <c:pt idx="45108">
                  <c:v>3.5133797525156302E-3</c:v>
                </c:pt>
                <c:pt idx="45109">
                  <c:v>2.0499334003080402E-2</c:v>
                </c:pt>
                <c:pt idx="45110">
                  <c:v>2.3731695946042001E-3</c:v>
                </c:pt>
                <c:pt idx="45111">
                  <c:v>4.6886756458060398E-4</c:v>
                </c:pt>
                <c:pt idx="45112">
                  <c:v>4.9864628904449197E-2</c:v>
                </c:pt>
                <c:pt idx="45113">
                  <c:v>1.3310459236607201E-4</c:v>
                </c:pt>
                <c:pt idx="45114">
                  <c:v>1.7308120361774701E-3</c:v>
                </c:pt>
                <c:pt idx="45115">
                  <c:v>4.38654492456436E-3</c:v>
                </c:pt>
                <c:pt idx="45116">
                  <c:v>1.0651722423797299E-4</c:v>
                </c:pt>
                <c:pt idx="45117">
                  <c:v>1.8741165565915199E-3</c:v>
                </c:pt>
                <c:pt idx="45118">
                  <c:v>1.7806905605393799E-2</c:v>
                </c:pt>
                <c:pt idx="45119">
                  <c:v>4.2636150701201299E-4</c:v>
                </c:pt>
                <c:pt idx="45120">
                  <c:v>2.0031440227373E-5</c:v>
                </c:pt>
                <c:pt idx="45121">
                  <c:v>1.65185883674823E-4</c:v>
                </c:pt>
                <c:pt idx="45122">
                  <c:v>1.55872765787864E-3</c:v>
                </c:pt>
                <c:pt idx="45123">
                  <c:v>4.0420542092293701E-4</c:v>
                </c:pt>
                <c:pt idx="45124">
                  <c:v>1.0244649722771001E-2</c:v>
                </c:pt>
                <c:pt idx="45125">
                  <c:v>2.8714958864877699E-3</c:v>
                </c:pt>
                <c:pt idx="45126">
                  <c:v>3.9004545797028098E-2</c:v>
                </c:pt>
                <c:pt idx="45127">
                  <c:v>2.6653488260848301E-4</c:v>
                </c:pt>
                <c:pt idx="45128">
                  <c:v>1.3499909820329699E-2</c:v>
                </c:pt>
                <c:pt idx="45129">
                  <c:v>4.8480469393352701E-3</c:v>
                </c:pt>
                <c:pt idx="45130">
                  <c:v>5.5316811059517897E-5</c:v>
                </c:pt>
                <c:pt idx="45131">
                  <c:v>6.3963833825723102E-7</c:v>
                </c:pt>
                <c:pt idx="45132">
                  <c:v>2.3298452097661698E-3</c:v>
                </c:pt>
                <c:pt idx="45133">
                  <c:v>6.8130815160129498E-6</c:v>
                </c:pt>
                <c:pt idx="45134">
                  <c:v>1.35662324132442E-2</c:v>
                </c:pt>
                <c:pt idx="45135">
                  <c:v>6.1268565564343502E-4</c:v>
                </c:pt>
                <c:pt idx="45136">
                  <c:v>2.19745650861843E-4</c:v>
                </c:pt>
                <c:pt idx="45137">
                  <c:v>2.7979527836364099E-5</c:v>
                </c:pt>
                <c:pt idx="45138">
                  <c:v>2.4977771490489499E-5</c:v>
                </c:pt>
                <c:pt idx="45139">
                  <c:v>4.87638773276493E-4</c:v>
                </c:pt>
                <c:pt idx="45140">
                  <c:v>4.1411423890452998E-7</c:v>
                </c:pt>
                <c:pt idx="45141">
                  <c:v>6.7113990239794994E-5</c:v>
                </c:pt>
                <c:pt idx="45142">
                  <c:v>1.0232683127180901E-4</c:v>
                </c:pt>
                <c:pt idx="45143">
                  <c:v>8.1146452900083297E-6</c:v>
                </c:pt>
                <c:pt idx="45144">
                  <c:v>3.2775117824721098E-4</c:v>
                </c:pt>
                <c:pt idx="45145">
                  <c:v>1.04516399742485E-2</c:v>
                </c:pt>
                <c:pt idx="45146">
                  <c:v>6.0194204983121703E-3</c:v>
                </c:pt>
                <c:pt idx="45147">
                  <c:v>2.33745248017509E-7</c:v>
                </c:pt>
                <c:pt idx="45148">
                  <c:v>7.8420031632318602E-5</c:v>
                </c:pt>
                <c:pt idx="45149">
                  <c:v>2.4785335417311599E-5</c:v>
                </c:pt>
                <c:pt idx="45150">
                  <c:v>6.0425530682625597E-4</c:v>
                </c:pt>
                <c:pt idx="45151">
                  <c:v>1.5382297824874001E-3</c:v>
                </c:pt>
                <c:pt idx="45152">
                  <c:v>8.7382153015035397E-3</c:v>
                </c:pt>
                <c:pt idx="45153">
                  <c:v>4.8919965236951399E-5</c:v>
                </c:pt>
                <c:pt idx="45154">
                  <c:v>3.4127755248413702E-5</c:v>
                </c:pt>
                <c:pt idx="45155">
                  <c:v>4.89464927998057E-3</c:v>
                </c:pt>
                <c:pt idx="45156">
                  <c:v>7.6131261821468701E-3</c:v>
                </c:pt>
                <c:pt idx="45157">
                  <c:v>2.1263530023466E-4</c:v>
                </c:pt>
                <c:pt idx="45158">
                  <c:v>1.63709590074398E-5</c:v>
                </c:pt>
                <c:pt idx="45159">
                  <c:v>4.1938777024933599E-3</c:v>
                </c:pt>
                <c:pt idx="45160">
                  <c:v>1.9112579679485099E-4</c:v>
                </c:pt>
                <c:pt idx="45161">
                  <c:v>9.66343101519802E-3</c:v>
                </c:pt>
                <c:pt idx="45162">
                  <c:v>3.4191312134874398E-2</c:v>
                </c:pt>
                <c:pt idx="45163">
                  <c:v>3.4748483266823199E-5</c:v>
                </c:pt>
                <c:pt idx="45164">
                  <c:v>1.4441038137155699E-3</c:v>
                </c:pt>
                <c:pt idx="45165">
                  <c:v>2.76950292155673E-2</c:v>
                </c:pt>
                <c:pt idx="45166">
                  <c:v>5.2302987446613703E-3</c:v>
                </c:pt>
                <c:pt idx="45167">
                  <c:v>4.8727304224163205E-7</c:v>
                </c:pt>
                <c:pt idx="45168">
                  <c:v>8.7468063633491903E-3</c:v>
                </c:pt>
                <c:pt idx="45169">
                  <c:v>7.7409851230075201E-5</c:v>
                </c:pt>
                <c:pt idx="45170">
                  <c:v>1.8487588695190901E-4</c:v>
                </c:pt>
                <c:pt idx="45171">
                  <c:v>3.8682872408086003E-4</c:v>
                </c:pt>
                <c:pt idx="45172">
                  <c:v>5.9037181237712898E-5</c:v>
                </c:pt>
                <c:pt idx="45173">
                  <c:v>3.2789107730563803E-5</c:v>
                </c:pt>
                <c:pt idx="45174">
                  <c:v>1.58491478574159E-3</c:v>
                </c:pt>
                <c:pt idx="45175">
                  <c:v>4.0574379001969899E-4</c:v>
                </c:pt>
                <c:pt idx="45176">
                  <c:v>1.47063982522374E-3</c:v>
                </c:pt>
                <c:pt idx="45177">
                  <c:v>1.08614120323122E-4</c:v>
                </c:pt>
                <c:pt idx="45178">
                  <c:v>4.0728098389799898E-4</c:v>
                </c:pt>
                <c:pt idx="45179">
                  <c:v>1.0405793464600801E-3</c:v>
                </c:pt>
                <c:pt idx="45180">
                  <c:v>5.0195753140864195E-4</c:v>
                </c:pt>
                <c:pt idx="45181">
                  <c:v>1.6265159105461301E-2</c:v>
                </c:pt>
                <c:pt idx="45182">
                  <c:v>5.5475526357037197E-7</c:v>
                </c:pt>
                <c:pt idx="45183">
                  <c:v>2.10368968694782E-4</c:v>
                </c:pt>
                <c:pt idx="45184">
                  <c:v>8.6644409429075298E-5</c:v>
                </c:pt>
                <c:pt idx="45185">
                  <c:v>1.8201041547770799E-5</c:v>
                </c:pt>
                <c:pt idx="45186">
                  <c:v>2.34852165131773E-7</c:v>
                </c:pt>
                <c:pt idx="45187">
                  <c:v>1.81904093359012E-3</c:v>
                </c:pt>
                <c:pt idx="45188">
                  <c:v>2.8854808823649202E-4</c:v>
                </c:pt>
                <c:pt idx="45189">
                  <c:v>5.4847644904789704E-3</c:v>
                </c:pt>
                <c:pt idx="45190">
                  <c:v>2.2696985838119601E-2</c:v>
                </c:pt>
                <c:pt idx="45191">
                  <c:v>7.2825932509136405E-5</c:v>
                </c:pt>
                <c:pt idx="45192">
                  <c:v>7.9436791599747005E-5</c:v>
                </c:pt>
                <c:pt idx="45193">
                  <c:v>1.15173523131787E-2</c:v>
                </c:pt>
                <c:pt idx="45194">
                  <c:v>7.8951566360385209E-3</c:v>
                </c:pt>
                <c:pt idx="45195">
                  <c:v>1.53154739051944E-3</c:v>
                </c:pt>
                <c:pt idx="45196">
                  <c:v>1.2776971164530401E-3</c:v>
                </c:pt>
                <c:pt idx="45197">
                  <c:v>5.34002752937916E-7</c:v>
                </c:pt>
                <c:pt idx="45198">
                  <c:v>9.6510191172092705E-5</c:v>
                </c:pt>
                <c:pt idx="45199">
                  <c:v>1.6664235451462599E-2</c:v>
                </c:pt>
                <c:pt idx="45200">
                  <c:v>1.99248503428437E-4</c:v>
                </c:pt>
                <c:pt idx="45201">
                  <c:v>6.4600346860940901E-4</c:v>
                </c:pt>
                <c:pt idx="45202">
                  <c:v>1.2499869524216599E-2</c:v>
                </c:pt>
                <c:pt idx="45203">
                  <c:v>3.5939405273058599E-3</c:v>
                </c:pt>
                <c:pt idx="45204">
                  <c:v>1.5046621752064401E-7</c:v>
                </c:pt>
                <c:pt idx="45205">
                  <c:v>1.20279757164274E-6</c:v>
                </c:pt>
                <c:pt idx="45206">
                  <c:v>1.07487454230022E-4</c:v>
                </c:pt>
                <c:pt idx="45207">
                  <c:v>1.6505019584001399E-2</c:v>
                </c:pt>
                <c:pt idx="45208">
                  <c:v>3.2450185578487699E-3</c:v>
                </c:pt>
                <c:pt idx="45209">
                  <c:v>5.8929800695375702E-5</c:v>
                </c:pt>
                <c:pt idx="45210">
                  <c:v>2.8331738694848399E-4</c:v>
                </c:pt>
                <c:pt idx="45211">
                  <c:v>2.05931306258868E-4</c:v>
                </c:pt>
                <c:pt idx="45212">
                  <c:v>6.6927469542990004E-3</c:v>
                </c:pt>
                <c:pt idx="45213">
                  <c:v>5.46255036276669E-5</c:v>
                </c:pt>
                <c:pt idx="45214">
                  <c:v>3.6751962586604E-4</c:v>
                </c:pt>
                <c:pt idx="45215">
                  <c:v>2.75639174753414E-3</c:v>
                </c:pt>
                <c:pt idx="45216">
                  <c:v>1.15024986414566E-4</c:v>
                </c:pt>
                <c:pt idx="45217">
                  <c:v>1.0118750068867999E-3</c:v>
                </c:pt>
                <c:pt idx="45218">
                  <c:v>0.41032930220948</c:v>
                </c:pt>
                <c:pt idx="45219">
                  <c:v>5.76636518934924E-5</c:v>
                </c:pt>
                <c:pt idx="45220">
                  <c:v>2.1793236059274199E-7</c:v>
                </c:pt>
                <c:pt idx="45221">
                  <c:v>1.98663854517432E-7</c:v>
                </c:pt>
                <c:pt idx="45222">
                  <c:v>2.3398959797773801E-3</c:v>
                </c:pt>
                <c:pt idx="45223">
                  <c:v>4.6501048861206399E-3</c:v>
                </c:pt>
                <c:pt idx="45224">
                  <c:v>8.61554447161654E-5</c:v>
                </c:pt>
                <c:pt idx="45225">
                  <c:v>5.1941399579412997E-5</c:v>
                </c:pt>
                <c:pt idx="45226">
                  <c:v>3.72455989886649E-3</c:v>
                </c:pt>
                <c:pt idx="45227">
                  <c:v>4.01852774929166E-5</c:v>
                </c:pt>
                <c:pt idx="45228">
                  <c:v>5.6659607408876295E-4</c:v>
                </c:pt>
                <c:pt idx="45229">
                  <c:v>2.1933718699927599E-7</c:v>
                </c:pt>
                <c:pt idx="45230">
                  <c:v>4.50499404341669E-2</c:v>
                </c:pt>
                <c:pt idx="45231">
                  <c:v>3.0291510252609399E-5</c:v>
                </c:pt>
                <c:pt idx="45232">
                  <c:v>1.14727624760752E-4</c:v>
                </c:pt>
                <c:pt idx="45233">
                  <c:v>3.4639938459152101E-3</c:v>
                </c:pt>
                <c:pt idx="45234">
                  <c:v>1.15001742623345E-4</c:v>
                </c:pt>
                <c:pt idx="45235">
                  <c:v>5.0290325214907804E-3</c:v>
                </c:pt>
                <c:pt idx="45236">
                  <c:v>3.1368176310747701E-5</c:v>
                </c:pt>
                <c:pt idx="45237">
                  <c:v>2.4821177259439599E-7</c:v>
                </c:pt>
                <c:pt idx="45238">
                  <c:v>6.9242408365870005E-4</c:v>
                </c:pt>
                <c:pt idx="45239">
                  <c:v>8.7827099880151004E-4</c:v>
                </c:pt>
                <c:pt idx="45240">
                  <c:v>8.9323081910867302E-7</c:v>
                </c:pt>
                <c:pt idx="45241">
                  <c:v>3.8657119841877002E-5</c:v>
                </c:pt>
                <c:pt idx="45242">
                  <c:v>1.4647239662694399E-4</c:v>
                </c:pt>
                <c:pt idx="45243">
                  <c:v>7.4268735547708504E-5</c:v>
                </c:pt>
                <c:pt idx="45244">
                  <c:v>1.05195558874193E-4</c:v>
                </c:pt>
                <c:pt idx="45245">
                  <c:v>7.3747868828152301E-3</c:v>
                </c:pt>
                <c:pt idx="45246">
                  <c:v>2.19145943619123E-3</c:v>
                </c:pt>
                <c:pt idx="45247">
                  <c:v>4.5908326089788101E-5</c:v>
                </c:pt>
                <c:pt idx="45248">
                  <c:v>2.25303195953489E-4</c:v>
                </c:pt>
                <c:pt idx="45249">
                  <c:v>2.3488228246336799E-3</c:v>
                </c:pt>
                <c:pt idx="45250">
                  <c:v>2.15886076527759E-4</c:v>
                </c:pt>
                <c:pt idx="45251">
                  <c:v>1.27903996698874E-3</c:v>
                </c:pt>
                <c:pt idx="45252">
                  <c:v>2.74821754485994E-5</c:v>
                </c:pt>
                <c:pt idx="45253">
                  <c:v>2.09476691114077E-7</c:v>
                </c:pt>
                <c:pt idx="45254">
                  <c:v>4.1780491488344402E-7</c:v>
                </c:pt>
                <c:pt idx="45255">
                  <c:v>6.0539190271697997E-2</c:v>
                </c:pt>
                <c:pt idx="45256">
                  <c:v>1.58488595904197E-3</c:v>
                </c:pt>
                <c:pt idx="45257">
                  <c:v>1.28526277919204E-3</c:v>
                </c:pt>
                <c:pt idx="45258">
                  <c:v>2.1827162948582598E-5</c:v>
                </c:pt>
                <c:pt idx="45259">
                  <c:v>1.06889088540788E-4</c:v>
                </c:pt>
                <c:pt idx="45260">
                  <c:v>2.4431586871778901E-3</c:v>
                </c:pt>
                <c:pt idx="45261">
                  <c:v>3.6099409589713102E-3</c:v>
                </c:pt>
                <c:pt idx="45262">
                  <c:v>2.7708450593628303E-4</c:v>
                </c:pt>
                <c:pt idx="45263">
                  <c:v>1.0432950661423E-2</c:v>
                </c:pt>
                <c:pt idx="45264">
                  <c:v>4.34579467840988E-4</c:v>
                </c:pt>
                <c:pt idx="45265">
                  <c:v>5.9061321829408001E-5</c:v>
                </c:pt>
                <c:pt idx="45266">
                  <c:v>7.2423178075898299E-3</c:v>
                </c:pt>
                <c:pt idx="45267">
                  <c:v>4.2251672981192901E-5</c:v>
                </c:pt>
                <c:pt idx="45268">
                  <c:v>3.59531835751976E-3</c:v>
                </c:pt>
                <c:pt idx="45269">
                  <c:v>1.27917340998392E-4</c:v>
                </c:pt>
                <c:pt idx="45270">
                  <c:v>1.4395700458081199E-3</c:v>
                </c:pt>
                <c:pt idx="45271">
                  <c:v>1.2358941888313401E-3</c:v>
                </c:pt>
                <c:pt idx="45272">
                  <c:v>1.4868829221621699E-3</c:v>
                </c:pt>
                <c:pt idx="45273">
                  <c:v>5.7466996242894598E-4</c:v>
                </c:pt>
                <c:pt idx="45274">
                  <c:v>1.75034426173749E-3</c:v>
                </c:pt>
                <c:pt idx="45275">
                  <c:v>2.2095480287521898E-3</c:v>
                </c:pt>
                <c:pt idx="45276">
                  <c:v>2.8527309390596902E-3</c:v>
                </c:pt>
                <c:pt idx="45277">
                  <c:v>2.5192791035600201E-7</c:v>
                </c:pt>
                <c:pt idx="45278">
                  <c:v>4.0856585166202403E-5</c:v>
                </c:pt>
                <c:pt idx="45279">
                  <c:v>3.7762414230492399E-4</c:v>
                </c:pt>
                <c:pt idx="45280">
                  <c:v>3.3212834396348699E-5</c:v>
                </c:pt>
                <c:pt idx="45281">
                  <c:v>2.7131208398827798E-4</c:v>
                </c:pt>
                <c:pt idx="45282">
                  <c:v>1.8734395521242801E-3</c:v>
                </c:pt>
                <c:pt idx="45283">
                  <c:v>1.03796490805139E-4</c:v>
                </c:pt>
                <c:pt idx="45284">
                  <c:v>8.5860101841208599E-7</c:v>
                </c:pt>
                <c:pt idx="45285">
                  <c:v>3.8934606884884699E-3</c:v>
                </c:pt>
                <c:pt idx="45286">
                  <c:v>7.1881843179293003E-3</c:v>
                </c:pt>
                <c:pt idx="45287">
                  <c:v>1.76311517243316E-3</c:v>
                </c:pt>
                <c:pt idx="45288">
                  <c:v>1.22574389650948E-2</c:v>
                </c:pt>
                <c:pt idx="45289">
                  <c:v>4.0878629594645301E-4</c:v>
                </c:pt>
                <c:pt idx="45290">
                  <c:v>5.3995848709189502E-7</c:v>
                </c:pt>
                <c:pt idx="45291">
                  <c:v>8.5204761044678102E-5</c:v>
                </c:pt>
                <c:pt idx="45292">
                  <c:v>2.2776392893547599E-3</c:v>
                </c:pt>
                <c:pt idx="45293">
                  <c:v>1.10158026391291E-2</c:v>
                </c:pt>
                <c:pt idx="45294">
                  <c:v>0.36873627237031797</c:v>
                </c:pt>
                <c:pt idx="45295">
                  <c:v>2.38848127916308E-4</c:v>
                </c:pt>
                <c:pt idx="45296">
                  <c:v>7.4950763271542506E-5</c:v>
                </c:pt>
                <c:pt idx="45297">
                  <c:v>4.35544576391884E-7</c:v>
                </c:pt>
                <c:pt idx="45298">
                  <c:v>5.31593315933266E-3</c:v>
                </c:pt>
                <c:pt idx="45299">
                  <c:v>7.9329822046063895E-5</c:v>
                </c:pt>
                <c:pt idx="45300">
                  <c:v>6.9034202071423495E-5</c:v>
                </c:pt>
                <c:pt idx="45301">
                  <c:v>1.5820506782008399E-4</c:v>
                </c:pt>
                <c:pt idx="45302">
                  <c:v>2.9593404093683598E-7</c:v>
                </c:pt>
                <c:pt idx="45303">
                  <c:v>2.08722792271929E-2</c:v>
                </c:pt>
                <c:pt idx="45304">
                  <c:v>2.90003518248269E-4</c:v>
                </c:pt>
                <c:pt idx="45305">
                  <c:v>5.6453317602353104E-3</c:v>
                </c:pt>
                <c:pt idx="45306">
                  <c:v>1.21699345733544E-4</c:v>
                </c:pt>
                <c:pt idx="45307">
                  <c:v>4.6968191886878098E-2</c:v>
                </c:pt>
                <c:pt idx="45308">
                  <c:v>1.3120684245957701E-4</c:v>
                </c:pt>
                <c:pt idx="45309">
                  <c:v>1.3951163423049301E-4</c:v>
                </c:pt>
                <c:pt idx="45310">
                  <c:v>2.7949989559114497E-4</c:v>
                </c:pt>
                <c:pt idx="45311">
                  <c:v>1.2145335500233501E-2</c:v>
                </c:pt>
                <c:pt idx="45312">
                  <c:v>1.3234416929112701E-3</c:v>
                </c:pt>
                <c:pt idx="45313">
                  <c:v>4.85483297080384E-3</c:v>
                </c:pt>
                <c:pt idx="45314">
                  <c:v>6.2627476450382198E-3</c:v>
                </c:pt>
                <c:pt idx="45315">
                  <c:v>8.7710108179122094E-3</c:v>
                </c:pt>
                <c:pt idx="45316">
                  <c:v>1.41148610638877E-5</c:v>
                </c:pt>
                <c:pt idx="45317">
                  <c:v>8.3159667078363704E-3</c:v>
                </c:pt>
                <c:pt idx="45318">
                  <c:v>8.3405339774971605E-5</c:v>
                </c:pt>
                <c:pt idx="45319">
                  <c:v>6.7024777136220895E-5</c:v>
                </c:pt>
                <c:pt idx="45320">
                  <c:v>3.3212842296862701E-7</c:v>
                </c:pt>
                <c:pt idx="45321">
                  <c:v>1.42465232789552E-3</c:v>
                </c:pt>
                <c:pt idx="45322">
                  <c:v>1.16852210781607E-4</c:v>
                </c:pt>
                <c:pt idx="45323">
                  <c:v>2.7159345114900001E-5</c:v>
                </c:pt>
                <c:pt idx="45324">
                  <c:v>2.22075591648093E-4</c:v>
                </c:pt>
                <c:pt idx="45325">
                  <c:v>1.34213714713803E-5</c:v>
                </c:pt>
                <c:pt idx="45326">
                  <c:v>4.9233584358034599E-2</c:v>
                </c:pt>
                <c:pt idx="45327">
                  <c:v>3.2243474325899197E-4</c:v>
                </c:pt>
                <c:pt idx="45328">
                  <c:v>4.4130508737561799E-4</c:v>
                </c:pt>
                <c:pt idx="45329">
                  <c:v>6.0246133506319799E-4</c:v>
                </c:pt>
                <c:pt idx="45330">
                  <c:v>1.60758493383186E-4</c:v>
                </c:pt>
                <c:pt idx="45331">
                  <c:v>2.4384090615914198E-7</c:v>
                </c:pt>
                <c:pt idx="45332">
                  <c:v>3.8877734251090198E-3</c:v>
                </c:pt>
                <c:pt idx="45333">
                  <c:v>3.04596731116935E-3</c:v>
                </c:pt>
                <c:pt idx="45334">
                  <c:v>1.04502241608775E-2</c:v>
                </c:pt>
                <c:pt idx="45335">
                  <c:v>1.15139049812828E-4</c:v>
                </c:pt>
                <c:pt idx="45336">
                  <c:v>1.4755465270354799E-4</c:v>
                </c:pt>
                <c:pt idx="45337">
                  <c:v>1.25648859792806E-4</c:v>
                </c:pt>
                <c:pt idx="45338">
                  <c:v>1.6250310955997699E-4</c:v>
                </c:pt>
                <c:pt idx="45339">
                  <c:v>2.194410780368E-5</c:v>
                </c:pt>
                <c:pt idx="45340">
                  <c:v>1.0334297206090299E-3</c:v>
                </c:pt>
                <c:pt idx="45341">
                  <c:v>3.49984592394969E-5</c:v>
                </c:pt>
                <c:pt idx="45342">
                  <c:v>1.1112291830292799E-3</c:v>
                </c:pt>
                <c:pt idx="45343">
                  <c:v>3.0508051174527801E-5</c:v>
                </c:pt>
                <c:pt idx="45344">
                  <c:v>6.3964677938566702E-4</c:v>
                </c:pt>
                <c:pt idx="45345">
                  <c:v>3.0037032493685399E-5</c:v>
                </c:pt>
                <c:pt idx="45346">
                  <c:v>3.3844101707523998E-5</c:v>
                </c:pt>
                <c:pt idx="45347">
                  <c:v>8.2319357318711602E-5</c:v>
                </c:pt>
                <c:pt idx="45348">
                  <c:v>1.0758902460467601E-2</c:v>
                </c:pt>
                <c:pt idx="45349">
                  <c:v>6.6627153764984301E-3</c:v>
                </c:pt>
                <c:pt idx="45350">
                  <c:v>4.6799288800436098E-5</c:v>
                </c:pt>
                <c:pt idx="45351">
                  <c:v>4.1847509989777001E-3</c:v>
                </c:pt>
                <c:pt idx="45352">
                  <c:v>2.7255847224699103E-4</c:v>
                </c:pt>
                <c:pt idx="45353">
                  <c:v>5.6917639637548803E-5</c:v>
                </c:pt>
                <c:pt idx="45354">
                  <c:v>1.46596985134011E-2</c:v>
                </c:pt>
                <c:pt idx="45355">
                  <c:v>1.16935461497172E-4</c:v>
                </c:pt>
                <c:pt idx="45356">
                  <c:v>4.44680286005861E-3</c:v>
                </c:pt>
                <c:pt idx="45357">
                  <c:v>1.3101582728226299E-5</c:v>
                </c:pt>
                <c:pt idx="45358">
                  <c:v>8.5493208141077502E-4</c:v>
                </c:pt>
                <c:pt idx="45359">
                  <c:v>4.5573367782340002E-3</c:v>
                </c:pt>
                <c:pt idx="45360">
                  <c:v>8.5739756110794901E-2</c:v>
                </c:pt>
                <c:pt idx="45361">
                  <c:v>8.9316879063699799E-4</c:v>
                </c:pt>
                <c:pt idx="45362">
                  <c:v>2.4891655271229401E-3</c:v>
                </c:pt>
                <c:pt idx="45363">
                  <c:v>2.2291738892606701E-7</c:v>
                </c:pt>
                <c:pt idx="45364">
                  <c:v>8.0569496419470501E-4</c:v>
                </c:pt>
                <c:pt idx="45365">
                  <c:v>8.9043447825173699E-4</c:v>
                </c:pt>
                <c:pt idx="45366">
                  <c:v>1.4127247070720701E-7</c:v>
                </c:pt>
                <c:pt idx="45367">
                  <c:v>2.5792978170842602E-4</c:v>
                </c:pt>
                <c:pt idx="45368">
                  <c:v>2.3926464627420801E-5</c:v>
                </c:pt>
                <c:pt idx="45369">
                  <c:v>4.6559886856444503E-5</c:v>
                </c:pt>
                <c:pt idx="45370">
                  <c:v>4.6620231381511801E-5</c:v>
                </c:pt>
                <c:pt idx="45371">
                  <c:v>6.7344649276766004E-3</c:v>
                </c:pt>
                <c:pt idx="45372">
                  <c:v>1.2327543286193901E-6</c:v>
                </c:pt>
                <c:pt idx="45373">
                  <c:v>6.1233459702522896E-7</c:v>
                </c:pt>
                <c:pt idx="45374">
                  <c:v>2.2211872499251301E-4</c:v>
                </c:pt>
                <c:pt idx="45375">
                  <c:v>1.58034892619589E-3</c:v>
                </c:pt>
                <c:pt idx="45376">
                  <c:v>3.3060133035377101E-4</c:v>
                </c:pt>
                <c:pt idx="45377">
                  <c:v>1.5698833544476301E-3</c:v>
                </c:pt>
                <c:pt idx="45378">
                  <c:v>2.8020556620587801E-3</c:v>
                </c:pt>
                <c:pt idx="45379">
                  <c:v>2.1590037771267502E-3</c:v>
                </c:pt>
                <c:pt idx="45380">
                  <c:v>3.3700945002523898E-5</c:v>
                </c:pt>
                <c:pt idx="45381">
                  <c:v>3.3244707371804803E-5</c:v>
                </c:pt>
                <c:pt idx="45382">
                  <c:v>3.5259907637985799E-4</c:v>
                </c:pt>
                <c:pt idx="45383">
                  <c:v>4.7620280081038802E-3</c:v>
                </c:pt>
                <c:pt idx="45384">
                  <c:v>7.5711607808560703E-3</c:v>
                </c:pt>
                <c:pt idx="45385">
                  <c:v>1.5055284288498199E-6</c:v>
                </c:pt>
                <c:pt idx="45386">
                  <c:v>9.5407068161864599E-3</c:v>
                </c:pt>
                <c:pt idx="45387">
                  <c:v>8.8079500471296599E-4</c:v>
                </c:pt>
                <c:pt idx="45388">
                  <c:v>1.20257326205278E-4</c:v>
                </c:pt>
                <c:pt idx="45389">
                  <c:v>1.8638336547417301E-3</c:v>
                </c:pt>
                <c:pt idx="45390">
                  <c:v>8.3374945877345602E-4</c:v>
                </c:pt>
                <c:pt idx="45391">
                  <c:v>8.6581589916701103E-5</c:v>
                </c:pt>
                <c:pt idx="45392">
                  <c:v>3.4467254214824602E-4</c:v>
                </c:pt>
                <c:pt idx="45393">
                  <c:v>7.1357284121538302E-3</c:v>
                </c:pt>
                <c:pt idx="45394">
                  <c:v>1.34200967934948E-4</c:v>
                </c:pt>
                <c:pt idx="45395">
                  <c:v>1.6534512373649301E-4</c:v>
                </c:pt>
                <c:pt idx="45396">
                  <c:v>8.2151206004338405E-4</c:v>
                </c:pt>
                <c:pt idx="45397">
                  <c:v>5.0361920533238604E-4</c:v>
                </c:pt>
                <c:pt idx="45398">
                  <c:v>2.8862694188415698E-3</c:v>
                </c:pt>
                <c:pt idx="45399">
                  <c:v>1.9311968686497199E-3</c:v>
                </c:pt>
                <c:pt idx="45400">
                  <c:v>6.9897860285850601E-4</c:v>
                </c:pt>
                <c:pt idx="45401">
                  <c:v>4.6617270851382299E-3</c:v>
                </c:pt>
                <c:pt idx="45402">
                  <c:v>2.43137227882066E-2</c:v>
                </c:pt>
                <c:pt idx="45403">
                  <c:v>2.6092215022466799E-6</c:v>
                </c:pt>
                <c:pt idx="45404">
                  <c:v>6.9470088401362196E-5</c:v>
                </c:pt>
                <c:pt idx="45405">
                  <c:v>1.27546775379643E-3</c:v>
                </c:pt>
                <c:pt idx="45406">
                  <c:v>9.0158726920101396E-5</c:v>
                </c:pt>
                <c:pt idx="45407">
                  <c:v>2.5748746624885801E-3</c:v>
                </c:pt>
                <c:pt idx="45408">
                  <c:v>7.7033585559768702E-4</c:v>
                </c:pt>
                <c:pt idx="45409">
                  <c:v>3.7236221414467101E-4</c:v>
                </c:pt>
                <c:pt idx="45410">
                  <c:v>1.0821707950160299E-3</c:v>
                </c:pt>
                <c:pt idx="45411">
                  <c:v>1.27286137648295E-3</c:v>
                </c:pt>
                <c:pt idx="45412">
                  <c:v>6.3587115213340796E-4</c:v>
                </c:pt>
                <c:pt idx="45413">
                  <c:v>1.4990218333074999E-2</c:v>
                </c:pt>
                <c:pt idx="45414">
                  <c:v>3.3213462100132099E-4</c:v>
                </c:pt>
                <c:pt idx="45415">
                  <c:v>7.5714880041493496E-5</c:v>
                </c:pt>
                <c:pt idx="45416">
                  <c:v>5.6516256872905599E-3</c:v>
                </c:pt>
                <c:pt idx="45417">
                  <c:v>2.0706903920579601E-2</c:v>
                </c:pt>
                <c:pt idx="45418">
                  <c:v>2.08855813713343E-2</c:v>
                </c:pt>
                <c:pt idx="45419">
                  <c:v>3.9666518851869297E-3</c:v>
                </c:pt>
                <c:pt idx="45420">
                  <c:v>2.8661495360331901E-4</c:v>
                </c:pt>
                <c:pt idx="45421">
                  <c:v>9.2159208167342206E-5</c:v>
                </c:pt>
                <c:pt idx="45422">
                  <c:v>0.98141826774299001</c:v>
                </c:pt>
                <c:pt idx="45423">
                  <c:v>5.7114188427739995E-4</c:v>
                </c:pt>
                <c:pt idx="45424">
                  <c:v>1.3645135319251399E-3</c:v>
                </c:pt>
                <c:pt idx="45425">
                  <c:v>9.4680552230925506E-5</c:v>
                </c:pt>
                <c:pt idx="45426">
                  <c:v>0.56159111930285699</c:v>
                </c:pt>
                <c:pt idx="45427">
                  <c:v>4.3488547841520999E-4</c:v>
                </c:pt>
                <c:pt idx="45428">
                  <c:v>1.44715662702412E-4</c:v>
                </c:pt>
                <c:pt idx="45429">
                  <c:v>9.5078441244989806E-5</c:v>
                </c:pt>
                <c:pt idx="45430">
                  <c:v>8.3186086321048705E-4</c:v>
                </c:pt>
                <c:pt idx="45431">
                  <c:v>1.7825609249917001E-4</c:v>
                </c:pt>
                <c:pt idx="45432">
                  <c:v>1.12212063192083E-3</c:v>
                </c:pt>
                <c:pt idx="45433">
                  <c:v>5.0704681325546702E-6</c:v>
                </c:pt>
                <c:pt idx="45434">
                  <c:v>1.33510199675185E-2</c:v>
                </c:pt>
                <c:pt idx="45435">
                  <c:v>1.4894157723556101E-4</c:v>
                </c:pt>
                <c:pt idx="45436">
                  <c:v>2.0672257781286598E-3</c:v>
                </c:pt>
                <c:pt idx="45437">
                  <c:v>2.92677152363193E-7</c:v>
                </c:pt>
                <c:pt idx="45438">
                  <c:v>3.7949209437962698E-7</c:v>
                </c:pt>
                <c:pt idx="45439">
                  <c:v>4.3434841349945699E-4</c:v>
                </c:pt>
                <c:pt idx="45440">
                  <c:v>1.07048155665471E-3</c:v>
                </c:pt>
                <c:pt idx="45441">
                  <c:v>9.1643151290606295E-3</c:v>
                </c:pt>
                <c:pt idx="45442">
                  <c:v>1.2915759168420599E-2</c:v>
                </c:pt>
                <c:pt idx="45443">
                  <c:v>3.26751510628637E-2</c:v>
                </c:pt>
                <c:pt idx="45444">
                  <c:v>2.13319281372031E-7</c:v>
                </c:pt>
                <c:pt idx="45445">
                  <c:v>9.9137224641101995E-5</c:v>
                </c:pt>
                <c:pt idx="45446">
                  <c:v>2.25194453560815E-6</c:v>
                </c:pt>
                <c:pt idx="45447">
                  <c:v>3.20183909943779E-4</c:v>
                </c:pt>
                <c:pt idx="45448">
                  <c:v>2.6673609459091701E-5</c:v>
                </c:pt>
                <c:pt idx="45449">
                  <c:v>5.4262099175220502E-5</c:v>
                </c:pt>
                <c:pt idx="45450">
                  <c:v>6.6855265761997995E-4</c:v>
                </c:pt>
                <c:pt idx="45451">
                  <c:v>3.2570535751424298E-7</c:v>
                </c:pt>
                <c:pt idx="45452">
                  <c:v>3.08257857551864E-3</c:v>
                </c:pt>
                <c:pt idx="45453">
                  <c:v>2.6676950413665102E-4</c:v>
                </c:pt>
                <c:pt idx="45454">
                  <c:v>0.19715391952516501</c:v>
                </c:pt>
                <c:pt idx="45455">
                  <c:v>0.99303039113625602</c:v>
                </c:pt>
                <c:pt idx="45456">
                  <c:v>2.3454576029842502E-3</c:v>
                </c:pt>
                <c:pt idx="45457">
                  <c:v>6.6309097333798299E-4</c:v>
                </c:pt>
                <c:pt idx="45458">
                  <c:v>9.5348741782970503E-6</c:v>
                </c:pt>
                <c:pt idx="45459">
                  <c:v>2.2659278383999398E-3</c:v>
                </c:pt>
                <c:pt idx="45460">
                  <c:v>8.1427029281015294E-5</c:v>
                </c:pt>
                <c:pt idx="45461">
                  <c:v>1.52449180972779E-4</c:v>
                </c:pt>
                <c:pt idx="45462">
                  <c:v>8.5947855594122903E-4</c:v>
                </c:pt>
                <c:pt idx="45463">
                  <c:v>2.88761316355418E-3</c:v>
                </c:pt>
                <c:pt idx="45464">
                  <c:v>4.6589419098876198E-4</c:v>
                </c:pt>
                <c:pt idx="45465">
                  <c:v>8.7050846358933899E-4</c:v>
                </c:pt>
                <c:pt idx="45466">
                  <c:v>1.15914510529552E-3</c:v>
                </c:pt>
                <c:pt idx="45467">
                  <c:v>2.55142210317705E-3</c:v>
                </c:pt>
                <c:pt idx="45468">
                  <c:v>2.38140026577252E-3</c:v>
                </c:pt>
                <c:pt idx="45469">
                  <c:v>9.6018804595750197E-4</c:v>
                </c:pt>
                <c:pt idx="45470">
                  <c:v>1.5070790259923199E-4</c:v>
                </c:pt>
                <c:pt idx="45471">
                  <c:v>8.5407195373977E-7</c:v>
                </c:pt>
                <c:pt idx="45472">
                  <c:v>4.1772065122239601E-6</c:v>
                </c:pt>
                <c:pt idx="45473">
                  <c:v>2.2424741082077799E-3</c:v>
                </c:pt>
                <c:pt idx="45474">
                  <c:v>4.9886771760597201E-3</c:v>
                </c:pt>
                <c:pt idx="45475">
                  <c:v>7.2441027761014895E-2</c:v>
                </c:pt>
                <c:pt idx="45476">
                  <c:v>8.2768470581161494E-3</c:v>
                </c:pt>
                <c:pt idx="45477">
                  <c:v>1.71911174388764E-3</c:v>
                </c:pt>
                <c:pt idx="45478">
                  <c:v>4.52873995692414E-4</c:v>
                </c:pt>
                <c:pt idx="45479">
                  <c:v>4.2586193147186601E-5</c:v>
                </c:pt>
                <c:pt idx="45480">
                  <c:v>5.1996811840679296E-3</c:v>
                </c:pt>
                <c:pt idx="45481">
                  <c:v>1.28576532739881E-2</c:v>
                </c:pt>
                <c:pt idx="45482">
                  <c:v>8.5678148234851099E-3</c:v>
                </c:pt>
                <c:pt idx="45483">
                  <c:v>1.04589919483218E-2</c:v>
                </c:pt>
                <c:pt idx="45484">
                  <c:v>2.4675266980271499E-5</c:v>
                </c:pt>
                <c:pt idx="45485">
                  <c:v>1.8298317084526001E-4</c:v>
                </c:pt>
                <c:pt idx="45486">
                  <c:v>3.03520891792164E-5</c:v>
                </c:pt>
                <c:pt idx="45487">
                  <c:v>6.4710046413557902E-5</c:v>
                </c:pt>
                <c:pt idx="45488">
                  <c:v>1.22197140642691E-3</c:v>
                </c:pt>
                <c:pt idx="45489">
                  <c:v>5.6374809030706595E-4</c:v>
                </c:pt>
                <c:pt idx="45490">
                  <c:v>1.0645305489802E-3</c:v>
                </c:pt>
                <c:pt idx="45491">
                  <c:v>3.6663705240691001E-3</c:v>
                </c:pt>
                <c:pt idx="45492">
                  <c:v>7.6238378007334505E-4</c:v>
                </c:pt>
                <c:pt idx="45493">
                  <c:v>1.37688232183574E-3</c:v>
                </c:pt>
                <c:pt idx="45494">
                  <c:v>2.4623146751304802E-2</c:v>
                </c:pt>
                <c:pt idx="45495">
                  <c:v>2.21223123759583E-6</c:v>
                </c:pt>
                <c:pt idx="45496">
                  <c:v>1.9780950452381201E-4</c:v>
                </c:pt>
                <c:pt idx="45497">
                  <c:v>4.4958156217260898E-4</c:v>
                </c:pt>
                <c:pt idx="45498">
                  <c:v>6.3573139902505402E-5</c:v>
                </c:pt>
                <c:pt idx="45499">
                  <c:v>8.5863175467470602E-7</c:v>
                </c:pt>
                <c:pt idx="45500">
                  <c:v>5.2364015688722499E-5</c:v>
                </c:pt>
                <c:pt idx="45501">
                  <c:v>1.3624792293429599E-5</c:v>
                </c:pt>
                <c:pt idx="45502">
                  <c:v>4.3180513577124503E-5</c:v>
                </c:pt>
                <c:pt idx="45503">
                  <c:v>5.9397213863954202E-3</c:v>
                </c:pt>
                <c:pt idx="45504">
                  <c:v>3.3605297723260201E-2</c:v>
                </c:pt>
                <c:pt idx="45505">
                  <c:v>8.5907152037167304E-4</c:v>
                </c:pt>
                <c:pt idx="45506">
                  <c:v>4.70462171290679E-3</c:v>
                </c:pt>
                <c:pt idx="45507">
                  <c:v>1.2917649996119801E-4</c:v>
                </c:pt>
                <c:pt idx="45508">
                  <c:v>8.9261868214306802E-4</c:v>
                </c:pt>
                <c:pt idx="45509">
                  <c:v>1.4855619260937E-2</c:v>
                </c:pt>
                <c:pt idx="45510">
                  <c:v>1.5277455568901701E-5</c:v>
                </c:pt>
                <c:pt idx="45511">
                  <c:v>2.8208786235200999E-3</c:v>
                </c:pt>
                <c:pt idx="45512">
                  <c:v>1.3067278677905E-3</c:v>
                </c:pt>
                <c:pt idx="45513">
                  <c:v>1.20399076544387E-2</c:v>
                </c:pt>
                <c:pt idx="45514">
                  <c:v>7.5402751748968597E-5</c:v>
                </c:pt>
                <c:pt idx="45515">
                  <c:v>1.16018215953395E-2</c:v>
                </c:pt>
                <c:pt idx="45516">
                  <c:v>1.19123349983749E-5</c:v>
                </c:pt>
                <c:pt idx="45517">
                  <c:v>3.1545296428543098E-3</c:v>
                </c:pt>
                <c:pt idx="45518">
                  <c:v>1.8593792336811001E-4</c:v>
                </c:pt>
                <c:pt idx="45519">
                  <c:v>6.3097853481713104E-4</c:v>
                </c:pt>
                <c:pt idx="45520">
                  <c:v>0.27814857156520201</c:v>
                </c:pt>
                <c:pt idx="45521">
                  <c:v>3.9340740809185197E-2</c:v>
                </c:pt>
                <c:pt idx="45522">
                  <c:v>8.5093149219741503E-3</c:v>
                </c:pt>
                <c:pt idx="45523">
                  <c:v>8.9288271692489297E-5</c:v>
                </c:pt>
                <c:pt idx="45524">
                  <c:v>3.64865859276595E-4</c:v>
                </c:pt>
                <c:pt idx="45525">
                  <c:v>4.42955785784068E-4</c:v>
                </c:pt>
                <c:pt idx="45526">
                  <c:v>5.8622721064524701E-2</c:v>
                </c:pt>
                <c:pt idx="45527">
                  <c:v>2.4793699132294499E-4</c:v>
                </c:pt>
                <c:pt idx="45528">
                  <c:v>4.8953778547593999E-5</c:v>
                </c:pt>
                <c:pt idx="45529">
                  <c:v>2.5554345879052798E-4</c:v>
                </c:pt>
                <c:pt idx="45530">
                  <c:v>3.7402582922878898E-4</c:v>
                </c:pt>
                <c:pt idx="45531">
                  <c:v>5.9415091976101604E-4</c:v>
                </c:pt>
                <c:pt idx="45532">
                  <c:v>5.0444949196406398E-5</c:v>
                </c:pt>
                <c:pt idx="45533">
                  <c:v>4.6363239860181199E-3</c:v>
                </c:pt>
                <c:pt idx="45534">
                  <c:v>4.6922180137733199E-3</c:v>
                </c:pt>
                <c:pt idx="45535">
                  <c:v>2.5942784512732698E-3</c:v>
                </c:pt>
                <c:pt idx="45536">
                  <c:v>3.0995973444018598E-3</c:v>
                </c:pt>
                <c:pt idx="45537">
                  <c:v>2.3164562720514102E-6</c:v>
                </c:pt>
                <c:pt idx="45538">
                  <c:v>2.4101085502078201E-5</c:v>
                </c:pt>
                <c:pt idx="45539">
                  <c:v>3.36496783343391E-2</c:v>
                </c:pt>
                <c:pt idx="45540">
                  <c:v>3.7441241233943497E-2</c:v>
                </c:pt>
                <c:pt idx="45541">
                  <c:v>4.7915509075031601E-7</c:v>
                </c:pt>
                <c:pt idx="45542">
                  <c:v>1.33076597058439E-4</c:v>
                </c:pt>
                <c:pt idx="45543">
                  <c:v>5.5631258541668496E-4</c:v>
                </c:pt>
                <c:pt idx="45544">
                  <c:v>7.1115518826007102E-3</c:v>
                </c:pt>
                <c:pt idx="45545">
                  <c:v>5.9027168869606899E-4</c:v>
                </c:pt>
                <c:pt idx="45546">
                  <c:v>1.58719675668532E-7</c:v>
                </c:pt>
                <c:pt idx="45547">
                  <c:v>3.27504906512822E-3</c:v>
                </c:pt>
                <c:pt idx="45548">
                  <c:v>1.3862252666112801E-4</c:v>
                </c:pt>
                <c:pt idx="45549">
                  <c:v>4.6414023508824302E-5</c:v>
                </c:pt>
                <c:pt idx="45550">
                  <c:v>2.3217906866818499E-4</c:v>
                </c:pt>
                <c:pt idx="45551">
                  <c:v>1.91720855171487E-4</c:v>
                </c:pt>
                <c:pt idx="45552">
                  <c:v>4.1548987914859201E-5</c:v>
                </c:pt>
                <c:pt idx="45553">
                  <c:v>5.5661813071941997E-3</c:v>
                </c:pt>
                <c:pt idx="45554">
                  <c:v>1.0429730398512E-3</c:v>
                </c:pt>
                <c:pt idx="45555">
                  <c:v>2.2509403733633599E-4</c:v>
                </c:pt>
                <c:pt idx="45556">
                  <c:v>2.0323867717576101E-7</c:v>
                </c:pt>
                <c:pt idx="45557">
                  <c:v>7.2618112474142599E-2</c:v>
                </c:pt>
                <c:pt idx="45558">
                  <c:v>3.5748348017808803E-5</c:v>
                </c:pt>
                <c:pt idx="45559">
                  <c:v>1.3383897042638001E-7</c:v>
                </c:pt>
                <c:pt idx="45560">
                  <c:v>1.19895613448877E-4</c:v>
                </c:pt>
                <c:pt idx="45561">
                  <c:v>2.18527779363568E-4</c:v>
                </c:pt>
                <c:pt idx="45562">
                  <c:v>3.2364687097382102E-3</c:v>
                </c:pt>
                <c:pt idx="45563">
                  <c:v>4.8863545254691895E-4</c:v>
                </c:pt>
                <c:pt idx="45564">
                  <c:v>6.7720894649150402E-6</c:v>
                </c:pt>
                <c:pt idx="45565">
                  <c:v>2.0471210975931801E-5</c:v>
                </c:pt>
                <c:pt idx="45566">
                  <c:v>3.3484691972927E-2</c:v>
                </c:pt>
                <c:pt idx="45567">
                  <c:v>5.1861946305916101E-4</c:v>
                </c:pt>
                <c:pt idx="45568">
                  <c:v>7.7507862135507005E-4</c:v>
                </c:pt>
                <c:pt idx="45569">
                  <c:v>7.0180852089807698E-5</c:v>
                </c:pt>
                <c:pt idx="45570">
                  <c:v>5.4536116152546397E-5</c:v>
                </c:pt>
                <c:pt idx="45571">
                  <c:v>2.2784164241417901E-4</c:v>
                </c:pt>
                <c:pt idx="45572">
                  <c:v>5.1071420431663299E-7</c:v>
                </c:pt>
                <c:pt idx="45573">
                  <c:v>3.3940443503808697E-2</c:v>
                </c:pt>
                <c:pt idx="45574">
                  <c:v>1.1603555032557301E-5</c:v>
                </c:pt>
                <c:pt idx="45575">
                  <c:v>9.9222660110400698E-4</c:v>
                </c:pt>
                <c:pt idx="45576">
                  <c:v>2.3887843306005799E-4</c:v>
                </c:pt>
                <c:pt idx="45577">
                  <c:v>5.3139240191216998E-2</c:v>
                </c:pt>
                <c:pt idx="45578">
                  <c:v>1.0191275062219801E-4</c:v>
                </c:pt>
                <c:pt idx="45579">
                  <c:v>1.7333012813487699E-7</c:v>
                </c:pt>
                <c:pt idx="45580">
                  <c:v>1.2183438153124801E-2</c:v>
                </c:pt>
                <c:pt idx="45581">
                  <c:v>3.3138967385938798E-5</c:v>
                </c:pt>
                <c:pt idx="45582">
                  <c:v>2.6813963139664501E-4</c:v>
                </c:pt>
                <c:pt idx="45583">
                  <c:v>2.3456349589410599E-4</c:v>
                </c:pt>
                <c:pt idx="45584">
                  <c:v>1.3892426863333401E-5</c:v>
                </c:pt>
                <c:pt idx="45585">
                  <c:v>9.3792106393370597E-3</c:v>
                </c:pt>
                <c:pt idx="45586">
                  <c:v>1.62721569359595E-3</c:v>
                </c:pt>
                <c:pt idx="45587">
                  <c:v>4.4875293550004402E-3</c:v>
                </c:pt>
                <c:pt idx="45588">
                  <c:v>4.8793231898054699E-7</c:v>
                </c:pt>
                <c:pt idx="45589">
                  <c:v>2.2575864988365502E-2</c:v>
                </c:pt>
                <c:pt idx="45590">
                  <c:v>3.4072297041011601E-7</c:v>
                </c:pt>
                <c:pt idx="45591">
                  <c:v>1.07789188591049E-3</c:v>
                </c:pt>
                <c:pt idx="45592">
                  <c:v>6.8259797535873997E-5</c:v>
                </c:pt>
                <c:pt idx="45593">
                  <c:v>8.6357106881704705E-4</c:v>
                </c:pt>
                <c:pt idx="45594">
                  <c:v>9.7592650617172097E-4</c:v>
                </c:pt>
                <c:pt idx="45595">
                  <c:v>3.3038586869311099E-3</c:v>
                </c:pt>
                <c:pt idx="45596">
                  <c:v>1.55684361429369E-2</c:v>
                </c:pt>
                <c:pt idx="45597">
                  <c:v>2.4385704296751901E-3</c:v>
                </c:pt>
                <c:pt idx="45598">
                  <c:v>3.0938785392108003E-7</c:v>
                </c:pt>
                <c:pt idx="45599">
                  <c:v>5.4911712339014002E-4</c:v>
                </c:pt>
                <c:pt idx="45600">
                  <c:v>1.4187881210414E-3</c:v>
                </c:pt>
                <c:pt idx="45601">
                  <c:v>6.7876171203742701E-4</c:v>
                </c:pt>
                <c:pt idx="45602">
                  <c:v>2.38062187763812E-3</c:v>
                </c:pt>
                <c:pt idx="45603">
                  <c:v>7.3893618888204104E-5</c:v>
                </c:pt>
                <c:pt idx="45604">
                  <c:v>1.36971122524928E-2</c:v>
                </c:pt>
                <c:pt idx="45605">
                  <c:v>1.7333666837336399E-4</c:v>
                </c:pt>
                <c:pt idx="45606">
                  <c:v>8.2508669618145306E-5</c:v>
                </c:pt>
                <c:pt idx="45607">
                  <c:v>8.2386810873536897E-3</c:v>
                </c:pt>
                <c:pt idx="45608">
                  <c:v>0.47641906164843101</c:v>
                </c:pt>
                <c:pt idx="45609">
                  <c:v>2.7799813440657501E-4</c:v>
                </c:pt>
                <c:pt idx="45610">
                  <c:v>9.9791658098801091E-4</c:v>
                </c:pt>
                <c:pt idx="45611">
                  <c:v>8.3305324126696202E-5</c:v>
                </c:pt>
                <c:pt idx="45612">
                  <c:v>5.3545468952458997E-4</c:v>
                </c:pt>
                <c:pt idx="45613">
                  <c:v>9.4813766937212605E-5</c:v>
                </c:pt>
                <c:pt idx="45614">
                  <c:v>4.0751009554507498E-6</c:v>
                </c:pt>
                <c:pt idx="45615">
                  <c:v>9.5129876992025803E-4</c:v>
                </c:pt>
                <c:pt idx="45616">
                  <c:v>0.92121861887391199</c:v>
                </c:pt>
                <c:pt idx="45617">
                  <c:v>0.21518156685026901</c:v>
                </c:pt>
                <c:pt idx="45618">
                  <c:v>3.4965414234772001E-4</c:v>
                </c:pt>
                <c:pt idx="45619">
                  <c:v>5.5554748142066103E-4</c:v>
                </c:pt>
                <c:pt idx="45620">
                  <c:v>2.8117134925717899E-4</c:v>
                </c:pt>
                <c:pt idx="45621">
                  <c:v>5.09186147216091E-4</c:v>
                </c:pt>
                <c:pt idx="45622">
                  <c:v>1.1752376489302899E-3</c:v>
                </c:pt>
                <c:pt idx="45623">
                  <c:v>2.2572660556237101E-4</c:v>
                </c:pt>
                <c:pt idx="45624">
                  <c:v>4.4243648900372102E-4</c:v>
                </c:pt>
                <c:pt idx="45625">
                  <c:v>1.8686768077611399E-4</c:v>
                </c:pt>
                <c:pt idx="45626">
                  <c:v>1.86428898748549E-2</c:v>
                </c:pt>
                <c:pt idx="45627">
                  <c:v>3.2687708986753798E-7</c:v>
                </c:pt>
                <c:pt idx="45628">
                  <c:v>5.7685608730740495E-4</c:v>
                </c:pt>
                <c:pt idx="45629">
                  <c:v>9.4654348465067104E-4</c:v>
                </c:pt>
                <c:pt idx="45630">
                  <c:v>1.7721485178024199E-4</c:v>
                </c:pt>
                <c:pt idx="45631">
                  <c:v>1.90057619488191E-3</c:v>
                </c:pt>
                <c:pt idx="45632">
                  <c:v>3.3568572256127699E-4</c:v>
                </c:pt>
                <c:pt idx="45633">
                  <c:v>1.09960401627941E-4</c:v>
                </c:pt>
                <c:pt idx="45634">
                  <c:v>1.6209600048353899E-4</c:v>
                </c:pt>
                <c:pt idx="45635">
                  <c:v>2.0082142630930798E-3</c:v>
                </c:pt>
                <c:pt idx="45636">
                  <c:v>8.4145496333845203E-4</c:v>
                </c:pt>
                <c:pt idx="45637">
                  <c:v>1.5477647580487401E-4</c:v>
                </c:pt>
                <c:pt idx="45638">
                  <c:v>4.1769384693588201E-4</c:v>
                </c:pt>
                <c:pt idx="45639">
                  <c:v>2.9978146174018498E-3</c:v>
                </c:pt>
                <c:pt idx="45640">
                  <c:v>1.39625739591149E-4</c:v>
                </c:pt>
                <c:pt idx="45641">
                  <c:v>2.4367450787033303E-7</c:v>
                </c:pt>
                <c:pt idx="45642">
                  <c:v>4.5533298535208402E-4</c:v>
                </c:pt>
                <c:pt idx="45643">
                  <c:v>5.1967173365223502E-5</c:v>
                </c:pt>
                <c:pt idx="45644">
                  <c:v>2.06685596767748E-4</c:v>
                </c:pt>
                <c:pt idx="45645">
                  <c:v>1.49644911146459E-4</c:v>
                </c:pt>
                <c:pt idx="45646">
                  <c:v>2.7850021188895002E-3</c:v>
                </c:pt>
                <c:pt idx="45647">
                  <c:v>1.8322788761178099E-3</c:v>
                </c:pt>
                <c:pt idx="45648">
                  <c:v>2.1801171468943599E-4</c:v>
                </c:pt>
                <c:pt idx="45649">
                  <c:v>1.09460480517974E-2</c:v>
                </c:pt>
                <c:pt idx="45650">
                  <c:v>4.1967973794061601E-7</c:v>
                </c:pt>
                <c:pt idx="45651">
                  <c:v>2.7154934317362102E-7</c:v>
                </c:pt>
                <c:pt idx="45652">
                  <c:v>1.7378969093501001E-4</c:v>
                </c:pt>
                <c:pt idx="45653">
                  <c:v>1.6898679606344301E-2</c:v>
                </c:pt>
                <c:pt idx="45654">
                  <c:v>2.5645596785909501E-5</c:v>
                </c:pt>
                <c:pt idx="45655">
                  <c:v>1.8212936634157499E-3</c:v>
                </c:pt>
                <c:pt idx="45656">
                  <c:v>1.0343086184973901E-3</c:v>
                </c:pt>
                <c:pt idx="45657">
                  <c:v>2.8647088890368703E-4</c:v>
                </c:pt>
                <c:pt idx="45658">
                  <c:v>1.46929015008624E-2</c:v>
                </c:pt>
                <c:pt idx="45659">
                  <c:v>2.7820289831335001E-7</c:v>
                </c:pt>
                <c:pt idx="45660">
                  <c:v>3.9725704350429797E-2</c:v>
                </c:pt>
                <c:pt idx="45661">
                  <c:v>2.94894545509109E-5</c:v>
                </c:pt>
                <c:pt idx="45662">
                  <c:v>1.03795846767634E-2</c:v>
                </c:pt>
                <c:pt idx="45663">
                  <c:v>1.4236585578875199E-4</c:v>
                </c:pt>
                <c:pt idx="45664">
                  <c:v>2.03605453123735E-4</c:v>
                </c:pt>
                <c:pt idx="45665">
                  <c:v>4.8765727812079001E-7</c:v>
                </c:pt>
                <c:pt idx="45666">
                  <c:v>3.1291655718814901E-5</c:v>
                </c:pt>
                <c:pt idx="45667">
                  <c:v>7.6797650788271502E-4</c:v>
                </c:pt>
                <c:pt idx="45668">
                  <c:v>4.0494349270797398E-4</c:v>
                </c:pt>
                <c:pt idx="45669">
                  <c:v>2.7912644444887801E-2</c:v>
                </c:pt>
                <c:pt idx="45670">
                  <c:v>2.06779914023834E-4</c:v>
                </c:pt>
                <c:pt idx="45671">
                  <c:v>4.4700292720333103E-5</c:v>
                </c:pt>
                <c:pt idx="45672">
                  <c:v>4.1765295929224202E-4</c:v>
                </c:pt>
                <c:pt idx="45673">
                  <c:v>5.3102155214407101E-3</c:v>
                </c:pt>
                <c:pt idx="45674">
                  <c:v>5.9253634276562597E-5</c:v>
                </c:pt>
                <c:pt idx="45675">
                  <c:v>1.0243943907078401E-3</c:v>
                </c:pt>
                <c:pt idx="45676">
                  <c:v>2.9517029835409701E-3</c:v>
                </c:pt>
                <c:pt idx="45677">
                  <c:v>2.33628507103453E-7</c:v>
                </c:pt>
                <c:pt idx="45678">
                  <c:v>1.5713509264730099E-2</c:v>
                </c:pt>
                <c:pt idx="45679">
                  <c:v>9.7460224113314897E-3</c:v>
                </c:pt>
                <c:pt idx="45680">
                  <c:v>5.9805608686214598E-5</c:v>
                </c:pt>
                <c:pt idx="45681">
                  <c:v>5.0974352596301599E-5</c:v>
                </c:pt>
                <c:pt idx="45682">
                  <c:v>7.4260317071098703E-3</c:v>
                </c:pt>
                <c:pt idx="45683">
                  <c:v>2.0856170034289001E-7</c:v>
                </c:pt>
                <c:pt idx="45684">
                  <c:v>8.7683141412322092E-3</c:v>
                </c:pt>
                <c:pt idx="45685">
                  <c:v>3.1036767373376403E-5</c:v>
                </c:pt>
                <c:pt idx="45686">
                  <c:v>2.39880570402147E-3</c:v>
                </c:pt>
                <c:pt idx="45687">
                  <c:v>1.15962651783413E-2</c:v>
                </c:pt>
                <c:pt idx="45688">
                  <c:v>1.06431361905401E-3</c:v>
                </c:pt>
                <c:pt idx="45689">
                  <c:v>8.7588278399838599E-5</c:v>
                </c:pt>
                <c:pt idx="45690">
                  <c:v>5.2422147837517395E-7</c:v>
                </c:pt>
                <c:pt idx="45691">
                  <c:v>2.04065806991909E-4</c:v>
                </c:pt>
                <c:pt idx="45692">
                  <c:v>1.6541228602741001E-3</c:v>
                </c:pt>
                <c:pt idx="45693">
                  <c:v>2.9885294717954002E-7</c:v>
                </c:pt>
                <c:pt idx="45694">
                  <c:v>1.7980036530242999E-4</c:v>
                </c:pt>
                <c:pt idx="45695">
                  <c:v>1.40179876655261E-2</c:v>
                </c:pt>
                <c:pt idx="45696">
                  <c:v>1.0179624352617E-3</c:v>
                </c:pt>
                <c:pt idx="45697">
                  <c:v>4.5006821887245499E-5</c:v>
                </c:pt>
                <c:pt idx="45698">
                  <c:v>3.4799109527680697E-4</c:v>
                </c:pt>
                <c:pt idx="45699">
                  <c:v>3.9749241079195799E-3</c:v>
                </c:pt>
                <c:pt idx="45700">
                  <c:v>4.5907154713067898E-5</c:v>
                </c:pt>
                <c:pt idx="45701">
                  <c:v>3.73334877251463E-3</c:v>
                </c:pt>
                <c:pt idx="45702">
                  <c:v>3.0962089101633898E-4</c:v>
                </c:pt>
                <c:pt idx="45703">
                  <c:v>2.5376847179748399E-6</c:v>
                </c:pt>
                <c:pt idx="45704">
                  <c:v>1.7220885056894999E-3</c:v>
                </c:pt>
                <c:pt idx="45705">
                  <c:v>1.1108276661124799E-2</c:v>
                </c:pt>
                <c:pt idx="45706">
                  <c:v>2.3061974044319999E-3</c:v>
                </c:pt>
                <c:pt idx="45707">
                  <c:v>1.3479205014829E-3</c:v>
                </c:pt>
                <c:pt idx="45708">
                  <c:v>1.7654451305955E-4</c:v>
                </c:pt>
                <c:pt idx="45709">
                  <c:v>2.0734952184190699E-4</c:v>
                </c:pt>
                <c:pt idx="45710">
                  <c:v>9.7391561047211299E-3</c:v>
                </c:pt>
                <c:pt idx="45711">
                  <c:v>8.5218155824840994E-3</c:v>
                </c:pt>
                <c:pt idx="45712">
                  <c:v>5.6618679811700704E-4</c:v>
                </c:pt>
                <c:pt idx="45713">
                  <c:v>1.44983381601653E-4</c:v>
                </c:pt>
                <c:pt idx="45714">
                  <c:v>4.0549845938225103E-5</c:v>
                </c:pt>
                <c:pt idx="45715">
                  <c:v>7.9773810748303593E-3</c:v>
                </c:pt>
                <c:pt idx="45716">
                  <c:v>1.6786224711707099E-3</c:v>
                </c:pt>
                <c:pt idx="45717">
                  <c:v>2.3227132812894999E-2</c:v>
                </c:pt>
                <c:pt idx="45718">
                  <c:v>2.0014405128400601E-4</c:v>
                </c:pt>
                <c:pt idx="45719">
                  <c:v>9.3821334369485098E-5</c:v>
                </c:pt>
                <c:pt idx="45720">
                  <c:v>6.8367800713990898E-5</c:v>
                </c:pt>
                <c:pt idx="45721">
                  <c:v>1.00927363788624E-2</c:v>
                </c:pt>
                <c:pt idx="45722">
                  <c:v>1.44681541714394E-2</c:v>
                </c:pt>
                <c:pt idx="45723">
                  <c:v>2.8023925952918901E-6</c:v>
                </c:pt>
                <c:pt idx="45724">
                  <c:v>4.2166986261774102E-5</c:v>
                </c:pt>
                <c:pt idx="45725">
                  <c:v>1.27825937330485E-3</c:v>
                </c:pt>
                <c:pt idx="45726">
                  <c:v>1.9439369762712601E-3</c:v>
                </c:pt>
                <c:pt idx="45727">
                  <c:v>6.4400905981533505E-4</c:v>
                </c:pt>
                <c:pt idx="45728">
                  <c:v>0.82329777495317602</c:v>
                </c:pt>
                <c:pt idx="45729">
                  <c:v>2.46725867394069E-4</c:v>
                </c:pt>
                <c:pt idx="45730">
                  <c:v>1.50141321097356E-6</c:v>
                </c:pt>
                <c:pt idx="45731">
                  <c:v>4.0827776704947902E-4</c:v>
                </c:pt>
                <c:pt idx="45732">
                  <c:v>4.9457572657761201E-4</c:v>
                </c:pt>
                <c:pt idx="45733">
                  <c:v>1.5796950861887899E-4</c:v>
                </c:pt>
                <c:pt idx="45734">
                  <c:v>1.4238156886569201E-3</c:v>
                </c:pt>
                <c:pt idx="45735">
                  <c:v>9.2197899431121599E-4</c:v>
                </c:pt>
                <c:pt idx="45736">
                  <c:v>8.8324566450570293E-3</c:v>
                </c:pt>
                <c:pt idx="45737">
                  <c:v>9.4587470022334409E-3</c:v>
                </c:pt>
                <c:pt idx="45738">
                  <c:v>2.2442482428577E-2</c:v>
                </c:pt>
                <c:pt idx="45739">
                  <c:v>1.81021370063589E-4</c:v>
                </c:pt>
                <c:pt idx="45740">
                  <c:v>3.2655748937237303E-4</c:v>
                </c:pt>
                <c:pt idx="45741">
                  <c:v>1.08249913266159E-2</c:v>
                </c:pt>
                <c:pt idx="45742">
                  <c:v>3.9730956539125503E-5</c:v>
                </c:pt>
                <c:pt idx="45743">
                  <c:v>5.4912075767710202E-7</c:v>
                </c:pt>
                <c:pt idx="45744">
                  <c:v>5.3125727185652095E-4</c:v>
                </c:pt>
                <c:pt idx="45745">
                  <c:v>2.3222862526674098E-3</c:v>
                </c:pt>
                <c:pt idx="45746">
                  <c:v>1.75609979673942E-3</c:v>
                </c:pt>
                <c:pt idx="45747">
                  <c:v>1.41955482051152E-3</c:v>
                </c:pt>
                <c:pt idx="45748">
                  <c:v>2.20010426843914E-2</c:v>
                </c:pt>
                <c:pt idx="45749">
                  <c:v>1.4918966213529001E-3</c:v>
                </c:pt>
                <c:pt idx="45750">
                  <c:v>3.1079190478762101E-4</c:v>
                </c:pt>
                <c:pt idx="45751">
                  <c:v>1.4976484475672999E-4</c:v>
                </c:pt>
                <c:pt idx="45752">
                  <c:v>1.42855804379188E-6</c:v>
                </c:pt>
                <c:pt idx="45753">
                  <c:v>1.46730700891326E-3</c:v>
                </c:pt>
                <c:pt idx="45754">
                  <c:v>8.3070572858545601E-7</c:v>
                </c:pt>
                <c:pt idx="45755">
                  <c:v>1.0506588957198101E-3</c:v>
                </c:pt>
                <c:pt idx="45756">
                  <c:v>4.1941423975906199E-5</c:v>
                </c:pt>
                <c:pt idx="45757">
                  <c:v>3.14375055368154E-4</c:v>
                </c:pt>
                <c:pt idx="45758">
                  <c:v>3.0635444648898199E-3</c:v>
                </c:pt>
                <c:pt idx="45759">
                  <c:v>1.47004329338764E-3</c:v>
                </c:pt>
                <c:pt idx="45760">
                  <c:v>4.7236695478087197E-2</c:v>
                </c:pt>
                <c:pt idx="45761">
                  <c:v>1.7989426590919099E-3</c:v>
                </c:pt>
                <c:pt idx="45762">
                  <c:v>1.38839780586538E-5</c:v>
                </c:pt>
                <c:pt idx="45763">
                  <c:v>1.22598032719655E-2</c:v>
                </c:pt>
                <c:pt idx="45764">
                  <c:v>6.05131935488679E-4</c:v>
                </c:pt>
                <c:pt idx="45765">
                  <c:v>1.7463580394977699E-2</c:v>
                </c:pt>
                <c:pt idx="45766">
                  <c:v>1.52659015355664E-2</c:v>
                </c:pt>
                <c:pt idx="45767">
                  <c:v>2.2678864296453101E-6</c:v>
                </c:pt>
                <c:pt idx="45768">
                  <c:v>3.5020925367544202E-7</c:v>
                </c:pt>
                <c:pt idx="45769">
                  <c:v>5.9364392004077598E-3</c:v>
                </c:pt>
                <c:pt idx="45770">
                  <c:v>2.5330836645937998E-4</c:v>
                </c:pt>
                <c:pt idx="45771">
                  <c:v>2.4596138920061499E-4</c:v>
                </c:pt>
                <c:pt idx="45772">
                  <c:v>1.4753047250052999E-3</c:v>
                </c:pt>
                <c:pt idx="45773">
                  <c:v>5.6553996058218399E-4</c:v>
                </c:pt>
                <c:pt idx="45774">
                  <c:v>1.2312568869647601E-4</c:v>
                </c:pt>
                <c:pt idx="45775">
                  <c:v>3.1913103072651501E-3</c:v>
                </c:pt>
                <c:pt idx="45776">
                  <c:v>1.4894218700137801E-3</c:v>
                </c:pt>
                <c:pt idx="45777">
                  <c:v>6.1802279337671703E-3</c:v>
                </c:pt>
                <c:pt idx="45778">
                  <c:v>6.8784420678184898E-5</c:v>
                </c:pt>
                <c:pt idx="45779">
                  <c:v>5.11428794274089E-3</c:v>
                </c:pt>
                <c:pt idx="45780">
                  <c:v>1.9224563678174799E-3</c:v>
                </c:pt>
                <c:pt idx="45781">
                  <c:v>9.3812429312317897E-4</c:v>
                </c:pt>
                <c:pt idx="45782">
                  <c:v>3.4146805716809897E-7</c:v>
                </c:pt>
                <c:pt idx="45783">
                  <c:v>2.6656724578054602E-3</c:v>
                </c:pt>
                <c:pt idx="45784">
                  <c:v>1.5372646057266201E-2</c:v>
                </c:pt>
                <c:pt idx="45785">
                  <c:v>5.6628968407568898E-4</c:v>
                </c:pt>
                <c:pt idx="45786">
                  <c:v>8.4820403769809397E-4</c:v>
                </c:pt>
                <c:pt idx="45787">
                  <c:v>7.4222885186958003E-4</c:v>
                </c:pt>
                <c:pt idx="45788">
                  <c:v>1.5601783913822E-4</c:v>
                </c:pt>
                <c:pt idx="45789">
                  <c:v>1.54560035092954E-3</c:v>
                </c:pt>
                <c:pt idx="45790">
                  <c:v>4.9022779452143804E-7</c:v>
                </c:pt>
                <c:pt idx="45791">
                  <c:v>1.8845112710673901E-3</c:v>
                </c:pt>
                <c:pt idx="45792">
                  <c:v>6.95806323893598E-3</c:v>
                </c:pt>
                <c:pt idx="45793">
                  <c:v>7.8747789381459696E-4</c:v>
                </c:pt>
                <c:pt idx="45794">
                  <c:v>2.1214276550051201E-5</c:v>
                </c:pt>
                <c:pt idx="45795">
                  <c:v>2.31687949480915E-6</c:v>
                </c:pt>
                <c:pt idx="45796">
                  <c:v>1.00318346023296E-3</c:v>
                </c:pt>
                <c:pt idx="45797">
                  <c:v>7.1899947287140296E-4</c:v>
                </c:pt>
                <c:pt idx="45798">
                  <c:v>2.02924159748387E-2</c:v>
                </c:pt>
                <c:pt idx="45799">
                  <c:v>5.4660154603166896E-4</c:v>
                </c:pt>
                <c:pt idx="45800">
                  <c:v>0.23023327818127001</c:v>
                </c:pt>
                <c:pt idx="45801">
                  <c:v>3.0135356909644301E-3</c:v>
                </c:pt>
                <c:pt idx="45802">
                  <c:v>8.2834223833660407E-3</c:v>
                </c:pt>
                <c:pt idx="45803">
                  <c:v>3.2209918894197202E-7</c:v>
                </c:pt>
                <c:pt idx="45804">
                  <c:v>1.9052292224462899E-4</c:v>
                </c:pt>
                <c:pt idx="45805">
                  <c:v>3.7064185913394001E-3</c:v>
                </c:pt>
                <c:pt idx="45806">
                  <c:v>3.3237588729493603E-4</c:v>
                </c:pt>
                <c:pt idx="45807">
                  <c:v>2.8951324531150098E-3</c:v>
                </c:pt>
                <c:pt idx="45808">
                  <c:v>8.72521118055734E-3</c:v>
                </c:pt>
                <c:pt idx="45809">
                  <c:v>2.15527548311388E-3</c:v>
                </c:pt>
                <c:pt idx="45810">
                  <c:v>5.1924490308611003E-6</c:v>
                </c:pt>
                <c:pt idx="45811">
                  <c:v>1.2967452213458399E-2</c:v>
                </c:pt>
                <c:pt idx="45812">
                  <c:v>1.0148932236049599E-2</c:v>
                </c:pt>
                <c:pt idx="45813">
                  <c:v>1.4411765190789501E-2</c:v>
                </c:pt>
                <c:pt idx="45814">
                  <c:v>6.4867655397933403E-4</c:v>
                </c:pt>
                <c:pt idx="45815">
                  <c:v>2.0627794548898001E-4</c:v>
                </c:pt>
                <c:pt idx="45816">
                  <c:v>1.25721959928021E-6</c:v>
                </c:pt>
                <c:pt idx="45817">
                  <c:v>2.47034055077106E-2</c:v>
                </c:pt>
                <c:pt idx="45818">
                  <c:v>2.4787952280772501E-4</c:v>
                </c:pt>
                <c:pt idx="45819">
                  <c:v>8.8116258014400502E-5</c:v>
                </c:pt>
                <c:pt idx="45820">
                  <c:v>1.8225709725672099E-7</c:v>
                </c:pt>
                <c:pt idx="45821">
                  <c:v>3.9696375146294901E-4</c:v>
                </c:pt>
                <c:pt idx="45822">
                  <c:v>1.6249282536002999E-3</c:v>
                </c:pt>
                <c:pt idx="45823">
                  <c:v>2.08617603735376E-2</c:v>
                </c:pt>
                <c:pt idx="45824">
                  <c:v>1.2517839121129899E-4</c:v>
                </c:pt>
                <c:pt idx="45825">
                  <c:v>2.3320146546087798E-3</c:v>
                </c:pt>
                <c:pt idx="45826">
                  <c:v>4.5615776836150099E-3</c:v>
                </c:pt>
                <c:pt idx="45827">
                  <c:v>1.0364314284403099E-4</c:v>
                </c:pt>
                <c:pt idx="45828">
                  <c:v>3.4648678857807802E-5</c:v>
                </c:pt>
                <c:pt idx="45829">
                  <c:v>8.4075521237548505E-3</c:v>
                </c:pt>
                <c:pt idx="45830">
                  <c:v>2.7166178337812499E-2</c:v>
                </c:pt>
                <c:pt idx="45831">
                  <c:v>2.48971381617934E-3</c:v>
                </c:pt>
                <c:pt idx="45832">
                  <c:v>6.4513489941747095E-5</c:v>
                </c:pt>
                <c:pt idx="45833">
                  <c:v>3.09252087059247E-2</c:v>
                </c:pt>
                <c:pt idx="45834">
                  <c:v>1.4210492423667E-5</c:v>
                </c:pt>
                <c:pt idx="45835">
                  <c:v>8.3038436415763795E-4</c:v>
                </c:pt>
                <c:pt idx="45836">
                  <c:v>5.6605638700884999E-3</c:v>
                </c:pt>
                <c:pt idx="45837">
                  <c:v>0.69740516259714302</c:v>
                </c:pt>
                <c:pt idx="45838">
                  <c:v>1.4422955727442599E-3</c:v>
                </c:pt>
                <c:pt idx="45839">
                  <c:v>1.0656726629815001E-4</c:v>
                </c:pt>
                <c:pt idx="45840">
                  <c:v>1.9559847828812101E-2</c:v>
                </c:pt>
                <c:pt idx="45841">
                  <c:v>4.8773282032174596E-3</c:v>
                </c:pt>
                <c:pt idx="45842">
                  <c:v>6.7359681626967703E-3</c:v>
                </c:pt>
                <c:pt idx="45843">
                  <c:v>2.3754092407033398E-3</c:v>
                </c:pt>
                <c:pt idx="45844">
                  <c:v>8.9637775011066104E-4</c:v>
                </c:pt>
                <c:pt idx="45845">
                  <c:v>1.15633027490235E-2</c:v>
                </c:pt>
                <c:pt idx="45846">
                  <c:v>5.3186007808455997E-3</c:v>
                </c:pt>
                <c:pt idx="45847">
                  <c:v>3.38178011033828E-4</c:v>
                </c:pt>
                <c:pt idx="45848">
                  <c:v>5.4263443966392298E-3</c:v>
                </c:pt>
                <c:pt idx="45849">
                  <c:v>7.8274202331160905E-3</c:v>
                </c:pt>
                <c:pt idx="45850">
                  <c:v>3.8580467941067599E-3</c:v>
                </c:pt>
                <c:pt idx="45851">
                  <c:v>2.8652178956756601E-3</c:v>
                </c:pt>
                <c:pt idx="45852">
                  <c:v>2.7006179726456398E-4</c:v>
                </c:pt>
                <c:pt idx="45853">
                  <c:v>4.3713532329832097E-3</c:v>
                </c:pt>
                <c:pt idx="45854">
                  <c:v>6.6048908493398898E-4</c:v>
                </c:pt>
                <c:pt idx="45855">
                  <c:v>1.9354384570847899E-6</c:v>
                </c:pt>
                <c:pt idx="45856">
                  <c:v>1.4464149161241301E-4</c:v>
                </c:pt>
                <c:pt idx="45857">
                  <c:v>2.2737058011952399E-3</c:v>
                </c:pt>
                <c:pt idx="45858">
                  <c:v>1.5992321696344599E-7</c:v>
                </c:pt>
                <c:pt idx="45859">
                  <c:v>3.9633380210717297E-3</c:v>
                </c:pt>
                <c:pt idx="45860">
                  <c:v>1.8548364231349101E-5</c:v>
                </c:pt>
                <c:pt idx="45861">
                  <c:v>8.6984182352462204E-7</c:v>
                </c:pt>
                <c:pt idx="45862">
                  <c:v>1.8254111748463901E-3</c:v>
                </c:pt>
                <c:pt idx="45863">
                  <c:v>5.6152714001079303E-5</c:v>
                </c:pt>
                <c:pt idx="45864">
                  <c:v>1.4684048572262099E-3</c:v>
                </c:pt>
                <c:pt idx="45865">
                  <c:v>4.2312721764452199E-3</c:v>
                </c:pt>
                <c:pt idx="45866">
                  <c:v>1.15566899305254E-2</c:v>
                </c:pt>
                <c:pt idx="45867">
                  <c:v>6.3562468759868302E-3</c:v>
                </c:pt>
                <c:pt idx="45868">
                  <c:v>2.30845069226642E-4</c:v>
                </c:pt>
                <c:pt idx="45869">
                  <c:v>7.4174681742564404E-4</c:v>
                </c:pt>
                <c:pt idx="45870">
                  <c:v>1.6225246675557099E-3</c:v>
                </c:pt>
                <c:pt idx="45871">
                  <c:v>9.5067512409842804E-4</c:v>
                </c:pt>
                <c:pt idx="45872">
                  <c:v>2.5054147427459498E-4</c:v>
                </c:pt>
                <c:pt idx="45873">
                  <c:v>2.67014808373758E-4</c:v>
                </c:pt>
                <c:pt idx="45874">
                  <c:v>2.49216483961862E-2</c:v>
                </c:pt>
                <c:pt idx="45875">
                  <c:v>3.3268414501413999E-3</c:v>
                </c:pt>
                <c:pt idx="45876">
                  <c:v>3.8293079116722399E-4</c:v>
                </c:pt>
                <c:pt idx="45877">
                  <c:v>5.2848017689545498E-3</c:v>
                </c:pt>
                <c:pt idx="45878">
                  <c:v>1.1492799237742099E-3</c:v>
                </c:pt>
                <c:pt idx="45879">
                  <c:v>1.9288727658656199E-4</c:v>
                </c:pt>
                <c:pt idx="45880">
                  <c:v>1.6367939668684E-4</c:v>
                </c:pt>
                <c:pt idx="45881">
                  <c:v>1.9565351790839201E-2</c:v>
                </c:pt>
                <c:pt idx="45882">
                  <c:v>1.42285199784766E-2</c:v>
                </c:pt>
                <c:pt idx="45883">
                  <c:v>7.5402161367478895E-4</c:v>
                </c:pt>
                <c:pt idx="45884">
                  <c:v>8.9022979586346196E-3</c:v>
                </c:pt>
                <c:pt idx="45885">
                  <c:v>3.8916076128676799E-4</c:v>
                </c:pt>
                <c:pt idx="45886">
                  <c:v>4.4087181253959899E-4</c:v>
                </c:pt>
                <c:pt idx="45887">
                  <c:v>0.24455254926502201</c:v>
                </c:pt>
                <c:pt idx="45888">
                  <c:v>4.0281744109013401E-4</c:v>
                </c:pt>
                <c:pt idx="45889">
                  <c:v>1.35890519184409E-3</c:v>
                </c:pt>
                <c:pt idx="45890">
                  <c:v>5.2055230145557998E-4</c:v>
                </c:pt>
                <c:pt idx="45891">
                  <c:v>1.3660992034484299E-2</c:v>
                </c:pt>
                <c:pt idx="45892">
                  <c:v>9.5471463175374297E-5</c:v>
                </c:pt>
                <c:pt idx="45893">
                  <c:v>1.1063507290993301E-6</c:v>
                </c:pt>
                <c:pt idx="45894">
                  <c:v>4.5133560946241898E-4</c:v>
                </c:pt>
                <c:pt idx="45895">
                  <c:v>9.6071967761349394E-3</c:v>
                </c:pt>
                <c:pt idx="45896">
                  <c:v>9.9202320884794696E-3</c:v>
                </c:pt>
                <c:pt idx="45897">
                  <c:v>3.4439678440663902E-3</c:v>
                </c:pt>
                <c:pt idx="45898">
                  <c:v>9.7664223712440393E-3</c:v>
                </c:pt>
                <c:pt idx="45899">
                  <c:v>1.0479610577442901E-3</c:v>
                </c:pt>
                <c:pt idx="45900">
                  <c:v>7.5546859683923796E-8</c:v>
                </c:pt>
                <c:pt idx="45901">
                  <c:v>4.1471285912169398E-5</c:v>
                </c:pt>
                <c:pt idx="45902">
                  <c:v>9.52143964056474E-4</c:v>
                </c:pt>
                <c:pt idx="45903">
                  <c:v>3.3020523046548302E-3</c:v>
                </c:pt>
                <c:pt idx="45904">
                  <c:v>1.01054580759789E-5</c:v>
                </c:pt>
                <c:pt idx="45905">
                  <c:v>3.3611014780585702E-3</c:v>
                </c:pt>
                <c:pt idx="45906">
                  <c:v>2.6758797305568199E-4</c:v>
                </c:pt>
                <c:pt idx="45907">
                  <c:v>1.02068079127652E-6</c:v>
                </c:pt>
                <c:pt idx="45908">
                  <c:v>8.00037782842156E-3</c:v>
                </c:pt>
                <c:pt idx="45909">
                  <c:v>1.7305509050618401E-6</c:v>
                </c:pt>
                <c:pt idx="45910">
                  <c:v>1.3367915347683499E-4</c:v>
                </c:pt>
                <c:pt idx="45911">
                  <c:v>7.7079679113256604E-3</c:v>
                </c:pt>
                <c:pt idx="45912">
                  <c:v>4.8263225938429397E-4</c:v>
                </c:pt>
                <c:pt idx="45913">
                  <c:v>2.4557030794422698E-2</c:v>
                </c:pt>
                <c:pt idx="45914">
                  <c:v>3.4085540724699301E-4</c:v>
                </c:pt>
                <c:pt idx="45915">
                  <c:v>1.2627957837151499E-4</c:v>
                </c:pt>
                <c:pt idx="45916">
                  <c:v>1.16979329141849E-4</c:v>
                </c:pt>
                <c:pt idx="45917">
                  <c:v>1.2674768240527299E-3</c:v>
                </c:pt>
                <c:pt idx="45918">
                  <c:v>3.06735410414005E-2</c:v>
                </c:pt>
                <c:pt idx="45919">
                  <c:v>3.7935287466475199E-3</c:v>
                </c:pt>
                <c:pt idx="45920">
                  <c:v>1.9499910303799801E-3</c:v>
                </c:pt>
                <c:pt idx="45921">
                  <c:v>1.4617651004479201E-6</c:v>
                </c:pt>
                <c:pt idx="45922">
                  <c:v>2.2614217798861999E-4</c:v>
                </c:pt>
                <c:pt idx="45923">
                  <c:v>2.01163518879711E-2</c:v>
                </c:pt>
                <c:pt idx="45924">
                  <c:v>5.5961730710657302E-4</c:v>
                </c:pt>
                <c:pt idx="45925">
                  <c:v>1.6205754165795401E-5</c:v>
                </c:pt>
                <c:pt idx="45926">
                  <c:v>2.00879429142766E-7</c:v>
                </c:pt>
                <c:pt idx="45927">
                  <c:v>2.3644090716508399E-6</c:v>
                </c:pt>
                <c:pt idx="45928">
                  <c:v>9.1974892667093995E-5</c:v>
                </c:pt>
                <c:pt idx="45929">
                  <c:v>2.6700665082545697E-4</c:v>
                </c:pt>
                <c:pt idx="45930">
                  <c:v>2.8629912437105702E-4</c:v>
                </c:pt>
                <c:pt idx="45931">
                  <c:v>2.6323277083061498E-6</c:v>
                </c:pt>
                <c:pt idx="45932">
                  <c:v>5.3626510740094698E-5</c:v>
                </c:pt>
                <c:pt idx="45933">
                  <c:v>5.7784397832780004E-4</c:v>
                </c:pt>
                <c:pt idx="45934">
                  <c:v>4.6988239078709397E-5</c:v>
                </c:pt>
                <c:pt idx="45935">
                  <c:v>5.0114038739102196E-3</c:v>
                </c:pt>
                <c:pt idx="45936">
                  <c:v>3.0268551049999101E-5</c:v>
                </c:pt>
                <c:pt idx="45937">
                  <c:v>2.76871172109528E-4</c:v>
                </c:pt>
                <c:pt idx="45938">
                  <c:v>1.13361913008345E-2</c:v>
                </c:pt>
                <c:pt idx="45939">
                  <c:v>3.2003132280728902E-2</c:v>
                </c:pt>
                <c:pt idx="45940">
                  <c:v>4.1191269146493702E-4</c:v>
                </c:pt>
                <c:pt idx="45941">
                  <c:v>3.93484108366378E-6</c:v>
                </c:pt>
                <c:pt idx="45942">
                  <c:v>0.11887970478478201</c:v>
                </c:pt>
                <c:pt idx="45943">
                  <c:v>7.3193220580302797E-4</c:v>
                </c:pt>
                <c:pt idx="45944">
                  <c:v>0.180004093828985</c:v>
                </c:pt>
                <c:pt idx="45945">
                  <c:v>5.9857115885694704E-3</c:v>
                </c:pt>
                <c:pt idx="45946">
                  <c:v>2.6641818624393598E-3</c:v>
                </c:pt>
                <c:pt idx="45947">
                  <c:v>6.0141926011523204E-4</c:v>
                </c:pt>
                <c:pt idx="45948">
                  <c:v>1.4624845881827701E-3</c:v>
                </c:pt>
                <c:pt idx="45949">
                  <c:v>1.81548907663616E-4</c:v>
                </c:pt>
                <c:pt idx="45950">
                  <c:v>7.1085725582583601E-6</c:v>
                </c:pt>
                <c:pt idx="45951">
                  <c:v>4.2570270247125702E-4</c:v>
                </c:pt>
                <c:pt idx="45952">
                  <c:v>2.5551778026156401E-2</c:v>
                </c:pt>
                <c:pt idx="45953">
                  <c:v>0.320574014313879</c:v>
                </c:pt>
                <c:pt idx="45954">
                  <c:v>0.26573278910277498</c:v>
                </c:pt>
                <c:pt idx="45955">
                  <c:v>2.8827689145786102E-6</c:v>
                </c:pt>
                <c:pt idx="45956">
                  <c:v>1.36614023599088E-2</c:v>
                </c:pt>
                <c:pt idx="45957">
                  <c:v>1.4877041345012401E-3</c:v>
                </c:pt>
                <c:pt idx="45958">
                  <c:v>6.3275486190254003E-4</c:v>
                </c:pt>
                <c:pt idx="45959">
                  <c:v>1.9816816469252299E-3</c:v>
                </c:pt>
                <c:pt idx="45960">
                  <c:v>6.4282859076928399E-3</c:v>
                </c:pt>
                <c:pt idx="45961">
                  <c:v>4.6603017035904997E-6</c:v>
                </c:pt>
                <c:pt idx="45962">
                  <c:v>9.1007796884453102E-7</c:v>
                </c:pt>
                <c:pt idx="45963">
                  <c:v>5.3116202302492903E-4</c:v>
                </c:pt>
                <c:pt idx="45964">
                  <c:v>2.1137444168678701E-4</c:v>
                </c:pt>
                <c:pt idx="45965">
                  <c:v>1.7113016152172399E-3</c:v>
                </c:pt>
                <c:pt idx="45966">
                  <c:v>5.4069103702312198E-3</c:v>
                </c:pt>
                <c:pt idx="45967">
                  <c:v>2.5526684456675399E-3</c:v>
                </c:pt>
                <c:pt idx="45968">
                  <c:v>0.29014498485863499</c:v>
                </c:pt>
                <c:pt idx="45969">
                  <c:v>2.0300967199980501E-4</c:v>
                </c:pt>
                <c:pt idx="45970">
                  <c:v>8.2157284376917303E-4</c:v>
                </c:pt>
                <c:pt idx="45971">
                  <c:v>1.17409587908696E-2</c:v>
                </c:pt>
                <c:pt idx="45972">
                  <c:v>1.7309587934779502E-2</c:v>
                </c:pt>
                <c:pt idx="45973">
                  <c:v>3.40905739905151E-4</c:v>
                </c:pt>
                <c:pt idx="45974">
                  <c:v>1.0717184958726899E-6</c:v>
                </c:pt>
                <c:pt idx="45975">
                  <c:v>6.0427764835277301E-2</c:v>
                </c:pt>
                <c:pt idx="45976">
                  <c:v>3.6669653578865702E-2</c:v>
                </c:pt>
                <c:pt idx="45977">
                  <c:v>2.26502535976028E-4</c:v>
                </c:pt>
                <c:pt idx="45978">
                  <c:v>8.0680717163793495E-3</c:v>
                </c:pt>
                <c:pt idx="45979">
                  <c:v>1.81827605078394E-3</c:v>
                </c:pt>
                <c:pt idx="45980">
                  <c:v>5.2162915885567301E-6</c:v>
                </c:pt>
                <c:pt idx="45981">
                  <c:v>2.1231536417044299E-4</c:v>
                </c:pt>
                <c:pt idx="45982">
                  <c:v>1.0957977258964999E-2</c:v>
                </c:pt>
                <c:pt idx="45983">
                  <c:v>1.3356060202886499E-3</c:v>
                </c:pt>
                <c:pt idx="45984">
                  <c:v>5.7483797442574998E-5</c:v>
                </c:pt>
                <c:pt idx="45985">
                  <c:v>1.7301377663127799E-2</c:v>
                </c:pt>
                <c:pt idx="45986">
                  <c:v>1.1886483207838701E-4</c:v>
                </c:pt>
                <c:pt idx="45987">
                  <c:v>7.4995656667422195E-4</c:v>
                </c:pt>
                <c:pt idx="45988">
                  <c:v>7.0635693502004802E-3</c:v>
                </c:pt>
                <c:pt idx="45989">
                  <c:v>2.9716204960910898E-6</c:v>
                </c:pt>
                <c:pt idx="45990">
                  <c:v>9.26829605516075E-4</c:v>
                </c:pt>
                <c:pt idx="45991">
                  <c:v>2.8322524465154799E-3</c:v>
                </c:pt>
                <c:pt idx="45992">
                  <c:v>3.2001425906400202E-5</c:v>
                </c:pt>
                <c:pt idx="45993">
                  <c:v>1.3096815830603099E-3</c:v>
                </c:pt>
                <c:pt idx="45994">
                  <c:v>1.5435685901952999E-7</c:v>
                </c:pt>
                <c:pt idx="45995">
                  <c:v>1.2919915797974899E-3</c:v>
                </c:pt>
                <c:pt idx="45996">
                  <c:v>3.9606178334432098E-7</c:v>
                </c:pt>
                <c:pt idx="45997">
                  <c:v>6.3483226899647702E-3</c:v>
                </c:pt>
                <c:pt idx="45998">
                  <c:v>2.57252389218939E-4</c:v>
                </c:pt>
                <c:pt idx="45999">
                  <c:v>1.8123229347465401E-6</c:v>
                </c:pt>
                <c:pt idx="46000">
                  <c:v>2.3827569226849302E-5</c:v>
                </c:pt>
                <c:pt idx="46001">
                  <c:v>4.4740287744672099E-5</c:v>
                </c:pt>
                <c:pt idx="46002">
                  <c:v>5.1293034114987504E-4</c:v>
                </c:pt>
                <c:pt idx="46003">
                  <c:v>4.4994403385548399E-3</c:v>
                </c:pt>
                <c:pt idx="46004">
                  <c:v>3.27539891619096E-4</c:v>
                </c:pt>
                <c:pt idx="46005">
                  <c:v>4.6889112000236101E-3</c:v>
                </c:pt>
                <c:pt idx="46006">
                  <c:v>6.9220906349513699E-7</c:v>
                </c:pt>
                <c:pt idx="46007">
                  <c:v>1.30570473091557E-2</c:v>
                </c:pt>
                <c:pt idx="46008">
                  <c:v>7.3353444701206605E-5</c:v>
                </c:pt>
                <c:pt idx="46009">
                  <c:v>2.6067224640582099E-3</c:v>
                </c:pt>
                <c:pt idx="46010">
                  <c:v>4.0630250648805398E-3</c:v>
                </c:pt>
                <c:pt idx="46011">
                  <c:v>2.3704588763679801E-4</c:v>
                </c:pt>
                <c:pt idx="46012">
                  <c:v>3.93013949774498E-7</c:v>
                </c:pt>
                <c:pt idx="46013">
                  <c:v>5.7227965765218197E-5</c:v>
                </c:pt>
                <c:pt idx="46014">
                  <c:v>2.63546356262663E-2</c:v>
                </c:pt>
                <c:pt idx="46015">
                  <c:v>9.6174634457810499E-5</c:v>
                </c:pt>
                <c:pt idx="46016">
                  <c:v>1.21215765053087E-4</c:v>
                </c:pt>
                <c:pt idx="46017">
                  <c:v>0.124695963390118</c:v>
                </c:pt>
                <c:pt idx="46018">
                  <c:v>9.2216292365986594E-3</c:v>
                </c:pt>
                <c:pt idx="46019">
                  <c:v>6.9518236330955402E-4</c:v>
                </c:pt>
                <c:pt idx="46020">
                  <c:v>7.7207227935237804E-5</c:v>
                </c:pt>
                <c:pt idx="46021">
                  <c:v>4.0270330265633498E-3</c:v>
                </c:pt>
                <c:pt idx="46022">
                  <c:v>2.9673405194307101E-5</c:v>
                </c:pt>
                <c:pt idx="46023">
                  <c:v>5.38617078261283E-4</c:v>
                </c:pt>
                <c:pt idx="46024">
                  <c:v>6.6157750413593796E-5</c:v>
                </c:pt>
                <c:pt idx="46025">
                  <c:v>1.0541306457632699E-2</c:v>
                </c:pt>
                <c:pt idx="46026">
                  <c:v>2.88914522356234E-7</c:v>
                </c:pt>
                <c:pt idx="46027">
                  <c:v>6.4783891626882999E-4</c:v>
                </c:pt>
                <c:pt idx="46028">
                  <c:v>1.4865768339241401E-4</c:v>
                </c:pt>
                <c:pt idx="46029">
                  <c:v>3.1964483339062299E-6</c:v>
                </c:pt>
                <c:pt idx="46030">
                  <c:v>6.4439845071143098E-4</c:v>
                </c:pt>
                <c:pt idx="46031">
                  <c:v>2.6805242850874603E-4</c:v>
                </c:pt>
                <c:pt idx="46032">
                  <c:v>1.1180097399805E-4</c:v>
                </c:pt>
                <c:pt idx="46033">
                  <c:v>7.1982151408345403E-6</c:v>
                </c:pt>
                <c:pt idx="46034">
                  <c:v>2.1788944957333502E-2</c:v>
                </c:pt>
                <c:pt idx="46035">
                  <c:v>7.3757141825021703E-4</c:v>
                </c:pt>
                <c:pt idx="46036">
                  <c:v>1.9782955429113098E-3</c:v>
                </c:pt>
                <c:pt idx="46037">
                  <c:v>8.6727223809684207E-6</c:v>
                </c:pt>
                <c:pt idx="46038">
                  <c:v>2.93586962030952E-5</c:v>
                </c:pt>
                <c:pt idx="46039">
                  <c:v>5.8836472281265104E-3</c:v>
                </c:pt>
                <c:pt idx="46040">
                  <c:v>2.99141720217696E-5</c:v>
                </c:pt>
                <c:pt idx="46041">
                  <c:v>9.0961102294915705E-2</c:v>
                </c:pt>
                <c:pt idx="46042">
                  <c:v>7.9967912583600798E-5</c:v>
                </c:pt>
                <c:pt idx="46043">
                  <c:v>4.35368958624385E-4</c:v>
                </c:pt>
                <c:pt idx="46044">
                  <c:v>9.9807617084784594E-4</c:v>
                </c:pt>
                <c:pt idx="46045">
                  <c:v>4.6748009458507604E-3</c:v>
                </c:pt>
                <c:pt idx="46046">
                  <c:v>1.3861548116823799E-6</c:v>
                </c:pt>
                <c:pt idx="46047">
                  <c:v>4.7065973792562502E-4</c:v>
                </c:pt>
                <c:pt idx="46048">
                  <c:v>8.8602556093557601E-4</c:v>
                </c:pt>
                <c:pt idx="46049">
                  <c:v>9.2689236478585106E-5</c:v>
                </c:pt>
                <c:pt idx="46050">
                  <c:v>8.6220235668854205E-4</c:v>
                </c:pt>
                <c:pt idx="46051">
                  <c:v>2.32508219117377E-3</c:v>
                </c:pt>
                <c:pt idx="46052">
                  <c:v>1.37555886603053E-4</c:v>
                </c:pt>
                <c:pt idx="46053">
                  <c:v>2.3695063887643999E-4</c:v>
                </c:pt>
                <c:pt idx="46054">
                  <c:v>1.5756633736972898E-2</c:v>
                </c:pt>
                <c:pt idx="46055">
                  <c:v>8.0212785573702098E-4</c:v>
                </c:pt>
                <c:pt idx="46056">
                  <c:v>1.1568406231300501E-3</c:v>
                </c:pt>
                <c:pt idx="46057">
                  <c:v>2.4056183570729101E-5</c:v>
                </c:pt>
                <c:pt idx="46058">
                  <c:v>8.1904478317280295E-5</c:v>
                </c:pt>
                <c:pt idx="46059">
                  <c:v>4.11209549047909E-5</c:v>
                </c:pt>
                <c:pt idx="46060">
                  <c:v>3.9004006217948101E-3</c:v>
                </c:pt>
                <c:pt idx="46061">
                  <c:v>1.65896133585015E-3</c:v>
                </c:pt>
                <c:pt idx="46062">
                  <c:v>8.38515989654425E-4</c:v>
                </c:pt>
                <c:pt idx="46063">
                  <c:v>4.68993354004822E-3</c:v>
                </c:pt>
                <c:pt idx="46064">
                  <c:v>1.5610810843048E-5</c:v>
                </c:pt>
                <c:pt idx="46065">
                  <c:v>1.4981184239676499E-4</c:v>
                </c:pt>
                <c:pt idx="46066">
                  <c:v>2.8703176732908699E-5</c:v>
                </c:pt>
                <c:pt idx="46067">
                  <c:v>5.3775105699571304E-3</c:v>
                </c:pt>
                <c:pt idx="46068">
                  <c:v>3.29338025405055E-3</c:v>
                </c:pt>
                <c:pt idx="46069">
                  <c:v>7.9948157190631308E-3</c:v>
                </c:pt>
                <c:pt idx="46070">
                  <c:v>8.7580820921489E-3</c:v>
                </c:pt>
                <c:pt idx="46071">
                  <c:v>2.2265940478978899E-5</c:v>
                </c:pt>
                <c:pt idx="46072">
                  <c:v>6.1862510147171399E-4</c:v>
                </c:pt>
                <c:pt idx="46073">
                  <c:v>2.0999617721379001E-3</c:v>
                </c:pt>
                <c:pt idx="46074">
                  <c:v>6.2046673048650499E-5</c:v>
                </c:pt>
                <c:pt idx="46075">
                  <c:v>8.0156975982424196E-4</c:v>
                </c:pt>
                <c:pt idx="46076">
                  <c:v>2.7433287661917597E-4</c:v>
                </c:pt>
                <c:pt idx="46077">
                  <c:v>4.1934352336914099E-6</c:v>
                </c:pt>
                <c:pt idx="46078">
                  <c:v>1.28510821308446E-5</c:v>
                </c:pt>
                <c:pt idx="46079">
                  <c:v>1.5246803939468099E-3</c:v>
                </c:pt>
                <c:pt idx="46080">
                  <c:v>3.7034583799105403E-2</c:v>
                </c:pt>
                <c:pt idx="46081">
                  <c:v>2.45875984788795E-3</c:v>
                </c:pt>
                <c:pt idx="46082">
                  <c:v>2.76096284650599E-5</c:v>
                </c:pt>
                <c:pt idx="46083">
                  <c:v>6.3320529402665596E-4</c:v>
                </c:pt>
                <c:pt idx="46084">
                  <c:v>2.3555480517795799E-4</c:v>
                </c:pt>
                <c:pt idx="46085">
                  <c:v>3.0898408975947201E-6</c:v>
                </c:pt>
                <c:pt idx="46086">
                  <c:v>1.6850924921693499E-4</c:v>
                </c:pt>
                <c:pt idx="46087">
                  <c:v>2.3651424724212701E-4</c:v>
                </c:pt>
                <c:pt idx="46088">
                  <c:v>0.14799467975097699</c:v>
                </c:pt>
                <c:pt idx="46089">
                  <c:v>6.8711389102372597E-7</c:v>
                </c:pt>
                <c:pt idx="46090">
                  <c:v>9.4225130153155999E-3</c:v>
                </c:pt>
                <c:pt idx="46091">
                  <c:v>1.8887736969433299E-3</c:v>
                </c:pt>
                <c:pt idx="46092">
                  <c:v>6.4293588938916699E-4</c:v>
                </c:pt>
                <c:pt idx="46093">
                  <c:v>9.9162715088741501E-7</c:v>
                </c:pt>
                <c:pt idx="46094">
                  <c:v>4.60186982552665E-4</c:v>
                </c:pt>
                <c:pt idx="46095">
                  <c:v>1.7910408397175701E-4</c:v>
                </c:pt>
                <c:pt idx="46096">
                  <c:v>1.3726559339579899E-4</c:v>
                </c:pt>
                <c:pt idx="46097">
                  <c:v>6.0800539563987701E-5</c:v>
                </c:pt>
                <c:pt idx="46098">
                  <c:v>9.78151956310361E-4</c:v>
                </c:pt>
                <c:pt idx="46099">
                  <c:v>6.85029050005493E-3</c:v>
                </c:pt>
                <c:pt idx="46100">
                  <c:v>1.6343426918468399E-4</c:v>
                </c:pt>
                <c:pt idx="46101">
                  <c:v>1.17822938610142E-4</c:v>
                </c:pt>
                <c:pt idx="46102">
                  <c:v>1.2451897423542599E-3</c:v>
                </c:pt>
                <c:pt idx="46103">
                  <c:v>2.5101149379961198E-6</c:v>
                </c:pt>
                <c:pt idx="46104">
                  <c:v>5.4599349934629603E-5</c:v>
                </c:pt>
                <c:pt idx="46105">
                  <c:v>2.6495742916487499E-3</c:v>
                </c:pt>
                <c:pt idx="46106">
                  <c:v>1.4660300079932399E-4</c:v>
                </c:pt>
                <c:pt idx="46107">
                  <c:v>3.4848661274673199E-6</c:v>
                </c:pt>
                <c:pt idx="46108">
                  <c:v>3.4391189201282901E-3</c:v>
                </c:pt>
                <c:pt idx="46109">
                  <c:v>4.4659366197743398E-4</c:v>
                </c:pt>
                <c:pt idx="46110">
                  <c:v>3.6534579306521299E-4</c:v>
                </c:pt>
                <c:pt idx="46111">
                  <c:v>3.4642821866103998E-2</c:v>
                </c:pt>
                <c:pt idx="46112">
                  <c:v>6.3116709084165795E-4</c:v>
                </c:pt>
                <c:pt idx="46113">
                  <c:v>1.08054403093369E-6</c:v>
                </c:pt>
                <c:pt idx="46114">
                  <c:v>1.32030320887598E-2</c:v>
                </c:pt>
                <c:pt idx="46115">
                  <c:v>3.3919328999647599E-5</c:v>
                </c:pt>
                <c:pt idx="46116">
                  <c:v>2.8352077204690503E-4</c:v>
                </c:pt>
                <c:pt idx="46117">
                  <c:v>6.2329648400895798E-4</c:v>
                </c:pt>
                <c:pt idx="46118">
                  <c:v>2.0373536368124701E-4</c:v>
                </c:pt>
                <c:pt idx="46119">
                  <c:v>5.1867558376282195E-4</c:v>
                </c:pt>
                <c:pt idx="46120">
                  <c:v>1.7214871939464201E-4</c:v>
                </c:pt>
                <c:pt idx="46121">
                  <c:v>3.1657236953724099E-3</c:v>
                </c:pt>
                <c:pt idx="46122">
                  <c:v>6.8554882892730803E-2</c:v>
                </c:pt>
                <c:pt idx="46123">
                  <c:v>4.4101111937665802E-4</c:v>
                </c:pt>
                <c:pt idx="46124">
                  <c:v>5.1035757953749103E-5</c:v>
                </c:pt>
                <c:pt idx="46125">
                  <c:v>2.1168072940365001E-2</c:v>
                </c:pt>
                <c:pt idx="46126">
                  <c:v>0.10706776055270301</c:v>
                </c:pt>
                <c:pt idx="46127">
                  <c:v>3.5967189575143898E-6</c:v>
                </c:pt>
                <c:pt idx="46128">
                  <c:v>6.5642166581693703E-5</c:v>
                </c:pt>
                <c:pt idx="46129">
                  <c:v>6.0113118601658297E-4</c:v>
                </c:pt>
                <c:pt idx="46130">
                  <c:v>3.3879578733869201E-3</c:v>
                </c:pt>
                <c:pt idx="46131">
                  <c:v>6.55654340871685E-5</c:v>
                </c:pt>
                <c:pt idx="46132">
                  <c:v>5.5363617986520903E-4</c:v>
                </c:pt>
                <c:pt idx="46133">
                  <c:v>3.5878786146493901E-3</c:v>
                </c:pt>
                <c:pt idx="46134">
                  <c:v>5.7007340210882501E-4</c:v>
                </c:pt>
                <c:pt idx="46135">
                  <c:v>1.32139450809976E-2</c:v>
                </c:pt>
                <c:pt idx="46136">
                  <c:v>0.28467140250671702</c:v>
                </c:pt>
                <c:pt idx="46137">
                  <c:v>3.1031704562117898E-4</c:v>
                </c:pt>
                <c:pt idx="46138">
                  <c:v>1.1793481867518299E-3</c:v>
                </c:pt>
                <c:pt idx="46139">
                  <c:v>4.3529902528576102E-2</c:v>
                </c:pt>
                <c:pt idx="46140">
                  <c:v>1.1120980623988099E-4</c:v>
                </c:pt>
                <c:pt idx="46141">
                  <c:v>7.4058844379982003E-7</c:v>
                </c:pt>
                <c:pt idx="46142">
                  <c:v>6.8445476616023798E-7</c:v>
                </c:pt>
                <c:pt idx="46143">
                  <c:v>3.9817290684903399E-4</c:v>
                </c:pt>
                <c:pt idx="46144">
                  <c:v>0.29377660507029602</c:v>
                </c:pt>
                <c:pt idx="46145">
                  <c:v>2.14208320835271E-3</c:v>
                </c:pt>
                <c:pt idx="46146">
                  <c:v>4.1426758358544799E-4</c:v>
                </c:pt>
                <c:pt idx="46147">
                  <c:v>1.3527642275097699E-3</c:v>
                </c:pt>
                <c:pt idx="46148">
                  <c:v>4.2663484618153099E-4</c:v>
                </c:pt>
                <c:pt idx="46149">
                  <c:v>6.0339529102111796E-4</c:v>
                </c:pt>
                <c:pt idx="46150">
                  <c:v>9.3796954645867898E-5</c:v>
                </c:pt>
                <c:pt idx="46151">
                  <c:v>6.43939577079586E-4</c:v>
                </c:pt>
                <c:pt idx="46152">
                  <c:v>5.0380182029422199E-4</c:v>
                </c:pt>
                <c:pt idx="46153">
                  <c:v>2.8500707965986101E-3</c:v>
                </c:pt>
                <c:pt idx="46154">
                  <c:v>6.8389953138613801E-3</c:v>
                </c:pt>
                <c:pt idx="46155">
                  <c:v>1.3350714190481901E-2</c:v>
                </c:pt>
                <c:pt idx="46156">
                  <c:v>1.0999347923551801E-3</c:v>
                </c:pt>
                <c:pt idx="46157">
                  <c:v>8.1504373740784301E-4</c:v>
                </c:pt>
                <c:pt idx="46158">
                  <c:v>1.0640770832173801E-6</c:v>
                </c:pt>
                <c:pt idx="46159">
                  <c:v>9.6239456870710192E-7</c:v>
                </c:pt>
                <c:pt idx="46160">
                  <c:v>9.5651789296481794E-5</c:v>
                </c:pt>
                <c:pt idx="46161">
                  <c:v>3.08969029126068E-3</c:v>
                </c:pt>
                <c:pt idx="46162">
                  <c:v>3.4591805558565703E-4</c:v>
                </c:pt>
                <c:pt idx="46163">
                  <c:v>2.72649851012444E-2</c:v>
                </c:pt>
                <c:pt idx="46164">
                  <c:v>6.6136837428235905E-5</c:v>
                </c:pt>
                <c:pt idx="46165">
                  <c:v>9.3388632242275701E-7</c:v>
                </c:pt>
                <c:pt idx="46166">
                  <c:v>5.0765759888149499E-3</c:v>
                </c:pt>
                <c:pt idx="46167">
                  <c:v>8.94862056650245E-3</c:v>
                </c:pt>
                <c:pt idx="46168">
                  <c:v>1.2453961352194701E-4</c:v>
                </c:pt>
                <c:pt idx="46169">
                  <c:v>4.7505811145657903E-3</c:v>
                </c:pt>
                <c:pt idx="46170">
                  <c:v>1.4691158805852801E-4</c:v>
                </c:pt>
                <c:pt idx="46171">
                  <c:v>8.3855454682276202E-4</c:v>
                </c:pt>
                <c:pt idx="46172">
                  <c:v>2.8161222806669199E-5</c:v>
                </c:pt>
                <c:pt idx="46173">
                  <c:v>1.26882696983749E-6</c:v>
                </c:pt>
                <c:pt idx="46174">
                  <c:v>3.6228188080988997E-4</c:v>
                </c:pt>
                <c:pt idx="46175">
                  <c:v>2.2088733558600099E-3</c:v>
                </c:pt>
                <c:pt idx="46176">
                  <c:v>2.2857006942984701E-4</c:v>
                </c:pt>
                <c:pt idx="46177">
                  <c:v>1.10609222723148E-4</c:v>
                </c:pt>
                <c:pt idx="46178">
                  <c:v>3.6570579199553899E-7</c:v>
                </c:pt>
                <c:pt idx="46179">
                  <c:v>1.1594222319912799E-3</c:v>
                </c:pt>
                <c:pt idx="46180">
                  <c:v>5.7960262494797697E-4</c:v>
                </c:pt>
                <c:pt idx="46181">
                  <c:v>7.1645344995689498E-7</c:v>
                </c:pt>
                <c:pt idx="46182">
                  <c:v>1.0158791308454301E-3</c:v>
                </c:pt>
                <c:pt idx="46183">
                  <c:v>4.3400793297282397E-3</c:v>
                </c:pt>
                <c:pt idx="46184">
                  <c:v>9.8907390480124199E-4</c:v>
                </c:pt>
                <c:pt idx="46185">
                  <c:v>2.0221956853078598E-6</c:v>
                </c:pt>
                <c:pt idx="46186">
                  <c:v>1.4390753085674E-4</c:v>
                </c:pt>
                <c:pt idx="46187">
                  <c:v>6.2957505262072598E-4</c:v>
                </c:pt>
                <c:pt idx="46188">
                  <c:v>4.2262828054033599E-2</c:v>
                </c:pt>
                <c:pt idx="46189">
                  <c:v>2.40138300340168E-4</c:v>
                </c:pt>
                <c:pt idx="46190">
                  <c:v>1.42390358715507E-4</c:v>
                </c:pt>
                <c:pt idx="46191">
                  <c:v>2.0031782442886299E-2</c:v>
                </c:pt>
                <c:pt idx="46192">
                  <c:v>1.1591471241987899E-2</c:v>
                </c:pt>
                <c:pt idx="46193">
                  <c:v>1.5764989742198901E-3</c:v>
                </c:pt>
                <c:pt idx="46194">
                  <c:v>8.8463364302518595E-5</c:v>
                </c:pt>
                <c:pt idx="46195">
                  <c:v>4.6758655098486802E-3</c:v>
                </c:pt>
                <c:pt idx="46196">
                  <c:v>5.5465637592273101E-7</c:v>
                </c:pt>
                <c:pt idx="46197">
                  <c:v>4.8820837410302402E-4</c:v>
                </c:pt>
                <c:pt idx="46198">
                  <c:v>6.1227811787439897E-5</c:v>
                </c:pt>
                <c:pt idx="46199">
                  <c:v>1.67664038673233E-6</c:v>
                </c:pt>
                <c:pt idx="46200">
                  <c:v>2.0657285116832898E-2</c:v>
                </c:pt>
                <c:pt idx="46201">
                  <c:v>3.4207412130083199E-3</c:v>
                </c:pt>
                <c:pt idx="46202">
                  <c:v>1.2220620336089401E-2</c:v>
                </c:pt>
                <c:pt idx="46203">
                  <c:v>1.0341128955099999E-3</c:v>
                </c:pt>
                <c:pt idx="46204">
                  <c:v>1.9810023707296499E-6</c:v>
                </c:pt>
                <c:pt idx="46205">
                  <c:v>6.2464254399886198E-5</c:v>
                </c:pt>
                <c:pt idx="46206">
                  <c:v>3.68407742987647E-4</c:v>
                </c:pt>
                <c:pt idx="46207">
                  <c:v>1.10851751932557E-4</c:v>
                </c:pt>
                <c:pt idx="46208">
                  <c:v>4.7706767757867499E-4</c:v>
                </c:pt>
                <c:pt idx="46209">
                  <c:v>2.8740006188322602E-4</c:v>
                </c:pt>
                <c:pt idx="46210">
                  <c:v>8.8668097062652304E-6</c:v>
                </c:pt>
                <c:pt idx="46211">
                  <c:v>6.58978866645567E-4</c:v>
                </c:pt>
                <c:pt idx="46212">
                  <c:v>2.1741218298404699E-4</c:v>
                </c:pt>
                <c:pt idx="46213">
                  <c:v>8.7841233827344002E-7</c:v>
                </c:pt>
                <c:pt idx="46214">
                  <c:v>5.8672456401982903E-2</c:v>
                </c:pt>
                <c:pt idx="46215">
                  <c:v>8.5448588504748596E-3</c:v>
                </c:pt>
                <c:pt idx="46216">
                  <c:v>1.51179853565783E-2</c:v>
                </c:pt>
                <c:pt idx="46217">
                  <c:v>3.0421340118963301E-4</c:v>
                </c:pt>
                <c:pt idx="46218">
                  <c:v>1.24915715577302E-4</c:v>
                </c:pt>
                <c:pt idx="46219">
                  <c:v>2.6844205092966801E-4</c:v>
                </c:pt>
                <c:pt idx="46220">
                  <c:v>7.7689243377474404E-5</c:v>
                </c:pt>
                <c:pt idx="46221">
                  <c:v>2.2675978329697501E-3</c:v>
                </c:pt>
                <c:pt idx="46222">
                  <c:v>7.2594765158921397E-3</c:v>
                </c:pt>
                <c:pt idx="46223">
                  <c:v>1.6007095821427599E-2</c:v>
                </c:pt>
                <c:pt idx="46224">
                  <c:v>1.7262214403710699E-4</c:v>
                </c:pt>
                <c:pt idx="46225">
                  <c:v>8.85550991600813E-7</c:v>
                </c:pt>
                <c:pt idx="46226">
                  <c:v>1.2730700060415601E-2</c:v>
                </c:pt>
                <c:pt idx="46227">
                  <c:v>8.9085273581341901E-3</c:v>
                </c:pt>
                <c:pt idx="46228">
                  <c:v>6.3596987774361304E-4</c:v>
                </c:pt>
                <c:pt idx="46229">
                  <c:v>2.7770616879562799E-4</c:v>
                </c:pt>
                <c:pt idx="46230">
                  <c:v>1.0155820011329E-4</c:v>
                </c:pt>
                <c:pt idx="46231">
                  <c:v>2.5008907240005799E-3</c:v>
                </c:pt>
                <c:pt idx="46232">
                  <c:v>2.0665026603785401E-5</c:v>
                </c:pt>
                <c:pt idx="46233">
                  <c:v>1.52716143446586E-2</c:v>
                </c:pt>
                <c:pt idx="46234">
                  <c:v>5.7322972670137702E-5</c:v>
                </c:pt>
                <c:pt idx="46235">
                  <c:v>4.4041545853368298E-3</c:v>
                </c:pt>
                <c:pt idx="46236">
                  <c:v>2.6780129628483203E-7</c:v>
                </c:pt>
                <c:pt idx="46237">
                  <c:v>4.3029251684801997E-2</c:v>
                </c:pt>
                <c:pt idx="46238">
                  <c:v>3.15399263976404E-4</c:v>
                </c:pt>
                <c:pt idx="46239">
                  <c:v>1.2582233977402901E-3</c:v>
                </c:pt>
                <c:pt idx="46240">
                  <c:v>1.0296006306899E-4</c:v>
                </c:pt>
                <c:pt idx="46241">
                  <c:v>2.3543742186683801E-3</c:v>
                </c:pt>
                <c:pt idx="46242">
                  <c:v>6.6449193382383497E-3</c:v>
                </c:pt>
                <c:pt idx="46243">
                  <c:v>2.44183076614156E-2</c:v>
                </c:pt>
                <c:pt idx="46244">
                  <c:v>4.4474461626705097E-3</c:v>
                </c:pt>
                <c:pt idx="46245">
                  <c:v>3.7677537549323198E-4</c:v>
                </c:pt>
                <c:pt idx="46246">
                  <c:v>1.5118033307392499E-3</c:v>
                </c:pt>
                <c:pt idx="46247">
                  <c:v>6.3785640675791304E-3</c:v>
                </c:pt>
                <c:pt idx="46248">
                  <c:v>0.27111432964295401</c:v>
                </c:pt>
                <c:pt idx="46249">
                  <c:v>1.5725744793624201E-2</c:v>
                </c:pt>
                <c:pt idx="46250">
                  <c:v>3.63782976959097E-4</c:v>
                </c:pt>
                <c:pt idx="46251">
                  <c:v>8.0968723331657604E-7</c:v>
                </c:pt>
                <c:pt idx="46252">
                  <c:v>5.3435669773444199E-3</c:v>
                </c:pt>
                <c:pt idx="46253">
                  <c:v>2.4742821968300101E-3</c:v>
                </c:pt>
                <c:pt idx="46254">
                  <c:v>1.9846568669097399E-6</c:v>
                </c:pt>
                <c:pt idx="46255">
                  <c:v>2.75936646875747E-3</c:v>
                </c:pt>
                <c:pt idx="46256">
                  <c:v>4.4784748306556602E-7</c:v>
                </c:pt>
                <c:pt idx="46257">
                  <c:v>2.7130440623464102E-4</c:v>
                </c:pt>
                <c:pt idx="46258">
                  <c:v>1.4834195298325701E-2</c:v>
                </c:pt>
                <c:pt idx="46259">
                  <c:v>2.8214896790875902E-4</c:v>
                </c:pt>
                <c:pt idx="46260">
                  <c:v>1.34201487119085E-3</c:v>
                </c:pt>
                <c:pt idx="46261">
                  <c:v>9.3251836042543799E-4</c:v>
                </c:pt>
                <c:pt idx="46262">
                  <c:v>4.2867351421667501E-4</c:v>
                </c:pt>
                <c:pt idx="46263">
                  <c:v>9.864454779412099E-4</c:v>
                </c:pt>
                <c:pt idx="46264">
                  <c:v>5.8173980815526196E-4</c:v>
                </c:pt>
                <c:pt idx="46265">
                  <c:v>2.4441144306463401E-2</c:v>
                </c:pt>
                <c:pt idx="46266">
                  <c:v>3.17913848022912E-4</c:v>
                </c:pt>
                <c:pt idx="46267">
                  <c:v>9.9532513258793608E-7</c:v>
                </c:pt>
                <c:pt idx="46268">
                  <c:v>3.7149904014886298E-6</c:v>
                </c:pt>
                <c:pt idx="46269">
                  <c:v>2.0405793502652099E-3</c:v>
                </c:pt>
                <c:pt idx="46270">
                  <c:v>2.6852210000290499E-3</c:v>
                </c:pt>
                <c:pt idx="46271">
                  <c:v>1.4025745942262999E-2</c:v>
                </c:pt>
                <c:pt idx="46272">
                  <c:v>3.3764094761905798E-4</c:v>
                </c:pt>
                <c:pt idx="46273">
                  <c:v>5.1053037720684103E-3</c:v>
                </c:pt>
                <c:pt idx="46274">
                  <c:v>2.7068277279274202E-4</c:v>
                </c:pt>
                <c:pt idx="46275">
                  <c:v>1.8726095001460899E-6</c:v>
                </c:pt>
                <c:pt idx="46276">
                  <c:v>1.88582538148559E-7</c:v>
                </c:pt>
                <c:pt idx="46277">
                  <c:v>5.67408818994078E-4</c:v>
                </c:pt>
                <c:pt idx="46278">
                  <c:v>7.40368377063909E-4</c:v>
                </c:pt>
                <c:pt idx="46279">
                  <c:v>1.5330206008477699E-3</c:v>
                </c:pt>
                <c:pt idx="46280">
                  <c:v>9.4301129602841001E-4</c:v>
                </c:pt>
                <c:pt idx="46281">
                  <c:v>3.5111382487067899E-4</c:v>
                </c:pt>
                <c:pt idx="46282">
                  <c:v>1.9631308159464302E-3</c:v>
                </c:pt>
                <c:pt idx="46283">
                  <c:v>1.7441803379213299E-3</c:v>
                </c:pt>
                <c:pt idx="46284">
                  <c:v>1.1762607118277499E-3</c:v>
                </c:pt>
                <c:pt idx="46285">
                  <c:v>6.3510096636747605E-4</c:v>
                </c:pt>
                <c:pt idx="46286">
                  <c:v>1.17068792255293E-2</c:v>
                </c:pt>
                <c:pt idx="46287">
                  <c:v>1.2493884245402701E-4</c:v>
                </c:pt>
                <c:pt idx="46288">
                  <c:v>4.0577066358509703E-3</c:v>
                </c:pt>
                <c:pt idx="46289">
                  <c:v>9.8430743415874905E-2</c:v>
                </c:pt>
                <c:pt idx="46290">
                  <c:v>3.37833452679865E-3</c:v>
                </c:pt>
                <c:pt idx="46291">
                  <c:v>4.2453880705620201E-6</c:v>
                </c:pt>
                <c:pt idx="46292">
                  <c:v>2.44172151680545E-2</c:v>
                </c:pt>
                <c:pt idx="46293">
                  <c:v>1.6149390432012401E-2</c:v>
                </c:pt>
                <c:pt idx="46294">
                  <c:v>1.4213864721579801E-2</c:v>
                </c:pt>
                <c:pt idx="46295">
                  <c:v>6.8415085856727599E-3</c:v>
                </c:pt>
                <c:pt idx="46296">
                  <c:v>3.7577415482492501E-4</c:v>
                </c:pt>
                <c:pt idx="46297">
                  <c:v>1.6419396549778001E-4</c:v>
                </c:pt>
                <c:pt idx="46298">
                  <c:v>1.78885369739821E-4</c:v>
                </c:pt>
                <c:pt idx="46299">
                  <c:v>8.7419535436173406E-3</c:v>
                </c:pt>
                <c:pt idx="46300">
                  <c:v>2.7233271822416202E-4</c:v>
                </c:pt>
                <c:pt idx="46301">
                  <c:v>9.6699409782726906E-5</c:v>
                </c:pt>
                <c:pt idx="46302">
                  <c:v>8.1627990168496798E-7</c:v>
                </c:pt>
                <c:pt idx="46303">
                  <c:v>9.9684394392879402E-3</c:v>
                </c:pt>
                <c:pt idx="46304">
                  <c:v>5.0507140904140401E-7</c:v>
                </c:pt>
                <c:pt idx="46305">
                  <c:v>3.6541425069242298E-4</c:v>
                </c:pt>
                <c:pt idx="46306">
                  <c:v>7.2592650198146096E-4</c:v>
                </c:pt>
                <c:pt idx="46307">
                  <c:v>4.4898267785597397E-5</c:v>
                </c:pt>
                <c:pt idx="46308">
                  <c:v>4.64305393194838E-4</c:v>
                </c:pt>
                <c:pt idx="46309">
                  <c:v>1.0215975243899101E-4</c:v>
                </c:pt>
                <c:pt idx="46310">
                  <c:v>8.4435234502826297E-5</c:v>
                </c:pt>
                <c:pt idx="46311">
                  <c:v>1.63258019303928E-4</c:v>
                </c:pt>
                <c:pt idx="46312">
                  <c:v>1.0600787564158699E-2</c:v>
                </c:pt>
                <c:pt idx="46313">
                  <c:v>2.5514511286674901E-4</c:v>
                </c:pt>
                <c:pt idx="46314">
                  <c:v>1.13484943178461E-4</c:v>
                </c:pt>
                <c:pt idx="46315">
                  <c:v>1.8425292178098101E-4</c:v>
                </c:pt>
                <c:pt idx="46316">
                  <c:v>1.55060102140024E-6</c:v>
                </c:pt>
                <c:pt idx="46317">
                  <c:v>3.1585610795265501E-3</c:v>
                </c:pt>
                <c:pt idx="46318">
                  <c:v>6.3002364380840205E-4</c:v>
                </c:pt>
                <c:pt idx="46319">
                  <c:v>5.0293035998899603E-3</c:v>
                </c:pt>
                <c:pt idx="46320">
                  <c:v>7.6420459684319597E-3</c:v>
                </c:pt>
                <c:pt idx="46321">
                  <c:v>1.59392226868872E-4</c:v>
                </c:pt>
                <c:pt idx="46322">
                  <c:v>5.2320679407849404E-3</c:v>
                </c:pt>
                <c:pt idx="46323">
                  <c:v>7.0266851043658703E-5</c:v>
                </c:pt>
                <c:pt idx="46324">
                  <c:v>1.3857044474138601E-3</c:v>
                </c:pt>
                <c:pt idx="46325">
                  <c:v>5.1531312058502004E-4</c:v>
                </c:pt>
                <c:pt idx="46326">
                  <c:v>6.3448771677518003E-7</c:v>
                </c:pt>
                <c:pt idx="46327">
                  <c:v>1.6090371952206801E-4</c:v>
                </c:pt>
                <c:pt idx="46328">
                  <c:v>3.0254404803583498E-3</c:v>
                </c:pt>
                <c:pt idx="46329">
                  <c:v>1.36969582747956E-2</c:v>
                </c:pt>
                <c:pt idx="46330">
                  <c:v>2.2577053228021501E-2</c:v>
                </c:pt>
                <c:pt idx="46331">
                  <c:v>4.9997261803422397E-3</c:v>
                </c:pt>
                <c:pt idx="46332">
                  <c:v>8.8640392770592505E-2</c:v>
                </c:pt>
                <c:pt idx="46333">
                  <c:v>7.3127188788383495E-4</c:v>
                </c:pt>
                <c:pt idx="46334">
                  <c:v>6.0362571953772801E-7</c:v>
                </c:pt>
                <c:pt idx="46335">
                  <c:v>3.6107887973403498E-6</c:v>
                </c:pt>
                <c:pt idx="46336">
                  <c:v>2.9039882728629202E-6</c:v>
                </c:pt>
                <c:pt idx="46337">
                  <c:v>9.8286481168471905E-3</c:v>
                </c:pt>
                <c:pt idx="46338">
                  <c:v>3.7016904531608302E-2</c:v>
                </c:pt>
                <c:pt idx="46339">
                  <c:v>3.6989241857774198E-2</c:v>
                </c:pt>
                <c:pt idx="46340">
                  <c:v>1.5894855029862199E-2</c:v>
                </c:pt>
                <c:pt idx="46341">
                  <c:v>2.5412799395788701E-4</c:v>
                </c:pt>
                <c:pt idx="46342">
                  <c:v>2.3713467973217601E-7</c:v>
                </c:pt>
                <c:pt idx="46343">
                  <c:v>2.77375163200209E-4</c:v>
                </c:pt>
                <c:pt idx="46344">
                  <c:v>6.9258940550119804E-3</c:v>
                </c:pt>
                <c:pt idx="46345">
                  <c:v>3.3262600947358699E-3</c:v>
                </c:pt>
                <c:pt idx="46346">
                  <c:v>2.4929021921230501E-3</c:v>
                </c:pt>
                <c:pt idx="46347">
                  <c:v>2.84438738473034E-6</c:v>
                </c:pt>
                <c:pt idx="46348">
                  <c:v>1.3041818331377001E-2</c:v>
                </c:pt>
                <c:pt idx="46349">
                  <c:v>7.0414138442521899E-5</c:v>
                </c:pt>
                <c:pt idx="46350">
                  <c:v>2.76271370197861E-4</c:v>
                </c:pt>
                <c:pt idx="46351">
                  <c:v>5.33609624335112E-5</c:v>
                </c:pt>
                <c:pt idx="46352">
                  <c:v>2.4648621249473602E-4</c:v>
                </c:pt>
                <c:pt idx="46353">
                  <c:v>5.1758626040512997E-5</c:v>
                </c:pt>
                <c:pt idx="46354">
                  <c:v>1.5958177434725501E-5</c:v>
                </c:pt>
                <c:pt idx="46355">
                  <c:v>4.8014244917510603E-3</c:v>
                </c:pt>
                <c:pt idx="46356">
                  <c:v>1.38722571836991E-2</c:v>
                </c:pt>
                <c:pt idx="46357">
                  <c:v>9.7728679696750496E-4</c:v>
                </c:pt>
                <c:pt idx="46358">
                  <c:v>8.66658810061068E-4</c:v>
                </c:pt>
                <c:pt idx="46359">
                  <c:v>1.85392339488428E-4</c:v>
                </c:pt>
                <c:pt idx="46360">
                  <c:v>3.33693812417428E-6</c:v>
                </c:pt>
                <c:pt idx="46361">
                  <c:v>4.77999911144393E-5</c:v>
                </c:pt>
                <c:pt idx="46362">
                  <c:v>1.9814502668679499E-4</c:v>
                </c:pt>
                <c:pt idx="46363">
                  <c:v>8.0071514067913698E-5</c:v>
                </c:pt>
                <c:pt idx="46364">
                  <c:v>6.2913261155544498E-4</c:v>
                </c:pt>
                <c:pt idx="46365">
                  <c:v>4.6351373578878302E-4</c:v>
                </c:pt>
                <c:pt idx="46366">
                  <c:v>5.2457946106320902E-2</c:v>
                </c:pt>
                <c:pt idx="46367">
                  <c:v>3.2654290766475399E-4</c:v>
                </c:pt>
                <c:pt idx="46368">
                  <c:v>0.62075291574420499</c:v>
                </c:pt>
                <c:pt idx="46369">
                  <c:v>1.3288965695741799E-5</c:v>
                </c:pt>
                <c:pt idx="46370">
                  <c:v>1.7972668331232E-3</c:v>
                </c:pt>
                <c:pt idx="46371">
                  <c:v>3.8433622220414E-2</c:v>
                </c:pt>
                <c:pt idx="46372">
                  <c:v>9.58256161532949E-7</c:v>
                </c:pt>
                <c:pt idx="46373">
                  <c:v>0.91431137320877098</c:v>
                </c:pt>
                <c:pt idx="46374">
                  <c:v>2.27838155448113E-4</c:v>
                </c:pt>
                <c:pt idx="46375">
                  <c:v>0.25382190005665201</c:v>
                </c:pt>
                <c:pt idx="46376">
                  <c:v>3.3337612256530402E-4</c:v>
                </c:pt>
                <c:pt idx="46377">
                  <c:v>1.69455582169388E-2</c:v>
                </c:pt>
                <c:pt idx="46378">
                  <c:v>5.7298952662386202E-3</c:v>
                </c:pt>
                <c:pt idx="46379">
                  <c:v>1.3443254996788E-3</c:v>
                </c:pt>
                <c:pt idx="46380">
                  <c:v>1.25597524146457E-2</c:v>
                </c:pt>
                <c:pt idx="46381">
                  <c:v>3.3301574658264402E-3</c:v>
                </c:pt>
                <c:pt idx="46382">
                  <c:v>2.3867026538424799E-4</c:v>
                </c:pt>
                <c:pt idx="46383">
                  <c:v>9.3307379480904605E-5</c:v>
                </c:pt>
                <c:pt idx="46384">
                  <c:v>4.6271734088759802E-5</c:v>
                </c:pt>
                <c:pt idx="46385">
                  <c:v>1.38310150320594E-6</c:v>
                </c:pt>
                <c:pt idx="46386">
                  <c:v>6.9834296161442602E-4</c:v>
                </c:pt>
                <c:pt idx="46387">
                  <c:v>4.5733311131436099E-3</c:v>
                </c:pt>
                <c:pt idx="46388">
                  <c:v>4.4559001622801301E-4</c:v>
                </c:pt>
                <c:pt idx="46389">
                  <c:v>7.8059384787222693E-5</c:v>
                </c:pt>
                <c:pt idx="46390">
                  <c:v>1.73739849759567E-4</c:v>
                </c:pt>
                <c:pt idx="46391">
                  <c:v>1.78704705097E-2</c:v>
                </c:pt>
                <c:pt idx="46392">
                  <c:v>1.14861748150474E-4</c:v>
                </c:pt>
                <c:pt idx="46393">
                  <c:v>2.6796060154879399E-4</c:v>
                </c:pt>
                <c:pt idx="46394">
                  <c:v>1.11960061456956E-4</c:v>
                </c:pt>
                <c:pt idx="46395">
                  <c:v>2.3352176808760501E-3</c:v>
                </c:pt>
                <c:pt idx="46396">
                  <c:v>2.0866999339344199E-2</c:v>
                </c:pt>
                <c:pt idx="46397">
                  <c:v>3.2920610666954801E-3</c:v>
                </c:pt>
                <c:pt idx="46398">
                  <c:v>7.1434934803380506E-2</c:v>
                </c:pt>
                <c:pt idx="46399">
                  <c:v>6.7586556471286698E-3</c:v>
                </c:pt>
                <c:pt idx="46400">
                  <c:v>2.2091673566439502E-3</c:v>
                </c:pt>
                <c:pt idx="46401">
                  <c:v>2.18162855632469E-4</c:v>
                </c:pt>
                <c:pt idx="46402">
                  <c:v>3.5644222804257499E-5</c:v>
                </c:pt>
                <c:pt idx="46403">
                  <c:v>1.0625437418256499E-3</c:v>
                </c:pt>
                <c:pt idx="46404">
                  <c:v>2.5889595440293899E-5</c:v>
                </c:pt>
                <c:pt idx="46405">
                  <c:v>1.6903014576485499E-2</c:v>
                </c:pt>
                <c:pt idx="46406">
                  <c:v>3.4514412967112299E-4</c:v>
                </c:pt>
                <c:pt idx="46407">
                  <c:v>1.8507922358021701E-6</c:v>
                </c:pt>
                <c:pt idx="46408">
                  <c:v>6.3126342927045595E-4</c:v>
                </c:pt>
                <c:pt idx="46409">
                  <c:v>1.02307806365572E-3</c:v>
                </c:pt>
                <c:pt idx="46410">
                  <c:v>1.6572801409007899E-2</c:v>
                </c:pt>
                <c:pt idx="46411">
                  <c:v>2.2823093376568099E-4</c:v>
                </c:pt>
                <c:pt idx="46412">
                  <c:v>0.98541901886235606</c:v>
                </c:pt>
                <c:pt idx="46413">
                  <c:v>2.6441260664226899E-3</c:v>
                </c:pt>
                <c:pt idx="46414">
                  <c:v>4.8712841797935E-4</c:v>
                </c:pt>
                <c:pt idx="46415">
                  <c:v>4.4931247102041202E-4</c:v>
                </c:pt>
                <c:pt idx="46416">
                  <c:v>3.3052583241450601E-7</c:v>
                </c:pt>
                <c:pt idx="46417">
                  <c:v>3.5146292209529801E-6</c:v>
                </c:pt>
                <c:pt idx="46418">
                  <c:v>6.9893509178305504E-3</c:v>
                </c:pt>
                <c:pt idx="46419">
                  <c:v>8.8307541441719705E-4</c:v>
                </c:pt>
                <c:pt idx="46420">
                  <c:v>1.1840430806832701E-4</c:v>
                </c:pt>
                <c:pt idx="46421">
                  <c:v>3.8386312904167098E-4</c:v>
                </c:pt>
                <c:pt idx="46422">
                  <c:v>1.1836834571285999E-4</c:v>
                </c:pt>
                <c:pt idx="46423">
                  <c:v>7.2097197757325397E-3</c:v>
                </c:pt>
                <c:pt idx="46424">
                  <c:v>3.8806089185673001E-3</c:v>
                </c:pt>
                <c:pt idx="46425">
                  <c:v>1.2150085618866399E-3</c:v>
                </c:pt>
                <c:pt idx="46426">
                  <c:v>1.1714352993715301E-5</c:v>
                </c:pt>
                <c:pt idx="46427">
                  <c:v>2.46125716236126E-3</c:v>
                </c:pt>
                <c:pt idx="46428">
                  <c:v>2.2237103385204399E-4</c:v>
                </c:pt>
                <c:pt idx="46429">
                  <c:v>1.30463651805866E-4</c:v>
                </c:pt>
                <c:pt idx="46430">
                  <c:v>2.3135142853241098E-3</c:v>
                </c:pt>
                <c:pt idx="46431">
                  <c:v>4.0477837332695898E-4</c:v>
                </c:pt>
                <c:pt idx="46432">
                  <c:v>7.7964049335445202E-3</c:v>
                </c:pt>
                <c:pt idx="46433">
                  <c:v>1.78210469764356E-6</c:v>
                </c:pt>
                <c:pt idx="46434">
                  <c:v>2.7244873754314098E-7</c:v>
                </c:pt>
                <c:pt idx="46435">
                  <c:v>6.0413265211696001E-5</c:v>
                </c:pt>
                <c:pt idx="46436">
                  <c:v>6.6630056571762601E-3</c:v>
                </c:pt>
                <c:pt idx="46437">
                  <c:v>6.4783720151090397E-6</c:v>
                </c:pt>
                <c:pt idx="46438">
                  <c:v>4.7270593139111501E-3</c:v>
                </c:pt>
                <c:pt idx="46439">
                  <c:v>3.6715837516082303E-2</c:v>
                </c:pt>
                <c:pt idx="46440">
                  <c:v>1.79285219459464E-3</c:v>
                </c:pt>
                <c:pt idx="46441">
                  <c:v>1.7999801933508701E-4</c:v>
                </c:pt>
                <c:pt idx="46442">
                  <c:v>1.10645479271242E-3</c:v>
                </c:pt>
                <c:pt idx="46443">
                  <c:v>8.8459186219595996E-3</c:v>
                </c:pt>
                <c:pt idx="46444">
                  <c:v>9.6827326380019605E-6</c:v>
                </c:pt>
                <c:pt idx="46445">
                  <c:v>1.20826477930231E-6</c:v>
                </c:pt>
                <c:pt idx="46446">
                  <c:v>1.7719795649457401E-2</c:v>
                </c:pt>
                <c:pt idx="46447">
                  <c:v>1.3484045888468499E-5</c:v>
                </c:pt>
                <c:pt idx="46448">
                  <c:v>1.0867702310334701E-2</c:v>
                </c:pt>
                <c:pt idx="46449">
                  <c:v>4.32950857180749E-4</c:v>
                </c:pt>
                <c:pt idx="46450">
                  <c:v>0.14654362774954299</c:v>
                </c:pt>
                <c:pt idx="46451">
                  <c:v>1.2458956697705001E-4</c:v>
                </c:pt>
                <c:pt idx="46452">
                  <c:v>3.8128150552798501E-7</c:v>
                </c:pt>
                <c:pt idx="46453">
                  <c:v>6.0245255091544003E-3</c:v>
                </c:pt>
                <c:pt idx="46454">
                  <c:v>7.6053676082622702E-4</c:v>
                </c:pt>
                <c:pt idx="46455">
                  <c:v>2.7000227397079498E-4</c:v>
                </c:pt>
                <c:pt idx="46456">
                  <c:v>3.1253498450177502E-5</c:v>
                </c:pt>
                <c:pt idx="46457">
                  <c:v>7.5671471755522001E-3</c:v>
                </c:pt>
                <c:pt idx="46458">
                  <c:v>8.8487038009467806E-2</c:v>
                </c:pt>
                <c:pt idx="46459">
                  <c:v>9.6565231865688404E-3</c:v>
                </c:pt>
                <c:pt idx="46460">
                  <c:v>1.63649576520775E-4</c:v>
                </c:pt>
                <c:pt idx="46461">
                  <c:v>1.6443535252612899E-7</c:v>
                </c:pt>
                <c:pt idx="46462">
                  <c:v>1.6220553658219901E-4</c:v>
                </c:pt>
                <c:pt idx="46463">
                  <c:v>4.6583542096807897E-5</c:v>
                </c:pt>
                <c:pt idx="46464">
                  <c:v>3.9438569612909301E-5</c:v>
                </c:pt>
                <c:pt idx="46465">
                  <c:v>8.8004556148794195E-4</c:v>
                </c:pt>
                <c:pt idx="46466">
                  <c:v>2.9211242558674702E-4</c:v>
                </c:pt>
                <c:pt idx="46467">
                  <c:v>2.58632260300389E-5</c:v>
                </c:pt>
                <c:pt idx="46468">
                  <c:v>1.3911869733288101E-7</c:v>
                </c:pt>
                <c:pt idx="46469">
                  <c:v>4.63426045448255E-3</c:v>
                </c:pt>
                <c:pt idx="46470">
                  <c:v>1.7196394268223601E-7</c:v>
                </c:pt>
                <c:pt idx="46471">
                  <c:v>1.87469345031815E-4</c:v>
                </c:pt>
                <c:pt idx="46472">
                  <c:v>2.4326748338446901E-4</c:v>
                </c:pt>
                <c:pt idx="46473">
                  <c:v>2.7339953307127299E-2</c:v>
                </c:pt>
                <c:pt idx="46474">
                  <c:v>1.7169825373141399E-4</c:v>
                </c:pt>
                <c:pt idx="46475">
                  <c:v>1.76840476983544E-2</c:v>
                </c:pt>
                <c:pt idx="46476">
                  <c:v>1.59975638317515E-3</c:v>
                </c:pt>
                <c:pt idx="46477">
                  <c:v>1.0537868634961999E-4</c:v>
                </c:pt>
                <c:pt idx="46478">
                  <c:v>7.4197362643213397E-3</c:v>
                </c:pt>
                <c:pt idx="46479">
                  <c:v>5.1150155055900096E-3</c:v>
                </c:pt>
                <c:pt idx="46480">
                  <c:v>5.8007734953411196E-4</c:v>
                </c:pt>
                <c:pt idx="46481">
                  <c:v>4.3357147247007499E-7</c:v>
                </c:pt>
                <c:pt idx="46482">
                  <c:v>1.5433147059264499E-3</c:v>
                </c:pt>
                <c:pt idx="46483">
                  <c:v>4.2591312249885896E-3</c:v>
                </c:pt>
                <c:pt idx="46484">
                  <c:v>2.0259656758047601E-2</c:v>
                </c:pt>
                <c:pt idx="46485">
                  <c:v>1.6326892370860299E-3</c:v>
                </c:pt>
                <c:pt idx="46486">
                  <c:v>4.7412321046767997E-4</c:v>
                </c:pt>
                <c:pt idx="46487">
                  <c:v>9.0767288279258002E-5</c:v>
                </c:pt>
                <c:pt idx="46488">
                  <c:v>2.1493717264362201E-2</c:v>
                </c:pt>
                <c:pt idx="46489">
                  <c:v>1.79143508710865E-3</c:v>
                </c:pt>
                <c:pt idx="46490">
                  <c:v>1.06270520447099E-4</c:v>
                </c:pt>
                <c:pt idx="46491">
                  <c:v>5.4314883391542997E-5</c:v>
                </c:pt>
                <c:pt idx="46492">
                  <c:v>1.1624663356694001E-3</c:v>
                </c:pt>
                <c:pt idx="46493">
                  <c:v>3.90226987678578E-2</c:v>
                </c:pt>
                <c:pt idx="46494">
                  <c:v>4.3355218068273898E-3</c:v>
                </c:pt>
                <c:pt idx="46495">
                  <c:v>4.1035450564655702E-3</c:v>
                </c:pt>
                <c:pt idx="46496">
                  <c:v>4.14113251208473E-7</c:v>
                </c:pt>
                <c:pt idx="46497">
                  <c:v>2.7773851682326501E-5</c:v>
                </c:pt>
                <c:pt idx="46498">
                  <c:v>3.5293543254686399E-6</c:v>
                </c:pt>
                <c:pt idx="46499">
                  <c:v>7.29833021028975E-7</c:v>
                </c:pt>
                <c:pt idx="46500">
                  <c:v>2.5349009593238999E-3</c:v>
                </c:pt>
                <c:pt idx="46501">
                  <c:v>2.4068893156385198E-3</c:v>
                </c:pt>
                <c:pt idx="46502">
                  <c:v>1.76893194488826E-2</c:v>
                </c:pt>
                <c:pt idx="46503">
                  <c:v>3.3045557382182197E-5</c:v>
                </c:pt>
                <c:pt idx="46504">
                  <c:v>3.8061747792721297E-4</c:v>
                </c:pt>
                <c:pt idx="46505">
                  <c:v>8.0933936339795398E-3</c:v>
                </c:pt>
                <c:pt idx="46506">
                  <c:v>5.5423994854014095E-4</c:v>
                </c:pt>
                <c:pt idx="46507">
                  <c:v>6.2154861530347301E-7</c:v>
                </c:pt>
                <c:pt idx="46508">
                  <c:v>7.3234256095569498E-3</c:v>
                </c:pt>
                <c:pt idx="46509">
                  <c:v>9.9539383570778099E-4</c:v>
                </c:pt>
                <c:pt idx="46510">
                  <c:v>5.9315366757030504E-4</c:v>
                </c:pt>
                <c:pt idx="46511">
                  <c:v>4.1911623342879E-4</c:v>
                </c:pt>
                <c:pt idx="46512">
                  <c:v>9.6014735925885801E-7</c:v>
                </c:pt>
                <c:pt idx="46513">
                  <c:v>9.5756144619521598E-4</c:v>
                </c:pt>
                <c:pt idx="46514">
                  <c:v>6.8457136888702995E-5</c:v>
                </c:pt>
                <c:pt idx="46515">
                  <c:v>1.42301110965842E-3</c:v>
                </c:pt>
                <c:pt idx="46516">
                  <c:v>6.9641843035869204E-3</c:v>
                </c:pt>
                <c:pt idx="46517">
                  <c:v>3.79795644353832E-4</c:v>
                </c:pt>
                <c:pt idx="46518">
                  <c:v>4.3488049454251002E-7</c:v>
                </c:pt>
                <c:pt idx="46519">
                  <c:v>8.0098341646886295E-3</c:v>
                </c:pt>
                <c:pt idx="46520">
                  <c:v>2.0966440726450701E-7</c:v>
                </c:pt>
                <c:pt idx="46521">
                  <c:v>8.4619596237508704E-5</c:v>
                </c:pt>
                <c:pt idx="46522">
                  <c:v>1.88880002262607E-3</c:v>
                </c:pt>
                <c:pt idx="46523">
                  <c:v>2.2573520134215402E-3</c:v>
                </c:pt>
                <c:pt idx="46524">
                  <c:v>2.1045538990149899E-3</c:v>
                </c:pt>
                <c:pt idx="46525">
                  <c:v>7.0560310909180705E-4</c:v>
                </c:pt>
                <c:pt idx="46526">
                  <c:v>3.7760943447454598E-5</c:v>
                </c:pt>
                <c:pt idx="46527">
                  <c:v>8.7411059040879303E-3</c:v>
                </c:pt>
                <c:pt idx="46528">
                  <c:v>5.0306643131436497E-3</c:v>
                </c:pt>
                <c:pt idx="46529">
                  <c:v>1.09211176759277E-5</c:v>
                </c:pt>
                <c:pt idx="46530">
                  <c:v>4.7564242861616699E-6</c:v>
                </c:pt>
                <c:pt idx="46531">
                  <c:v>6.7816643008943101E-3</c:v>
                </c:pt>
                <c:pt idx="46532">
                  <c:v>9.1933709897402298E-4</c:v>
                </c:pt>
                <c:pt idx="46533">
                  <c:v>6.9639943659265802E-5</c:v>
                </c:pt>
                <c:pt idx="46534">
                  <c:v>4.5161297706236602E-4</c:v>
                </c:pt>
                <c:pt idx="46535">
                  <c:v>2.5887238045297099E-2</c:v>
                </c:pt>
                <c:pt idx="46536">
                  <c:v>2.6620935046150899E-5</c:v>
                </c:pt>
                <c:pt idx="46537">
                  <c:v>7.9742840389036596E-6</c:v>
                </c:pt>
                <c:pt idx="46538">
                  <c:v>4.81742022691541E-5</c:v>
                </c:pt>
                <c:pt idx="46539">
                  <c:v>6.0121575138006996E-7</c:v>
                </c:pt>
                <c:pt idx="46540">
                  <c:v>9.35186982530968E-4</c:v>
                </c:pt>
                <c:pt idx="46541">
                  <c:v>6.1669637956932705E-4</c:v>
                </c:pt>
                <c:pt idx="46542">
                  <c:v>2.8764452870245402E-7</c:v>
                </c:pt>
                <c:pt idx="46543">
                  <c:v>1.06463899101583E-5</c:v>
                </c:pt>
                <c:pt idx="46544">
                  <c:v>2.4524581771804101E-4</c:v>
                </c:pt>
                <c:pt idx="46545">
                  <c:v>3.2757307621261798E-4</c:v>
                </c:pt>
                <c:pt idx="46546">
                  <c:v>2.27968179881344E-4</c:v>
                </c:pt>
                <c:pt idx="46547">
                  <c:v>3.6517942389034398E-7</c:v>
                </c:pt>
                <c:pt idx="46548">
                  <c:v>7.0542642418027195E-4</c:v>
                </c:pt>
                <c:pt idx="46549">
                  <c:v>7.84325727732926E-4</c:v>
                </c:pt>
                <c:pt idx="46550">
                  <c:v>1.0241291123152599E-4</c:v>
                </c:pt>
                <c:pt idx="46551">
                  <c:v>4.5583776503217401E-4</c:v>
                </c:pt>
                <c:pt idx="46552">
                  <c:v>4.5372087635588499E-7</c:v>
                </c:pt>
                <c:pt idx="46553">
                  <c:v>1.05366437223068E-3</c:v>
                </c:pt>
                <c:pt idx="46554">
                  <c:v>2.0156299455892802E-3</c:v>
                </c:pt>
                <c:pt idx="46555">
                  <c:v>1.82068107910401E-3</c:v>
                </c:pt>
                <c:pt idx="46556">
                  <c:v>4.0301255127396898E-4</c:v>
                </c:pt>
                <c:pt idx="46557">
                  <c:v>3.5245687607729198E-2</c:v>
                </c:pt>
                <c:pt idx="46558">
                  <c:v>1.6081844696321401E-5</c:v>
                </c:pt>
                <c:pt idx="46559">
                  <c:v>8.7959406010487305E-5</c:v>
                </c:pt>
                <c:pt idx="46560">
                  <c:v>4.7532458363825896E-3</c:v>
                </c:pt>
                <c:pt idx="46561">
                  <c:v>4.5718453145643599E-5</c:v>
                </c:pt>
                <c:pt idx="46562">
                  <c:v>5.0545975291842503E-3</c:v>
                </c:pt>
                <c:pt idx="46563">
                  <c:v>5.9556651102688103E-4</c:v>
                </c:pt>
                <c:pt idx="46564">
                  <c:v>3.80710823180301E-5</c:v>
                </c:pt>
                <c:pt idx="46565">
                  <c:v>7.4832414466491999E-4</c:v>
                </c:pt>
                <c:pt idx="46566">
                  <c:v>8.2800820634019198E-4</c:v>
                </c:pt>
                <c:pt idx="46567">
                  <c:v>4.8581298434169298E-5</c:v>
                </c:pt>
                <c:pt idx="46568">
                  <c:v>3.2384901495127901E-4</c:v>
                </c:pt>
                <c:pt idx="46569">
                  <c:v>9.3103484039666797E-6</c:v>
                </c:pt>
                <c:pt idx="46570">
                  <c:v>2.7765144564654699E-3</c:v>
                </c:pt>
                <c:pt idx="46571">
                  <c:v>7.7977930958438302E-3</c:v>
                </c:pt>
                <c:pt idx="46572">
                  <c:v>2.0719553109306998E-5</c:v>
                </c:pt>
                <c:pt idx="46573">
                  <c:v>1.20097236781843E-2</c:v>
                </c:pt>
                <c:pt idx="46574">
                  <c:v>5.3554054831773598E-5</c:v>
                </c:pt>
                <c:pt idx="46575">
                  <c:v>1.8760075964325099E-7</c:v>
                </c:pt>
                <c:pt idx="46576">
                  <c:v>7.5589487384884898E-4</c:v>
                </c:pt>
                <c:pt idx="46577">
                  <c:v>6.5344929556171799E-5</c:v>
                </c:pt>
                <c:pt idx="46578">
                  <c:v>1.281291287858E-4</c:v>
                </c:pt>
                <c:pt idx="46579">
                  <c:v>4.7751661972953397E-3</c:v>
                </c:pt>
                <c:pt idx="46580">
                  <c:v>3.0637206994394298E-3</c:v>
                </c:pt>
                <c:pt idx="46581">
                  <c:v>3.0859121060703402E-4</c:v>
                </c:pt>
                <c:pt idx="46582">
                  <c:v>5.2069539617350903E-3</c:v>
                </c:pt>
                <c:pt idx="46583">
                  <c:v>2.7881261435223902E-7</c:v>
                </c:pt>
                <c:pt idx="46584">
                  <c:v>4.6436287877729097E-3</c:v>
                </c:pt>
                <c:pt idx="46585">
                  <c:v>9.3639635684329894E-3</c:v>
                </c:pt>
                <c:pt idx="46586">
                  <c:v>1.89163987008237E-4</c:v>
                </c:pt>
                <c:pt idx="46587">
                  <c:v>9.1120692082989396E-5</c:v>
                </c:pt>
                <c:pt idx="46588">
                  <c:v>1.44553087788393E-3</c:v>
                </c:pt>
                <c:pt idx="46589">
                  <c:v>2.4667296840442098E-5</c:v>
                </c:pt>
                <c:pt idx="46590">
                  <c:v>1.66000503192808E-4</c:v>
                </c:pt>
                <c:pt idx="46591">
                  <c:v>7.4377585820422504E-4</c:v>
                </c:pt>
                <c:pt idx="46592">
                  <c:v>1.88047229236235E-3</c:v>
                </c:pt>
                <c:pt idx="46593">
                  <c:v>3.5589868226566998E-3</c:v>
                </c:pt>
                <c:pt idx="46594">
                  <c:v>4.84825897818548E-4</c:v>
                </c:pt>
                <c:pt idx="46595">
                  <c:v>2.3479611782963599E-3</c:v>
                </c:pt>
                <c:pt idx="46596">
                  <c:v>0.75980685606668497</c:v>
                </c:pt>
                <c:pt idx="46597">
                  <c:v>8.2757531309920595E-4</c:v>
                </c:pt>
                <c:pt idx="46598">
                  <c:v>1.1771429130390999E-6</c:v>
                </c:pt>
                <c:pt idx="46599">
                  <c:v>3.5642779382317399E-3</c:v>
                </c:pt>
                <c:pt idx="46600">
                  <c:v>1.5642918454286E-4</c:v>
                </c:pt>
                <c:pt idx="46601">
                  <c:v>1.04717720419278E-6</c:v>
                </c:pt>
                <c:pt idx="46602">
                  <c:v>1.42883856756585E-5</c:v>
                </c:pt>
                <c:pt idx="46603">
                  <c:v>8.4990199580924103E-2</c:v>
                </c:pt>
                <c:pt idx="46604">
                  <c:v>7.0764854485838597E-3</c:v>
                </c:pt>
                <c:pt idx="46605">
                  <c:v>2.4283720311910799E-3</c:v>
                </c:pt>
                <c:pt idx="46606">
                  <c:v>1.3976282644190599E-4</c:v>
                </c:pt>
                <c:pt idx="46607">
                  <c:v>7.1123429764229096E-4</c:v>
                </c:pt>
                <c:pt idx="46608">
                  <c:v>5.0091413326915704E-3</c:v>
                </c:pt>
                <c:pt idx="46609">
                  <c:v>2.1837874126860401E-5</c:v>
                </c:pt>
                <c:pt idx="46610">
                  <c:v>8.4854907407552304E-4</c:v>
                </c:pt>
                <c:pt idx="46611">
                  <c:v>5.5505241941422698E-5</c:v>
                </c:pt>
                <c:pt idx="46612">
                  <c:v>4.3740825868564502E-3</c:v>
                </c:pt>
                <c:pt idx="46613">
                  <c:v>3.2606327791830997E-4</c:v>
                </c:pt>
                <c:pt idx="46614">
                  <c:v>9.9937880172494293E-3</c:v>
                </c:pt>
                <c:pt idx="46615">
                  <c:v>1.29468599833604E-2</c:v>
                </c:pt>
                <c:pt idx="46616">
                  <c:v>4.7738075009108198E-2</c:v>
                </c:pt>
                <c:pt idx="46617">
                  <c:v>1.25068018499799E-2</c:v>
                </c:pt>
                <c:pt idx="46618">
                  <c:v>1.39041941231398E-3</c:v>
                </c:pt>
                <c:pt idx="46619">
                  <c:v>8.4139722154400205E-3</c:v>
                </c:pt>
                <c:pt idx="46620">
                  <c:v>2.25921566267895E-5</c:v>
                </c:pt>
                <c:pt idx="46621">
                  <c:v>2.0341355671315798E-3</c:v>
                </c:pt>
                <c:pt idx="46622">
                  <c:v>5.0949831097180298E-6</c:v>
                </c:pt>
                <c:pt idx="46623">
                  <c:v>4.1614358173278402E-6</c:v>
                </c:pt>
                <c:pt idx="46624">
                  <c:v>1.9987430541339498E-5</c:v>
                </c:pt>
                <c:pt idx="46625">
                  <c:v>1.4270800817556601E-2</c:v>
                </c:pt>
                <c:pt idx="46626">
                  <c:v>7.5070475548497104E-5</c:v>
                </c:pt>
                <c:pt idx="46627">
                  <c:v>2.1247481688616801E-2</c:v>
                </c:pt>
                <c:pt idx="46628">
                  <c:v>9.0442500784319001E-3</c:v>
                </c:pt>
                <c:pt idx="46629">
                  <c:v>8.9890924843972399E-3</c:v>
                </c:pt>
                <c:pt idx="46630">
                  <c:v>4.6938830658833599E-4</c:v>
                </c:pt>
                <c:pt idx="46631">
                  <c:v>4.7073731807647699E-2</c:v>
                </c:pt>
                <c:pt idx="46632">
                  <c:v>1.76548334068454E-3</c:v>
                </c:pt>
                <c:pt idx="46633">
                  <c:v>1.1701644571326201E-2</c:v>
                </c:pt>
                <c:pt idx="46634">
                  <c:v>3.37466153994469E-4</c:v>
                </c:pt>
                <c:pt idx="46635">
                  <c:v>3.8061510204477002E-3</c:v>
                </c:pt>
                <c:pt idx="46636">
                  <c:v>2.32453265875225E-4</c:v>
                </c:pt>
                <c:pt idx="46637">
                  <c:v>4.75781489297259E-7</c:v>
                </c:pt>
                <c:pt idx="46638">
                  <c:v>1.2134404574004999E-4</c:v>
                </c:pt>
                <c:pt idx="46639">
                  <c:v>6.9530740900236598E-4</c:v>
                </c:pt>
                <c:pt idx="46640">
                  <c:v>8.8265483844785896E-3</c:v>
                </c:pt>
                <c:pt idx="46641">
                  <c:v>1.0252812824174101E-3</c:v>
                </c:pt>
                <c:pt idx="46642">
                  <c:v>2.1173956169770499E-4</c:v>
                </c:pt>
                <c:pt idx="46643">
                  <c:v>3.9487333295848402E-5</c:v>
                </c:pt>
                <c:pt idx="46644">
                  <c:v>5.5649502970381898E-5</c:v>
                </c:pt>
                <c:pt idx="46645">
                  <c:v>2.0644394885505499E-4</c:v>
                </c:pt>
                <c:pt idx="46646">
                  <c:v>9.77749489375244E-5</c:v>
                </c:pt>
                <c:pt idx="46647">
                  <c:v>1.0855696377814399E-2</c:v>
                </c:pt>
                <c:pt idx="46648">
                  <c:v>1.18988073460079E-4</c:v>
                </c:pt>
                <c:pt idx="46649">
                  <c:v>3.8797410607537199E-2</c:v>
                </c:pt>
                <c:pt idx="46650">
                  <c:v>1.46574681116291E-2</c:v>
                </c:pt>
                <c:pt idx="46651">
                  <c:v>2.47959353712217E-5</c:v>
                </c:pt>
                <c:pt idx="46652">
                  <c:v>4.7371863719553102E-4</c:v>
                </c:pt>
                <c:pt idx="46653">
                  <c:v>7.7742006928912498E-3</c:v>
                </c:pt>
                <c:pt idx="46654">
                  <c:v>0.347983217543886</c:v>
                </c:pt>
                <c:pt idx="46655">
                  <c:v>5.6845096479323603E-5</c:v>
                </c:pt>
                <c:pt idx="46656">
                  <c:v>1.6298221758061601E-4</c:v>
                </c:pt>
                <c:pt idx="46657">
                  <c:v>1.27029187458804E-2</c:v>
                </c:pt>
                <c:pt idx="46658">
                  <c:v>3.9278966749818796E-3</c:v>
                </c:pt>
                <c:pt idx="46659">
                  <c:v>1.12832619410631E-4</c:v>
                </c:pt>
                <c:pt idx="46660">
                  <c:v>8.7825984268356699E-5</c:v>
                </c:pt>
                <c:pt idx="46661">
                  <c:v>6.1122792679968504E-3</c:v>
                </c:pt>
                <c:pt idx="46662">
                  <c:v>1.15166115895497E-4</c:v>
                </c:pt>
                <c:pt idx="46663">
                  <c:v>6.1851015454930597E-3</c:v>
                </c:pt>
                <c:pt idx="46664">
                  <c:v>1.21226874963578E-6</c:v>
                </c:pt>
                <c:pt idx="46665">
                  <c:v>5.3748033329788502E-5</c:v>
                </c:pt>
                <c:pt idx="46666">
                  <c:v>1.7788586571035601E-3</c:v>
                </c:pt>
                <c:pt idx="46667">
                  <c:v>1.4661801431748501E-3</c:v>
                </c:pt>
                <c:pt idx="46668">
                  <c:v>2.2979415598451701E-4</c:v>
                </c:pt>
                <c:pt idx="46669">
                  <c:v>4.2549872315468399E-3</c:v>
                </c:pt>
                <c:pt idx="46670">
                  <c:v>9.1586080356237506E-5</c:v>
                </c:pt>
                <c:pt idx="46671">
                  <c:v>2.6537495875349399E-4</c:v>
                </c:pt>
                <c:pt idx="46672">
                  <c:v>1.5559090399517401E-4</c:v>
                </c:pt>
                <c:pt idx="46673">
                  <c:v>8.5897530617002005E-2</c:v>
                </c:pt>
                <c:pt idx="46674">
                  <c:v>1.10932411581888E-3</c:v>
                </c:pt>
                <c:pt idx="46675">
                  <c:v>3.7983094776183101E-3</c:v>
                </c:pt>
                <c:pt idx="46676">
                  <c:v>3.1833287935366002E-2</c:v>
                </c:pt>
                <c:pt idx="46677">
                  <c:v>1.0105205188967599E-4</c:v>
                </c:pt>
                <c:pt idx="46678">
                  <c:v>9.6440703954457502E-5</c:v>
                </c:pt>
                <c:pt idx="46679">
                  <c:v>4.6122826601385298E-7</c:v>
                </c:pt>
                <c:pt idx="46680">
                  <c:v>1.6013761444838299E-2</c:v>
                </c:pt>
                <c:pt idx="46681">
                  <c:v>1.88139565009793E-3</c:v>
                </c:pt>
                <c:pt idx="46682">
                  <c:v>8.0909092419423399E-5</c:v>
                </c:pt>
                <c:pt idx="46683">
                  <c:v>5.6892815205158903E-2</c:v>
                </c:pt>
                <c:pt idx="46684">
                  <c:v>1.2288202011437801E-4</c:v>
                </c:pt>
                <c:pt idx="46685">
                  <c:v>3.5045230849560901E-6</c:v>
                </c:pt>
                <c:pt idx="46686">
                  <c:v>8.0640835013545898E-5</c:v>
                </c:pt>
                <c:pt idx="46687">
                  <c:v>7.9328114907253303E-4</c:v>
                </c:pt>
                <c:pt idx="46688">
                  <c:v>9.2722573708785597E-4</c:v>
                </c:pt>
                <c:pt idx="46689">
                  <c:v>1.2375750375282201E-2</c:v>
                </c:pt>
                <c:pt idx="46690">
                  <c:v>4.8106714816715697E-3</c:v>
                </c:pt>
                <c:pt idx="46691">
                  <c:v>3.6995516693776497E-5</c:v>
                </c:pt>
                <c:pt idx="46692">
                  <c:v>1.66400744440401E-3</c:v>
                </c:pt>
                <c:pt idx="46693">
                  <c:v>1.4142679585830899E-2</c:v>
                </c:pt>
                <c:pt idx="46694">
                  <c:v>9.3042878064669905E-4</c:v>
                </c:pt>
                <c:pt idx="46695">
                  <c:v>1.31394926966841E-4</c:v>
                </c:pt>
                <c:pt idx="46696">
                  <c:v>5.2182182192346199E-7</c:v>
                </c:pt>
                <c:pt idx="46697">
                  <c:v>5.6274201206548899E-4</c:v>
                </c:pt>
                <c:pt idx="46698">
                  <c:v>4.3871656759278399E-3</c:v>
                </c:pt>
                <c:pt idx="46699">
                  <c:v>3.0378365681418901E-2</c:v>
                </c:pt>
                <c:pt idx="46700">
                  <c:v>4.0526268461317204E-3</c:v>
                </c:pt>
                <c:pt idx="46701">
                  <c:v>2.76208549895407E-4</c:v>
                </c:pt>
                <c:pt idx="46702">
                  <c:v>4.4835312862976599E-4</c:v>
                </c:pt>
                <c:pt idx="46703">
                  <c:v>4.5656334253931802E-3</c:v>
                </c:pt>
                <c:pt idx="46704">
                  <c:v>7.1135063758924493E-5</c:v>
                </c:pt>
                <c:pt idx="46705">
                  <c:v>2.3504699868663999E-6</c:v>
                </c:pt>
                <c:pt idx="46706">
                  <c:v>3.2067712396210502E-4</c:v>
                </c:pt>
                <c:pt idx="46707">
                  <c:v>2.4053490456446502E-3</c:v>
                </c:pt>
                <c:pt idx="46708">
                  <c:v>2.4946303940493998E-4</c:v>
                </c:pt>
                <c:pt idx="46709">
                  <c:v>3.6644309566451899E-3</c:v>
                </c:pt>
                <c:pt idx="46710">
                  <c:v>7.5146287357784894E-5</c:v>
                </c:pt>
                <c:pt idx="46711">
                  <c:v>1.953303098669E-4</c:v>
                </c:pt>
                <c:pt idx="46712">
                  <c:v>6.2420730543263906E-5</c:v>
                </c:pt>
                <c:pt idx="46713">
                  <c:v>1.0568464955344E-2</c:v>
                </c:pt>
                <c:pt idx="46714">
                  <c:v>2.9702644685304099E-4</c:v>
                </c:pt>
                <c:pt idx="46715">
                  <c:v>7.94345992527817E-4</c:v>
                </c:pt>
                <c:pt idx="46716">
                  <c:v>1.5570852077872099E-4</c:v>
                </c:pt>
                <c:pt idx="46717">
                  <c:v>1.1046527178986E-3</c:v>
                </c:pt>
                <c:pt idx="46718">
                  <c:v>9.9038742827150202E-7</c:v>
                </c:pt>
                <c:pt idx="46719">
                  <c:v>4.3215298029672201E-2</c:v>
                </c:pt>
                <c:pt idx="46720">
                  <c:v>8.4029120411677899E-3</c:v>
                </c:pt>
                <c:pt idx="46721">
                  <c:v>7.8053745374122497E-5</c:v>
                </c:pt>
                <c:pt idx="46722">
                  <c:v>8.4415845372291695E-7</c:v>
                </c:pt>
                <c:pt idx="46723">
                  <c:v>2.9816533759151598E-2</c:v>
                </c:pt>
                <c:pt idx="46724">
                  <c:v>4.3324257903033E-4</c:v>
                </c:pt>
                <c:pt idx="46725">
                  <c:v>2.36233005191671E-6</c:v>
                </c:pt>
                <c:pt idx="46726">
                  <c:v>0.99400698212222904</c:v>
                </c:pt>
                <c:pt idx="46727">
                  <c:v>1.3011238218067499E-2</c:v>
                </c:pt>
                <c:pt idx="46728">
                  <c:v>3.1806101761052601E-4</c:v>
                </c:pt>
                <c:pt idx="46729">
                  <c:v>6.5840747063826699E-3</c:v>
                </c:pt>
                <c:pt idx="46730">
                  <c:v>1.6778437330945299E-2</c:v>
                </c:pt>
                <c:pt idx="46731">
                  <c:v>7.5477735092448794E-5</c:v>
                </c:pt>
                <c:pt idx="46732">
                  <c:v>3.1142282519224299E-4</c:v>
                </c:pt>
                <c:pt idx="46733">
                  <c:v>3.8383821633836699E-3</c:v>
                </c:pt>
                <c:pt idx="46734">
                  <c:v>8.1074121987661295E-6</c:v>
                </c:pt>
                <c:pt idx="46735">
                  <c:v>3.49283059541266E-4</c:v>
                </c:pt>
                <c:pt idx="46736">
                  <c:v>1.6474952233033499E-3</c:v>
                </c:pt>
                <c:pt idx="46737">
                  <c:v>2.4932944802424402E-4</c:v>
                </c:pt>
                <c:pt idx="46738">
                  <c:v>5.0409539495860304E-3</c:v>
                </c:pt>
                <c:pt idx="46739">
                  <c:v>2.3275790485750101E-2</c:v>
                </c:pt>
                <c:pt idx="46740">
                  <c:v>5.1804251189774497E-2</c:v>
                </c:pt>
                <c:pt idx="46741">
                  <c:v>2.1820383467383001E-4</c:v>
                </c:pt>
                <c:pt idx="46742">
                  <c:v>5.5140493663365399E-5</c:v>
                </c:pt>
                <c:pt idx="46743">
                  <c:v>4.0884644975707797E-3</c:v>
                </c:pt>
                <c:pt idx="46744">
                  <c:v>2.6075748219323301E-4</c:v>
                </c:pt>
                <c:pt idx="46745">
                  <c:v>3.0974064022217803E-5</c:v>
                </c:pt>
                <c:pt idx="46746">
                  <c:v>0.96969417956817905</c:v>
                </c:pt>
                <c:pt idx="46747">
                  <c:v>1.9186984249906E-7</c:v>
                </c:pt>
                <c:pt idx="46748">
                  <c:v>4.9091098341076398E-3</c:v>
                </c:pt>
                <c:pt idx="46749">
                  <c:v>1.0958240099821601E-4</c:v>
                </c:pt>
                <c:pt idx="46750">
                  <c:v>1.4757646983750799E-4</c:v>
                </c:pt>
                <c:pt idx="46751">
                  <c:v>6.2865367714302102E-3</c:v>
                </c:pt>
                <c:pt idx="46752">
                  <c:v>1.4801609345099E-4</c:v>
                </c:pt>
                <c:pt idx="46753">
                  <c:v>2.0828516797358601E-2</c:v>
                </c:pt>
                <c:pt idx="46754">
                  <c:v>3.8817275558005401E-5</c:v>
                </c:pt>
                <c:pt idx="46755">
                  <c:v>8.7518637021179605E-5</c:v>
                </c:pt>
                <c:pt idx="46756">
                  <c:v>1.98977828026515E-2</c:v>
                </c:pt>
                <c:pt idx="46757">
                  <c:v>7.2379199799965505E-5</c:v>
                </c:pt>
                <c:pt idx="46758">
                  <c:v>6.7897626749128101E-3</c:v>
                </c:pt>
                <c:pt idx="46759">
                  <c:v>2.37047839594548E-3</c:v>
                </c:pt>
                <c:pt idx="46760">
                  <c:v>6.6784921650638203E-5</c:v>
                </c:pt>
                <c:pt idx="46761">
                  <c:v>3.6845556801052599E-4</c:v>
                </c:pt>
                <c:pt idx="46762">
                  <c:v>1.8425003762235901E-4</c:v>
                </c:pt>
                <c:pt idx="46763">
                  <c:v>8.6736337067731002E-3</c:v>
                </c:pt>
                <c:pt idx="46764">
                  <c:v>3.52703242647865E-3</c:v>
                </c:pt>
                <c:pt idx="46765">
                  <c:v>4.9336964524851804E-4</c:v>
                </c:pt>
                <c:pt idx="46766">
                  <c:v>1.0245358710747799E-4</c:v>
                </c:pt>
                <c:pt idx="46767">
                  <c:v>2.1856357333049602E-2</c:v>
                </c:pt>
                <c:pt idx="46768">
                  <c:v>2.27471548233755E-4</c:v>
                </c:pt>
                <c:pt idx="46769">
                  <c:v>6.32485582308327E-4</c:v>
                </c:pt>
                <c:pt idx="46770">
                  <c:v>8.9105731954431694E-2</c:v>
                </c:pt>
                <c:pt idx="46771">
                  <c:v>4.55296095262439E-4</c:v>
                </c:pt>
                <c:pt idx="46772">
                  <c:v>4.7526352960930397E-3</c:v>
                </c:pt>
                <c:pt idx="46773">
                  <c:v>5.6986453436606204E-4</c:v>
                </c:pt>
                <c:pt idx="46774">
                  <c:v>6.8686246099689495E-4</c:v>
                </c:pt>
                <c:pt idx="46775">
                  <c:v>1.0372737772236599E-2</c:v>
                </c:pt>
                <c:pt idx="46776">
                  <c:v>2.7956467982276699E-3</c:v>
                </c:pt>
                <c:pt idx="46777">
                  <c:v>1.4169380566088E-4</c:v>
                </c:pt>
                <c:pt idx="46778">
                  <c:v>4.71166684865021E-4</c:v>
                </c:pt>
                <c:pt idx="46779">
                  <c:v>9.3097180032008297E-5</c:v>
                </c:pt>
                <c:pt idx="46780">
                  <c:v>3.0630014911987601E-7</c:v>
                </c:pt>
                <c:pt idx="46781">
                  <c:v>7.1946719157447195E-5</c:v>
                </c:pt>
                <c:pt idx="46782">
                  <c:v>5.00790233772673E-6</c:v>
                </c:pt>
                <c:pt idx="46783">
                  <c:v>1.0489497378631E-4</c:v>
                </c:pt>
                <c:pt idx="46784">
                  <c:v>6.9571314518550596E-5</c:v>
                </c:pt>
                <c:pt idx="46785">
                  <c:v>5.1524510733393898E-3</c:v>
                </c:pt>
                <c:pt idx="46786">
                  <c:v>6.1809902210156997E-5</c:v>
                </c:pt>
                <c:pt idx="46787">
                  <c:v>3.5641688566845102E-3</c:v>
                </c:pt>
                <c:pt idx="46788">
                  <c:v>1.1559703422461699E-4</c:v>
                </c:pt>
                <c:pt idx="46789">
                  <c:v>2.0316924760347001E-2</c:v>
                </c:pt>
                <c:pt idx="46790">
                  <c:v>2.19172171172608E-4</c:v>
                </c:pt>
                <c:pt idx="46791">
                  <c:v>3.4801999865200002E-2</c:v>
                </c:pt>
                <c:pt idx="46792">
                  <c:v>5.0521551176060201E-7</c:v>
                </c:pt>
                <c:pt idx="46793">
                  <c:v>4.7292701650397E-2</c:v>
                </c:pt>
                <c:pt idx="46794">
                  <c:v>1.5159246026236301E-2</c:v>
                </c:pt>
                <c:pt idx="46795">
                  <c:v>2.8178496484100699E-4</c:v>
                </c:pt>
                <c:pt idx="46796">
                  <c:v>1.15088070209984E-2</c:v>
                </c:pt>
                <c:pt idx="46797">
                  <c:v>9.2917814017833295E-3</c:v>
                </c:pt>
                <c:pt idx="46798">
                  <c:v>1.4693751093967499E-4</c:v>
                </c:pt>
                <c:pt idx="46799">
                  <c:v>6.4406283856632298E-4</c:v>
                </c:pt>
                <c:pt idx="46800">
                  <c:v>3.01988736453003E-3</c:v>
                </c:pt>
                <c:pt idx="46801">
                  <c:v>6.8926729980782705E-7</c:v>
                </c:pt>
                <c:pt idx="46802">
                  <c:v>2.2860404994270799E-4</c:v>
                </c:pt>
                <c:pt idx="46803">
                  <c:v>6.2672121621394096E-4</c:v>
                </c:pt>
                <c:pt idx="46804">
                  <c:v>1.61245895061657E-4</c:v>
                </c:pt>
                <c:pt idx="46805">
                  <c:v>1.54181165509113E-2</c:v>
                </c:pt>
                <c:pt idx="46806">
                  <c:v>3.4959306845373299E-6</c:v>
                </c:pt>
                <c:pt idx="46807">
                  <c:v>1.9157086633708801E-3</c:v>
                </c:pt>
                <c:pt idx="46808">
                  <c:v>2.2317654623094201E-3</c:v>
                </c:pt>
                <c:pt idx="46809">
                  <c:v>2.24187649303193E-6</c:v>
                </c:pt>
                <c:pt idx="46810">
                  <c:v>5.1567353180719299E-3</c:v>
                </c:pt>
                <c:pt idx="46811">
                  <c:v>5.6591017624539901E-4</c:v>
                </c:pt>
                <c:pt idx="46812">
                  <c:v>1.6481800940973599E-2</c:v>
                </c:pt>
                <c:pt idx="46813">
                  <c:v>4.6241860105680897E-2</c:v>
                </c:pt>
                <c:pt idx="46814">
                  <c:v>6.9670048205633698E-4</c:v>
                </c:pt>
                <c:pt idx="46815">
                  <c:v>3.6777299258287398E-2</c:v>
                </c:pt>
                <c:pt idx="46816">
                  <c:v>2.9311568132868201E-3</c:v>
                </c:pt>
                <c:pt idx="46817">
                  <c:v>5.0183913144300901E-2</c:v>
                </c:pt>
                <c:pt idx="46818">
                  <c:v>1.07016767626942E-2</c:v>
                </c:pt>
                <c:pt idx="46819">
                  <c:v>1.98577385781924E-4</c:v>
                </c:pt>
                <c:pt idx="46820">
                  <c:v>1.4333414390337401E-4</c:v>
                </c:pt>
                <c:pt idx="46821">
                  <c:v>1.25470844870576E-3</c:v>
                </c:pt>
                <c:pt idx="46822">
                  <c:v>8.4222713903270394E-2</c:v>
                </c:pt>
                <c:pt idx="46823">
                  <c:v>2.7467628858069501E-6</c:v>
                </c:pt>
                <c:pt idx="46824">
                  <c:v>2.42311089304072E-4</c:v>
                </c:pt>
                <c:pt idx="46825">
                  <c:v>9.6381531789221001E-5</c:v>
                </c:pt>
                <c:pt idx="46826">
                  <c:v>3.2828292609568001E-3</c:v>
                </c:pt>
                <c:pt idx="46827">
                  <c:v>3.2603933141110299E-2</c:v>
                </c:pt>
                <c:pt idx="46828">
                  <c:v>1.6816257105446399E-4</c:v>
                </c:pt>
                <c:pt idx="46829">
                  <c:v>2.27424750866713E-2</c:v>
                </c:pt>
                <c:pt idx="46830">
                  <c:v>1.1956928111004801E-4</c:v>
                </c:pt>
                <c:pt idx="46831">
                  <c:v>6.2458316760082401E-4</c:v>
                </c:pt>
                <c:pt idx="46832">
                  <c:v>4.3329765334984501E-4</c:v>
                </c:pt>
                <c:pt idx="46833">
                  <c:v>4.4511947183272001E-3</c:v>
                </c:pt>
                <c:pt idx="46834">
                  <c:v>1.72502097644166E-3</c:v>
                </c:pt>
                <c:pt idx="46835">
                  <c:v>3.1884476115969901E-3</c:v>
                </c:pt>
                <c:pt idx="46836">
                  <c:v>1.3611975982101001E-4</c:v>
                </c:pt>
                <c:pt idx="46837">
                  <c:v>1.6385764329066101E-2</c:v>
                </c:pt>
                <c:pt idx="46838">
                  <c:v>1.5222187748085601E-3</c:v>
                </c:pt>
                <c:pt idx="46839">
                  <c:v>1.46684234941579E-4</c:v>
                </c:pt>
                <c:pt idx="46840">
                  <c:v>1.5784419717885701E-7</c:v>
                </c:pt>
                <c:pt idx="46841">
                  <c:v>3.1857367720001602E-3</c:v>
                </c:pt>
                <c:pt idx="46842">
                  <c:v>1.1059841314182001E-6</c:v>
                </c:pt>
                <c:pt idx="46843">
                  <c:v>1.0067685132912E-5</c:v>
                </c:pt>
                <c:pt idx="46844">
                  <c:v>9.9697153787181711E-4</c:v>
                </c:pt>
                <c:pt idx="46845">
                  <c:v>2.7597818631406898E-5</c:v>
                </c:pt>
                <c:pt idx="46846">
                  <c:v>3.4172553487720199E-5</c:v>
                </c:pt>
                <c:pt idx="46847">
                  <c:v>5.7430410721816703E-3</c:v>
                </c:pt>
                <c:pt idx="46848">
                  <c:v>1.6178173027724199E-3</c:v>
                </c:pt>
                <c:pt idx="46849">
                  <c:v>9.1925506137495905E-4</c:v>
                </c:pt>
                <c:pt idx="46850">
                  <c:v>2.22414861587342E-6</c:v>
                </c:pt>
                <c:pt idx="46851">
                  <c:v>3.6284465634918997E-4</c:v>
                </c:pt>
                <c:pt idx="46852">
                  <c:v>3.0491645166808501E-4</c:v>
                </c:pt>
                <c:pt idx="46853">
                  <c:v>5.96480720357847E-3</c:v>
                </c:pt>
                <c:pt idx="46854">
                  <c:v>6.2153420229056795E-4</c:v>
                </c:pt>
                <c:pt idx="46855">
                  <c:v>5.2302393977352195E-7</c:v>
                </c:pt>
                <c:pt idx="46856">
                  <c:v>2.8310667080506499E-3</c:v>
                </c:pt>
                <c:pt idx="46857">
                  <c:v>1.30079099703461E-2</c:v>
                </c:pt>
                <c:pt idx="46858">
                  <c:v>7.53168146556573E-5</c:v>
                </c:pt>
                <c:pt idx="46859">
                  <c:v>6.4425966450883806E-5</c:v>
                </c:pt>
                <c:pt idx="46860">
                  <c:v>0.65876761399622497</c:v>
                </c:pt>
                <c:pt idx="46861">
                  <c:v>2.0010762756376101E-4</c:v>
                </c:pt>
                <c:pt idx="46862">
                  <c:v>4.6669834913723598E-4</c:v>
                </c:pt>
                <c:pt idx="46863">
                  <c:v>1.79872008236318E-3</c:v>
                </c:pt>
                <c:pt idx="46864">
                  <c:v>1.1488694847943799E-2</c:v>
                </c:pt>
                <c:pt idx="46865">
                  <c:v>2.07921420327337E-6</c:v>
                </c:pt>
                <c:pt idx="46866">
                  <c:v>2.1150248951664401E-4</c:v>
                </c:pt>
                <c:pt idx="46867">
                  <c:v>1.2744187131349201E-3</c:v>
                </c:pt>
                <c:pt idx="46868">
                  <c:v>6.5775884947852095E-2</c:v>
                </c:pt>
                <c:pt idx="46869">
                  <c:v>4.1702158218085601E-3</c:v>
                </c:pt>
                <c:pt idx="46870">
                  <c:v>8.8619872368281001E-4</c:v>
                </c:pt>
                <c:pt idx="46871">
                  <c:v>3.3643355155922299E-3</c:v>
                </c:pt>
                <c:pt idx="46872">
                  <c:v>9.7397432976552602E-3</c:v>
                </c:pt>
                <c:pt idx="46873">
                  <c:v>5.0802267307282903E-4</c:v>
                </c:pt>
                <c:pt idx="46874">
                  <c:v>2.6146371990788301E-5</c:v>
                </c:pt>
                <c:pt idx="46875">
                  <c:v>9.6138815815483101E-5</c:v>
                </c:pt>
                <c:pt idx="46876">
                  <c:v>2.3019939911979302E-3</c:v>
                </c:pt>
                <c:pt idx="46877">
                  <c:v>1.19255162581108E-4</c:v>
                </c:pt>
                <c:pt idx="46878">
                  <c:v>3.7184123150707397E-2</c:v>
                </c:pt>
                <c:pt idx="46879">
                  <c:v>1.961994033363E-4</c:v>
                </c:pt>
                <c:pt idx="46880">
                  <c:v>4.6542689096468498E-7</c:v>
                </c:pt>
                <c:pt idx="46881">
                  <c:v>5.12929226578467E-4</c:v>
                </c:pt>
                <c:pt idx="46882">
                  <c:v>4.4603966957682201E-3</c:v>
                </c:pt>
                <c:pt idx="46883">
                  <c:v>3.1746853610641099E-2</c:v>
                </c:pt>
                <c:pt idx="46884">
                  <c:v>5.7399396346734897E-6</c:v>
                </c:pt>
                <c:pt idx="46885">
                  <c:v>1.6002420364965699E-4</c:v>
                </c:pt>
                <c:pt idx="46886">
                  <c:v>2.90095469747401E-4</c:v>
                </c:pt>
                <c:pt idx="46887">
                  <c:v>7.9021639972494005E-4</c:v>
                </c:pt>
                <c:pt idx="46888">
                  <c:v>8.9277884328562397E-5</c:v>
                </c:pt>
                <c:pt idx="46889">
                  <c:v>6.5191220246538803E-4</c:v>
                </c:pt>
                <c:pt idx="46890">
                  <c:v>1.9719909696492101E-2</c:v>
                </c:pt>
                <c:pt idx="46891">
                  <c:v>1.30721495022709E-2</c:v>
                </c:pt>
                <c:pt idx="46892">
                  <c:v>1.13265955739957E-2</c:v>
                </c:pt>
                <c:pt idx="46893">
                  <c:v>7.5726858023409599E-6</c:v>
                </c:pt>
                <c:pt idx="46894">
                  <c:v>4.4140851561745998E-4</c:v>
                </c:pt>
                <c:pt idx="46895">
                  <c:v>5.2025881134023502E-4</c:v>
                </c:pt>
                <c:pt idx="46896">
                  <c:v>5.2676765952371099E-2</c:v>
                </c:pt>
                <c:pt idx="46897">
                  <c:v>7.4200845057925499E-2</c:v>
                </c:pt>
                <c:pt idx="46898">
                  <c:v>2.5072673818459901E-5</c:v>
                </c:pt>
                <c:pt idx="46899">
                  <c:v>9.2651134696122798E-3</c:v>
                </c:pt>
                <c:pt idx="46900">
                  <c:v>7.2656872409195699E-4</c:v>
                </c:pt>
                <c:pt idx="46901">
                  <c:v>2.8708226605909899E-2</c:v>
                </c:pt>
                <c:pt idx="46902">
                  <c:v>8.5181616488758203E-4</c:v>
                </c:pt>
                <c:pt idx="46903">
                  <c:v>1.7812650683903799E-4</c:v>
                </c:pt>
                <c:pt idx="46904">
                  <c:v>1.7356581366070701E-2</c:v>
                </c:pt>
                <c:pt idx="46905">
                  <c:v>4.8123182790343897E-3</c:v>
                </c:pt>
                <c:pt idx="46906">
                  <c:v>4.48930767568735E-5</c:v>
                </c:pt>
                <c:pt idx="46907">
                  <c:v>2.37610582606448E-4</c:v>
                </c:pt>
                <c:pt idx="46908">
                  <c:v>7.1781622470008105E-4</c:v>
                </c:pt>
                <c:pt idx="46909">
                  <c:v>9.5867373253339598E-4</c:v>
                </c:pt>
                <c:pt idx="46910">
                  <c:v>5.90989211001628E-5</c:v>
                </c:pt>
                <c:pt idx="46911">
                  <c:v>8.5598429764172405E-4</c:v>
                </c:pt>
                <c:pt idx="46912">
                  <c:v>4.6018794782307803E-5</c:v>
                </c:pt>
                <c:pt idx="46913">
                  <c:v>3.47490672520771E-7</c:v>
                </c:pt>
                <c:pt idx="46914">
                  <c:v>3.2000623344123299E-3</c:v>
                </c:pt>
                <c:pt idx="46915">
                  <c:v>9.9026698783419305E-7</c:v>
                </c:pt>
                <c:pt idx="46916">
                  <c:v>3.0179214331479799E-7</c:v>
                </c:pt>
                <c:pt idx="46917">
                  <c:v>1.8956960041746601E-2</c:v>
                </c:pt>
                <c:pt idx="46918">
                  <c:v>3.0814504156884601E-3</c:v>
                </c:pt>
                <c:pt idx="46919">
                  <c:v>7.2654978854922996E-7</c:v>
                </c:pt>
                <c:pt idx="46920">
                  <c:v>8.9319528015882201E-5</c:v>
                </c:pt>
                <c:pt idx="46921">
                  <c:v>9.8609242472215297E-5</c:v>
                </c:pt>
                <c:pt idx="46922">
                  <c:v>9.7791011683021303E-5</c:v>
                </c:pt>
                <c:pt idx="46923">
                  <c:v>7.76690179204482E-3</c:v>
                </c:pt>
                <c:pt idx="46924">
                  <c:v>4.2290479210009904E-3</c:v>
                </c:pt>
                <c:pt idx="46925">
                  <c:v>1.5012933311473701E-4</c:v>
                </c:pt>
                <c:pt idx="46926">
                  <c:v>1.0902828513483001E-2</c:v>
                </c:pt>
                <c:pt idx="46927">
                  <c:v>4.8990266635434397E-3</c:v>
                </c:pt>
                <c:pt idx="46928">
                  <c:v>3.7935825181507801E-4</c:v>
                </c:pt>
                <c:pt idx="46929">
                  <c:v>3.0497476356282398E-4</c:v>
                </c:pt>
                <c:pt idx="46930">
                  <c:v>4.1069432347038502E-7</c:v>
                </c:pt>
                <c:pt idx="46931">
                  <c:v>3.7774372784588101E-3</c:v>
                </c:pt>
                <c:pt idx="46932">
                  <c:v>1.45121156999857E-3</c:v>
                </c:pt>
                <c:pt idx="46933">
                  <c:v>5.7369420982160202E-7</c:v>
                </c:pt>
                <c:pt idx="46934">
                  <c:v>1.9758278136218998E-6</c:v>
                </c:pt>
                <c:pt idx="46935">
                  <c:v>3.0505250074425698E-4</c:v>
                </c:pt>
                <c:pt idx="46936">
                  <c:v>4.8469996010655003E-7</c:v>
                </c:pt>
                <c:pt idx="46937">
                  <c:v>6.1223384202609404E-3</c:v>
                </c:pt>
                <c:pt idx="46938">
                  <c:v>1.08441182220763E-4</c:v>
                </c:pt>
                <c:pt idx="46939">
                  <c:v>2.47446063298752E-4</c:v>
                </c:pt>
                <c:pt idx="46940">
                  <c:v>1.9624910550353899E-4</c:v>
                </c:pt>
                <c:pt idx="46941">
                  <c:v>6.4121620049828101E-3</c:v>
                </c:pt>
                <c:pt idx="46942">
                  <c:v>1.12582195042434E-2</c:v>
                </c:pt>
                <c:pt idx="46943">
                  <c:v>3.7428254242777802E-4</c:v>
                </c:pt>
                <c:pt idx="46944">
                  <c:v>4.5219298827632298E-3</c:v>
                </c:pt>
                <c:pt idx="46945">
                  <c:v>1.83221732569416E-4</c:v>
                </c:pt>
                <c:pt idx="46946">
                  <c:v>1.1380765192834301E-3</c:v>
                </c:pt>
                <c:pt idx="46947">
                  <c:v>6.7102452843784697E-3</c:v>
                </c:pt>
                <c:pt idx="46948">
                  <c:v>1.2328229712316901E-3</c:v>
                </c:pt>
                <c:pt idx="46949">
                  <c:v>1.9282227647053002E-6</c:v>
                </c:pt>
                <c:pt idx="46950">
                  <c:v>6.6512065327480096E-5</c:v>
                </c:pt>
                <c:pt idx="46951">
                  <c:v>3.8447236276682701E-4</c:v>
                </c:pt>
                <c:pt idx="46952">
                  <c:v>1.9374199472282999E-2</c:v>
                </c:pt>
                <c:pt idx="46953">
                  <c:v>8.8701218725490104E-3</c:v>
                </c:pt>
                <c:pt idx="46954">
                  <c:v>1.02741589375846E-6</c:v>
                </c:pt>
                <c:pt idx="46955">
                  <c:v>2.29461693424845E-4</c:v>
                </c:pt>
                <c:pt idx="46956">
                  <c:v>2.4567081887730301E-5</c:v>
                </c:pt>
                <c:pt idx="46957">
                  <c:v>6.11640981107049E-4</c:v>
                </c:pt>
                <c:pt idx="46958">
                  <c:v>5.3199940136143299E-3</c:v>
                </c:pt>
                <c:pt idx="46959">
                  <c:v>1.7880578403323199E-2</c:v>
                </c:pt>
                <c:pt idx="46960">
                  <c:v>4.7054330342600998E-4</c:v>
                </c:pt>
                <c:pt idx="46961">
                  <c:v>2.6944552756976299E-4</c:v>
                </c:pt>
                <c:pt idx="46962">
                  <c:v>2.77846527547465E-3</c:v>
                </c:pt>
                <c:pt idx="46963">
                  <c:v>9.8848452419653104E-3</c:v>
                </c:pt>
                <c:pt idx="46964">
                  <c:v>9.3375278578325903E-4</c:v>
                </c:pt>
                <c:pt idx="46965">
                  <c:v>2.6628232786527501E-2</c:v>
                </c:pt>
                <c:pt idx="46966">
                  <c:v>8.6856381657415195E-5</c:v>
                </c:pt>
                <c:pt idx="46967">
                  <c:v>5.1447063453144697E-4</c:v>
                </c:pt>
                <c:pt idx="46968">
                  <c:v>1.1235362327028499E-3</c:v>
                </c:pt>
                <c:pt idx="46969">
                  <c:v>1.8329318940983601E-2</c:v>
                </c:pt>
                <c:pt idx="46970">
                  <c:v>8.8373717115228597E-6</c:v>
                </c:pt>
                <c:pt idx="46971">
                  <c:v>8.4322507750790804E-4</c:v>
                </c:pt>
                <c:pt idx="46972">
                  <c:v>2.9018719198501401E-4</c:v>
                </c:pt>
                <c:pt idx="46973">
                  <c:v>2.4257374280329901E-4</c:v>
                </c:pt>
                <c:pt idx="46974">
                  <c:v>5.0313198437571601E-4</c:v>
                </c:pt>
                <c:pt idx="46975">
                  <c:v>1.94552394634107E-3</c:v>
                </c:pt>
                <c:pt idx="46976">
                  <c:v>3.7521792336908E-5</c:v>
                </c:pt>
                <c:pt idx="46977">
                  <c:v>8.2768342623681197E-4</c:v>
                </c:pt>
                <c:pt idx="46978">
                  <c:v>6.1932220567070199E-4</c:v>
                </c:pt>
                <c:pt idx="46979">
                  <c:v>2.9233177430109301E-3</c:v>
                </c:pt>
                <c:pt idx="46980">
                  <c:v>3.2590963093818101E-3</c:v>
                </c:pt>
                <c:pt idx="46981">
                  <c:v>1.6590184559792599E-3</c:v>
                </c:pt>
                <c:pt idx="46982">
                  <c:v>1.11434690802458E-3</c:v>
                </c:pt>
                <c:pt idx="46983">
                  <c:v>1.12707826209959E-3</c:v>
                </c:pt>
                <c:pt idx="46984">
                  <c:v>4.9818264908760598E-7</c:v>
                </c:pt>
                <c:pt idx="46985">
                  <c:v>4.8248483644964098E-4</c:v>
                </c:pt>
                <c:pt idx="46986">
                  <c:v>6.7710533614356503E-4</c:v>
                </c:pt>
                <c:pt idx="46987">
                  <c:v>2.0463480808282299E-4</c:v>
                </c:pt>
                <c:pt idx="46988">
                  <c:v>2.2537674711211399E-2</c:v>
                </c:pt>
                <c:pt idx="46989">
                  <c:v>8.7165304513122695E-5</c:v>
                </c:pt>
                <c:pt idx="46990">
                  <c:v>1.8774348847185401E-3</c:v>
                </c:pt>
                <c:pt idx="46991">
                  <c:v>4.6092870716768503E-3</c:v>
                </c:pt>
                <c:pt idx="46992">
                  <c:v>1.0512024789034E-2</c:v>
                </c:pt>
                <c:pt idx="46993">
                  <c:v>4.53621594071987E-4</c:v>
                </c:pt>
                <c:pt idx="46994">
                  <c:v>5.5133113005580397E-4</c:v>
                </c:pt>
                <c:pt idx="46995">
                  <c:v>4.2480400627518798E-4</c:v>
                </c:pt>
                <c:pt idx="46996">
                  <c:v>1.8471713739372599E-3</c:v>
                </c:pt>
                <c:pt idx="46997">
                  <c:v>6.4123262408918597E-4</c:v>
                </c:pt>
                <c:pt idx="46998">
                  <c:v>1.21247659740868E-2</c:v>
                </c:pt>
                <c:pt idx="46999">
                  <c:v>2.1792207318300301E-3</c:v>
                </c:pt>
                <c:pt idx="47000">
                  <c:v>2.0259805749777E-2</c:v>
                </c:pt>
                <c:pt idx="47001">
                  <c:v>2.5919422337099398E-4</c:v>
                </c:pt>
                <c:pt idx="47002">
                  <c:v>5.5763277229262599E-5</c:v>
                </c:pt>
                <c:pt idx="47003">
                  <c:v>4.58309075422892E-4</c:v>
                </c:pt>
                <c:pt idx="47004">
                  <c:v>8.5801539874784798E-5</c:v>
                </c:pt>
                <c:pt idx="47005">
                  <c:v>0.12632930991299099</c:v>
                </c:pt>
                <c:pt idx="47006">
                  <c:v>1.4767248911731599E-4</c:v>
                </c:pt>
                <c:pt idx="47007">
                  <c:v>2.3523105913649E-3</c:v>
                </c:pt>
                <c:pt idx="47008">
                  <c:v>2.6274063982026602E-4</c:v>
                </c:pt>
                <c:pt idx="47009">
                  <c:v>1.5914905964013401E-4</c:v>
                </c:pt>
                <c:pt idx="47010">
                  <c:v>6.4610337578572695E-4</c:v>
                </c:pt>
                <c:pt idx="47011">
                  <c:v>1.4469851120981999E-4</c:v>
                </c:pt>
                <c:pt idx="47012">
                  <c:v>5.4749875344646302E-5</c:v>
                </c:pt>
                <c:pt idx="47013">
                  <c:v>3.42037370286409E-2</c:v>
                </c:pt>
                <c:pt idx="47014">
                  <c:v>2.5454817040712402E-4</c:v>
                </c:pt>
                <c:pt idx="47015">
                  <c:v>2.00510193964775E-4</c:v>
                </c:pt>
                <c:pt idx="47016">
                  <c:v>7.4665082881841E-3</c:v>
                </c:pt>
                <c:pt idx="47017">
                  <c:v>6.7343806231955406E-5</c:v>
                </c:pt>
                <c:pt idx="47018">
                  <c:v>5.8469864397306197E-4</c:v>
                </c:pt>
                <c:pt idx="47019">
                  <c:v>1.19377914600077E-5</c:v>
                </c:pt>
                <c:pt idx="47020">
                  <c:v>7.7085564565721799E-4</c:v>
                </c:pt>
                <c:pt idx="47021">
                  <c:v>3.08587047603704E-4</c:v>
                </c:pt>
                <c:pt idx="47022">
                  <c:v>2.52737607759993E-5</c:v>
                </c:pt>
                <c:pt idx="47023">
                  <c:v>1.03662033571024E-3</c:v>
                </c:pt>
                <c:pt idx="47024">
                  <c:v>6.5713004302495601E-4</c:v>
                </c:pt>
                <c:pt idx="47025">
                  <c:v>6.0836251981739597E-5</c:v>
                </c:pt>
                <c:pt idx="47026">
                  <c:v>7.0845914662428797E-3</c:v>
                </c:pt>
                <c:pt idx="47027">
                  <c:v>1.1526044992448501E-3</c:v>
                </c:pt>
                <c:pt idx="47028">
                  <c:v>1.4290928068706899E-3</c:v>
                </c:pt>
                <c:pt idx="47029">
                  <c:v>1.1178619286764401E-4</c:v>
                </c:pt>
                <c:pt idx="47030">
                  <c:v>1.4006928466997E-2</c:v>
                </c:pt>
                <c:pt idx="47031">
                  <c:v>4.0826967824794096E-3</c:v>
                </c:pt>
                <c:pt idx="47032">
                  <c:v>4.4048314073565999E-5</c:v>
                </c:pt>
                <c:pt idx="47033">
                  <c:v>3.0546510505391001E-4</c:v>
                </c:pt>
                <c:pt idx="47034">
                  <c:v>5.0785361888327199E-6</c:v>
                </c:pt>
                <c:pt idx="47035">
                  <c:v>1.5985985960680699E-6</c:v>
                </c:pt>
                <c:pt idx="47036">
                  <c:v>0.263489121098262</c:v>
                </c:pt>
                <c:pt idx="47037">
                  <c:v>1.3119229829873901E-4</c:v>
                </c:pt>
                <c:pt idx="47038">
                  <c:v>1.36146434913678E-2</c:v>
                </c:pt>
                <c:pt idx="47039">
                  <c:v>3.3961903207547199E-4</c:v>
                </c:pt>
                <c:pt idx="47040">
                  <c:v>1.61823685764714E-3</c:v>
                </c:pt>
                <c:pt idx="47041">
                  <c:v>9.5099315334418403E-7</c:v>
                </c:pt>
                <c:pt idx="47042">
                  <c:v>2.5533937021781999E-2</c:v>
                </c:pt>
                <c:pt idx="47043">
                  <c:v>1.3620322136561301E-4</c:v>
                </c:pt>
                <c:pt idx="47044">
                  <c:v>1.6325840034773801E-4</c:v>
                </c:pt>
                <c:pt idx="47045">
                  <c:v>4.87724345800197E-4</c:v>
                </c:pt>
                <c:pt idx="47046">
                  <c:v>2.55866816862215E-2</c:v>
                </c:pt>
                <c:pt idx="47047">
                  <c:v>2.71698724322887E-4</c:v>
                </c:pt>
                <c:pt idx="47048">
                  <c:v>7.5914448625952105E-4</c:v>
                </c:pt>
                <c:pt idx="47049">
                  <c:v>5.2011445106187699E-4</c:v>
                </c:pt>
                <c:pt idx="47050">
                  <c:v>3.25152672004808E-7</c:v>
                </c:pt>
                <c:pt idx="47051">
                  <c:v>1.6643527521630801E-3</c:v>
                </c:pt>
                <c:pt idx="47052">
                  <c:v>1.95132268778225E-2</c:v>
                </c:pt>
                <c:pt idx="47053">
                  <c:v>1.07011474756775E-2</c:v>
                </c:pt>
                <c:pt idx="47054">
                  <c:v>2.8513004776362099E-6</c:v>
                </c:pt>
                <c:pt idx="47055">
                  <c:v>3.3934398379474E-6</c:v>
                </c:pt>
                <c:pt idx="47056">
                  <c:v>9.6938410108244107E-3</c:v>
                </c:pt>
                <c:pt idx="47057">
                  <c:v>3.0086646482573001E-3</c:v>
                </c:pt>
                <c:pt idx="47058">
                  <c:v>3.6343215071410402E-5</c:v>
                </c:pt>
                <c:pt idx="47059">
                  <c:v>3.2884422260763299E-3</c:v>
                </c:pt>
                <c:pt idx="47060">
                  <c:v>4.80127327919417E-4</c:v>
                </c:pt>
                <c:pt idx="47061">
                  <c:v>2.21285601374268E-4</c:v>
                </c:pt>
                <c:pt idx="47062">
                  <c:v>9.2155190393887804E-5</c:v>
                </c:pt>
                <c:pt idx="47063">
                  <c:v>1.13258402456571E-6</c:v>
                </c:pt>
                <c:pt idx="47064">
                  <c:v>3.1572574477739703E-4</c:v>
                </c:pt>
                <c:pt idx="47065">
                  <c:v>1.64220538934393E-3</c:v>
                </c:pt>
                <c:pt idx="47066">
                  <c:v>2.8474039627311401E-3</c:v>
                </c:pt>
                <c:pt idx="47067">
                  <c:v>1.8355332892119601E-4</c:v>
                </c:pt>
                <c:pt idx="47068">
                  <c:v>1.18063508818991E-3</c:v>
                </c:pt>
                <c:pt idx="47069">
                  <c:v>3.1092748637872002E-3</c:v>
                </c:pt>
                <c:pt idx="47070">
                  <c:v>1.28460353270336E-5</c:v>
                </c:pt>
                <c:pt idx="47071">
                  <c:v>1.2346509864946E-4</c:v>
                </c:pt>
                <c:pt idx="47072">
                  <c:v>4.5550833588607897E-3</c:v>
                </c:pt>
                <c:pt idx="47073">
                  <c:v>2.6888473081475598E-3</c:v>
                </c:pt>
                <c:pt idx="47074">
                  <c:v>1.51863518282206E-2</c:v>
                </c:pt>
                <c:pt idx="47075">
                  <c:v>3.3921362699326399E-6</c:v>
                </c:pt>
                <c:pt idx="47076">
                  <c:v>8.3557719363263408E-3</c:v>
                </c:pt>
                <c:pt idx="47077">
                  <c:v>1.48351098969475E-5</c:v>
                </c:pt>
                <c:pt idx="47078">
                  <c:v>1.2092764664686201E-2</c:v>
                </c:pt>
                <c:pt idx="47079">
                  <c:v>6.2219852455137597E-3</c:v>
                </c:pt>
                <c:pt idx="47080">
                  <c:v>8.0256600277115297E-3</c:v>
                </c:pt>
                <c:pt idx="47081">
                  <c:v>4.1925699421015302E-4</c:v>
                </c:pt>
                <c:pt idx="47082">
                  <c:v>1.3212490234807499E-4</c:v>
                </c:pt>
                <c:pt idx="47083">
                  <c:v>9.8457783875978595E-4</c:v>
                </c:pt>
                <c:pt idx="47084">
                  <c:v>2.6412075668451299E-5</c:v>
                </c:pt>
                <c:pt idx="47085">
                  <c:v>7.23919756733973E-3</c:v>
                </c:pt>
                <c:pt idx="47086">
                  <c:v>2.7807413686758699E-4</c:v>
                </c:pt>
                <c:pt idx="47087">
                  <c:v>7.4903368138183896E-3</c:v>
                </c:pt>
                <c:pt idx="47088">
                  <c:v>4.4303412720018798E-5</c:v>
                </c:pt>
                <c:pt idx="47089">
                  <c:v>1.5249772568711999E-4</c:v>
                </c:pt>
                <c:pt idx="47090">
                  <c:v>2.4286177330454599E-3</c:v>
                </c:pt>
                <c:pt idx="47091">
                  <c:v>6.5960531190303905E-4</c:v>
                </c:pt>
                <c:pt idx="47092">
                  <c:v>1.17501647450655E-4</c:v>
                </c:pt>
                <c:pt idx="47093">
                  <c:v>9.1767882336636606E-5</c:v>
                </c:pt>
                <c:pt idx="47094">
                  <c:v>2.3756373078506599E-4</c:v>
                </c:pt>
                <c:pt idx="47095">
                  <c:v>1.2167756324688399E-3</c:v>
                </c:pt>
                <c:pt idx="47096">
                  <c:v>2.18532531227504E-2</c:v>
                </c:pt>
                <c:pt idx="47097">
                  <c:v>4.3553828111271196E-6</c:v>
                </c:pt>
                <c:pt idx="47098">
                  <c:v>5.4487266738059096E-4</c:v>
                </c:pt>
                <c:pt idx="47099">
                  <c:v>1.537894617213E-2</c:v>
                </c:pt>
                <c:pt idx="47100">
                  <c:v>1.26954830118389E-3</c:v>
                </c:pt>
                <c:pt idx="47101">
                  <c:v>4.4194165531469102E-4</c:v>
                </c:pt>
                <c:pt idx="47102">
                  <c:v>6.0784926676103496E-4</c:v>
                </c:pt>
                <c:pt idx="47103">
                  <c:v>1.5541666023933501E-4</c:v>
                </c:pt>
                <c:pt idx="47104">
                  <c:v>7.8378850113531499E-4</c:v>
                </c:pt>
                <c:pt idx="47105">
                  <c:v>2.0643949318100501E-4</c:v>
                </c:pt>
                <c:pt idx="47106">
                  <c:v>4.8470972003649303E-5</c:v>
                </c:pt>
                <c:pt idx="47107">
                  <c:v>7.4243730830023599E-2</c:v>
                </c:pt>
                <c:pt idx="47108">
                  <c:v>3.00751272398403E-7</c:v>
                </c:pt>
                <c:pt idx="47109">
                  <c:v>1.20255429534987E-4</c:v>
                </c:pt>
                <c:pt idx="47110">
                  <c:v>2.5917553885251702E-4</c:v>
                </c:pt>
                <c:pt idx="47111">
                  <c:v>3.31366449182123E-3</c:v>
                </c:pt>
                <c:pt idx="47112">
                  <c:v>1.39339653157633E-4</c:v>
                </c:pt>
                <c:pt idx="47113">
                  <c:v>4.2860042172539599E-4</c:v>
                </c:pt>
                <c:pt idx="47114">
                  <c:v>7.56000707671009E-5</c:v>
                </c:pt>
                <c:pt idx="47115">
                  <c:v>1.44047921785383E-3</c:v>
                </c:pt>
                <c:pt idx="47116">
                  <c:v>5.5033863092231296E-3</c:v>
                </c:pt>
                <c:pt idx="47117">
                  <c:v>2.10288798812005E-4</c:v>
                </c:pt>
                <c:pt idx="47118">
                  <c:v>2.35639000282296E-7</c:v>
                </c:pt>
                <c:pt idx="47119">
                  <c:v>7.8391957413672497E-7</c:v>
                </c:pt>
                <c:pt idx="47120">
                  <c:v>2.57580987876531E-4</c:v>
                </c:pt>
                <c:pt idx="47121">
                  <c:v>2.59795485361315E-4</c:v>
                </c:pt>
                <c:pt idx="47122">
                  <c:v>2.5607515170459599E-2</c:v>
                </c:pt>
                <c:pt idx="47123">
                  <c:v>1.4617749778738701E-3</c:v>
                </c:pt>
                <c:pt idx="47124">
                  <c:v>1.00809955595779E-2</c:v>
                </c:pt>
                <c:pt idx="47125">
                  <c:v>1.4818352357926599E-4</c:v>
                </c:pt>
                <c:pt idx="47126">
                  <c:v>5.7839297028370804E-4</c:v>
                </c:pt>
                <c:pt idx="47127">
                  <c:v>4.7644992508972401E-5</c:v>
                </c:pt>
                <c:pt idx="47128">
                  <c:v>4.59966601330314E-5</c:v>
                </c:pt>
                <c:pt idx="47129">
                  <c:v>1.50621391907974E-6</c:v>
                </c:pt>
                <c:pt idx="47130">
                  <c:v>1.7511061484403599E-3</c:v>
                </c:pt>
                <c:pt idx="47131">
                  <c:v>2.2515631575200602E-3</c:v>
                </c:pt>
                <c:pt idx="47132">
                  <c:v>1.57971141671015E-2</c:v>
                </c:pt>
                <c:pt idx="47133">
                  <c:v>4.2666470951750502E-4</c:v>
                </c:pt>
                <c:pt idx="47134">
                  <c:v>5.7156176652294304E-4</c:v>
                </c:pt>
                <c:pt idx="47135">
                  <c:v>1.6263119022612599E-3</c:v>
                </c:pt>
                <c:pt idx="47136">
                  <c:v>3.8273078212324299E-2</c:v>
                </c:pt>
                <c:pt idx="47137">
                  <c:v>1.01461529891021E-4</c:v>
                </c:pt>
                <c:pt idx="47138">
                  <c:v>1.84561627161159E-3</c:v>
                </c:pt>
                <c:pt idx="47139">
                  <c:v>1.7548882544225201E-2</c:v>
                </c:pt>
                <c:pt idx="47140">
                  <c:v>5.1467819909071003E-4</c:v>
                </c:pt>
                <c:pt idx="47141">
                  <c:v>8.9374357532403299E-7</c:v>
                </c:pt>
                <c:pt idx="47142">
                  <c:v>2.5029605090783499E-5</c:v>
                </c:pt>
                <c:pt idx="47143">
                  <c:v>1.8201611772107999E-3</c:v>
                </c:pt>
                <c:pt idx="47144">
                  <c:v>2.3170881242865999E-2</c:v>
                </c:pt>
                <c:pt idx="47145">
                  <c:v>8.9190113203481403E-4</c:v>
                </c:pt>
                <c:pt idx="47146">
                  <c:v>2.4005438796275802E-3</c:v>
                </c:pt>
                <c:pt idx="47147">
                  <c:v>5.55096659617669E-5</c:v>
                </c:pt>
                <c:pt idx="47148">
                  <c:v>1.3132874831598901E-4</c:v>
                </c:pt>
                <c:pt idx="47149">
                  <c:v>3.7437881991606302E-4</c:v>
                </c:pt>
                <c:pt idx="47150">
                  <c:v>5.9748334232273496E-3</c:v>
                </c:pt>
                <c:pt idx="47151">
                  <c:v>9.5188424957295403E-3</c:v>
                </c:pt>
                <c:pt idx="47152">
                  <c:v>2.2703776251313E-4</c:v>
                </c:pt>
                <c:pt idx="47153">
                  <c:v>2.1211917811001002E-5</c:v>
                </c:pt>
                <c:pt idx="47154">
                  <c:v>1.77855711423302E-2</c:v>
                </c:pt>
                <c:pt idx="47155">
                  <c:v>2.24669521674326E-3</c:v>
                </c:pt>
                <c:pt idx="47156">
                  <c:v>2.77766874485539E-2</c:v>
                </c:pt>
                <c:pt idx="47157">
                  <c:v>1.5162084011241001E-3</c:v>
                </c:pt>
                <c:pt idx="47158">
                  <c:v>3.6073164999413099E-7</c:v>
                </c:pt>
                <c:pt idx="47159">
                  <c:v>5.1747282753995903E-4</c:v>
                </c:pt>
                <c:pt idx="47160">
                  <c:v>5.6960297445170704E-4</c:v>
                </c:pt>
                <c:pt idx="47161">
                  <c:v>1.8694276485862999E-4</c:v>
                </c:pt>
                <c:pt idx="47162">
                  <c:v>3.9294933924216601E-4</c:v>
                </c:pt>
                <c:pt idx="47163">
                  <c:v>8.90279939439672E-4</c:v>
                </c:pt>
                <c:pt idx="47164">
                  <c:v>8.8608542248788304E-3</c:v>
                </c:pt>
                <c:pt idx="47165">
                  <c:v>1.7236573254013499E-3</c:v>
                </c:pt>
                <c:pt idx="47166">
                  <c:v>3.5184494410928102E-3</c:v>
                </c:pt>
                <c:pt idx="47167">
                  <c:v>3.6738238409688199E-3</c:v>
                </c:pt>
                <c:pt idx="47168">
                  <c:v>9.4125853824783003E-4</c:v>
                </c:pt>
                <c:pt idx="47169">
                  <c:v>1.14753431003061E-6</c:v>
                </c:pt>
                <c:pt idx="47170">
                  <c:v>1.32568120078895E-4</c:v>
                </c:pt>
                <c:pt idx="47171">
                  <c:v>1.49991155596132E-2</c:v>
                </c:pt>
                <c:pt idx="47172">
                  <c:v>2.1804377521989798E-2</c:v>
                </c:pt>
                <c:pt idx="47173">
                  <c:v>1.4841043661807101E-3</c:v>
                </c:pt>
                <c:pt idx="47174">
                  <c:v>1.2242871225676201E-2</c:v>
                </c:pt>
                <c:pt idx="47175">
                  <c:v>2.5190084683782301E-4</c:v>
                </c:pt>
                <c:pt idx="47176">
                  <c:v>2.3324187167716701E-2</c:v>
                </c:pt>
                <c:pt idx="47177">
                  <c:v>2.9342332280293002E-4</c:v>
                </c:pt>
                <c:pt idx="47178">
                  <c:v>3.8218382621549E-5</c:v>
                </c:pt>
                <c:pt idx="47179">
                  <c:v>7.74408899699681E-5</c:v>
                </c:pt>
                <c:pt idx="47180">
                  <c:v>3.0917485035876702E-4</c:v>
                </c:pt>
                <c:pt idx="47181">
                  <c:v>7.6401297127530899E-4</c:v>
                </c:pt>
                <c:pt idx="47182">
                  <c:v>2.6428218941010703E-4</c:v>
                </c:pt>
                <c:pt idx="47183">
                  <c:v>3.1659414856505502E-5</c:v>
                </c:pt>
                <c:pt idx="47184">
                  <c:v>1.4366487370206499E-4</c:v>
                </c:pt>
                <c:pt idx="47185">
                  <c:v>1.03639680036203E-4</c:v>
                </c:pt>
                <c:pt idx="47186">
                  <c:v>6.85230372163592E-3</c:v>
                </c:pt>
                <c:pt idx="47187">
                  <c:v>1.58663787457469E-6</c:v>
                </c:pt>
                <c:pt idx="47188">
                  <c:v>2.6958029654340201E-2</c:v>
                </c:pt>
                <c:pt idx="47189">
                  <c:v>5.6459581843487698E-2</c:v>
                </c:pt>
                <c:pt idx="47190">
                  <c:v>8.8740560682404306E-3</c:v>
                </c:pt>
                <c:pt idx="47191">
                  <c:v>7.4521519277296794E-5</c:v>
                </c:pt>
                <c:pt idx="47192">
                  <c:v>6.3925219434966297E-4</c:v>
                </c:pt>
                <c:pt idx="47193">
                  <c:v>7.3601563165797996E-4</c:v>
                </c:pt>
                <c:pt idx="47194">
                  <c:v>6.7290748347735197E-7</c:v>
                </c:pt>
                <c:pt idx="47195">
                  <c:v>1.5117228162322899E-3</c:v>
                </c:pt>
                <c:pt idx="47196">
                  <c:v>1.68992984142867E-4</c:v>
                </c:pt>
                <c:pt idx="47197">
                  <c:v>8.3713982762061399E-3</c:v>
                </c:pt>
                <c:pt idx="47198">
                  <c:v>2.8178324876933701E-5</c:v>
                </c:pt>
                <c:pt idx="47199">
                  <c:v>2.4072723089709099E-3</c:v>
                </c:pt>
                <c:pt idx="47200">
                  <c:v>1.7487315436675499E-6</c:v>
                </c:pt>
                <c:pt idx="47201">
                  <c:v>2.1178197631006E-3</c:v>
                </c:pt>
                <c:pt idx="47202">
                  <c:v>2.3750112030249699E-3</c:v>
                </c:pt>
                <c:pt idx="47203">
                  <c:v>1.9358393125026599E-4</c:v>
                </c:pt>
                <c:pt idx="47204">
                  <c:v>8.0649044387107304E-3</c:v>
                </c:pt>
                <c:pt idx="47205">
                  <c:v>2.1170394037308402E-2</c:v>
                </c:pt>
                <c:pt idx="47206">
                  <c:v>1.30203506863634E-4</c:v>
                </c:pt>
                <c:pt idx="47207">
                  <c:v>1.09969396966272E-3</c:v>
                </c:pt>
                <c:pt idx="47208">
                  <c:v>1.70625905688718E-3</c:v>
                </c:pt>
                <c:pt idx="47209">
                  <c:v>5.0701430148956399E-5</c:v>
                </c:pt>
                <c:pt idx="47210">
                  <c:v>1.8972066610078601E-4</c:v>
                </c:pt>
                <c:pt idx="47211">
                  <c:v>4.7857439779160097E-3</c:v>
                </c:pt>
                <c:pt idx="47212">
                  <c:v>6.4409963950799497E-3</c:v>
                </c:pt>
                <c:pt idx="47213">
                  <c:v>1.73532898360606E-6</c:v>
                </c:pt>
                <c:pt idx="47214">
                  <c:v>8.7936297577714002E-3</c:v>
                </c:pt>
                <c:pt idx="47215">
                  <c:v>1.92393833743479E-3</c:v>
                </c:pt>
                <c:pt idx="47216">
                  <c:v>7.2965680834330404E-7</c:v>
                </c:pt>
                <c:pt idx="47217">
                  <c:v>3.6119900939636403E-5</c:v>
                </c:pt>
                <c:pt idx="47218">
                  <c:v>9.5434024913613504E-4</c:v>
                </c:pt>
                <c:pt idx="47219">
                  <c:v>8.7687463171032997E-5</c:v>
                </c:pt>
                <c:pt idx="47220">
                  <c:v>2.21576366852227E-3</c:v>
                </c:pt>
                <c:pt idx="47221">
                  <c:v>9.2848016911973696E-5</c:v>
                </c:pt>
                <c:pt idx="47222">
                  <c:v>6.4330951801330695E-7</c:v>
                </c:pt>
                <c:pt idx="47223">
                  <c:v>6.0784489675480601E-4</c:v>
                </c:pt>
                <c:pt idx="47224">
                  <c:v>6.9171728523053399E-7</c:v>
                </c:pt>
                <c:pt idx="47225">
                  <c:v>6.46483773876118E-3</c:v>
                </c:pt>
                <c:pt idx="47226">
                  <c:v>2.6019696153370701E-5</c:v>
                </c:pt>
                <c:pt idx="47227">
                  <c:v>3.2484015950461997E-4</c:v>
                </c:pt>
                <c:pt idx="47228">
                  <c:v>1.98987503495195E-4</c:v>
                </c:pt>
                <c:pt idx="47229">
                  <c:v>5.9534603384262399E-7</c:v>
                </c:pt>
                <c:pt idx="47230">
                  <c:v>1.60990226448823E-3</c:v>
                </c:pt>
                <c:pt idx="47231">
                  <c:v>1.9872653338213E-2</c:v>
                </c:pt>
                <c:pt idx="47232">
                  <c:v>1.4626728965590199E-4</c:v>
                </c:pt>
                <c:pt idx="47233">
                  <c:v>1.3244360299195601E-6</c:v>
                </c:pt>
                <c:pt idx="47234">
                  <c:v>9.0521392513646192E-6</c:v>
                </c:pt>
                <c:pt idx="47235">
                  <c:v>1.1732022999515201E-5</c:v>
                </c:pt>
                <c:pt idx="47236">
                  <c:v>3.3921471514475802E-7</c:v>
                </c:pt>
                <c:pt idx="47237">
                  <c:v>1.2452318847333601E-4</c:v>
                </c:pt>
                <c:pt idx="47238">
                  <c:v>3.9032950358292701E-5</c:v>
                </c:pt>
                <c:pt idx="47239">
                  <c:v>3.9400805854452303E-5</c:v>
                </c:pt>
                <c:pt idx="47240">
                  <c:v>5.4354333819153101E-5</c:v>
                </c:pt>
                <c:pt idx="47241">
                  <c:v>9.5460933201623206E-3</c:v>
                </c:pt>
                <c:pt idx="47242">
                  <c:v>1.32217895726442E-4</c:v>
                </c:pt>
                <c:pt idx="47243">
                  <c:v>1.04451187176966E-6</c:v>
                </c:pt>
                <c:pt idx="47244">
                  <c:v>2.4734674308390501E-5</c:v>
                </c:pt>
                <c:pt idx="47245">
                  <c:v>1.2431646825396101E-3</c:v>
                </c:pt>
                <c:pt idx="47246">
                  <c:v>6.1198536828147201E-2</c:v>
                </c:pt>
                <c:pt idx="47247">
                  <c:v>0.99551402263715405</c:v>
                </c:pt>
                <c:pt idx="47248">
                  <c:v>6.2541365309933797E-4</c:v>
                </c:pt>
                <c:pt idx="47249">
                  <c:v>2.8070204668544201E-2</c:v>
                </c:pt>
                <c:pt idx="47250">
                  <c:v>1.6494071232342801E-3</c:v>
                </c:pt>
                <c:pt idx="47251">
                  <c:v>4.6049809430393999E-3</c:v>
                </c:pt>
                <c:pt idx="47252">
                  <c:v>3.97415076508155E-5</c:v>
                </c:pt>
                <c:pt idx="47253">
                  <c:v>3.1479493554392398E-4</c:v>
                </c:pt>
                <c:pt idx="47254">
                  <c:v>1.0753844083825501E-2</c:v>
                </c:pt>
                <c:pt idx="47255">
                  <c:v>1.34566347171868E-2</c:v>
                </c:pt>
                <c:pt idx="47256">
                  <c:v>2.19998033193682E-2</c:v>
                </c:pt>
                <c:pt idx="47257">
                  <c:v>1.02898513751978E-4</c:v>
                </c:pt>
                <c:pt idx="47258">
                  <c:v>3.1186240425378002E-4</c:v>
                </c:pt>
                <c:pt idx="47259">
                  <c:v>1.05417618866528E-6</c:v>
                </c:pt>
                <c:pt idx="47260">
                  <c:v>0.13012711120443701</c:v>
                </c:pt>
                <c:pt idx="47261">
                  <c:v>9.8049472907517799E-3</c:v>
                </c:pt>
                <c:pt idx="47262">
                  <c:v>1.8677397401730301E-4</c:v>
                </c:pt>
                <c:pt idx="47263">
                  <c:v>0.64371171604324995</c:v>
                </c:pt>
                <c:pt idx="47264">
                  <c:v>9.8916980776217795E-5</c:v>
                </c:pt>
                <c:pt idx="47265">
                  <c:v>2.9744385861801202E-4</c:v>
                </c:pt>
                <c:pt idx="47266">
                  <c:v>1.2949492056848E-4</c:v>
                </c:pt>
                <c:pt idx="47267">
                  <c:v>2.1398155680139E-3</c:v>
                </c:pt>
                <c:pt idx="47268">
                  <c:v>4.57195253120455E-7</c:v>
                </c:pt>
                <c:pt idx="47269">
                  <c:v>1.30977225048173E-4</c:v>
                </c:pt>
                <c:pt idx="47270">
                  <c:v>5.8072533382016799E-5</c:v>
                </c:pt>
                <c:pt idx="47271">
                  <c:v>2.7175256226528201E-3</c:v>
                </c:pt>
                <c:pt idx="47272">
                  <c:v>4.7680148047328602E-7</c:v>
                </c:pt>
                <c:pt idx="47273">
                  <c:v>5.5483532509868695E-4</c:v>
                </c:pt>
                <c:pt idx="47274">
                  <c:v>0.73990553760920297</c:v>
                </c:pt>
                <c:pt idx="47275">
                  <c:v>1.6190706108125199E-2</c:v>
                </c:pt>
                <c:pt idx="47276">
                  <c:v>6.0684680539165395E-4</c:v>
                </c:pt>
                <c:pt idx="47277">
                  <c:v>2.2893041610922099E-4</c:v>
                </c:pt>
                <c:pt idx="47278">
                  <c:v>4.5923631726104298E-4</c:v>
                </c:pt>
                <c:pt idx="47279">
                  <c:v>1.1127893960431199E-6</c:v>
                </c:pt>
                <c:pt idx="47280">
                  <c:v>5.4458959988800404E-3</c:v>
                </c:pt>
                <c:pt idx="47281">
                  <c:v>4.5998099317343197E-3</c:v>
                </c:pt>
                <c:pt idx="47282">
                  <c:v>3.04790931572101E-5</c:v>
                </c:pt>
                <c:pt idx="47283">
                  <c:v>7.2010516454589597E-3</c:v>
                </c:pt>
                <c:pt idx="47284">
                  <c:v>1.8719632963474099E-2</c:v>
                </c:pt>
                <c:pt idx="47285">
                  <c:v>2.90999114560186E-4</c:v>
                </c:pt>
                <c:pt idx="47286">
                  <c:v>4.9423965756982004E-4</c:v>
                </c:pt>
                <c:pt idx="47287">
                  <c:v>1.2205568240233201E-3</c:v>
                </c:pt>
                <c:pt idx="47288">
                  <c:v>6.7221392892899995E-2</c:v>
                </c:pt>
                <c:pt idx="47289">
                  <c:v>8.89709165365948E-3</c:v>
                </c:pt>
                <c:pt idx="47290">
                  <c:v>5.0704496111225001E-4</c:v>
                </c:pt>
                <c:pt idx="47291">
                  <c:v>4.7109372315586997E-5</c:v>
                </c:pt>
                <c:pt idx="47292">
                  <c:v>9.1121721546374404E-5</c:v>
                </c:pt>
                <c:pt idx="47293">
                  <c:v>1.9537742039193101E-4</c:v>
                </c:pt>
                <c:pt idx="47294">
                  <c:v>1.30531761892603E-2</c:v>
                </c:pt>
                <c:pt idx="47295">
                  <c:v>7.9754289233745397E-3</c:v>
                </c:pt>
                <c:pt idx="47296">
                  <c:v>3.7957231986385199E-4</c:v>
                </c:pt>
                <c:pt idx="47297">
                  <c:v>1.4523300091954601E-3</c:v>
                </c:pt>
                <c:pt idx="47298">
                  <c:v>3.2862229449428897E-2</c:v>
                </c:pt>
                <c:pt idx="47299">
                  <c:v>1.59123507216441E-4</c:v>
                </c:pt>
                <c:pt idx="47300">
                  <c:v>2.84882452039408E-5</c:v>
                </c:pt>
                <c:pt idx="47301">
                  <c:v>5.8579299738278901E-4</c:v>
                </c:pt>
                <c:pt idx="47302">
                  <c:v>6.1924773669440303E-4</c:v>
                </c:pt>
                <c:pt idx="47303">
                  <c:v>9.6323727517311601E-3</c:v>
                </c:pt>
                <c:pt idx="47304">
                  <c:v>5.9850542140588103E-2</c:v>
                </c:pt>
                <c:pt idx="47305">
                  <c:v>6.2900764781874798E-4</c:v>
                </c:pt>
                <c:pt idx="47306">
                  <c:v>1.86673649767453E-4</c:v>
                </c:pt>
                <c:pt idx="47307">
                  <c:v>5.4951647729281299E-5</c:v>
                </c:pt>
                <c:pt idx="47308">
                  <c:v>1.17118769094868E-4</c:v>
                </c:pt>
                <c:pt idx="47309">
                  <c:v>2.7048472182635498E-3</c:v>
                </c:pt>
                <c:pt idx="47310">
                  <c:v>4.7025863558996999E-7</c:v>
                </c:pt>
                <c:pt idx="47311">
                  <c:v>1.1037102257118799E-3</c:v>
                </c:pt>
                <c:pt idx="47312">
                  <c:v>3.4034753615453002E-3</c:v>
                </c:pt>
                <c:pt idx="47313">
                  <c:v>1.7705575313758801E-4</c:v>
                </c:pt>
                <c:pt idx="47314">
                  <c:v>4.4234763132128198E-4</c:v>
                </c:pt>
                <c:pt idx="47315">
                  <c:v>1.19221618386429E-2</c:v>
                </c:pt>
                <c:pt idx="47316">
                  <c:v>4.53816385285044E-3</c:v>
                </c:pt>
                <c:pt idx="47317">
                  <c:v>1.86042996511E-3</c:v>
                </c:pt>
                <c:pt idx="47318">
                  <c:v>3.5030747558177601E-4</c:v>
                </c:pt>
                <c:pt idx="47319">
                  <c:v>1.0380975882231199E-3</c:v>
                </c:pt>
                <c:pt idx="47320">
                  <c:v>8.4328007141353106E-2</c:v>
                </c:pt>
                <c:pt idx="47321">
                  <c:v>9.26139377743594E-3</c:v>
                </c:pt>
                <c:pt idx="47322">
                  <c:v>6.2547737497785499E-2</c:v>
                </c:pt>
                <c:pt idx="47323">
                  <c:v>7.2805281731269395E-5</c:v>
                </c:pt>
                <c:pt idx="47324">
                  <c:v>0.50281190100005801</c:v>
                </c:pt>
                <c:pt idx="47325">
                  <c:v>1.3636870219777499E-4</c:v>
                </c:pt>
                <c:pt idx="47326">
                  <c:v>1.41900305378574E-6</c:v>
                </c:pt>
                <c:pt idx="47327">
                  <c:v>1.1285557907067499E-6</c:v>
                </c:pt>
                <c:pt idx="47328">
                  <c:v>1.45501245398018E-2</c:v>
                </c:pt>
                <c:pt idx="47329">
                  <c:v>1.27511916949669E-3</c:v>
                </c:pt>
                <c:pt idx="47330">
                  <c:v>8.90309847165327E-5</c:v>
                </c:pt>
                <c:pt idx="47331">
                  <c:v>4.8629918412958304E-3</c:v>
                </c:pt>
                <c:pt idx="47332">
                  <c:v>1.04296161163476E-3</c:v>
                </c:pt>
                <c:pt idx="47333">
                  <c:v>1.3758371563790899E-6</c:v>
                </c:pt>
                <c:pt idx="47334">
                  <c:v>5.2162793480986297E-4</c:v>
                </c:pt>
                <c:pt idx="47335">
                  <c:v>1.9887571145212599E-2</c:v>
                </c:pt>
                <c:pt idx="47336">
                  <c:v>4.20318735813077E-5</c:v>
                </c:pt>
                <c:pt idx="47337">
                  <c:v>3.5816251077732703E-2</c:v>
                </c:pt>
                <c:pt idx="47338">
                  <c:v>7.5494717931452504E-7</c:v>
                </c:pt>
                <c:pt idx="47339">
                  <c:v>6.8477150680742505E-4</c:v>
                </c:pt>
                <c:pt idx="47340">
                  <c:v>1.3705387394620099E-4</c:v>
                </c:pt>
                <c:pt idx="47341">
                  <c:v>2.2387538427995099E-4</c:v>
                </c:pt>
                <c:pt idx="47342">
                  <c:v>1.5716014487191101E-4</c:v>
                </c:pt>
                <c:pt idx="47343">
                  <c:v>8.4975753848466796E-5</c:v>
                </c:pt>
                <c:pt idx="47344">
                  <c:v>0.165314946923591</c:v>
                </c:pt>
                <c:pt idx="47345">
                  <c:v>1.2557654029388601E-4</c:v>
                </c:pt>
                <c:pt idx="47346">
                  <c:v>7.5753581087542E-3</c:v>
                </c:pt>
                <c:pt idx="47347">
                  <c:v>3.5109981727433101E-4</c:v>
                </c:pt>
                <c:pt idx="47348">
                  <c:v>1.6005090596657901E-3</c:v>
                </c:pt>
                <c:pt idx="47349">
                  <c:v>3.38478051909333E-5</c:v>
                </c:pt>
                <c:pt idx="47350">
                  <c:v>5.28350075761186E-7</c:v>
                </c:pt>
                <c:pt idx="47351">
                  <c:v>1.95685306110687E-2</c:v>
                </c:pt>
                <c:pt idx="47352">
                  <c:v>5.4028888207084398E-4</c:v>
                </c:pt>
                <c:pt idx="47353">
                  <c:v>7.5078280297963403E-5</c:v>
                </c:pt>
                <c:pt idx="47354">
                  <c:v>4.2160551136725202E-5</c:v>
                </c:pt>
                <c:pt idx="47355">
                  <c:v>1.8958111213688401E-4</c:v>
                </c:pt>
                <c:pt idx="47356">
                  <c:v>8.41846535670472E-4</c:v>
                </c:pt>
                <c:pt idx="47357">
                  <c:v>5.8899931239868803E-3</c:v>
                </c:pt>
                <c:pt idx="47358">
                  <c:v>4.3364920447881199E-2</c:v>
                </c:pt>
                <c:pt idx="47359">
                  <c:v>5.1424709493477104E-3</c:v>
                </c:pt>
                <c:pt idx="47360">
                  <c:v>1.4492307148029799E-7</c:v>
                </c:pt>
                <c:pt idx="47361">
                  <c:v>3.5210833311912302E-3</c:v>
                </c:pt>
                <c:pt idx="47362">
                  <c:v>2.33759599380188E-4</c:v>
                </c:pt>
                <c:pt idx="47363">
                  <c:v>6.7907418477718704E-5</c:v>
                </c:pt>
                <c:pt idx="47364">
                  <c:v>2.4172271924186E-5</c:v>
                </c:pt>
                <c:pt idx="47365">
                  <c:v>4.0867912663698602E-2</c:v>
                </c:pt>
                <c:pt idx="47366">
                  <c:v>1.7199689175324901E-2</c:v>
                </c:pt>
                <c:pt idx="47367">
                  <c:v>1.0085347715321599E-3</c:v>
                </c:pt>
                <c:pt idx="47368">
                  <c:v>4.8576484549757399E-4</c:v>
                </c:pt>
                <c:pt idx="47369">
                  <c:v>2.66244037318777E-5</c:v>
                </c:pt>
                <c:pt idx="47370">
                  <c:v>3.5325539342203699E-2</c:v>
                </c:pt>
                <c:pt idx="47371">
                  <c:v>1.65145366583463E-3</c:v>
                </c:pt>
                <c:pt idx="47372">
                  <c:v>4.82353425096282E-3</c:v>
                </c:pt>
                <c:pt idx="47373">
                  <c:v>1.9072466100641501E-5</c:v>
                </c:pt>
                <c:pt idx="47374">
                  <c:v>3.81185344835331E-4</c:v>
                </c:pt>
                <c:pt idx="47375">
                  <c:v>2.57473925845687E-3</c:v>
                </c:pt>
                <c:pt idx="47376">
                  <c:v>3.8600114144090702E-4</c:v>
                </c:pt>
                <c:pt idx="47377">
                  <c:v>1.27500726645511E-3</c:v>
                </c:pt>
                <c:pt idx="47378">
                  <c:v>2.77633025431433E-4</c:v>
                </c:pt>
                <c:pt idx="47379">
                  <c:v>4.5401993809900403E-4</c:v>
                </c:pt>
                <c:pt idx="47380">
                  <c:v>3.26444724370807E-4</c:v>
                </c:pt>
                <c:pt idx="47381">
                  <c:v>5.9522090654688198E-4</c:v>
                </c:pt>
                <c:pt idx="47382">
                  <c:v>2.6788365536365301E-7</c:v>
                </c:pt>
                <c:pt idx="47383">
                  <c:v>4.3822197751069797E-2</c:v>
                </c:pt>
                <c:pt idx="47384">
                  <c:v>1.4036083019070901E-6</c:v>
                </c:pt>
                <c:pt idx="47385">
                  <c:v>8.6624925208131798E-4</c:v>
                </c:pt>
                <c:pt idx="47386">
                  <c:v>9.7663523627269905E-2</c:v>
                </c:pt>
                <c:pt idx="47387">
                  <c:v>9.8711109691175108E-3</c:v>
                </c:pt>
                <c:pt idx="47388">
                  <c:v>3.3598501603840898E-7</c:v>
                </c:pt>
                <c:pt idx="47389">
                  <c:v>4.35271485385136E-3</c:v>
                </c:pt>
                <c:pt idx="47390">
                  <c:v>8.9077276099234297E-5</c:v>
                </c:pt>
                <c:pt idx="47391">
                  <c:v>6.876775171292E-6</c:v>
                </c:pt>
                <c:pt idx="47392">
                  <c:v>1.3636855688874801E-2</c:v>
                </c:pt>
                <c:pt idx="47393">
                  <c:v>1.43882509956989E-3</c:v>
                </c:pt>
                <c:pt idx="47394">
                  <c:v>5.2505155139832801E-7</c:v>
                </c:pt>
                <c:pt idx="47395">
                  <c:v>6.07358686398161E-3</c:v>
                </c:pt>
                <c:pt idx="47396">
                  <c:v>5.4974962842994097E-3</c:v>
                </c:pt>
                <c:pt idx="47397">
                  <c:v>9.3329698191775499E-5</c:v>
                </c:pt>
                <c:pt idx="47398">
                  <c:v>4.7756199300076898E-5</c:v>
                </c:pt>
                <c:pt idx="47399">
                  <c:v>9.5010897128422196E-4</c:v>
                </c:pt>
                <c:pt idx="47400">
                  <c:v>2.4862192027839298E-7</c:v>
                </c:pt>
                <c:pt idx="47401">
                  <c:v>4.0715635953027804E-3</c:v>
                </c:pt>
                <c:pt idx="47402">
                  <c:v>7.3989389349271096E-4</c:v>
                </c:pt>
                <c:pt idx="47403">
                  <c:v>3.1640945118070599E-4</c:v>
                </c:pt>
                <c:pt idx="47404">
                  <c:v>1.1020041883806201E-3</c:v>
                </c:pt>
                <c:pt idx="47405">
                  <c:v>2.5255704899053199E-3</c:v>
                </c:pt>
                <c:pt idx="47406">
                  <c:v>2.4380103541150602E-3</c:v>
                </c:pt>
                <c:pt idx="47407">
                  <c:v>3.9225055851786202E-6</c:v>
                </c:pt>
                <c:pt idx="47408">
                  <c:v>2.92338891505423E-5</c:v>
                </c:pt>
                <c:pt idx="47409">
                  <c:v>1.6282139181460799E-2</c:v>
                </c:pt>
                <c:pt idx="47410">
                  <c:v>6.5329295769368806E-5</c:v>
                </c:pt>
                <c:pt idx="47411">
                  <c:v>7.5560878381960902E-3</c:v>
                </c:pt>
                <c:pt idx="47412">
                  <c:v>8.9584952289679595E-3</c:v>
                </c:pt>
                <c:pt idx="47413">
                  <c:v>3.9188276913913903E-5</c:v>
                </c:pt>
                <c:pt idx="47414">
                  <c:v>6.1964205993076803E-4</c:v>
                </c:pt>
                <c:pt idx="47415">
                  <c:v>1.52824358970211E-2</c:v>
                </c:pt>
                <c:pt idx="47416">
                  <c:v>4.3075155639496703E-5</c:v>
                </c:pt>
                <c:pt idx="47417">
                  <c:v>7.8266079011376204E-3</c:v>
                </c:pt>
                <c:pt idx="47418">
                  <c:v>1.7437117662754201E-4</c:v>
                </c:pt>
                <c:pt idx="47419">
                  <c:v>3.8170634749212801E-3</c:v>
                </c:pt>
                <c:pt idx="47420">
                  <c:v>5.9423505876527302E-3</c:v>
                </c:pt>
                <c:pt idx="47421">
                  <c:v>1.4223917614874201E-3</c:v>
                </c:pt>
                <c:pt idx="47422">
                  <c:v>3.4055065534287499E-3</c:v>
                </c:pt>
                <c:pt idx="47423">
                  <c:v>1.9574437137262301E-3</c:v>
                </c:pt>
                <c:pt idx="47424">
                  <c:v>1.1901280680734099E-3</c:v>
                </c:pt>
                <c:pt idx="47425">
                  <c:v>1.7875388483777001E-3</c:v>
                </c:pt>
                <c:pt idx="47426">
                  <c:v>5.3608732638884098E-3</c:v>
                </c:pt>
                <c:pt idx="47427">
                  <c:v>6.5671217085171705E-4</c:v>
                </c:pt>
                <c:pt idx="47428">
                  <c:v>9.2334905905820403E-3</c:v>
                </c:pt>
                <c:pt idx="47429">
                  <c:v>2.1311072266767302E-6</c:v>
                </c:pt>
                <c:pt idx="47430">
                  <c:v>1.45155215875604E-3</c:v>
                </c:pt>
                <c:pt idx="47431">
                  <c:v>2.9085663760389702E-4</c:v>
                </c:pt>
                <c:pt idx="47432">
                  <c:v>1.9144459081741099E-2</c:v>
                </c:pt>
                <c:pt idx="47433">
                  <c:v>3.2127185296064202E-3</c:v>
                </c:pt>
                <c:pt idx="47434">
                  <c:v>5.1696806879044605E-7</c:v>
                </c:pt>
                <c:pt idx="47435">
                  <c:v>1.8466640070136401E-5</c:v>
                </c:pt>
                <c:pt idx="47436">
                  <c:v>1.95725113757219E-4</c:v>
                </c:pt>
                <c:pt idx="47437">
                  <c:v>1.33382271360666E-3</c:v>
                </c:pt>
                <c:pt idx="47438">
                  <c:v>2.9306312172639001E-2</c:v>
                </c:pt>
                <c:pt idx="47439">
                  <c:v>6.0880763752203402E-4</c:v>
                </c:pt>
                <c:pt idx="47440">
                  <c:v>1.8156669623128601E-7</c:v>
                </c:pt>
                <c:pt idx="47441">
                  <c:v>1.43962010717337E-3</c:v>
                </c:pt>
                <c:pt idx="47442">
                  <c:v>8.66359635481936E-7</c:v>
                </c:pt>
                <c:pt idx="47443">
                  <c:v>4.5832105649772602E-4</c:v>
                </c:pt>
                <c:pt idx="47444">
                  <c:v>0.107516142022531</c:v>
                </c:pt>
                <c:pt idx="47445">
                  <c:v>6.2026227629059499E-3</c:v>
                </c:pt>
                <c:pt idx="47446">
                  <c:v>1.4174089154972501E-6</c:v>
                </c:pt>
                <c:pt idx="47447">
                  <c:v>6.4279647909667396E-3</c:v>
                </c:pt>
                <c:pt idx="47448">
                  <c:v>1.2486192680316401E-2</c:v>
                </c:pt>
                <c:pt idx="47449">
                  <c:v>1.54327476550165E-3</c:v>
                </c:pt>
                <c:pt idx="47450">
                  <c:v>2.7951052403094099E-3</c:v>
                </c:pt>
                <c:pt idx="47451">
                  <c:v>1.04722244101693E-2</c:v>
                </c:pt>
                <c:pt idx="47452">
                  <c:v>5.7428993881468E-2</c:v>
                </c:pt>
                <c:pt idx="47453">
                  <c:v>2.2001081251418601E-4</c:v>
                </c:pt>
                <c:pt idx="47454">
                  <c:v>1.50642438013042E-4</c:v>
                </c:pt>
                <c:pt idx="47455">
                  <c:v>5.6144527146268497E-3</c:v>
                </c:pt>
                <c:pt idx="47456">
                  <c:v>1.5073489417054101E-5</c:v>
                </c:pt>
                <c:pt idx="47457">
                  <c:v>2.4750445707844401E-3</c:v>
                </c:pt>
                <c:pt idx="47458">
                  <c:v>0.25308569453281898</c:v>
                </c:pt>
                <c:pt idx="47459">
                  <c:v>4.6968736928290199E-4</c:v>
                </c:pt>
                <c:pt idx="47460">
                  <c:v>5.5130247860517496E-4</c:v>
                </c:pt>
                <c:pt idx="47461">
                  <c:v>5.5507841137790899E-3</c:v>
                </c:pt>
                <c:pt idx="47462">
                  <c:v>8.67541767556523E-3</c:v>
                </c:pt>
                <c:pt idx="47463">
                  <c:v>2.6034615041531598E-3</c:v>
                </c:pt>
                <c:pt idx="47464">
                  <c:v>2.9861557673359303E-4</c:v>
                </c:pt>
                <c:pt idx="47465">
                  <c:v>3.7842420505065901E-6</c:v>
                </c:pt>
                <c:pt idx="47466">
                  <c:v>2.8546181976070199E-3</c:v>
                </c:pt>
                <c:pt idx="47467">
                  <c:v>5.6799893552726003E-3</c:v>
                </c:pt>
                <c:pt idx="47468">
                  <c:v>1.0697963593547201E-3</c:v>
                </c:pt>
                <c:pt idx="47469">
                  <c:v>2.46996718899548E-2</c:v>
                </c:pt>
                <c:pt idx="47470">
                  <c:v>3.4259838607662001E-3</c:v>
                </c:pt>
                <c:pt idx="47471">
                  <c:v>5.9959351783732602E-4</c:v>
                </c:pt>
                <c:pt idx="47472">
                  <c:v>7.8936429668107901E-5</c:v>
                </c:pt>
                <c:pt idx="47473">
                  <c:v>0.86084328033892998</c:v>
                </c:pt>
                <c:pt idx="47474">
                  <c:v>8.6792943003638802E-3</c:v>
                </c:pt>
                <c:pt idx="47475">
                  <c:v>0.73185513657829104</c:v>
                </c:pt>
                <c:pt idx="47476">
                  <c:v>1.51933206912865E-2</c:v>
                </c:pt>
                <c:pt idx="47477">
                  <c:v>8.0648331516480206E-5</c:v>
                </c:pt>
                <c:pt idx="47478">
                  <c:v>2.7988369982892901E-3</c:v>
                </c:pt>
                <c:pt idx="47479">
                  <c:v>0.96413900028232202</c:v>
                </c:pt>
                <c:pt idx="47480">
                  <c:v>1.8790920385986801E-2</c:v>
                </c:pt>
                <c:pt idx="47481">
                  <c:v>7.74650680980542E-3</c:v>
                </c:pt>
                <c:pt idx="47482">
                  <c:v>1.0804004443839801E-2</c:v>
                </c:pt>
                <c:pt idx="47483">
                  <c:v>5.6618858166321302E-5</c:v>
                </c:pt>
                <c:pt idx="47484">
                  <c:v>1.4974038279327801E-3</c:v>
                </c:pt>
                <c:pt idx="47485">
                  <c:v>2.2759173225659502E-3</c:v>
                </c:pt>
                <c:pt idx="47486">
                  <c:v>1.03175259429104E-4</c:v>
                </c:pt>
                <c:pt idx="47487">
                  <c:v>1.3587701468691601E-3</c:v>
                </c:pt>
                <c:pt idx="47488">
                  <c:v>2.0588322189515101E-2</c:v>
                </c:pt>
                <c:pt idx="47489">
                  <c:v>6.5958089455527599E-4</c:v>
                </c:pt>
                <c:pt idx="47490">
                  <c:v>2.8853622443864102E-7</c:v>
                </c:pt>
                <c:pt idx="47491">
                  <c:v>7.6425181854396695E-5</c:v>
                </c:pt>
                <c:pt idx="47492">
                  <c:v>1.2583779267056101E-5</c:v>
                </c:pt>
                <c:pt idx="47493">
                  <c:v>5.4897923840383301E-3</c:v>
                </c:pt>
                <c:pt idx="47494">
                  <c:v>4.2273006261447296E-3</c:v>
                </c:pt>
                <c:pt idx="47495">
                  <c:v>3.5294507710790699E-4</c:v>
                </c:pt>
                <c:pt idx="47496">
                  <c:v>2.3670263705745601E-3</c:v>
                </c:pt>
                <c:pt idx="47497">
                  <c:v>5.8383308360454502E-4</c:v>
                </c:pt>
                <c:pt idx="47498">
                  <c:v>5.6722737424354302E-3</c:v>
                </c:pt>
                <c:pt idx="47499">
                  <c:v>8.9174984824134495E-4</c:v>
                </c:pt>
                <c:pt idx="47500">
                  <c:v>3.1018437260670102E-5</c:v>
                </c:pt>
                <c:pt idx="47501">
                  <c:v>3.1891612396799299E-6</c:v>
                </c:pt>
                <c:pt idx="47502">
                  <c:v>2.66834190088973E-7</c:v>
                </c:pt>
                <c:pt idx="47503">
                  <c:v>2.51852977707298E-3</c:v>
                </c:pt>
                <c:pt idx="47504">
                  <c:v>1.04042055576016E-4</c:v>
                </c:pt>
                <c:pt idx="47505">
                  <c:v>3.0221535051238998E-3</c:v>
                </c:pt>
                <c:pt idx="47506">
                  <c:v>6.2571186161003897E-5</c:v>
                </c:pt>
                <c:pt idx="47507">
                  <c:v>1.4441632877490999E-4</c:v>
                </c:pt>
                <c:pt idx="47508">
                  <c:v>2.4339915050185701E-5</c:v>
                </c:pt>
                <c:pt idx="47509">
                  <c:v>1.8071597781371899E-2</c:v>
                </c:pt>
                <c:pt idx="47510">
                  <c:v>3.1809483113808502E-3</c:v>
                </c:pt>
                <c:pt idx="47511">
                  <c:v>2.57590709633835E-2</c:v>
                </c:pt>
                <c:pt idx="47512">
                  <c:v>8.6618181649070706E-3</c:v>
                </c:pt>
                <c:pt idx="47513">
                  <c:v>1.6252691681108301E-2</c:v>
                </c:pt>
                <c:pt idx="47514">
                  <c:v>1.18595643625585E-3</c:v>
                </c:pt>
                <c:pt idx="47515">
                  <c:v>9.8125696038980199E-4</c:v>
                </c:pt>
                <c:pt idx="47516">
                  <c:v>2.5027571511191498E-7</c:v>
                </c:pt>
                <c:pt idx="47517">
                  <c:v>3.4624871926839897E-4</c:v>
                </c:pt>
                <c:pt idx="47518">
                  <c:v>7.8972022260074306E-5</c:v>
                </c:pt>
                <c:pt idx="47519">
                  <c:v>1.9809152238069801E-3</c:v>
                </c:pt>
                <c:pt idx="47520">
                  <c:v>2.6150780036493299E-5</c:v>
                </c:pt>
                <c:pt idx="47521">
                  <c:v>3.6396001092935403E-5</c:v>
                </c:pt>
                <c:pt idx="47522">
                  <c:v>1.0169755431208E-4</c:v>
                </c:pt>
                <c:pt idx="47523">
                  <c:v>4.0963149051113598E-4</c:v>
                </c:pt>
                <c:pt idx="47524">
                  <c:v>4.8963928590708603E-4</c:v>
                </c:pt>
                <c:pt idx="47525">
                  <c:v>9.5172233197065706E-2</c:v>
                </c:pt>
                <c:pt idx="47526">
                  <c:v>2.8881238767086599E-3</c:v>
                </c:pt>
                <c:pt idx="47527">
                  <c:v>3.6020505545530301E-6</c:v>
                </c:pt>
                <c:pt idx="47528">
                  <c:v>5.6172483494767401E-3</c:v>
                </c:pt>
                <c:pt idx="47529">
                  <c:v>5.0694273294799301E-4</c:v>
                </c:pt>
                <c:pt idx="47530">
                  <c:v>5.72053293071223E-5</c:v>
                </c:pt>
                <c:pt idx="47531">
                  <c:v>8.7512663967586701E-4</c:v>
                </c:pt>
                <c:pt idx="47532">
                  <c:v>5.1712434784570403E-5</c:v>
                </c:pt>
                <c:pt idx="47533">
                  <c:v>6.5618802375836298E-3</c:v>
                </c:pt>
                <c:pt idx="47534">
                  <c:v>1.3203687547745801E-2</c:v>
                </c:pt>
                <c:pt idx="47535">
                  <c:v>4.1007478631264799E-6</c:v>
                </c:pt>
                <c:pt idx="47536">
                  <c:v>2.04394967360851E-4</c:v>
                </c:pt>
                <c:pt idx="47537">
                  <c:v>2.2092227505405199E-4</c:v>
                </c:pt>
                <c:pt idx="47538">
                  <c:v>1.2729944289383501E-3</c:v>
                </c:pt>
                <c:pt idx="47539">
                  <c:v>4.3091357387986702E-3</c:v>
                </c:pt>
                <c:pt idx="47540">
                  <c:v>6.1863606946485801E-5</c:v>
                </c:pt>
                <c:pt idx="47541">
                  <c:v>1.2758432544191301E-4</c:v>
                </c:pt>
                <c:pt idx="47542">
                  <c:v>1.0765531834740999E-6</c:v>
                </c:pt>
                <c:pt idx="47543">
                  <c:v>6.6672496756790102E-3</c:v>
                </c:pt>
                <c:pt idx="47544">
                  <c:v>3.6250853381635499E-4</c:v>
                </c:pt>
                <c:pt idx="47545">
                  <c:v>2.4327820941734701E-6</c:v>
                </c:pt>
                <c:pt idx="47546">
                  <c:v>6.2581611556309698E-3</c:v>
                </c:pt>
                <c:pt idx="47547">
                  <c:v>3.2465990655619701E-4</c:v>
                </c:pt>
                <c:pt idx="47548">
                  <c:v>3.9966248951731002E-2</c:v>
                </c:pt>
                <c:pt idx="47549">
                  <c:v>6.18868228836682E-3</c:v>
                </c:pt>
                <c:pt idx="47550">
                  <c:v>4.2003436909219304E-3</c:v>
                </c:pt>
                <c:pt idx="47551">
                  <c:v>3.2982420547495E-6</c:v>
                </c:pt>
                <c:pt idx="47552">
                  <c:v>6.4088158012146597E-3</c:v>
                </c:pt>
                <c:pt idx="47553">
                  <c:v>1.49781240721427E-6</c:v>
                </c:pt>
                <c:pt idx="47554">
                  <c:v>3.1857122126981602E-4</c:v>
                </c:pt>
                <c:pt idx="47555">
                  <c:v>7.7667741443535601E-3</c:v>
                </c:pt>
                <c:pt idx="47556">
                  <c:v>2.8850243347658801E-4</c:v>
                </c:pt>
                <c:pt idx="47557">
                  <c:v>2.8721411459395701E-2</c:v>
                </c:pt>
                <c:pt idx="47558">
                  <c:v>2.8156398505442401E-3</c:v>
                </c:pt>
                <c:pt idx="47559">
                  <c:v>2.1183430366235499E-4</c:v>
                </c:pt>
                <c:pt idx="47560">
                  <c:v>0.39471942209946398</c:v>
                </c:pt>
                <c:pt idx="47561">
                  <c:v>2.7431787115425301E-4</c:v>
                </c:pt>
                <c:pt idx="47562">
                  <c:v>7.9111366493618096E-4</c:v>
                </c:pt>
                <c:pt idx="47563">
                  <c:v>2.2932662686693198E-2</c:v>
                </c:pt>
                <c:pt idx="47564">
                  <c:v>3.9345555347938301E-4</c:v>
                </c:pt>
                <c:pt idx="47565">
                  <c:v>3.5280326926791602E-4</c:v>
                </c:pt>
                <c:pt idx="47566">
                  <c:v>1.9207232343658399E-4</c:v>
                </c:pt>
                <c:pt idx="47567">
                  <c:v>3.8678977802051998E-2</c:v>
                </c:pt>
                <c:pt idx="47568">
                  <c:v>4.1972410427128801E-4</c:v>
                </c:pt>
                <c:pt idx="47569">
                  <c:v>2.6418543579429302E-4</c:v>
                </c:pt>
                <c:pt idx="47570">
                  <c:v>5.65926894107578E-5</c:v>
                </c:pt>
                <c:pt idx="47571">
                  <c:v>1.3469242554361901E-4</c:v>
                </c:pt>
                <c:pt idx="47572">
                  <c:v>1.46430350154106E-2</c:v>
                </c:pt>
                <c:pt idx="47573">
                  <c:v>1.74967015670429E-3</c:v>
                </c:pt>
                <c:pt idx="47574">
                  <c:v>2.4857316066863701E-4</c:v>
                </c:pt>
                <c:pt idx="47575">
                  <c:v>1.0240251379357601E-3</c:v>
                </c:pt>
                <c:pt idx="47576">
                  <c:v>5.7851304875226304E-6</c:v>
                </c:pt>
                <c:pt idx="47577">
                  <c:v>3.5630080600025003E-2</c:v>
                </c:pt>
                <c:pt idx="47578">
                  <c:v>1.47590947924121E-2</c:v>
                </c:pt>
                <c:pt idx="47579">
                  <c:v>6.1301608249252296E-3</c:v>
                </c:pt>
                <c:pt idx="47580">
                  <c:v>6.0519838340076803E-7</c:v>
                </c:pt>
                <c:pt idx="47581">
                  <c:v>6.06529657631798E-2</c:v>
                </c:pt>
                <c:pt idx="47582">
                  <c:v>5.8037769378640096E-3</c:v>
                </c:pt>
                <c:pt idx="47583">
                  <c:v>8.4556071506082301E-7</c:v>
                </c:pt>
                <c:pt idx="47584">
                  <c:v>5.3336110772896105E-4</c:v>
                </c:pt>
                <c:pt idx="47585">
                  <c:v>1.04193006591587E-4</c:v>
                </c:pt>
                <c:pt idx="47586">
                  <c:v>4.4882155516162503E-3</c:v>
                </c:pt>
                <c:pt idx="47587">
                  <c:v>1.39324537508015E-2</c:v>
                </c:pt>
                <c:pt idx="47588">
                  <c:v>2.1929634078412901E-4</c:v>
                </c:pt>
                <c:pt idx="47589">
                  <c:v>5.2161303551833799E-5</c:v>
                </c:pt>
                <c:pt idx="47590">
                  <c:v>2.9914649214774701E-5</c:v>
                </c:pt>
                <c:pt idx="47591">
                  <c:v>2.6308117459545701E-3</c:v>
                </c:pt>
                <c:pt idx="47592">
                  <c:v>7.3963579736209995E-4</c:v>
                </c:pt>
                <c:pt idx="47593">
                  <c:v>3.7279668707406903E-4</c:v>
                </c:pt>
                <c:pt idx="47594">
                  <c:v>2.0197568004883101E-4</c:v>
                </c:pt>
                <c:pt idx="47595">
                  <c:v>1.25817552542483E-4</c:v>
                </c:pt>
                <c:pt idx="47596">
                  <c:v>2.3830262377821999E-4</c:v>
                </c:pt>
                <c:pt idx="47597">
                  <c:v>3.1319471893931999E-2</c:v>
                </c:pt>
                <c:pt idx="47598">
                  <c:v>1.6120315836166198E-2</c:v>
                </c:pt>
                <c:pt idx="47599">
                  <c:v>9.0389210355714095E-2</c:v>
                </c:pt>
                <c:pt idx="47600">
                  <c:v>9.7562777871890703E-4</c:v>
                </c:pt>
                <c:pt idx="47601">
                  <c:v>1.2758101316860801E-6</c:v>
                </c:pt>
                <c:pt idx="47602">
                  <c:v>1.24205978635655E-3</c:v>
                </c:pt>
                <c:pt idx="47603">
                  <c:v>4.2653164679041697E-5</c:v>
                </c:pt>
                <c:pt idx="47604">
                  <c:v>8.5204621663601595E-3</c:v>
                </c:pt>
                <c:pt idx="47605">
                  <c:v>3.9398129079553298E-3</c:v>
                </c:pt>
                <c:pt idx="47606">
                  <c:v>2.7507699266430603E-4</c:v>
                </c:pt>
                <c:pt idx="47607">
                  <c:v>1.00574759170698E-4</c:v>
                </c:pt>
                <c:pt idx="47608">
                  <c:v>5.6886307875033402E-4</c:v>
                </c:pt>
                <c:pt idx="47609">
                  <c:v>7.5095264470163403E-2</c:v>
                </c:pt>
                <c:pt idx="47610">
                  <c:v>6.2383701426257899E-5</c:v>
                </c:pt>
                <c:pt idx="47611">
                  <c:v>3.4734038189194799E-4</c:v>
                </c:pt>
                <c:pt idx="47612">
                  <c:v>7.1671245156150595E-4</c:v>
                </c:pt>
                <c:pt idx="47613">
                  <c:v>3.2066621639715399E-4</c:v>
                </c:pt>
                <c:pt idx="47614">
                  <c:v>2.1359915048978799E-5</c:v>
                </c:pt>
                <c:pt idx="47615">
                  <c:v>0.30014492091300699</c:v>
                </c:pt>
                <c:pt idx="47616">
                  <c:v>4.8344202238353997E-3</c:v>
                </c:pt>
                <c:pt idx="47617">
                  <c:v>5.1132752980782101E-5</c:v>
                </c:pt>
                <c:pt idx="47618">
                  <c:v>1.4916164072364901E-3</c:v>
                </c:pt>
                <c:pt idx="47619">
                  <c:v>0.26319628569290698</c:v>
                </c:pt>
                <c:pt idx="47620">
                  <c:v>1.42036361099554E-3</c:v>
                </c:pt>
                <c:pt idx="47621">
                  <c:v>2.4332651962086001E-6</c:v>
                </c:pt>
                <c:pt idx="47622">
                  <c:v>2.07953002676154E-3</c:v>
                </c:pt>
                <c:pt idx="47623">
                  <c:v>1.09690403787408E-5</c:v>
                </c:pt>
                <c:pt idx="47624">
                  <c:v>2.5928673363903598E-4</c:v>
                </c:pt>
                <c:pt idx="47625">
                  <c:v>1.6736560825336901E-3</c:v>
                </c:pt>
                <c:pt idx="47626">
                  <c:v>3.8320274230217999E-3</c:v>
                </c:pt>
                <c:pt idx="47627">
                  <c:v>5.1102432136738102E-5</c:v>
                </c:pt>
                <c:pt idx="47628">
                  <c:v>8.9762017986699198E-3</c:v>
                </c:pt>
                <c:pt idx="47629">
                  <c:v>7.6662608074810597E-3</c:v>
                </c:pt>
                <c:pt idx="47630">
                  <c:v>4.3422137764232496E-3</c:v>
                </c:pt>
                <c:pt idx="47631">
                  <c:v>9.01123632763866E-5</c:v>
                </c:pt>
                <c:pt idx="47632">
                  <c:v>3.2254564014260502E-3</c:v>
                </c:pt>
                <c:pt idx="47633">
                  <c:v>4.1321106373688298E-4</c:v>
                </c:pt>
                <c:pt idx="47634">
                  <c:v>4.4726762820466196E-3</c:v>
                </c:pt>
                <c:pt idx="47635">
                  <c:v>6.1963257223199703E-2</c:v>
                </c:pt>
                <c:pt idx="47636">
                  <c:v>1.0572994695747E-2</c:v>
                </c:pt>
                <c:pt idx="47637">
                  <c:v>1.9220664926442E-4</c:v>
                </c:pt>
                <c:pt idx="47638">
                  <c:v>6.5482045514297497E-7</c:v>
                </c:pt>
                <c:pt idx="47639">
                  <c:v>1.9469049235163301E-2</c:v>
                </c:pt>
                <c:pt idx="47640">
                  <c:v>3.9182854154799603E-5</c:v>
                </c:pt>
                <c:pt idx="47641">
                  <c:v>9.8015996113038802E-3</c:v>
                </c:pt>
                <c:pt idx="47642">
                  <c:v>1.16020238108772E-5</c:v>
                </c:pt>
                <c:pt idx="47643">
                  <c:v>3.31353480086469E-3</c:v>
                </c:pt>
                <c:pt idx="47644">
                  <c:v>6.8177304118072805E-7</c:v>
                </c:pt>
                <c:pt idx="47645">
                  <c:v>1.44332246529634E-4</c:v>
                </c:pt>
                <c:pt idx="47646">
                  <c:v>6.2618254862683697E-3</c:v>
                </c:pt>
                <c:pt idx="47647">
                  <c:v>2.2167195906480598E-3</c:v>
                </c:pt>
                <c:pt idx="47648">
                  <c:v>4.1925016700068998E-2</c:v>
                </c:pt>
                <c:pt idx="47649">
                  <c:v>4.6900686876957202E-4</c:v>
                </c:pt>
                <c:pt idx="47650">
                  <c:v>5.6919101439868898E-4</c:v>
                </c:pt>
                <c:pt idx="47651">
                  <c:v>2.5188107805431399E-3</c:v>
                </c:pt>
                <c:pt idx="47652">
                  <c:v>2.9424211804316E-4</c:v>
                </c:pt>
                <c:pt idx="47653">
                  <c:v>3.45760634291689E-3</c:v>
                </c:pt>
                <c:pt idx="47654">
                  <c:v>6.8124025451608795E-4</c:v>
                </c:pt>
                <c:pt idx="47655">
                  <c:v>1.1892861631948299E-3</c:v>
                </c:pt>
                <c:pt idx="47656">
                  <c:v>2.1526743310771101E-2</c:v>
                </c:pt>
                <c:pt idx="47657">
                  <c:v>3.9118325362027899E-4</c:v>
                </c:pt>
                <c:pt idx="47658">
                  <c:v>6.6763350205595003E-5</c:v>
                </c:pt>
                <c:pt idx="47659">
                  <c:v>1.6877155438921901E-4</c:v>
                </c:pt>
                <c:pt idx="47660">
                  <c:v>5.4300600838091198E-3</c:v>
                </c:pt>
                <c:pt idx="47661">
                  <c:v>1.3957423290170701E-4</c:v>
                </c:pt>
                <c:pt idx="47662">
                  <c:v>1.87975328292862E-4</c:v>
                </c:pt>
                <c:pt idx="47663">
                  <c:v>6.5049053851612995E-5</c:v>
                </c:pt>
                <c:pt idx="47664">
                  <c:v>1.4689378065646701E-4</c:v>
                </c:pt>
                <c:pt idx="47665">
                  <c:v>1.2640725242734401E-4</c:v>
                </c:pt>
                <c:pt idx="47666">
                  <c:v>2.5801210509975802E-3</c:v>
                </c:pt>
                <c:pt idx="47667">
                  <c:v>4.57078074989034E-4</c:v>
                </c:pt>
                <c:pt idx="47668">
                  <c:v>3.4917387070517802E-7</c:v>
                </c:pt>
                <c:pt idx="47669">
                  <c:v>7.7730446614801604E-3</c:v>
                </c:pt>
                <c:pt idx="47670">
                  <c:v>1.8140156074591301E-7</c:v>
                </c:pt>
                <c:pt idx="47671">
                  <c:v>2.6900646753531599E-3</c:v>
                </c:pt>
                <c:pt idx="47672">
                  <c:v>9.1786461461077994E-8</c:v>
                </c:pt>
                <c:pt idx="47673">
                  <c:v>4.87031230741385E-4</c:v>
                </c:pt>
                <c:pt idx="47674">
                  <c:v>1.95538910597529E-4</c:v>
                </c:pt>
                <c:pt idx="47675">
                  <c:v>1.32289293461902E-2</c:v>
                </c:pt>
                <c:pt idx="47676">
                  <c:v>7.8657721434346301E-4</c:v>
                </c:pt>
                <c:pt idx="47677">
                  <c:v>1.0238936450453999E-4</c:v>
                </c:pt>
                <c:pt idx="47678">
                  <c:v>4.4451793336901602E-3</c:v>
                </c:pt>
                <c:pt idx="47679">
                  <c:v>1.46202419765517E-4</c:v>
                </c:pt>
                <c:pt idx="47680">
                  <c:v>4.9654921864516598E-4</c:v>
                </c:pt>
                <c:pt idx="47681">
                  <c:v>1.4396391490177199E-6</c:v>
                </c:pt>
                <c:pt idx="47682">
                  <c:v>5.4668535070703699E-5</c:v>
                </c:pt>
                <c:pt idx="47683">
                  <c:v>4.6326802521927203E-2</c:v>
                </c:pt>
                <c:pt idx="47684">
                  <c:v>2.37343473527416E-4</c:v>
                </c:pt>
                <c:pt idx="47685">
                  <c:v>1.62669307009378E-2</c:v>
                </c:pt>
                <c:pt idx="47686">
                  <c:v>6.61345990625019E-4</c:v>
                </c:pt>
                <c:pt idx="47687">
                  <c:v>1.06892082376881E-3</c:v>
                </c:pt>
                <c:pt idx="47688">
                  <c:v>8.8514161287044904E-4</c:v>
                </c:pt>
                <c:pt idx="47689">
                  <c:v>4.6543075539527301E-2</c:v>
                </c:pt>
                <c:pt idx="47690">
                  <c:v>0.86866790167279395</c:v>
                </c:pt>
                <c:pt idx="47691">
                  <c:v>8.0711325991927605E-5</c:v>
                </c:pt>
                <c:pt idx="47692">
                  <c:v>3.4174482304848E-7</c:v>
                </c:pt>
                <c:pt idx="47693">
                  <c:v>4.3668022811849099E-3</c:v>
                </c:pt>
                <c:pt idx="47694">
                  <c:v>1.26270532022313E-4</c:v>
                </c:pt>
                <c:pt idx="47695">
                  <c:v>3.59350955784895E-4</c:v>
                </c:pt>
                <c:pt idx="47696">
                  <c:v>0.36429253392815297</c:v>
                </c:pt>
                <c:pt idx="47697">
                  <c:v>1.3164217742616199E-6</c:v>
                </c:pt>
                <c:pt idx="47698">
                  <c:v>3.7468186521267101E-4</c:v>
                </c:pt>
                <c:pt idx="47699">
                  <c:v>1.1921847436320601E-4</c:v>
                </c:pt>
                <c:pt idx="47700">
                  <c:v>1.1286986606728999E-4</c:v>
                </c:pt>
                <c:pt idx="47701">
                  <c:v>1.41977870799434E-4</c:v>
                </c:pt>
                <c:pt idx="47702">
                  <c:v>2.8599349897913299E-7</c:v>
                </c:pt>
                <c:pt idx="47703">
                  <c:v>1.11546046086154E-4</c:v>
                </c:pt>
                <c:pt idx="47704">
                  <c:v>3.65304959981907E-2</c:v>
                </c:pt>
                <c:pt idx="47705">
                  <c:v>3.6000802630144497E-2</c:v>
                </c:pt>
                <c:pt idx="47706">
                  <c:v>7.6392091324534595E-4</c:v>
                </c:pt>
                <c:pt idx="47707">
                  <c:v>3.07474419954013E-3</c:v>
                </c:pt>
                <c:pt idx="47708">
                  <c:v>2.9248016929147E-5</c:v>
                </c:pt>
                <c:pt idx="47709">
                  <c:v>4.2964834791299799E-7</c:v>
                </c:pt>
                <c:pt idx="47710">
                  <c:v>5.5085143060954701E-3</c:v>
                </c:pt>
                <c:pt idx="47711">
                  <c:v>1.4678223192628799E-4</c:v>
                </c:pt>
                <c:pt idx="47712">
                  <c:v>6.2063324496121995E-5</c:v>
                </c:pt>
                <c:pt idx="47713">
                  <c:v>2.78352682868747E-4</c:v>
                </c:pt>
                <c:pt idx="47714">
                  <c:v>4.0638153021567104E-3</c:v>
                </c:pt>
                <c:pt idx="47715">
                  <c:v>4.4047980282830299E-4</c:v>
                </c:pt>
                <c:pt idx="47716">
                  <c:v>5.2255021255668303E-3</c:v>
                </c:pt>
                <c:pt idx="47717">
                  <c:v>6.6094759982761005E-4</c:v>
                </c:pt>
                <c:pt idx="47718">
                  <c:v>1.01567703156231E-3</c:v>
                </c:pt>
                <c:pt idx="47719">
                  <c:v>7.0745323215964098E-3</c:v>
                </c:pt>
                <c:pt idx="47720">
                  <c:v>6.4455713571178396E-4</c:v>
                </c:pt>
                <c:pt idx="47721">
                  <c:v>3.1065376185680498E-7</c:v>
                </c:pt>
                <c:pt idx="47722">
                  <c:v>1.83517344820124E-2</c:v>
                </c:pt>
                <c:pt idx="47723">
                  <c:v>0.15226166384684101</c:v>
                </c:pt>
                <c:pt idx="47724">
                  <c:v>7.4097637640487999E-4</c:v>
                </c:pt>
                <c:pt idx="47725">
                  <c:v>2.8409380982113699E-3</c:v>
                </c:pt>
                <c:pt idx="47726">
                  <c:v>5.0238392588846997E-3</c:v>
                </c:pt>
                <c:pt idx="47727">
                  <c:v>1.4332232708028701E-3</c:v>
                </c:pt>
                <c:pt idx="47728">
                  <c:v>6.2474461222237904E-3</c:v>
                </c:pt>
                <c:pt idx="47729">
                  <c:v>2.4507099528661498E-6</c:v>
                </c:pt>
                <c:pt idx="47730">
                  <c:v>5.4138259213645503E-3</c:v>
                </c:pt>
                <c:pt idx="47731">
                  <c:v>9.5005990017873605E-5</c:v>
                </c:pt>
                <c:pt idx="47732">
                  <c:v>1.69573847427495E-6</c:v>
                </c:pt>
                <c:pt idx="47733">
                  <c:v>4.2807965950634498E-4</c:v>
                </c:pt>
                <c:pt idx="47734">
                  <c:v>4.68672660876954E-7</c:v>
                </c:pt>
                <c:pt idx="47735">
                  <c:v>8.6284095279905301E-7</c:v>
                </c:pt>
                <c:pt idx="47736">
                  <c:v>5.1885232212708398E-3</c:v>
                </c:pt>
                <c:pt idx="47737">
                  <c:v>5.2983411041002397E-4</c:v>
                </c:pt>
                <c:pt idx="47738">
                  <c:v>9.7404078959326904E-4</c:v>
                </c:pt>
                <c:pt idx="47739">
                  <c:v>3.93785395878687E-3</c:v>
                </c:pt>
                <c:pt idx="47740">
                  <c:v>1.4666313824267601E-2</c:v>
                </c:pt>
                <c:pt idx="47741">
                  <c:v>4.7976353813526697E-2</c:v>
                </c:pt>
                <c:pt idx="47742">
                  <c:v>2.8642116016107302E-3</c:v>
                </c:pt>
                <c:pt idx="47743">
                  <c:v>1.0126182367802101E-3</c:v>
                </c:pt>
                <c:pt idx="47744">
                  <c:v>9.7765466295323897E-5</c:v>
                </c:pt>
                <c:pt idx="47745">
                  <c:v>2.78998333281763E-4</c:v>
                </c:pt>
                <c:pt idx="47746">
                  <c:v>3.5841720681056599E-4</c:v>
                </c:pt>
                <c:pt idx="47747">
                  <c:v>4.3259127726319298E-2</c:v>
                </c:pt>
                <c:pt idx="47748">
                  <c:v>1.3283784797628E-2</c:v>
                </c:pt>
                <c:pt idx="47749">
                  <c:v>2.1128916301555601E-2</c:v>
                </c:pt>
                <c:pt idx="47750">
                  <c:v>1.1632361496381399E-4</c:v>
                </c:pt>
                <c:pt idx="47751">
                  <c:v>9.6562429819626109E-7</c:v>
                </c:pt>
                <c:pt idx="47752">
                  <c:v>2.6077801923857198E-3</c:v>
                </c:pt>
                <c:pt idx="47753">
                  <c:v>4.6592964369258402E-2</c:v>
                </c:pt>
                <c:pt idx="47754">
                  <c:v>5.51249671149562E-4</c:v>
                </c:pt>
                <c:pt idx="47755">
                  <c:v>1.09587266548481E-3</c:v>
                </c:pt>
                <c:pt idx="47756">
                  <c:v>7.5632804423163601E-3</c:v>
                </c:pt>
                <c:pt idx="47757">
                  <c:v>4.22496401090557E-4</c:v>
                </c:pt>
                <c:pt idx="47758">
                  <c:v>1.0688148142000899E-6</c:v>
                </c:pt>
                <c:pt idx="47759">
                  <c:v>0.819889225882248</c:v>
                </c:pt>
                <c:pt idx="47760">
                  <c:v>4.4067984506786497E-3</c:v>
                </c:pt>
                <c:pt idx="47761">
                  <c:v>4.2295637310979701E-4</c:v>
                </c:pt>
                <c:pt idx="47762">
                  <c:v>1.5736625505031299E-4</c:v>
                </c:pt>
                <c:pt idx="47763">
                  <c:v>9.6115933078365004E-5</c:v>
                </c:pt>
                <c:pt idx="47764">
                  <c:v>7.1529199698856503E-5</c:v>
                </c:pt>
                <c:pt idx="47765">
                  <c:v>1.7627634463426099E-2</c:v>
                </c:pt>
                <c:pt idx="47766">
                  <c:v>8.7435861450046204E-5</c:v>
                </c:pt>
                <c:pt idx="47767">
                  <c:v>6.22966256419593E-3</c:v>
                </c:pt>
                <c:pt idx="47768">
                  <c:v>2.50475388977822E-2</c:v>
                </c:pt>
                <c:pt idx="47769">
                  <c:v>1.9935729059662801E-5</c:v>
                </c:pt>
                <c:pt idx="47770">
                  <c:v>3.6163470004663198E-6</c:v>
                </c:pt>
                <c:pt idx="47771">
                  <c:v>4.9686009691997203E-5</c:v>
                </c:pt>
                <c:pt idx="47772">
                  <c:v>8.7087847218473804E-5</c:v>
                </c:pt>
                <c:pt idx="47773">
                  <c:v>3.1916180015350601E-7</c:v>
                </c:pt>
                <c:pt idx="47774">
                  <c:v>1.7419486634417299E-4</c:v>
                </c:pt>
                <c:pt idx="47775">
                  <c:v>7.42686284636456E-5</c:v>
                </c:pt>
                <c:pt idx="47776">
                  <c:v>5.04270843437631E-7</c:v>
                </c:pt>
                <c:pt idx="47777">
                  <c:v>3.00227692358184E-7</c:v>
                </c:pt>
                <c:pt idx="47778">
                  <c:v>1.9104540739658E-4</c:v>
                </c:pt>
                <c:pt idx="47779">
                  <c:v>1.22032267293205E-4</c:v>
                </c:pt>
                <c:pt idx="47780">
                  <c:v>5.7599927988080797E-5</c:v>
                </c:pt>
                <c:pt idx="47781">
                  <c:v>1.6136104162436899E-2</c:v>
                </c:pt>
                <c:pt idx="47782">
                  <c:v>3.0207721951456602E-4</c:v>
                </c:pt>
                <c:pt idx="47783">
                  <c:v>6.2165049222152896E-5</c:v>
                </c:pt>
                <c:pt idx="47784">
                  <c:v>3.9734106895406598E-7</c:v>
                </c:pt>
                <c:pt idx="47785">
                  <c:v>1.7244655339612E-6</c:v>
                </c:pt>
                <c:pt idx="47786">
                  <c:v>0.122940127159868</c:v>
                </c:pt>
                <c:pt idx="47787">
                  <c:v>8.4261276229138007E-3</c:v>
                </c:pt>
                <c:pt idx="47788">
                  <c:v>1.2342542502066501E-3</c:v>
                </c:pt>
                <c:pt idx="47789">
                  <c:v>3.2016198341016001E-4</c:v>
                </c:pt>
                <c:pt idx="47790">
                  <c:v>5.6508764790070696E-6</c:v>
                </c:pt>
                <c:pt idx="47791">
                  <c:v>3.5203953291591802E-2</c:v>
                </c:pt>
                <c:pt idx="47792">
                  <c:v>2.6844570189413601E-3</c:v>
                </c:pt>
                <c:pt idx="47793">
                  <c:v>9.0217312194328502E-5</c:v>
                </c:pt>
                <c:pt idx="47794">
                  <c:v>1.3022845518536E-4</c:v>
                </c:pt>
                <c:pt idx="47795">
                  <c:v>1.1994037427662701E-3</c:v>
                </c:pt>
                <c:pt idx="47796">
                  <c:v>2.2134946786889E-6</c:v>
                </c:pt>
                <c:pt idx="47797">
                  <c:v>2.2219877905946799E-3</c:v>
                </c:pt>
                <c:pt idx="47798">
                  <c:v>3.1871138138585899E-4</c:v>
                </c:pt>
                <c:pt idx="47799">
                  <c:v>3.5020790721489099E-6</c:v>
                </c:pt>
                <c:pt idx="47800">
                  <c:v>7.9615650847523502E-5</c:v>
                </c:pt>
                <c:pt idx="47801">
                  <c:v>1.36775495261918E-3</c:v>
                </c:pt>
                <c:pt idx="47802">
                  <c:v>6.4937088096701605E-4</c:v>
                </c:pt>
                <c:pt idx="47803">
                  <c:v>2.9186874222083799E-3</c:v>
                </c:pt>
                <c:pt idx="47804">
                  <c:v>1.06325887151752E-4</c:v>
                </c:pt>
                <c:pt idx="47805">
                  <c:v>9.5011481960072296E-4</c:v>
                </c:pt>
                <c:pt idx="47806">
                  <c:v>7.05704316234324E-5</c:v>
                </c:pt>
                <c:pt idx="47807">
                  <c:v>5.5566436183689498E-5</c:v>
                </c:pt>
                <c:pt idx="47808">
                  <c:v>1.48709917755059E-4</c:v>
                </c:pt>
                <c:pt idx="47809">
                  <c:v>1.9279055992036599E-3</c:v>
                </c:pt>
                <c:pt idx="47810">
                  <c:v>1.9392483016364599E-4</c:v>
                </c:pt>
                <c:pt idx="47811">
                  <c:v>3.5010760162786897E-2</c:v>
                </c:pt>
                <c:pt idx="47812">
                  <c:v>2.6850193463622898E-2</c:v>
                </c:pt>
                <c:pt idx="47813">
                  <c:v>8.1317038540120704E-4</c:v>
                </c:pt>
                <c:pt idx="47814">
                  <c:v>9.1186211144147201E-5</c:v>
                </c:pt>
                <c:pt idx="47815">
                  <c:v>3.2718347653134501E-3</c:v>
                </c:pt>
                <c:pt idx="47816">
                  <c:v>1.72703784122297E-3</c:v>
                </c:pt>
                <c:pt idx="47817">
                  <c:v>1.1120485147346801E-6</c:v>
                </c:pt>
                <c:pt idx="47818">
                  <c:v>3.6081714642338799E-3</c:v>
                </c:pt>
                <c:pt idx="47819">
                  <c:v>8.6224428650883095E-4</c:v>
                </c:pt>
                <c:pt idx="47820">
                  <c:v>6.6133158785511804E-3</c:v>
                </c:pt>
                <c:pt idx="47821">
                  <c:v>1.88651282275138E-3</c:v>
                </c:pt>
                <c:pt idx="47822">
                  <c:v>4.7357531875484903E-3</c:v>
                </c:pt>
                <c:pt idx="47823">
                  <c:v>2.3250548714400001E-4</c:v>
                </c:pt>
                <c:pt idx="47824">
                  <c:v>4.4028064625620901E-5</c:v>
                </c:pt>
                <c:pt idx="47825">
                  <c:v>1.37588990843411E-2</c:v>
                </c:pt>
                <c:pt idx="47826">
                  <c:v>2.1373228361978399E-5</c:v>
                </c:pt>
                <c:pt idx="47827">
                  <c:v>1.92323952890066E-4</c:v>
                </c:pt>
                <c:pt idx="47828">
                  <c:v>8.11870656701041E-4</c:v>
                </c:pt>
                <c:pt idx="47829">
                  <c:v>1.9418985453522499E-4</c:v>
                </c:pt>
                <c:pt idx="47830">
                  <c:v>8.5296992599419496E-7</c:v>
                </c:pt>
                <c:pt idx="47831">
                  <c:v>2.8156351008365998E-2</c:v>
                </c:pt>
                <c:pt idx="47832">
                  <c:v>3.9115587946460598E-4</c:v>
                </c:pt>
                <c:pt idx="47833">
                  <c:v>3.3404322108945698E-4</c:v>
                </c:pt>
                <c:pt idx="47834">
                  <c:v>9.1072105063650798E-4</c:v>
                </c:pt>
                <c:pt idx="47835">
                  <c:v>1.9755683045125099E-3</c:v>
                </c:pt>
                <c:pt idx="47836">
                  <c:v>5.3375688964487203E-5</c:v>
                </c:pt>
                <c:pt idx="47837">
                  <c:v>3.2687643713518299E-6</c:v>
                </c:pt>
                <c:pt idx="47838">
                  <c:v>7.7376569821630404E-4</c:v>
                </c:pt>
                <c:pt idx="47839">
                  <c:v>4.3366213665618804E-3</c:v>
                </c:pt>
                <c:pt idx="47840">
                  <c:v>2.5547491514418401E-4</c:v>
                </c:pt>
                <c:pt idx="47841">
                  <c:v>1.2908989466811601E-3</c:v>
                </c:pt>
                <c:pt idx="47842">
                  <c:v>6.2338168694278696E-3</c:v>
                </c:pt>
                <c:pt idx="47843">
                  <c:v>3.7567125573877001E-4</c:v>
                </c:pt>
                <c:pt idx="47844">
                  <c:v>1.0684243676266E-5</c:v>
                </c:pt>
                <c:pt idx="47845">
                  <c:v>7.8469069153993508E-3</c:v>
                </c:pt>
                <c:pt idx="47846">
                  <c:v>3.54736685142368E-3</c:v>
                </c:pt>
                <c:pt idx="47847">
                  <c:v>1.94084380047426E-4</c:v>
                </c:pt>
                <c:pt idx="47848">
                  <c:v>1.0206896009898299E-3</c:v>
                </c:pt>
                <c:pt idx="47849">
                  <c:v>3.6975857793378601E-3</c:v>
                </c:pt>
                <c:pt idx="47850">
                  <c:v>5.3351213431845604E-7</c:v>
                </c:pt>
                <c:pt idx="47851">
                  <c:v>2.6929659541277601E-2</c:v>
                </c:pt>
                <c:pt idx="47852">
                  <c:v>1.6173582455320101E-4</c:v>
                </c:pt>
                <c:pt idx="47853">
                  <c:v>4.4858958418420997E-3</c:v>
                </c:pt>
                <c:pt idx="47854">
                  <c:v>2.1820715560379599E-3</c:v>
                </c:pt>
                <c:pt idx="47855">
                  <c:v>6.7602268078035301E-3</c:v>
                </c:pt>
                <c:pt idx="47856">
                  <c:v>1.2119738754249401E-3</c:v>
                </c:pt>
                <c:pt idx="47857">
                  <c:v>1.8750978038110599E-2</c:v>
                </c:pt>
                <c:pt idx="47858">
                  <c:v>1.96499053632252E-3</c:v>
                </c:pt>
                <c:pt idx="47859">
                  <c:v>1.3786993209599599E-3</c:v>
                </c:pt>
                <c:pt idx="47860">
                  <c:v>1.6286292856963001E-2</c:v>
                </c:pt>
                <c:pt idx="47861">
                  <c:v>1.68961896320933E-2</c:v>
                </c:pt>
                <c:pt idx="47862">
                  <c:v>6.7479786560878098E-5</c:v>
                </c:pt>
                <c:pt idx="47863">
                  <c:v>2.3761250553272599E-3</c:v>
                </c:pt>
                <c:pt idx="47864">
                  <c:v>7.8616974776641303E-5</c:v>
                </c:pt>
                <c:pt idx="47865">
                  <c:v>5.3912552672212097E-3</c:v>
                </c:pt>
                <c:pt idx="47866">
                  <c:v>2.1844120112325801E-4</c:v>
                </c:pt>
                <c:pt idx="47867">
                  <c:v>5.67044401429306E-3</c:v>
                </c:pt>
                <c:pt idx="47868">
                  <c:v>1.0441049780710101E-6</c:v>
                </c:pt>
                <c:pt idx="47869">
                  <c:v>1.1688840766487601E-6</c:v>
                </c:pt>
                <c:pt idx="47870">
                  <c:v>1.3574218948625801E-4</c:v>
                </c:pt>
                <c:pt idx="47871">
                  <c:v>2.3559152592859001E-4</c:v>
                </c:pt>
                <c:pt idx="47872">
                  <c:v>6.9154968531196599E-4</c:v>
                </c:pt>
                <c:pt idx="47873">
                  <c:v>1.34166126357022E-3</c:v>
                </c:pt>
                <c:pt idx="47874">
                  <c:v>4.0163536250841398E-4</c:v>
                </c:pt>
                <c:pt idx="47875">
                  <c:v>1.4856619875050501E-6</c:v>
                </c:pt>
                <c:pt idx="47876">
                  <c:v>1.6933523296967701E-3</c:v>
                </c:pt>
                <c:pt idx="47877">
                  <c:v>2.09659981787325E-4</c:v>
                </c:pt>
                <c:pt idx="47878">
                  <c:v>2.0725686084254E-4</c:v>
                </c:pt>
                <c:pt idx="47879">
                  <c:v>5.1344121020168603E-4</c:v>
                </c:pt>
                <c:pt idx="47880">
                  <c:v>3.4649994636001198E-7</c:v>
                </c:pt>
                <c:pt idx="47881">
                  <c:v>6.0021820090852898E-2</c:v>
                </c:pt>
                <c:pt idx="47882">
                  <c:v>1.68270052029185E-2</c:v>
                </c:pt>
                <c:pt idx="47883">
                  <c:v>3.0564548520517199E-2</c:v>
                </c:pt>
                <c:pt idx="47884">
                  <c:v>1.5559947408878499E-4</c:v>
                </c:pt>
                <c:pt idx="47885">
                  <c:v>4.1392285436332296E-3</c:v>
                </c:pt>
                <c:pt idx="47886">
                  <c:v>1.2898161492288699E-2</c:v>
                </c:pt>
                <c:pt idx="47887">
                  <c:v>1.38789356058369E-2</c:v>
                </c:pt>
                <c:pt idx="47888">
                  <c:v>7.9580683187626899E-2</c:v>
                </c:pt>
                <c:pt idx="47889">
                  <c:v>3.0572098746616599E-3</c:v>
                </c:pt>
                <c:pt idx="47890">
                  <c:v>1.5901467748691199E-5</c:v>
                </c:pt>
                <c:pt idx="47891">
                  <c:v>4.2265649889581001E-4</c:v>
                </c:pt>
                <c:pt idx="47892">
                  <c:v>6.8361322782409901E-3</c:v>
                </c:pt>
                <c:pt idx="47893">
                  <c:v>2.0246049283150799E-3</c:v>
                </c:pt>
                <c:pt idx="47894">
                  <c:v>1.3195106963123001E-4</c:v>
                </c:pt>
                <c:pt idx="47895">
                  <c:v>1.8241104633301001E-3</c:v>
                </c:pt>
                <c:pt idx="47896">
                  <c:v>2.62767696608186E-2</c:v>
                </c:pt>
                <c:pt idx="47897">
                  <c:v>3.0890550764620999E-3</c:v>
                </c:pt>
                <c:pt idx="47898">
                  <c:v>2.03805065321822E-4</c:v>
                </c:pt>
                <c:pt idx="47899">
                  <c:v>8.2090623607662897E-3</c:v>
                </c:pt>
                <c:pt idx="47900">
                  <c:v>2.7498725016425203E-4</c:v>
                </c:pt>
                <c:pt idx="47901">
                  <c:v>7.8767746300029608E-3</c:v>
                </c:pt>
                <c:pt idx="47902">
                  <c:v>4.5162295909392204E-3</c:v>
                </c:pt>
                <c:pt idx="47903">
                  <c:v>2.3980654725512699E-2</c:v>
                </c:pt>
                <c:pt idx="47904">
                  <c:v>7.4076988206548801E-7</c:v>
                </c:pt>
                <c:pt idx="47905">
                  <c:v>1.3499321799265199E-6</c:v>
                </c:pt>
                <c:pt idx="47906">
                  <c:v>1.0297336490039999E-4</c:v>
                </c:pt>
                <c:pt idx="47907">
                  <c:v>8.7217312367067197E-4</c:v>
                </c:pt>
                <c:pt idx="47908">
                  <c:v>6.8475590087379305E-7</c:v>
                </c:pt>
                <c:pt idx="47909">
                  <c:v>1.37881988456282E-3</c:v>
                </c:pt>
                <c:pt idx="47910">
                  <c:v>1.7891080303723901E-5</c:v>
                </c:pt>
                <c:pt idx="47911">
                  <c:v>2.3366390676275299E-4</c:v>
                </c:pt>
                <c:pt idx="47912">
                  <c:v>9.3979336594194696E-4</c:v>
                </c:pt>
                <c:pt idx="47913">
                  <c:v>7.5255180010684694E-2</c:v>
                </c:pt>
                <c:pt idx="47914">
                  <c:v>0.36574707024235997</c:v>
                </c:pt>
                <c:pt idx="47915">
                  <c:v>3.4710713287429203E-2</c:v>
                </c:pt>
                <c:pt idx="47916">
                  <c:v>1.5357550326309201E-5</c:v>
                </c:pt>
                <c:pt idx="47917">
                  <c:v>1.0064518869333201E-2</c:v>
                </c:pt>
                <c:pt idx="47918">
                  <c:v>1.21452604897607E-4</c:v>
                </c:pt>
                <c:pt idx="47919">
                  <c:v>8.8425503519289107E-3</c:v>
                </c:pt>
                <c:pt idx="47920">
                  <c:v>6.30400941137312E-4</c:v>
                </c:pt>
                <c:pt idx="47921">
                  <c:v>1.2456171206765899E-3</c:v>
                </c:pt>
                <c:pt idx="47922">
                  <c:v>2.1690535252122999E-4</c:v>
                </c:pt>
                <c:pt idx="47923">
                  <c:v>6.46251155541833E-3</c:v>
                </c:pt>
                <c:pt idx="47924">
                  <c:v>2.6484173866984202E-4</c:v>
                </c:pt>
                <c:pt idx="47925">
                  <c:v>2.0166729062237099E-2</c:v>
                </c:pt>
                <c:pt idx="47926">
                  <c:v>5.8117003707107298E-4</c:v>
                </c:pt>
                <c:pt idx="47927">
                  <c:v>8.1077353596730795E-4</c:v>
                </c:pt>
                <c:pt idx="47928">
                  <c:v>4.9610857967638903E-6</c:v>
                </c:pt>
                <c:pt idx="47929">
                  <c:v>3.8711904871035601E-4</c:v>
                </c:pt>
                <c:pt idx="47930">
                  <c:v>5.2406333791549901E-5</c:v>
                </c:pt>
                <c:pt idx="47931">
                  <c:v>1.29774327687629E-3</c:v>
                </c:pt>
                <c:pt idx="47932">
                  <c:v>4.0247662894554498E-4</c:v>
                </c:pt>
                <c:pt idx="47933">
                  <c:v>2.3408432011667699E-3</c:v>
                </c:pt>
                <c:pt idx="47934">
                  <c:v>4.7491509081200199E-3</c:v>
                </c:pt>
                <c:pt idx="47935">
                  <c:v>6.7274674176181505E-7</c:v>
                </c:pt>
                <c:pt idx="47936">
                  <c:v>2.8253869127017701E-3</c:v>
                </c:pt>
                <c:pt idx="47937">
                  <c:v>4.9965835880541696E-4</c:v>
                </c:pt>
                <c:pt idx="47938">
                  <c:v>4.4485754746823199E-4</c:v>
                </c:pt>
                <c:pt idx="47939">
                  <c:v>1.18282488639372E-3</c:v>
                </c:pt>
                <c:pt idx="47940">
                  <c:v>3.44433889232132E-3</c:v>
                </c:pt>
                <c:pt idx="47941">
                  <c:v>7.3575877995259999E-4</c:v>
                </c:pt>
                <c:pt idx="47942">
                  <c:v>1.4545834738366599E-2</c:v>
                </c:pt>
                <c:pt idx="47943">
                  <c:v>1.02947314944299E-4</c:v>
                </c:pt>
                <c:pt idx="47944">
                  <c:v>2.1764955301183898E-3</c:v>
                </c:pt>
                <c:pt idx="47945">
                  <c:v>3.21525719280506E-4</c:v>
                </c:pt>
                <c:pt idx="47946">
                  <c:v>5.5767766085314697E-4</c:v>
                </c:pt>
                <c:pt idx="47947">
                  <c:v>2.92995734511613E-6</c:v>
                </c:pt>
                <c:pt idx="47948">
                  <c:v>3.2272776923867298E-2</c:v>
                </c:pt>
                <c:pt idx="47949">
                  <c:v>3.5480720279104801E-4</c:v>
                </c:pt>
                <c:pt idx="47950">
                  <c:v>1.14202505189411E-3</c:v>
                </c:pt>
                <c:pt idx="47951">
                  <c:v>0.36723345765083598</c:v>
                </c:pt>
                <c:pt idx="47952">
                  <c:v>5.8760200246093695E-4</c:v>
                </c:pt>
                <c:pt idx="47953">
                  <c:v>3.8756872998242401E-3</c:v>
                </c:pt>
                <c:pt idx="47954">
                  <c:v>2.2680915301797201E-5</c:v>
                </c:pt>
                <c:pt idx="47955">
                  <c:v>2.0772731457204899E-4</c:v>
                </c:pt>
                <c:pt idx="47956">
                  <c:v>3.1147460528206699E-4</c:v>
                </c:pt>
                <c:pt idx="47957">
                  <c:v>2.2253581563281802E-3</c:v>
                </c:pt>
                <c:pt idx="47958">
                  <c:v>1.03899770798282E-4</c:v>
                </c:pt>
                <c:pt idx="47959">
                  <c:v>4.0108833154296697E-2</c:v>
                </c:pt>
                <c:pt idx="47960">
                  <c:v>1.96850229827329E-6</c:v>
                </c:pt>
                <c:pt idx="47961">
                  <c:v>6.3645287986411096E-4</c:v>
                </c:pt>
                <c:pt idx="47962">
                  <c:v>0.27694575031442897</c:v>
                </c:pt>
                <c:pt idx="47963">
                  <c:v>1.39089626247521E-4</c:v>
                </c:pt>
                <c:pt idx="47964">
                  <c:v>7.9031605257632604E-3</c:v>
                </c:pt>
                <c:pt idx="47965">
                  <c:v>3.4374989914693399E-2</c:v>
                </c:pt>
                <c:pt idx="47966">
                  <c:v>2.4114790282243001E-6</c:v>
                </c:pt>
                <c:pt idx="47967">
                  <c:v>2.14740464443113E-2</c:v>
                </c:pt>
                <c:pt idx="47968">
                  <c:v>1.2527605970243699E-3</c:v>
                </c:pt>
                <c:pt idx="47969">
                  <c:v>3.18089742118813E-6</c:v>
                </c:pt>
                <c:pt idx="47970">
                  <c:v>4.10153358323028E-4</c:v>
                </c:pt>
                <c:pt idx="47971">
                  <c:v>1.53246666528326E-3</c:v>
                </c:pt>
                <c:pt idx="47972">
                  <c:v>8.8838582236570396E-4</c:v>
                </c:pt>
                <c:pt idx="47973">
                  <c:v>1.6021776157200301E-3</c:v>
                </c:pt>
                <c:pt idx="47974">
                  <c:v>4.5884918314678203E-5</c:v>
                </c:pt>
                <c:pt idx="47975">
                  <c:v>1.17809647708498E-3</c:v>
                </c:pt>
                <c:pt idx="47976">
                  <c:v>3.80241564507633E-3</c:v>
                </c:pt>
                <c:pt idx="47977">
                  <c:v>9.5404484326463599E-7</c:v>
                </c:pt>
                <c:pt idx="47978">
                  <c:v>1.1122485971522E-4</c:v>
                </c:pt>
                <c:pt idx="47979">
                  <c:v>6.1685638228242003E-2</c:v>
                </c:pt>
                <c:pt idx="47980">
                  <c:v>9.5696601834888904E-5</c:v>
                </c:pt>
                <c:pt idx="47981">
                  <c:v>5.8101324134086701E-4</c:v>
                </c:pt>
                <c:pt idx="47982">
                  <c:v>1.3583306961217499E-6</c:v>
                </c:pt>
                <c:pt idx="47983">
                  <c:v>3.55561329359924E-3</c:v>
                </c:pt>
                <c:pt idx="47984">
                  <c:v>1.8533054284898499E-4</c:v>
                </c:pt>
                <c:pt idx="47985">
                  <c:v>1.0745552382353101E-6</c:v>
                </c:pt>
                <c:pt idx="47986">
                  <c:v>3.4156411860398802E-7</c:v>
                </c:pt>
                <c:pt idx="47987">
                  <c:v>1.59876216517717E-3</c:v>
                </c:pt>
                <c:pt idx="47988">
                  <c:v>1.1107663887889799E-5</c:v>
                </c:pt>
                <c:pt idx="47989">
                  <c:v>2.2117167624927901E-2</c:v>
                </c:pt>
                <c:pt idx="47990">
                  <c:v>2.0406643259587198E-3</c:v>
                </c:pt>
                <c:pt idx="47991">
                  <c:v>1.86692872499097E-6</c:v>
                </c:pt>
                <c:pt idx="47992">
                  <c:v>7.2028752173192601E-4</c:v>
                </c:pt>
                <c:pt idx="47993">
                  <c:v>8.9821302581484703E-7</c:v>
                </c:pt>
                <c:pt idx="47994">
                  <c:v>4.1150053854178799E-7</c:v>
                </c:pt>
                <c:pt idx="47995">
                  <c:v>1.7649583669349801E-3</c:v>
                </c:pt>
                <c:pt idx="47996">
                  <c:v>3.7022084064087098E-5</c:v>
                </c:pt>
                <c:pt idx="47997">
                  <c:v>8.1998611589836293E-3</c:v>
                </c:pt>
                <c:pt idx="47998">
                  <c:v>9.7724963912317797E-7</c:v>
                </c:pt>
                <c:pt idx="47999">
                  <c:v>1.4169020736786201E-2</c:v>
                </c:pt>
                <c:pt idx="48000">
                  <c:v>1.7677999081434499E-4</c:v>
                </c:pt>
                <c:pt idx="48001">
                  <c:v>1.58872811853467E-4</c:v>
                </c:pt>
                <c:pt idx="48002">
                  <c:v>8.1502531699233598E-3</c:v>
                </c:pt>
                <c:pt idx="48003">
                  <c:v>3.68385410986731E-2</c:v>
                </c:pt>
                <c:pt idx="48004">
                  <c:v>3.22700768916892E-4</c:v>
                </c:pt>
                <c:pt idx="48005">
                  <c:v>5.70045341022961E-5</c:v>
                </c:pt>
                <c:pt idx="48006">
                  <c:v>0.116723572771477</c:v>
                </c:pt>
                <c:pt idx="48007">
                  <c:v>3.89956558044647E-2</c:v>
                </c:pt>
                <c:pt idx="48008">
                  <c:v>2.0215448464275701E-3</c:v>
                </c:pt>
                <c:pt idx="48009">
                  <c:v>7.5317991086474505E-4</c:v>
                </c:pt>
                <c:pt idx="48010">
                  <c:v>4.5063820165199102E-3</c:v>
                </c:pt>
                <c:pt idx="48011">
                  <c:v>4.36225804985916E-2</c:v>
                </c:pt>
                <c:pt idx="48012">
                  <c:v>6.2972642416783096E-3</c:v>
                </c:pt>
                <c:pt idx="48013">
                  <c:v>3.6271554370948499E-4</c:v>
                </c:pt>
                <c:pt idx="48014">
                  <c:v>5.4907954424923103E-4</c:v>
                </c:pt>
                <c:pt idx="48015">
                  <c:v>2.0918897653344901E-4</c:v>
                </c:pt>
                <c:pt idx="48016">
                  <c:v>3.47581445199254E-4</c:v>
                </c:pt>
                <c:pt idx="48017">
                  <c:v>2.7436579214939398E-3</c:v>
                </c:pt>
                <c:pt idx="48018">
                  <c:v>7.70288033706268E-5</c:v>
                </c:pt>
                <c:pt idx="48019">
                  <c:v>1.4070824980393401E-3</c:v>
                </c:pt>
                <c:pt idx="48020">
                  <c:v>3.3780913061458199E-5</c:v>
                </c:pt>
                <c:pt idx="48021">
                  <c:v>2.4901343997157401E-2</c:v>
                </c:pt>
                <c:pt idx="48022">
                  <c:v>2.2424143294738799E-6</c:v>
                </c:pt>
                <c:pt idx="48023">
                  <c:v>2.8415638652838902E-3</c:v>
                </c:pt>
                <c:pt idx="48024">
                  <c:v>1.7323851677595899E-7</c:v>
                </c:pt>
                <c:pt idx="48025">
                  <c:v>5.14191177653867E-3</c:v>
                </c:pt>
                <c:pt idx="48026">
                  <c:v>2.4579224499171302E-2</c:v>
                </c:pt>
                <c:pt idx="48027">
                  <c:v>4.9065229829152903E-7</c:v>
                </c:pt>
                <c:pt idx="48028">
                  <c:v>1.5278623764333799E-2</c:v>
                </c:pt>
                <c:pt idx="48029">
                  <c:v>6.4487665571544305E-4</c:v>
                </c:pt>
                <c:pt idx="48030">
                  <c:v>2.81322613956266E-2</c:v>
                </c:pt>
                <c:pt idx="48031">
                  <c:v>2.6858141885722298E-3</c:v>
                </c:pt>
                <c:pt idx="48032">
                  <c:v>6.0590825145187903E-5</c:v>
                </c:pt>
                <c:pt idx="48033">
                  <c:v>1.0640369609159E-3</c:v>
                </c:pt>
                <c:pt idx="48034">
                  <c:v>1.62607467983392E-4</c:v>
                </c:pt>
                <c:pt idx="48035">
                  <c:v>3.6144089539180598E-4</c:v>
                </c:pt>
                <c:pt idx="48036">
                  <c:v>2.0049436906019501E-4</c:v>
                </c:pt>
                <c:pt idx="48037">
                  <c:v>5.0070673734758403E-2</c:v>
                </c:pt>
                <c:pt idx="48038">
                  <c:v>7.8818992658701904E-4</c:v>
                </c:pt>
                <c:pt idx="48039">
                  <c:v>1.6633894636091998E-2</c:v>
                </c:pt>
                <c:pt idx="48040">
                  <c:v>2.09284662471103E-5</c:v>
                </c:pt>
                <c:pt idx="48041">
                  <c:v>6.3512315752259096E-7</c:v>
                </c:pt>
                <c:pt idx="48042">
                  <c:v>4.5410213002197502E-4</c:v>
                </c:pt>
                <c:pt idx="48043">
                  <c:v>4.9848627457137304E-4</c:v>
                </c:pt>
                <c:pt idx="48044">
                  <c:v>8.3506865651658895E-7</c:v>
                </c:pt>
                <c:pt idx="48045">
                  <c:v>5.6246637084299896E-4</c:v>
                </c:pt>
                <c:pt idx="48046">
                  <c:v>1.1552004313491701E-2</c:v>
                </c:pt>
                <c:pt idx="48047">
                  <c:v>5.3453969164675397E-5</c:v>
                </c:pt>
                <c:pt idx="48048">
                  <c:v>7.3014537679120495E-5</c:v>
                </c:pt>
                <c:pt idx="48049">
                  <c:v>4.3088673111971697E-3</c:v>
                </c:pt>
                <c:pt idx="48050">
                  <c:v>9.1091665287475296E-4</c:v>
                </c:pt>
                <c:pt idx="48051">
                  <c:v>1.5060437190167201E-4</c:v>
                </c:pt>
                <c:pt idx="48052">
                  <c:v>1.8619176346975499E-4</c:v>
                </c:pt>
                <c:pt idx="48053">
                  <c:v>1.4027914914660699E-3</c:v>
                </c:pt>
                <c:pt idx="48054">
                  <c:v>3.0366564576069503E-4</c:v>
                </c:pt>
                <c:pt idx="48055">
                  <c:v>0.30140749335852401</c:v>
                </c:pt>
                <c:pt idx="48056">
                  <c:v>1.23003169632377E-3</c:v>
                </c:pt>
                <c:pt idx="48057">
                  <c:v>1.19658973758188E-4</c:v>
                </c:pt>
                <c:pt idx="48058">
                  <c:v>3.7360715529654601E-2</c:v>
                </c:pt>
                <c:pt idx="48059">
                  <c:v>9.8431665022961096E-3</c:v>
                </c:pt>
                <c:pt idx="48060">
                  <c:v>1.40295566651854E-2</c:v>
                </c:pt>
                <c:pt idx="48061">
                  <c:v>5.0039800646080305E-7</c:v>
                </c:pt>
                <c:pt idx="48062">
                  <c:v>1.9970736574048799E-3</c:v>
                </c:pt>
                <c:pt idx="48063">
                  <c:v>9.1743710044410996E-5</c:v>
                </c:pt>
                <c:pt idx="48064">
                  <c:v>6.3496823016054001E-4</c:v>
                </c:pt>
                <c:pt idx="48065">
                  <c:v>1.150104288437E-4</c:v>
                </c:pt>
                <c:pt idx="48066">
                  <c:v>3.8870781459176499E-3</c:v>
                </c:pt>
                <c:pt idx="48067">
                  <c:v>1.4503156008971701E-4</c:v>
                </c:pt>
                <c:pt idx="48068">
                  <c:v>9.7019686495163501E-6</c:v>
                </c:pt>
                <c:pt idx="48069">
                  <c:v>1.3455620727966799E-2</c:v>
                </c:pt>
                <c:pt idx="48070">
                  <c:v>1.81435274190733E-3</c:v>
                </c:pt>
                <c:pt idx="48071">
                  <c:v>7.9324186920385001E-5</c:v>
                </c:pt>
                <c:pt idx="48072">
                  <c:v>6.9470566705969003E-4</c:v>
                </c:pt>
                <c:pt idx="48073">
                  <c:v>2.6235660279319599E-4</c:v>
                </c:pt>
                <c:pt idx="48074">
                  <c:v>1.3020986312838299E-6</c:v>
                </c:pt>
                <c:pt idx="48075">
                  <c:v>2.88254249613293E-2</c:v>
                </c:pt>
                <c:pt idx="48076">
                  <c:v>1.41397591489572E-3</c:v>
                </c:pt>
                <c:pt idx="48077">
                  <c:v>5.6086632017445003E-5</c:v>
                </c:pt>
                <c:pt idx="48078">
                  <c:v>3.5850653007102298E-3</c:v>
                </c:pt>
                <c:pt idx="48079">
                  <c:v>7.3613410535727498E-7</c:v>
                </c:pt>
                <c:pt idx="48080">
                  <c:v>3.6121609393572799E-4</c:v>
                </c:pt>
                <c:pt idx="48081">
                  <c:v>1.6390278463301901E-2</c:v>
                </c:pt>
                <c:pt idx="48082">
                  <c:v>9.3220836224684704E-5</c:v>
                </c:pt>
                <c:pt idx="48083">
                  <c:v>1.2155559291316701E-4</c:v>
                </c:pt>
                <c:pt idx="48084">
                  <c:v>6.21539573803736E-5</c:v>
                </c:pt>
                <c:pt idx="48085">
                  <c:v>1.36074829627568E-6</c:v>
                </c:pt>
                <c:pt idx="48086">
                  <c:v>4.8558710349946201E-5</c:v>
                </c:pt>
                <c:pt idx="48087">
                  <c:v>1.3171818321292899E-3</c:v>
                </c:pt>
                <c:pt idx="48088">
                  <c:v>1.10416638116446E-3</c:v>
                </c:pt>
                <c:pt idx="48089">
                  <c:v>5.5793839730538402E-4</c:v>
                </c:pt>
                <c:pt idx="48090">
                  <c:v>4.62344958792597E-2</c:v>
                </c:pt>
                <c:pt idx="48091">
                  <c:v>4.13856279402497E-3</c:v>
                </c:pt>
                <c:pt idx="48092">
                  <c:v>5.1773609156758903E-2</c:v>
                </c:pt>
                <c:pt idx="48093">
                  <c:v>1.5884303474332401E-4</c:v>
                </c:pt>
                <c:pt idx="48094">
                  <c:v>2.0221133831204801E-3</c:v>
                </c:pt>
                <c:pt idx="48095">
                  <c:v>6.5118676693661997E-5</c:v>
                </c:pt>
                <c:pt idx="48096">
                  <c:v>1.14078788011533E-5</c:v>
                </c:pt>
                <c:pt idx="48097">
                  <c:v>1.52609308037894E-4</c:v>
                </c:pt>
                <c:pt idx="48098">
                  <c:v>1.15521295625254E-5</c:v>
                </c:pt>
                <c:pt idx="48099">
                  <c:v>1.11533931527527E-6</c:v>
                </c:pt>
                <c:pt idx="48100">
                  <c:v>1.1437332285697799E-4</c:v>
                </c:pt>
                <c:pt idx="48101">
                  <c:v>3.7361412255291701E-2</c:v>
                </c:pt>
                <c:pt idx="48102">
                  <c:v>3.5189403626621103E-2</c:v>
                </c:pt>
                <c:pt idx="48103">
                  <c:v>1.03220857001104E-4</c:v>
                </c:pt>
                <c:pt idx="48104">
                  <c:v>7.0714197937286798E-3</c:v>
                </c:pt>
                <c:pt idx="48105">
                  <c:v>3.1611444949261797E-4</c:v>
                </c:pt>
                <c:pt idx="48106">
                  <c:v>2.4387980628082902E-2</c:v>
                </c:pt>
                <c:pt idx="48107">
                  <c:v>5.7419611555600098E-4</c:v>
                </c:pt>
                <c:pt idx="48108">
                  <c:v>3.2814717498538901E-4</c:v>
                </c:pt>
                <c:pt idx="48109">
                  <c:v>1.7765587634582E-4</c:v>
                </c:pt>
                <c:pt idx="48110">
                  <c:v>2.3631078031797299E-4</c:v>
                </c:pt>
                <c:pt idx="48111">
                  <c:v>1.8663509285680401E-2</c:v>
                </c:pt>
                <c:pt idx="48112">
                  <c:v>1.21281920598716E-4</c:v>
                </c:pt>
                <c:pt idx="48113">
                  <c:v>1.3372762394869999E-2</c:v>
                </c:pt>
                <c:pt idx="48114">
                  <c:v>1.7164202897569701E-5</c:v>
                </c:pt>
                <c:pt idx="48115">
                  <c:v>0.34431839044529799</c:v>
                </c:pt>
                <c:pt idx="48116">
                  <c:v>8.0374352506523493E-6</c:v>
                </c:pt>
                <c:pt idx="48117">
                  <c:v>1.6197307463219999E-5</c:v>
                </c:pt>
                <c:pt idx="48118">
                  <c:v>1.0552769116041901E-3</c:v>
                </c:pt>
                <c:pt idx="48119">
                  <c:v>2.68897712230287E-6</c:v>
                </c:pt>
                <c:pt idx="48120">
                  <c:v>1.17981505574608E-4</c:v>
                </c:pt>
                <c:pt idx="48121">
                  <c:v>3.2579494563832502E-3</c:v>
                </c:pt>
                <c:pt idx="48122">
                  <c:v>3.2038160818604E-4</c:v>
                </c:pt>
                <c:pt idx="48123">
                  <c:v>2.6232254672419901E-4</c:v>
                </c:pt>
                <c:pt idx="48124">
                  <c:v>1.1539632345833599E-5</c:v>
                </c:pt>
                <c:pt idx="48125">
                  <c:v>6.4715507404674205E-5</c:v>
                </c:pt>
                <c:pt idx="48126">
                  <c:v>3.0616275689439398E-7</c:v>
                </c:pt>
                <c:pt idx="48127">
                  <c:v>2.35518445133827E-7</c:v>
                </c:pt>
                <c:pt idx="48128">
                  <c:v>4.4965792250050901E-2</c:v>
                </c:pt>
                <c:pt idx="48129">
                  <c:v>4.6914340508084801E-5</c:v>
                </c:pt>
                <c:pt idx="48130">
                  <c:v>2.17682510778444E-5</c:v>
                </c:pt>
                <c:pt idx="48131">
                  <c:v>3.1815123993268801E-7</c:v>
                </c:pt>
                <c:pt idx="48132">
                  <c:v>1.0982431792489801E-3</c:v>
                </c:pt>
                <c:pt idx="48133">
                  <c:v>3.0324541139277099E-5</c:v>
                </c:pt>
                <c:pt idx="48134">
                  <c:v>3.5966419284732798E-3</c:v>
                </c:pt>
                <c:pt idx="48135">
                  <c:v>3.65119282253137E-4</c:v>
                </c:pt>
                <c:pt idx="48136">
                  <c:v>7.2204666224129398E-3</c:v>
                </c:pt>
                <c:pt idx="48137">
                  <c:v>5.7283484538123695E-4</c:v>
                </c:pt>
                <c:pt idx="48138">
                  <c:v>1.4632269757881801E-2</c:v>
                </c:pt>
                <c:pt idx="48139">
                  <c:v>1.7389787559293601E-3</c:v>
                </c:pt>
                <c:pt idx="48140">
                  <c:v>7.2173889763122497E-4</c:v>
                </c:pt>
                <c:pt idx="48141">
                  <c:v>1.6001929395481501E-4</c:v>
                </c:pt>
                <c:pt idx="48142">
                  <c:v>5.96388221459088E-3</c:v>
                </c:pt>
                <c:pt idx="48143">
                  <c:v>1.29834715014243E-3</c:v>
                </c:pt>
                <c:pt idx="48144">
                  <c:v>5.3307035910098405E-4</c:v>
                </c:pt>
                <c:pt idx="48145">
                  <c:v>3.1469024465692201E-4</c:v>
                </c:pt>
                <c:pt idx="48146">
                  <c:v>7.6535105962149006E-5</c:v>
                </c:pt>
                <c:pt idx="48147">
                  <c:v>2.04525281109552E-4</c:v>
                </c:pt>
                <c:pt idx="48148">
                  <c:v>1.5147834616113399E-4</c:v>
                </c:pt>
                <c:pt idx="48149">
                  <c:v>3.2397350413228498E-2</c:v>
                </c:pt>
                <c:pt idx="48150">
                  <c:v>1.1299070193808601E-2</c:v>
                </c:pt>
                <c:pt idx="48151">
                  <c:v>2.21962516604338E-4</c:v>
                </c:pt>
                <c:pt idx="48152">
                  <c:v>3.4073759032363503E-5</c:v>
                </c:pt>
                <c:pt idx="48153">
                  <c:v>4.2379997311223801E-5</c:v>
                </c:pt>
                <c:pt idx="48154">
                  <c:v>3.0659840319848902E-2</c:v>
                </c:pt>
                <c:pt idx="48155">
                  <c:v>1.9079339144701E-3</c:v>
                </c:pt>
                <c:pt idx="48156">
                  <c:v>3.2323155136799798E-5</c:v>
                </c:pt>
                <c:pt idx="48157">
                  <c:v>3.1179107425821498E-4</c:v>
                </c:pt>
                <c:pt idx="48158">
                  <c:v>7.0477721399024096E-4</c:v>
                </c:pt>
                <c:pt idx="48159">
                  <c:v>4.0397804023871399E-4</c:v>
                </c:pt>
                <c:pt idx="48160">
                  <c:v>5.4704466416185503E-3</c:v>
                </c:pt>
                <c:pt idx="48161">
                  <c:v>4.4270652664495401E-4</c:v>
                </c:pt>
                <c:pt idx="48162">
                  <c:v>2.72646530396495E-3</c:v>
                </c:pt>
                <c:pt idx="48163">
                  <c:v>4.0557413286536398E-3</c:v>
                </c:pt>
                <c:pt idx="48164">
                  <c:v>7.6912272946287304E-4</c:v>
                </c:pt>
                <c:pt idx="48165">
                  <c:v>2.5794105896977202E-4</c:v>
                </c:pt>
                <c:pt idx="48166">
                  <c:v>1.19702862047287E-5</c:v>
                </c:pt>
                <c:pt idx="48167">
                  <c:v>4.4844466451560202E-3</c:v>
                </c:pt>
                <c:pt idx="48168">
                  <c:v>9.9141899621046897E-3</c:v>
                </c:pt>
                <c:pt idx="48169">
                  <c:v>2.5090463000154598E-4</c:v>
                </c:pt>
                <c:pt idx="48170">
                  <c:v>2.14891080078757E-2</c:v>
                </c:pt>
                <c:pt idx="48171">
                  <c:v>7.6784802348838697E-5</c:v>
                </c:pt>
                <c:pt idx="48172">
                  <c:v>3.3992185494938998E-5</c:v>
                </c:pt>
                <c:pt idx="48173">
                  <c:v>1.06207751501383E-2</c:v>
                </c:pt>
                <c:pt idx="48174">
                  <c:v>4.82295620366239E-4</c:v>
                </c:pt>
                <c:pt idx="48175">
                  <c:v>1.1850527334576299E-6</c:v>
                </c:pt>
                <c:pt idx="48176">
                  <c:v>1.0907796479400199E-2</c:v>
                </c:pt>
                <c:pt idx="48177">
                  <c:v>1.06171980040908E-5</c:v>
                </c:pt>
                <c:pt idx="48178">
                  <c:v>4.9501527710015902E-5</c:v>
                </c:pt>
                <c:pt idx="48179">
                  <c:v>1.6011799672346299E-3</c:v>
                </c:pt>
                <c:pt idx="48180">
                  <c:v>6.31516220784978E-3</c:v>
                </c:pt>
                <c:pt idx="48181">
                  <c:v>9.0850079094060502E-4</c:v>
                </c:pt>
                <c:pt idx="48182">
                  <c:v>3.0601054123090199E-5</c:v>
                </c:pt>
                <c:pt idx="48183">
                  <c:v>1.10215213044817E-6</c:v>
                </c:pt>
                <c:pt idx="48184">
                  <c:v>1.11197718203893E-7</c:v>
                </c:pt>
                <c:pt idx="48185">
                  <c:v>2.92785707201864E-2</c:v>
                </c:pt>
                <c:pt idx="48186">
                  <c:v>3.4806236538641401E-5</c:v>
                </c:pt>
                <c:pt idx="48187">
                  <c:v>2.1928528952655998E-2</c:v>
                </c:pt>
                <c:pt idx="48188">
                  <c:v>5.3286534578164502E-5</c:v>
                </c:pt>
                <c:pt idx="48189">
                  <c:v>4.1211804876506201E-6</c:v>
                </c:pt>
                <c:pt idx="48190">
                  <c:v>7.7550224669653596E-5</c:v>
                </c:pt>
                <c:pt idx="48191">
                  <c:v>3.3732968979992403E-5</c:v>
                </c:pt>
                <c:pt idx="48192">
                  <c:v>2.3118501644293701E-2</c:v>
                </c:pt>
                <c:pt idx="48193">
                  <c:v>2.9575729337539599E-3</c:v>
                </c:pt>
                <c:pt idx="48194">
                  <c:v>1.28224160431959E-4</c:v>
                </c:pt>
                <c:pt idx="48195">
                  <c:v>6.5697567685871094E-5</c:v>
                </c:pt>
                <c:pt idx="48196">
                  <c:v>5.3213949656348803E-3</c:v>
                </c:pt>
                <c:pt idx="48197">
                  <c:v>7.4789622111047097E-3</c:v>
                </c:pt>
                <c:pt idx="48198">
                  <c:v>7.9331962118409407E-6</c:v>
                </c:pt>
                <c:pt idx="48199">
                  <c:v>4.3149846154248798E-4</c:v>
                </c:pt>
                <c:pt idx="48200">
                  <c:v>0.10827367053100601</c:v>
                </c:pt>
                <c:pt idx="48201">
                  <c:v>1.8850514156516199E-4</c:v>
                </c:pt>
                <c:pt idx="48202">
                  <c:v>3.8770780474297702E-5</c:v>
                </c:pt>
                <c:pt idx="48203">
                  <c:v>6.7538492572849093E-2</c:v>
                </c:pt>
                <c:pt idx="48204">
                  <c:v>2.1906513941847301E-3</c:v>
                </c:pt>
                <c:pt idx="48205">
                  <c:v>7.9824461041134794E-5</c:v>
                </c:pt>
                <c:pt idx="48206">
                  <c:v>1.79003836012794E-2</c:v>
                </c:pt>
                <c:pt idx="48207">
                  <c:v>3.2953679621772897E-2</c:v>
                </c:pt>
                <c:pt idx="48208">
                  <c:v>3.55135744239221E-4</c:v>
                </c:pt>
                <c:pt idx="48209">
                  <c:v>3.3619272142512699E-5</c:v>
                </c:pt>
                <c:pt idx="48210">
                  <c:v>8.0748429508552003E-2</c:v>
                </c:pt>
                <c:pt idx="48211">
                  <c:v>4.6783959223795699E-5</c:v>
                </c:pt>
                <c:pt idx="48212">
                  <c:v>2.220740801302E-4</c:v>
                </c:pt>
                <c:pt idx="48213">
                  <c:v>7.6221013087067696E-4</c:v>
                </c:pt>
                <c:pt idx="48214">
                  <c:v>4.8301254366952601E-4</c:v>
                </c:pt>
                <c:pt idx="48215">
                  <c:v>6.2325766639920399E-6</c:v>
                </c:pt>
                <c:pt idx="48216">
                  <c:v>4.4073424302660798E-4</c:v>
                </c:pt>
                <c:pt idx="48217">
                  <c:v>7.9840880379628595E-4</c:v>
                </c:pt>
                <c:pt idx="48218">
                  <c:v>4.5568836625710499E-2</c:v>
                </c:pt>
                <c:pt idx="48219">
                  <c:v>1.3118644201498799E-4</c:v>
                </c:pt>
                <c:pt idx="48220">
                  <c:v>2.4817105898485101E-4</c:v>
                </c:pt>
                <c:pt idx="48221">
                  <c:v>9.7470769598538402E-4</c:v>
                </c:pt>
                <c:pt idx="48222">
                  <c:v>2.0940628995405299E-4</c:v>
                </c:pt>
                <c:pt idx="48223">
                  <c:v>2.03178670660683E-2</c:v>
                </c:pt>
                <c:pt idx="48224">
                  <c:v>7.9434140259879796E-6</c:v>
                </c:pt>
                <c:pt idx="48225">
                  <c:v>1.243714602798E-4</c:v>
                </c:pt>
                <c:pt idx="48226">
                  <c:v>2.57381483828591E-7</c:v>
                </c:pt>
                <c:pt idx="48227">
                  <c:v>3.2655341661126699E-2</c:v>
                </c:pt>
                <c:pt idx="48228">
                  <c:v>3.16238237074637E-5</c:v>
                </c:pt>
                <c:pt idx="48229">
                  <c:v>1.0025096218749899E-6</c:v>
                </c:pt>
                <c:pt idx="48230">
                  <c:v>0.368045059189124</c:v>
                </c:pt>
                <c:pt idx="48231">
                  <c:v>1.8814060900254501E-4</c:v>
                </c:pt>
                <c:pt idx="48232">
                  <c:v>1.6696798556080999E-7</c:v>
                </c:pt>
                <c:pt idx="48233">
                  <c:v>2.53947073319342E-4</c:v>
                </c:pt>
                <c:pt idx="48234">
                  <c:v>7.3334808479606295E-4</c:v>
                </c:pt>
                <c:pt idx="48235">
                  <c:v>4.7993535383922897E-5</c:v>
                </c:pt>
                <c:pt idx="48236">
                  <c:v>4.8314126422094204E-7</c:v>
                </c:pt>
                <c:pt idx="48237">
                  <c:v>3.86473821077356E-3</c:v>
                </c:pt>
                <c:pt idx="48238">
                  <c:v>4.5955079108602301E-5</c:v>
                </c:pt>
                <c:pt idx="48239">
                  <c:v>2.0538182526726301E-4</c:v>
                </c:pt>
                <c:pt idx="48240">
                  <c:v>8.9212502486400198E-5</c:v>
                </c:pt>
                <c:pt idx="48241">
                  <c:v>2.3665546759186599E-3</c:v>
                </c:pt>
                <c:pt idx="48242">
                  <c:v>3.1717995461487701E-4</c:v>
                </c:pt>
                <c:pt idx="48243">
                  <c:v>3.4291690430555903E-2</c:v>
                </c:pt>
                <c:pt idx="48244">
                  <c:v>1.5883125386029201E-4</c:v>
                </c:pt>
                <c:pt idx="48245">
                  <c:v>9.5372622363759399E-5</c:v>
                </c:pt>
                <c:pt idx="48246">
                  <c:v>1.4589902354123099E-3</c:v>
                </c:pt>
                <c:pt idx="48247">
                  <c:v>9.2052386389419001E-5</c:v>
                </c:pt>
                <c:pt idx="48248">
                  <c:v>2.5283055857965698E-4</c:v>
                </c:pt>
                <c:pt idx="48249">
                  <c:v>1.01754615214896E-2</c:v>
                </c:pt>
                <c:pt idx="48250">
                  <c:v>1.08249630742028E-4</c:v>
                </c:pt>
                <c:pt idx="48251">
                  <c:v>1.87062108953983E-3</c:v>
                </c:pt>
                <c:pt idx="48252">
                  <c:v>6.63363807313689E-5</c:v>
                </c:pt>
                <c:pt idx="48253">
                  <c:v>4.1164250175199402E-7</c:v>
                </c:pt>
                <c:pt idx="48254">
                  <c:v>4.3275066725394597E-7</c:v>
                </c:pt>
                <c:pt idx="48255">
                  <c:v>4.9350523654579497E-5</c:v>
                </c:pt>
                <c:pt idx="48256">
                  <c:v>3.7593368169517999E-3</c:v>
                </c:pt>
                <c:pt idx="48257">
                  <c:v>6.0698925991741897E-5</c:v>
                </c:pt>
                <c:pt idx="48258">
                  <c:v>1.1544688001947901E-3</c:v>
                </c:pt>
                <c:pt idx="48259">
                  <c:v>1.7833626417885099E-4</c:v>
                </c:pt>
                <c:pt idx="48260">
                  <c:v>5.5449551544179798E-5</c:v>
                </c:pt>
                <c:pt idx="48261">
                  <c:v>5.8037292559100498E-7</c:v>
                </c:pt>
                <c:pt idx="48262">
                  <c:v>1.0921777867595899E-4</c:v>
                </c:pt>
                <c:pt idx="48263">
                  <c:v>7.1223667747429796E-3</c:v>
                </c:pt>
                <c:pt idx="48264">
                  <c:v>6.8935498309102101E-4</c:v>
                </c:pt>
                <c:pt idx="48265">
                  <c:v>1.20346847547297E-4</c:v>
                </c:pt>
                <c:pt idx="48266">
                  <c:v>5.5642431788442097E-7</c:v>
                </c:pt>
                <c:pt idx="48267">
                  <c:v>7.3821143222470003E-3</c:v>
                </c:pt>
                <c:pt idx="48268">
                  <c:v>7.12800425476268E-3</c:v>
                </c:pt>
                <c:pt idx="48269">
                  <c:v>1.8227706634823199E-3</c:v>
                </c:pt>
                <c:pt idx="48270">
                  <c:v>2.3629061308386101E-2</c:v>
                </c:pt>
                <c:pt idx="48271">
                  <c:v>1.7091157335708E-3</c:v>
                </c:pt>
                <c:pt idx="48272">
                  <c:v>3.9582773582000298E-4</c:v>
                </c:pt>
                <c:pt idx="48273">
                  <c:v>4.4714095480635502E-7</c:v>
                </c:pt>
                <c:pt idx="48274">
                  <c:v>9.1957026434892307E-3</c:v>
                </c:pt>
                <c:pt idx="48275">
                  <c:v>1.05930184609702E-3</c:v>
                </c:pt>
                <c:pt idx="48276">
                  <c:v>2.52463676682743E-5</c:v>
                </c:pt>
                <c:pt idx="48277">
                  <c:v>4.1214856158188299E-5</c:v>
                </c:pt>
                <c:pt idx="48278">
                  <c:v>2.6765106968858698E-4</c:v>
                </c:pt>
                <c:pt idx="48279">
                  <c:v>1.9682246990467899E-5</c:v>
                </c:pt>
                <c:pt idx="48280">
                  <c:v>1.3019218217079701E-3</c:v>
                </c:pt>
                <c:pt idx="48281">
                  <c:v>3.8018466054887801E-4</c:v>
                </c:pt>
                <c:pt idx="48282">
                  <c:v>2.61208593394034E-6</c:v>
                </c:pt>
                <c:pt idx="48283">
                  <c:v>5.7538382461084203E-5</c:v>
                </c:pt>
                <c:pt idx="48284">
                  <c:v>5.6089283511983501E-2</c:v>
                </c:pt>
                <c:pt idx="48285">
                  <c:v>9.6882276539325893E-3</c:v>
                </c:pt>
                <c:pt idx="48286">
                  <c:v>1.96652008835712E-3</c:v>
                </c:pt>
                <c:pt idx="48287">
                  <c:v>7.0488155268258704E-2</c:v>
                </c:pt>
                <c:pt idx="48288">
                  <c:v>3.4913661759881501E-5</c:v>
                </c:pt>
                <c:pt idx="48289">
                  <c:v>1.33236997053915E-2</c:v>
                </c:pt>
                <c:pt idx="48290">
                  <c:v>1.15967894560106E-4</c:v>
                </c:pt>
                <c:pt idx="48291">
                  <c:v>7.58733201536862E-4</c:v>
                </c:pt>
                <c:pt idx="48292">
                  <c:v>1.5818673805007199E-5</c:v>
                </c:pt>
                <c:pt idx="48293">
                  <c:v>1.3768454311031901E-4</c:v>
                </c:pt>
                <c:pt idx="48294">
                  <c:v>2.06059404585368E-4</c:v>
                </c:pt>
                <c:pt idx="48295">
                  <c:v>2.1403346587025002E-2</c:v>
                </c:pt>
                <c:pt idx="48296">
                  <c:v>5.1864517810270797E-3</c:v>
                </c:pt>
                <c:pt idx="48297">
                  <c:v>2.2602251391009001E-5</c:v>
                </c:pt>
                <c:pt idx="48298">
                  <c:v>1.2767883709455699E-4</c:v>
                </c:pt>
                <c:pt idx="48299">
                  <c:v>2.2340399526535701E-2</c:v>
                </c:pt>
                <c:pt idx="48300">
                  <c:v>1.85857504810863E-3</c:v>
                </c:pt>
                <c:pt idx="48301">
                  <c:v>2.5378450390065098E-4</c:v>
                </c:pt>
                <c:pt idx="48302">
                  <c:v>3.9228033654388001E-4</c:v>
                </c:pt>
                <c:pt idx="48303">
                  <c:v>1.14527774662107E-6</c:v>
                </c:pt>
                <c:pt idx="48304">
                  <c:v>4.1002400804456999E-4</c:v>
                </c:pt>
                <c:pt idx="48305">
                  <c:v>3.0560441383953101E-4</c:v>
                </c:pt>
                <c:pt idx="48306">
                  <c:v>3.4737662391540303E-5</c:v>
                </c:pt>
                <c:pt idx="48307">
                  <c:v>1.5965745315714901E-3</c:v>
                </c:pt>
                <c:pt idx="48308">
                  <c:v>1.66422138562081E-3</c:v>
                </c:pt>
                <c:pt idx="48309">
                  <c:v>7.39665123729268E-3</c:v>
                </c:pt>
                <c:pt idx="48310">
                  <c:v>2.6360694723341001E-5</c:v>
                </c:pt>
                <c:pt idx="48311">
                  <c:v>8.5878249377187603E-4</c:v>
                </c:pt>
                <c:pt idx="48312">
                  <c:v>6.9190799668596E-3</c:v>
                </c:pt>
                <c:pt idx="48313">
                  <c:v>8.9483517036484004E-4</c:v>
                </c:pt>
                <c:pt idx="48314">
                  <c:v>3.9387955650321702E-5</c:v>
                </c:pt>
                <c:pt idx="48315">
                  <c:v>4.3726591817759499E-4</c:v>
                </c:pt>
                <c:pt idx="48316">
                  <c:v>4.70405141624542E-5</c:v>
                </c:pt>
                <c:pt idx="48317">
                  <c:v>1.90889353212129E-4</c:v>
                </c:pt>
                <c:pt idx="48318">
                  <c:v>3.4373639536045803E-7</c:v>
                </c:pt>
                <c:pt idx="48319">
                  <c:v>2.34882329170613E-4</c:v>
                </c:pt>
                <c:pt idx="48320">
                  <c:v>3.9084244223834498E-4</c:v>
                </c:pt>
                <c:pt idx="48321">
                  <c:v>4.5401334504103699E-4</c:v>
                </c:pt>
                <c:pt idx="48322">
                  <c:v>1.2594551864981001E-2</c:v>
                </c:pt>
                <c:pt idx="48323">
                  <c:v>3.6131673478701003E-4</c:v>
                </c:pt>
                <c:pt idx="48324">
                  <c:v>4.4945781932829E-3</c:v>
                </c:pt>
                <c:pt idx="48325">
                  <c:v>5.5113412564400605E-4</c:v>
                </c:pt>
                <c:pt idx="48326">
                  <c:v>1.4504004656353299E-7</c:v>
                </c:pt>
                <c:pt idx="48327">
                  <c:v>2.0919211649873998E-6</c:v>
                </c:pt>
                <c:pt idx="48328">
                  <c:v>1.8469336915527201E-4</c:v>
                </c:pt>
                <c:pt idx="48329">
                  <c:v>4.1966914803218403E-3</c:v>
                </c:pt>
                <c:pt idx="48330">
                  <c:v>1.03582349818548E-5</c:v>
                </c:pt>
                <c:pt idx="48331">
                  <c:v>1.1089116016799801E-2</c:v>
                </c:pt>
                <c:pt idx="48332">
                  <c:v>1.6339176807810501E-4</c:v>
                </c:pt>
                <c:pt idx="48333">
                  <c:v>6.8400903591568998E-4</c:v>
                </c:pt>
                <c:pt idx="48334">
                  <c:v>7.2686029585561501E-5</c:v>
                </c:pt>
                <c:pt idx="48335">
                  <c:v>1.1045693152857499E-6</c:v>
                </c:pt>
                <c:pt idx="48336">
                  <c:v>1.5269935485416199E-4</c:v>
                </c:pt>
                <c:pt idx="48337">
                  <c:v>9.6501717819950095E-3</c:v>
                </c:pt>
                <c:pt idx="48338">
                  <c:v>1.2973227948984701E-4</c:v>
                </c:pt>
                <c:pt idx="48339">
                  <c:v>1.37186015639788E-2</c:v>
                </c:pt>
                <c:pt idx="48340">
                  <c:v>7.3251787319166699E-6</c:v>
                </c:pt>
                <c:pt idx="48341">
                  <c:v>5.7989925849395003E-4</c:v>
                </c:pt>
                <c:pt idx="48342">
                  <c:v>6.7365826403260898E-4</c:v>
                </c:pt>
                <c:pt idx="48343">
                  <c:v>3.39682326004624E-3</c:v>
                </c:pt>
                <c:pt idx="48344">
                  <c:v>3.4082399382827398E-5</c:v>
                </c:pt>
                <c:pt idx="48345">
                  <c:v>2.9999230326433501E-3</c:v>
                </c:pt>
                <c:pt idx="48346">
                  <c:v>6.1621796244239798E-5</c:v>
                </c:pt>
                <c:pt idx="48347">
                  <c:v>2.74951789647534E-4</c:v>
                </c:pt>
                <c:pt idx="48348">
                  <c:v>1.2800978356342801E-3</c:v>
                </c:pt>
                <c:pt idx="48349">
                  <c:v>1.26454283514046E-4</c:v>
                </c:pt>
                <c:pt idx="48350">
                  <c:v>3.4295756288446499E-2</c:v>
                </c:pt>
                <c:pt idx="48351">
                  <c:v>2.0705079806108601E-2</c:v>
                </c:pt>
                <c:pt idx="48352">
                  <c:v>2.9212398559086698E-4</c:v>
                </c:pt>
                <c:pt idx="48353">
                  <c:v>1.7177621939599699E-3</c:v>
                </c:pt>
                <c:pt idx="48354">
                  <c:v>4.4516792850534496E-3</c:v>
                </c:pt>
                <c:pt idx="48355">
                  <c:v>2.6113016674892101E-3</c:v>
                </c:pt>
                <c:pt idx="48356">
                  <c:v>7.1593770462758999E-2</c:v>
                </c:pt>
                <c:pt idx="48357">
                  <c:v>1.36644334896264E-5</c:v>
                </c:pt>
                <c:pt idx="48358">
                  <c:v>1.0939594873828401E-3</c:v>
                </c:pt>
                <c:pt idx="48359">
                  <c:v>1.2914828310184E-4</c:v>
                </c:pt>
                <c:pt idx="48360">
                  <c:v>7.0882463914551097E-4</c:v>
                </c:pt>
                <c:pt idx="48361">
                  <c:v>7.8998908575429296E-7</c:v>
                </c:pt>
                <c:pt idx="48362">
                  <c:v>3.02934693571349E-5</c:v>
                </c:pt>
                <c:pt idx="48363">
                  <c:v>1.6856130180749001E-7</c:v>
                </c:pt>
                <c:pt idx="48364">
                  <c:v>1.96923559407065E-2</c:v>
                </c:pt>
                <c:pt idx="48365">
                  <c:v>1.01066005706886E-5</c:v>
                </c:pt>
                <c:pt idx="48366">
                  <c:v>1.2947771310299199E-4</c:v>
                </c:pt>
                <c:pt idx="48367">
                  <c:v>1.10814233251543E-3</c:v>
                </c:pt>
                <c:pt idx="48368">
                  <c:v>4.8837885963251796E-7</c:v>
                </c:pt>
                <c:pt idx="48369">
                  <c:v>4.6530705098315301E-4</c:v>
                </c:pt>
                <c:pt idx="48370">
                  <c:v>2.5167027563597101E-6</c:v>
                </c:pt>
                <c:pt idx="48371">
                  <c:v>6.5597234635209903E-2</c:v>
                </c:pt>
                <c:pt idx="48372">
                  <c:v>1.2539766100445799E-3</c:v>
                </c:pt>
                <c:pt idx="48373">
                  <c:v>2.3737601575912798E-3</c:v>
                </c:pt>
                <c:pt idx="48374">
                  <c:v>1.48650997170761E-3</c:v>
                </c:pt>
                <c:pt idx="48375">
                  <c:v>1.04188253978512E-2</c:v>
                </c:pt>
                <c:pt idx="48376">
                  <c:v>7.0991407014947501E-5</c:v>
                </c:pt>
                <c:pt idx="48377">
                  <c:v>7.1161962979764896E-4</c:v>
                </c:pt>
                <c:pt idx="48378">
                  <c:v>1.0497026387256299E-3</c:v>
                </c:pt>
                <c:pt idx="48379">
                  <c:v>5.6763736787657603E-5</c:v>
                </c:pt>
                <c:pt idx="48380">
                  <c:v>1.3470661099354001E-2</c:v>
                </c:pt>
                <c:pt idx="48381">
                  <c:v>8.8479179944116104E-5</c:v>
                </c:pt>
                <c:pt idx="48382">
                  <c:v>0.14326800711569901</c:v>
                </c:pt>
                <c:pt idx="48383">
                  <c:v>2.0147468039703701E-4</c:v>
                </c:pt>
                <c:pt idx="48384">
                  <c:v>5.9328962604244799E-2</c:v>
                </c:pt>
                <c:pt idx="48385">
                  <c:v>2.5177129437347202E-4</c:v>
                </c:pt>
                <c:pt idx="48386">
                  <c:v>8.1483053246227805E-4</c:v>
                </c:pt>
                <c:pt idx="48387">
                  <c:v>4.6642199434894697E-5</c:v>
                </c:pt>
                <c:pt idx="48388">
                  <c:v>3.4481477670073499E-3</c:v>
                </c:pt>
                <c:pt idx="48389">
                  <c:v>9.0011905127023095E-6</c:v>
                </c:pt>
                <c:pt idx="48390">
                  <c:v>2.1265664487334701E-7</c:v>
                </c:pt>
                <c:pt idx="48391">
                  <c:v>9.2902813002069799E-5</c:v>
                </c:pt>
                <c:pt idx="48392">
                  <c:v>4.3821258958848101E-4</c:v>
                </c:pt>
                <c:pt idx="48393">
                  <c:v>1.6806981389036098E-5</c:v>
                </c:pt>
                <c:pt idx="48394">
                  <c:v>7.2329939655083799E-3</c:v>
                </c:pt>
                <c:pt idx="48395">
                  <c:v>8.5488586861291902E-7</c:v>
                </c:pt>
                <c:pt idx="48396">
                  <c:v>9.2985124626594902E-4</c:v>
                </c:pt>
                <c:pt idx="48397">
                  <c:v>1.12052973478137E-4</c:v>
                </c:pt>
                <c:pt idx="48398">
                  <c:v>2.9512716291025999E-5</c:v>
                </c:pt>
                <c:pt idx="48399">
                  <c:v>7.2024293544065195E-5</c:v>
                </c:pt>
                <c:pt idx="48400">
                  <c:v>3.5773579030328601E-4</c:v>
                </c:pt>
                <c:pt idx="48401">
                  <c:v>8.6636446041498104E-5</c:v>
                </c:pt>
                <c:pt idx="48402">
                  <c:v>1.27384558709192E-5</c:v>
                </c:pt>
                <c:pt idx="48403">
                  <c:v>2.2212548744208901E-2</c:v>
                </c:pt>
                <c:pt idx="48404">
                  <c:v>1.5738709534665E-4</c:v>
                </c:pt>
                <c:pt idx="48405">
                  <c:v>5.7803466296112998E-5</c:v>
                </c:pt>
                <c:pt idx="48406">
                  <c:v>1.13240996379099E-3</c:v>
                </c:pt>
                <c:pt idx="48407">
                  <c:v>2.2124672967564499E-2</c:v>
                </c:pt>
                <c:pt idx="48408">
                  <c:v>3.88399203197487E-3</c:v>
                </c:pt>
                <c:pt idx="48409">
                  <c:v>1.68671484613522E-5</c:v>
                </c:pt>
                <c:pt idx="48410">
                  <c:v>3.1029474897041502E-5</c:v>
                </c:pt>
                <c:pt idx="48411">
                  <c:v>3.9539378350684499E-7</c:v>
                </c:pt>
                <c:pt idx="48412">
                  <c:v>8.7156952238984804E-3</c:v>
                </c:pt>
                <c:pt idx="48413">
                  <c:v>8.9015855204254893E-5</c:v>
                </c:pt>
                <c:pt idx="48414">
                  <c:v>9.8123740262708994E-2</c:v>
                </c:pt>
                <c:pt idx="48415">
                  <c:v>5.0503423641704102E-4</c:v>
                </c:pt>
                <c:pt idx="48416">
                  <c:v>5.0100234868985803E-5</c:v>
                </c:pt>
                <c:pt idx="48417">
                  <c:v>1.0660079532342701E-4</c:v>
                </c:pt>
                <c:pt idx="48418">
                  <c:v>3.0888105105721699E-5</c:v>
                </c:pt>
                <c:pt idx="48419">
                  <c:v>4.4156806915233203E-3</c:v>
                </c:pt>
                <c:pt idx="48420">
                  <c:v>1.55286194116333E-3</c:v>
                </c:pt>
                <c:pt idx="48421">
                  <c:v>9.16253464020245E-3</c:v>
                </c:pt>
                <c:pt idx="48422">
                  <c:v>5.3630345872311398E-4</c:v>
                </c:pt>
                <c:pt idx="48423">
                  <c:v>1.05367141363568E-4</c:v>
                </c:pt>
                <c:pt idx="48424">
                  <c:v>2.5170709951155199E-4</c:v>
                </c:pt>
                <c:pt idx="48425">
                  <c:v>1.7115325901370299E-2</c:v>
                </c:pt>
                <c:pt idx="48426">
                  <c:v>4.4793080315625301E-4</c:v>
                </c:pt>
                <c:pt idx="48427">
                  <c:v>6.0380633339723595E-4</c:v>
                </c:pt>
                <c:pt idx="48428">
                  <c:v>7.6207372649264001E-3</c:v>
                </c:pt>
                <c:pt idx="48429">
                  <c:v>1.77886297867408E-4</c:v>
                </c:pt>
                <c:pt idx="48430">
                  <c:v>9.3541124172562197E-5</c:v>
                </c:pt>
                <c:pt idx="48431">
                  <c:v>1.9149218264601199E-3</c:v>
                </c:pt>
                <c:pt idx="48432">
                  <c:v>4.7776441009594997E-5</c:v>
                </c:pt>
                <c:pt idx="48433">
                  <c:v>6.5538145414099404E-5</c:v>
                </c:pt>
                <c:pt idx="48434">
                  <c:v>3.6803469194307901E-2</c:v>
                </c:pt>
                <c:pt idx="48435">
                  <c:v>7.6037723858285704E-4</c:v>
                </c:pt>
                <c:pt idx="48436">
                  <c:v>1.07568698745379E-5</c:v>
                </c:pt>
                <c:pt idx="48437">
                  <c:v>1.0006482772364901E-3</c:v>
                </c:pt>
                <c:pt idx="48438">
                  <c:v>1.26337815376845E-2</c:v>
                </c:pt>
                <c:pt idx="48439">
                  <c:v>1.6476887946711798E-2</c:v>
                </c:pt>
                <c:pt idx="48440">
                  <c:v>1.72064538551584E-3</c:v>
                </c:pt>
                <c:pt idx="48441">
                  <c:v>3.26170071198552E-7</c:v>
                </c:pt>
                <c:pt idx="48442">
                  <c:v>8.0870536029331697E-5</c:v>
                </c:pt>
                <c:pt idx="48443">
                  <c:v>6.5789894316367495E-4</c:v>
                </c:pt>
                <c:pt idx="48444">
                  <c:v>2.63892279922155E-7</c:v>
                </c:pt>
                <c:pt idx="48445">
                  <c:v>1.69501208851616E-3</c:v>
                </c:pt>
                <c:pt idx="48446">
                  <c:v>5.42916690429273E-5</c:v>
                </c:pt>
                <c:pt idx="48447">
                  <c:v>1.5049737986942401E-4</c:v>
                </c:pt>
                <c:pt idx="48448">
                  <c:v>1.1121465495687101E-6</c:v>
                </c:pt>
                <c:pt idx="48449">
                  <c:v>4.5540229559181002E-4</c:v>
                </c:pt>
                <c:pt idx="48450">
                  <c:v>1.14531343759444E-4</c:v>
                </c:pt>
                <c:pt idx="48451">
                  <c:v>2.1767024892868999E-4</c:v>
                </c:pt>
                <c:pt idx="48452">
                  <c:v>4.9636511179089499E-5</c:v>
                </c:pt>
                <c:pt idx="48453">
                  <c:v>3.5021744950570398E-4</c:v>
                </c:pt>
                <c:pt idx="48454">
                  <c:v>2.5864884220599499E-6</c:v>
                </c:pt>
                <c:pt idx="48455">
                  <c:v>1.75996163365899E-2</c:v>
                </c:pt>
                <c:pt idx="48456">
                  <c:v>3.5840270017749198E-7</c:v>
                </c:pt>
                <c:pt idx="48457">
                  <c:v>2.7998753311364903E-4</c:v>
                </c:pt>
                <c:pt idx="48458">
                  <c:v>5.1961547471454597E-7</c:v>
                </c:pt>
                <c:pt idx="48459">
                  <c:v>3.3020832350159099E-3</c:v>
                </c:pt>
                <c:pt idx="48460">
                  <c:v>6.88495253451816E-5</c:v>
                </c:pt>
                <c:pt idx="48461">
                  <c:v>6.5312305299595004E-7</c:v>
                </c:pt>
                <c:pt idx="48462">
                  <c:v>1.65000181778672E-4</c:v>
                </c:pt>
                <c:pt idx="48463">
                  <c:v>1.5478352191881101E-4</c:v>
                </c:pt>
                <c:pt idx="48464">
                  <c:v>2.9812350581236101E-7</c:v>
                </c:pt>
                <c:pt idx="48465">
                  <c:v>4.0044735535166801E-3</c:v>
                </c:pt>
                <c:pt idx="48466">
                  <c:v>9.1578988704705302E-5</c:v>
                </c:pt>
                <c:pt idx="48467">
                  <c:v>6.9275693898018095E-5</c:v>
                </c:pt>
                <c:pt idx="48468">
                  <c:v>3.32594644076791E-7</c:v>
                </c:pt>
                <c:pt idx="48469">
                  <c:v>3.1915649727086402E-2</c:v>
                </c:pt>
                <c:pt idx="48470">
                  <c:v>4.5163493964932996E-6</c:v>
                </c:pt>
                <c:pt idx="48471">
                  <c:v>1.1247813929526401E-5</c:v>
                </c:pt>
                <c:pt idx="48472">
                  <c:v>1.1216327513561899E-2</c:v>
                </c:pt>
                <c:pt idx="48473">
                  <c:v>1.8937680559418901E-4</c:v>
                </c:pt>
                <c:pt idx="48474">
                  <c:v>7.6034219285352504E-3</c:v>
                </c:pt>
                <c:pt idx="48475">
                  <c:v>1.7372508904802301E-2</c:v>
                </c:pt>
                <c:pt idx="48476">
                  <c:v>6.2001510945994499E-3</c:v>
                </c:pt>
                <c:pt idx="48477">
                  <c:v>8.8064930306431502E-4</c:v>
                </c:pt>
                <c:pt idx="48478">
                  <c:v>6.5202277786054503E-6</c:v>
                </c:pt>
                <c:pt idx="48479">
                  <c:v>3.7211888001140699E-3</c:v>
                </c:pt>
                <c:pt idx="48480">
                  <c:v>1.04048387770713E-4</c:v>
                </c:pt>
                <c:pt idx="48481">
                  <c:v>2.7949642559472999E-5</c:v>
                </c:pt>
                <c:pt idx="48482">
                  <c:v>4.5943215986343598E-4</c:v>
                </c:pt>
                <c:pt idx="48483">
                  <c:v>2.8573341785040102E-4</c:v>
                </c:pt>
                <c:pt idx="48484">
                  <c:v>2.3604361347503899E-4</c:v>
                </c:pt>
                <c:pt idx="48485">
                  <c:v>1.37524121291944E-3</c:v>
                </c:pt>
                <c:pt idx="48486">
                  <c:v>5.4909247148377299E-6</c:v>
                </c:pt>
                <c:pt idx="48487">
                  <c:v>1.18497031169333E-4</c:v>
                </c:pt>
                <c:pt idx="48488">
                  <c:v>8.9585330353388892E-3</c:v>
                </c:pt>
                <c:pt idx="48489">
                  <c:v>2.0191068077197601E-4</c:v>
                </c:pt>
                <c:pt idx="48490">
                  <c:v>4.1125096422915202E-5</c:v>
                </c:pt>
                <c:pt idx="48491">
                  <c:v>1.2306140351823401E-4</c:v>
                </c:pt>
                <c:pt idx="48492">
                  <c:v>1.46628822471264E-5</c:v>
                </c:pt>
                <c:pt idx="48493">
                  <c:v>4.7802517828417099E-4</c:v>
                </c:pt>
                <c:pt idx="48494">
                  <c:v>1.7390227021927201E-2</c:v>
                </c:pt>
                <c:pt idx="48495">
                  <c:v>6.8277600217236199E-3</c:v>
                </c:pt>
                <c:pt idx="48496">
                  <c:v>2.4943449212231399E-5</c:v>
                </c:pt>
                <c:pt idx="48497">
                  <c:v>1.6668031022376901E-4</c:v>
                </c:pt>
                <c:pt idx="48498">
                  <c:v>6.6821063084179398E-4</c:v>
                </c:pt>
                <c:pt idx="48499">
                  <c:v>1.13586940493657E-3</c:v>
                </c:pt>
                <c:pt idx="48500">
                  <c:v>3.2528104165294402E-4</c:v>
                </c:pt>
                <c:pt idx="48501">
                  <c:v>1.2404354610170599E-4</c:v>
                </c:pt>
                <c:pt idx="48502">
                  <c:v>1.47580809604353E-3</c:v>
                </c:pt>
                <c:pt idx="48503">
                  <c:v>1.11957222135267E-2</c:v>
                </c:pt>
                <c:pt idx="48504">
                  <c:v>6.9561789942475304E-4</c:v>
                </c:pt>
                <c:pt idx="48505">
                  <c:v>1.00303402373015E-4</c:v>
                </c:pt>
                <c:pt idx="48506">
                  <c:v>5.3200262906301302E-5</c:v>
                </c:pt>
                <c:pt idx="48507">
                  <c:v>0.140097209210023</c:v>
                </c:pt>
                <c:pt idx="48508">
                  <c:v>5.07553058851786E-5</c:v>
                </c:pt>
                <c:pt idx="48509">
                  <c:v>9.1246897350131095E-3</c:v>
                </c:pt>
                <c:pt idx="48510">
                  <c:v>2.36562855471008E-7</c:v>
                </c:pt>
                <c:pt idx="48511">
                  <c:v>5.7044988508789798E-3</c:v>
                </c:pt>
                <c:pt idx="48512">
                  <c:v>4.8536445627951901E-4</c:v>
                </c:pt>
                <c:pt idx="48513">
                  <c:v>3.19917580216924E-6</c:v>
                </c:pt>
                <c:pt idx="48514">
                  <c:v>2.5837787656114697E-4</c:v>
                </c:pt>
                <c:pt idx="48515">
                  <c:v>4.2546327571992198E-5</c:v>
                </c:pt>
                <c:pt idx="48516">
                  <c:v>4.1765103145901499E-5</c:v>
                </c:pt>
                <c:pt idx="48517">
                  <c:v>6.5528332539709505E-7</c:v>
                </c:pt>
                <c:pt idx="48518">
                  <c:v>4.2547660283720501E-7</c:v>
                </c:pt>
                <c:pt idx="48519">
                  <c:v>2.3274484628971401E-4</c:v>
                </c:pt>
                <c:pt idx="48520">
                  <c:v>1.90014654227306E-4</c:v>
                </c:pt>
                <c:pt idx="48521">
                  <c:v>2.6304905884379599E-3</c:v>
                </c:pt>
                <c:pt idx="48522">
                  <c:v>4.8611544234012201E-4</c:v>
                </c:pt>
                <c:pt idx="48523">
                  <c:v>2.57089326763515E-3</c:v>
                </c:pt>
                <c:pt idx="48524">
                  <c:v>0.72064884004674301</c:v>
                </c:pt>
                <c:pt idx="48525">
                  <c:v>1.4872995265784999E-4</c:v>
                </c:pt>
                <c:pt idx="48526">
                  <c:v>1.5125929934939801E-2</c:v>
                </c:pt>
                <c:pt idx="48527">
                  <c:v>1.8906214982752499E-4</c:v>
                </c:pt>
                <c:pt idx="48528">
                  <c:v>4.9849357770082601E-3</c:v>
                </c:pt>
                <c:pt idx="48529">
                  <c:v>1.35215334306106E-2</c:v>
                </c:pt>
                <c:pt idx="48530">
                  <c:v>5.6324383796119402E-5</c:v>
                </c:pt>
                <c:pt idx="48531">
                  <c:v>7.6346923447437303E-3</c:v>
                </c:pt>
                <c:pt idx="48532">
                  <c:v>4.9697384945470704E-3</c:v>
                </c:pt>
                <c:pt idx="48533">
                  <c:v>1.36566506549231E-3</c:v>
                </c:pt>
                <c:pt idx="48534">
                  <c:v>7.1820927775256002E-7</c:v>
                </c:pt>
                <c:pt idx="48535">
                  <c:v>5.2354179266413001E-5</c:v>
                </c:pt>
                <c:pt idx="48536">
                  <c:v>3.13828041370534E-4</c:v>
                </c:pt>
                <c:pt idx="48537">
                  <c:v>2.1885567325632001E-6</c:v>
                </c:pt>
                <c:pt idx="48538">
                  <c:v>5.3298182322589498E-5</c:v>
                </c:pt>
                <c:pt idx="48539">
                  <c:v>5.2572153756679098E-5</c:v>
                </c:pt>
                <c:pt idx="48540">
                  <c:v>2.21173769364517E-3</c:v>
                </c:pt>
                <c:pt idx="48541">
                  <c:v>5.1836859279716296E-3</c:v>
                </c:pt>
                <c:pt idx="48542">
                  <c:v>1.3408086322247E-2</c:v>
                </c:pt>
                <c:pt idx="48543">
                  <c:v>4.4431681497917499E-7</c:v>
                </c:pt>
                <c:pt idx="48544">
                  <c:v>4.9858991814529597E-3</c:v>
                </c:pt>
                <c:pt idx="48545">
                  <c:v>9.3451653994132595E-5</c:v>
                </c:pt>
                <c:pt idx="48546">
                  <c:v>9.9620822064229794E-6</c:v>
                </c:pt>
                <c:pt idx="48547">
                  <c:v>3.0701882514179201E-3</c:v>
                </c:pt>
                <c:pt idx="48548">
                  <c:v>5.9796875443250902E-3</c:v>
                </c:pt>
                <c:pt idx="48549">
                  <c:v>4.22840162012838E-4</c:v>
                </c:pt>
                <c:pt idx="48550">
                  <c:v>7.2133042953824499E-4</c:v>
                </c:pt>
                <c:pt idx="48551">
                  <c:v>9.5213627424969903E-4</c:v>
                </c:pt>
                <c:pt idx="48552">
                  <c:v>6.9113193208868804E-3</c:v>
                </c:pt>
                <c:pt idx="48553">
                  <c:v>7.7252900881735799E-5</c:v>
                </c:pt>
                <c:pt idx="48554">
                  <c:v>2.9688336814823399E-2</c:v>
                </c:pt>
                <c:pt idx="48555">
                  <c:v>4.9366250893640003E-2</c:v>
                </c:pt>
                <c:pt idx="48556">
                  <c:v>1.7124983625383202E-5</c:v>
                </c:pt>
                <c:pt idx="48557">
                  <c:v>1.13374239369384E-3</c:v>
                </c:pt>
                <c:pt idx="48558">
                  <c:v>4.23270062139295E-5</c:v>
                </c:pt>
                <c:pt idx="48559">
                  <c:v>8.3123418020567302E-2</c:v>
                </c:pt>
                <c:pt idx="48560">
                  <c:v>2.0703948382519602E-3</c:v>
                </c:pt>
                <c:pt idx="48561">
                  <c:v>2.2101566241853999E-4</c:v>
                </c:pt>
                <c:pt idx="48562">
                  <c:v>4.3891446296876E-4</c:v>
                </c:pt>
                <c:pt idx="48563">
                  <c:v>1.00920597207726E-3</c:v>
                </c:pt>
                <c:pt idx="48564">
                  <c:v>7.9797777353646397E-6</c:v>
                </c:pt>
                <c:pt idx="48565">
                  <c:v>7.7001265694624197E-5</c:v>
                </c:pt>
                <c:pt idx="48566">
                  <c:v>9.5285398908279205E-5</c:v>
                </c:pt>
                <c:pt idx="48567">
                  <c:v>7.3666408577893598E-4</c:v>
                </c:pt>
                <c:pt idx="48568">
                  <c:v>6.0311692293949599E-4</c:v>
                </c:pt>
                <c:pt idx="48569">
                  <c:v>4.9506781858492903E-5</c:v>
                </c:pt>
                <c:pt idx="48570">
                  <c:v>1.1772746062100499E-4</c:v>
                </c:pt>
                <c:pt idx="48571">
                  <c:v>3.5048125803506698E-2</c:v>
                </c:pt>
                <c:pt idx="48572">
                  <c:v>3.4336011672566398E-4</c:v>
                </c:pt>
                <c:pt idx="48573">
                  <c:v>1.4885507239531299E-5</c:v>
                </c:pt>
                <c:pt idx="48574">
                  <c:v>3.8123583787561502E-3</c:v>
                </c:pt>
                <c:pt idx="48575">
                  <c:v>5.3128259323814903E-4</c:v>
                </c:pt>
                <c:pt idx="48576">
                  <c:v>6.6451383493565895E-4</c:v>
                </c:pt>
                <c:pt idx="48577">
                  <c:v>4.9061909862682196E-4</c:v>
                </c:pt>
                <c:pt idx="48578">
                  <c:v>1.25053641183238E-2</c:v>
                </c:pt>
                <c:pt idx="48579">
                  <c:v>1.19895472474562E-3</c:v>
                </c:pt>
                <c:pt idx="48580">
                  <c:v>3.37931398968963E-5</c:v>
                </c:pt>
                <c:pt idx="48581">
                  <c:v>5.0255413022709003E-5</c:v>
                </c:pt>
                <c:pt idx="48582">
                  <c:v>1.2824160873521799E-4</c:v>
                </c:pt>
                <c:pt idx="48583">
                  <c:v>1.5995812274791101E-6</c:v>
                </c:pt>
                <c:pt idx="48584">
                  <c:v>1.61298022049041E-3</c:v>
                </c:pt>
                <c:pt idx="48585">
                  <c:v>2.7569705218940599E-4</c:v>
                </c:pt>
                <c:pt idx="48586">
                  <c:v>8.5407780940539701E-3</c:v>
                </c:pt>
                <c:pt idx="48587">
                  <c:v>7.3275972275101402E-4</c:v>
                </c:pt>
                <c:pt idx="48588">
                  <c:v>1.20008091365237E-3</c:v>
                </c:pt>
                <c:pt idx="48589">
                  <c:v>1.77557271346952E-4</c:v>
                </c:pt>
                <c:pt idx="48590">
                  <c:v>1.56640431583383E-5</c:v>
                </c:pt>
                <c:pt idx="48591">
                  <c:v>1.04160752746427E-4</c:v>
                </c:pt>
                <c:pt idx="48592">
                  <c:v>1.4015118502319899E-7</c:v>
                </c:pt>
                <c:pt idx="48593">
                  <c:v>6.3408720267510606E-5</c:v>
                </c:pt>
                <c:pt idx="48594">
                  <c:v>1.4146917593790801E-3</c:v>
                </c:pt>
                <c:pt idx="48595">
                  <c:v>3.4794283964463799E-5</c:v>
                </c:pt>
                <c:pt idx="48596">
                  <c:v>9.2861679885658295E-6</c:v>
                </c:pt>
                <c:pt idx="48597">
                  <c:v>9.9174405953608493E-5</c:v>
                </c:pt>
                <c:pt idx="48598">
                  <c:v>6.6157436900371198E-4</c:v>
                </c:pt>
                <c:pt idx="48599">
                  <c:v>3.51616807916164E-4</c:v>
                </c:pt>
                <c:pt idx="48600">
                  <c:v>3.6558301060299601E-7</c:v>
                </c:pt>
                <c:pt idx="48601">
                  <c:v>7.4886664099864698E-3</c:v>
                </c:pt>
                <c:pt idx="48602">
                  <c:v>5.3439891916013896E-3</c:v>
                </c:pt>
                <c:pt idx="48603">
                  <c:v>1.8328533926932099E-3</c:v>
                </c:pt>
                <c:pt idx="48604">
                  <c:v>2.7705550761488999E-2</c:v>
                </c:pt>
                <c:pt idx="48605">
                  <c:v>2.8472729493204398E-4</c:v>
                </c:pt>
                <c:pt idx="48606">
                  <c:v>1.18826793659267E-3</c:v>
                </c:pt>
                <c:pt idx="48607">
                  <c:v>5.1781572005676901E-3</c:v>
                </c:pt>
                <c:pt idx="48608">
                  <c:v>2.7115712025145702E-4</c:v>
                </c:pt>
                <c:pt idx="48609">
                  <c:v>1.4915781331255299E-4</c:v>
                </c:pt>
                <c:pt idx="48610">
                  <c:v>5.7697642428545399E-5</c:v>
                </c:pt>
                <c:pt idx="48611">
                  <c:v>1.5001603687397E-6</c:v>
                </c:pt>
                <c:pt idx="48612">
                  <c:v>3.4034187490101897E-2</c:v>
                </c:pt>
                <c:pt idx="48613">
                  <c:v>4.2492258632751502E-2</c:v>
                </c:pt>
                <c:pt idx="48614">
                  <c:v>7.7996395805398605E-5</c:v>
                </c:pt>
                <c:pt idx="48615">
                  <c:v>1.13130024017156E-4</c:v>
                </c:pt>
                <c:pt idx="48616">
                  <c:v>1.8881459228204101E-3</c:v>
                </c:pt>
                <c:pt idx="48617">
                  <c:v>1.45184455753707E-2</c:v>
                </c:pt>
                <c:pt idx="48618">
                  <c:v>4.5636395379914703E-4</c:v>
                </c:pt>
                <c:pt idx="48619">
                  <c:v>1.5731208385871099E-4</c:v>
                </c:pt>
                <c:pt idx="48620">
                  <c:v>1.0922744672200301E-3</c:v>
                </c:pt>
                <c:pt idx="48621">
                  <c:v>5.3447220809354796E-4</c:v>
                </c:pt>
                <c:pt idx="48622">
                  <c:v>1.06414411485012E-4</c:v>
                </c:pt>
                <c:pt idx="48623">
                  <c:v>1.2726417841921799E-4</c:v>
                </c:pt>
                <c:pt idx="48624">
                  <c:v>1.2515894080987E-4</c:v>
                </c:pt>
                <c:pt idx="48625">
                  <c:v>1.11009542464643E-6</c:v>
                </c:pt>
                <c:pt idx="48626">
                  <c:v>2.57225259713734E-4</c:v>
                </c:pt>
                <c:pt idx="48627">
                  <c:v>8.0891751648455301E-3</c:v>
                </c:pt>
                <c:pt idx="48628">
                  <c:v>8.5345926978214605E-4</c:v>
                </c:pt>
                <c:pt idx="48629">
                  <c:v>2.8712496830097099E-7</c:v>
                </c:pt>
                <c:pt idx="48630">
                  <c:v>5.9696530670873002E-6</c:v>
                </c:pt>
                <c:pt idx="48631">
                  <c:v>9.4720000319462594E-3</c:v>
                </c:pt>
                <c:pt idx="48632">
                  <c:v>2.8455381961800302E-4</c:v>
                </c:pt>
                <c:pt idx="48633">
                  <c:v>6.8299281503802901E-6</c:v>
                </c:pt>
                <c:pt idx="48634">
                  <c:v>1.31289631937621E-5</c:v>
                </c:pt>
                <c:pt idx="48635">
                  <c:v>7.6883118964296302E-5</c:v>
                </c:pt>
                <c:pt idx="48636">
                  <c:v>4.6825281682728303E-5</c:v>
                </c:pt>
                <c:pt idx="48637">
                  <c:v>5.9934150160158403E-4</c:v>
                </c:pt>
                <c:pt idx="48638">
                  <c:v>0.64679344949168605</c:v>
                </c:pt>
                <c:pt idx="48639">
                  <c:v>1.1277020646788599E-4</c:v>
                </c:pt>
                <c:pt idx="48640">
                  <c:v>9.1865132600115501E-5</c:v>
                </c:pt>
                <c:pt idx="48641">
                  <c:v>2.3783355663693499E-3</c:v>
                </c:pt>
                <c:pt idx="48642">
                  <c:v>1.4005096031306E-3</c:v>
                </c:pt>
                <c:pt idx="48643">
                  <c:v>5.1236475378825201E-5</c:v>
                </c:pt>
                <c:pt idx="48644">
                  <c:v>1.2424030956773801E-3</c:v>
                </c:pt>
                <c:pt idx="48645">
                  <c:v>1.6119777142260001E-6</c:v>
                </c:pt>
                <c:pt idx="48646">
                  <c:v>6.9933485392719302E-6</c:v>
                </c:pt>
                <c:pt idx="48647">
                  <c:v>5.6191024109597597E-4</c:v>
                </c:pt>
                <c:pt idx="48648">
                  <c:v>8.9582073698860802E-4</c:v>
                </c:pt>
                <c:pt idx="48649">
                  <c:v>0.246459012243435</c:v>
                </c:pt>
                <c:pt idx="48650">
                  <c:v>2.79636858458263E-7</c:v>
                </c:pt>
                <c:pt idx="48651">
                  <c:v>1.06057727394859E-4</c:v>
                </c:pt>
                <c:pt idx="48652">
                  <c:v>1.3318113358568901E-3</c:v>
                </c:pt>
                <c:pt idx="48653">
                  <c:v>4.6406162796630698E-3</c:v>
                </c:pt>
                <c:pt idx="48654">
                  <c:v>9.8415966155605903E-5</c:v>
                </c:pt>
                <c:pt idx="48655">
                  <c:v>1.3193413029288699E-2</c:v>
                </c:pt>
                <c:pt idx="48656">
                  <c:v>3.4557411417250401E-5</c:v>
                </c:pt>
                <c:pt idx="48657">
                  <c:v>6.2724349524174494E-2</c:v>
                </c:pt>
                <c:pt idx="48658">
                  <c:v>6.8653856685414402E-4</c:v>
                </c:pt>
                <c:pt idx="48659">
                  <c:v>6.9774450592556295E-5</c:v>
                </c:pt>
                <c:pt idx="48660">
                  <c:v>3.2554776429206397E-5</c:v>
                </c:pt>
                <c:pt idx="48661">
                  <c:v>3.32956695652287E-3</c:v>
                </c:pt>
                <c:pt idx="48662">
                  <c:v>1.3935614226113599E-3</c:v>
                </c:pt>
                <c:pt idx="48663">
                  <c:v>3.0825269620346601E-7</c:v>
                </c:pt>
                <c:pt idx="48664">
                  <c:v>1.3211256773430401E-7</c:v>
                </c:pt>
                <c:pt idx="48665">
                  <c:v>9.5649162899831899E-2</c:v>
                </c:pt>
                <c:pt idx="48666">
                  <c:v>1.1335206263995499E-3</c:v>
                </c:pt>
                <c:pt idx="48667">
                  <c:v>5.1394159110444899E-4</c:v>
                </c:pt>
                <c:pt idx="48668">
                  <c:v>2.6638175979690999E-2</c:v>
                </c:pt>
                <c:pt idx="48669">
                  <c:v>9.3311139553250102E-5</c:v>
                </c:pt>
                <c:pt idx="48670">
                  <c:v>6.6906950640498496E-3</c:v>
                </c:pt>
                <c:pt idx="48671">
                  <c:v>5.0382589041661496E-4</c:v>
                </c:pt>
                <c:pt idx="48672">
                  <c:v>3.6346570937529499E-4</c:v>
                </c:pt>
                <c:pt idx="48673">
                  <c:v>3.0799692882013799E-4</c:v>
                </c:pt>
                <c:pt idx="48674">
                  <c:v>3.3514183914198101E-4</c:v>
                </c:pt>
                <c:pt idx="48675">
                  <c:v>4.6273129643320597E-5</c:v>
                </c:pt>
                <c:pt idx="48676">
                  <c:v>4.1898768433697997E-3</c:v>
                </c:pt>
                <c:pt idx="48677">
                  <c:v>4.22597225332244E-3</c:v>
                </c:pt>
                <c:pt idx="48678">
                  <c:v>5.2127149933528202E-4</c:v>
                </c:pt>
                <c:pt idx="48679">
                  <c:v>1.9462418482280001E-7</c:v>
                </c:pt>
                <c:pt idx="48680">
                  <c:v>6.9292522696949105E-5</c:v>
                </c:pt>
                <c:pt idx="48681">
                  <c:v>0.94035087609018897</c:v>
                </c:pt>
                <c:pt idx="48682">
                  <c:v>5.2721546524300096E-4</c:v>
                </c:pt>
                <c:pt idx="48683">
                  <c:v>7.0650010501729595E-4</c:v>
                </c:pt>
                <c:pt idx="48684">
                  <c:v>2.0037392064869799E-3</c:v>
                </c:pt>
                <c:pt idx="48685">
                  <c:v>2.6744127257057499E-4</c:v>
                </c:pt>
                <c:pt idx="48686">
                  <c:v>4.1608141607734103E-5</c:v>
                </c:pt>
                <c:pt idx="48687">
                  <c:v>2.1448158775170898E-3</c:v>
                </c:pt>
                <c:pt idx="48688">
                  <c:v>6.5000973179719099E-3</c:v>
                </c:pt>
                <c:pt idx="48689">
                  <c:v>7.6480407143259604E-5</c:v>
                </c:pt>
                <c:pt idx="48690">
                  <c:v>1.48330618948877E-4</c:v>
                </c:pt>
                <c:pt idx="48691">
                  <c:v>1.01192239417843E-4</c:v>
                </c:pt>
                <c:pt idx="48692">
                  <c:v>3.18185889821378E-5</c:v>
                </c:pt>
                <c:pt idx="48693">
                  <c:v>2.87447100515915E-3</c:v>
                </c:pt>
                <c:pt idx="48694">
                  <c:v>1.4985329485392101E-4</c:v>
                </c:pt>
                <c:pt idx="48695">
                  <c:v>4.6980681799884101E-3</c:v>
                </c:pt>
                <c:pt idx="48696">
                  <c:v>6.0107796941417703E-5</c:v>
                </c:pt>
                <c:pt idx="48697">
                  <c:v>2.6582509554101602E-7</c:v>
                </c:pt>
                <c:pt idx="48698">
                  <c:v>2.1040028039370399E-4</c:v>
                </c:pt>
                <c:pt idx="48699">
                  <c:v>1.3308056066951301E-2</c:v>
                </c:pt>
                <c:pt idx="48700">
                  <c:v>3.39660851014413E-4</c:v>
                </c:pt>
                <c:pt idx="48701">
                  <c:v>6.2358772999154398E-4</c:v>
                </c:pt>
                <c:pt idx="48702">
                  <c:v>6.4293906887158902E-4</c:v>
                </c:pt>
                <c:pt idx="48703">
                  <c:v>1.4866809737187499E-4</c:v>
                </c:pt>
                <c:pt idx="48704">
                  <c:v>6.3226597807186698E-3</c:v>
                </c:pt>
                <c:pt idx="48705">
                  <c:v>6.9388608014410099E-4</c:v>
                </c:pt>
                <c:pt idx="48706">
                  <c:v>2.0027441468080599E-2</c:v>
                </c:pt>
                <c:pt idx="48707">
                  <c:v>1.2600626103544501E-4</c:v>
                </c:pt>
                <c:pt idx="48708">
                  <c:v>1.7575981044867099E-5</c:v>
                </c:pt>
                <c:pt idx="48709">
                  <c:v>1.2867591314716601E-4</c:v>
                </c:pt>
                <c:pt idx="48710">
                  <c:v>2.7018171364564399E-5</c:v>
                </c:pt>
                <c:pt idx="48711">
                  <c:v>2.1984462506472499E-2</c:v>
                </c:pt>
                <c:pt idx="48712">
                  <c:v>4.7045869445572104E-3</c:v>
                </c:pt>
                <c:pt idx="48713">
                  <c:v>9.9986244705187795E-5</c:v>
                </c:pt>
                <c:pt idx="48714">
                  <c:v>2.4251882721020999E-5</c:v>
                </c:pt>
                <c:pt idx="48715">
                  <c:v>3.2355439099601702E-3</c:v>
                </c:pt>
                <c:pt idx="48716">
                  <c:v>9.8563000969491901E-2</c:v>
                </c:pt>
                <c:pt idx="48717">
                  <c:v>1.08286231607305E-4</c:v>
                </c:pt>
                <c:pt idx="48718">
                  <c:v>3.9574549972657297E-4</c:v>
                </c:pt>
                <c:pt idx="48719">
                  <c:v>4.9045332202008601E-2</c:v>
                </c:pt>
                <c:pt idx="48720">
                  <c:v>7.5359202546852203E-7</c:v>
                </c:pt>
                <c:pt idx="48721">
                  <c:v>2.71197737156359E-4</c:v>
                </c:pt>
                <c:pt idx="48722">
                  <c:v>2.3019072410346601E-4</c:v>
                </c:pt>
                <c:pt idx="48723">
                  <c:v>6.4680134025632803E-3</c:v>
                </c:pt>
                <c:pt idx="48724">
                  <c:v>1.02768891421849E-4</c:v>
                </c:pt>
                <c:pt idx="48725">
                  <c:v>4.4298745156671403E-4</c:v>
                </c:pt>
                <c:pt idx="48726">
                  <c:v>0.430793458469233</c:v>
                </c:pt>
                <c:pt idx="48727">
                  <c:v>1.1927126925615599E-2</c:v>
                </c:pt>
                <c:pt idx="48728">
                  <c:v>1.92610790032052E-4</c:v>
                </c:pt>
                <c:pt idx="48729">
                  <c:v>5.1766952853691997E-2</c:v>
                </c:pt>
                <c:pt idx="48730">
                  <c:v>1.3941783429240599E-4</c:v>
                </c:pt>
                <c:pt idx="48731">
                  <c:v>3.9676904137974598E-4</c:v>
                </c:pt>
                <c:pt idx="48732">
                  <c:v>3.67149998928416E-4</c:v>
                </c:pt>
                <c:pt idx="48733">
                  <c:v>5.3603923445137605E-4</c:v>
                </c:pt>
                <c:pt idx="48734">
                  <c:v>3.78573303100848E-3</c:v>
                </c:pt>
                <c:pt idx="48735">
                  <c:v>6.0668316091341595E-4</c:v>
                </c:pt>
                <c:pt idx="48736">
                  <c:v>7.1543280691715804E-5</c:v>
                </c:pt>
                <c:pt idx="48737">
                  <c:v>1.1696579892806201E-2</c:v>
                </c:pt>
                <c:pt idx="48738">
                  <c:v>2.6512896536857499E-5</c:v>
                </c:pt>
                <c:pt idx="48739">
                  <c:v>5.4279040427011203E-3</c:v>
                </c:pt>
                <c:pt idx="48740">
                  <c:v>1.1777116441266699E-5</c:v>
                </c:pt>
                <c:pt idx="48741">
                  <c:v>2.7154264592237602E-7</c:v>
                </c:pt>
                <c:pt idx="48742">
                  <c:v>0.24745649898943201</c:v>
                </c:pt>
                <c:pt idx="48743">
                  <c:v>8.02616359796815E-3</c:v>
                </c:pt>
                <c:pt idx="48744">
                  <c:v>2.6241104353634402E-5</c:v>
                </c:pt>
                <c:pt idx="48745">
                  <c:v>1.40442663476267E-5</c:v>
                </c:pt>
                <c:pt idx="48746">
                  <c:v>1.2722577226902199E-3</c:v>
                </c:pt>
                <c:pt idx="48747">
                  <c:v>1.4485505618058901E-4</c:v>
                </c:pt>
                <c:pt idx="48748">
                  <c:v>3.84830621752938E-3</c:v>
                </c:pt>
                <c:pt idx="48749">
                  <c:v>4.6243899204775897E-5</c:v>
                </c:pt>
                <c:pt idx="48750">
                  <c:v>3.64666755847677E-5</c:v>
                </c:pt>
                <c:pt idx="48751">
                  <c:v>7.5646503336818604E-7</c:v>
                </c:pt>
                <c:pt idx="48752">
                  <c:v>8.3051400769791808E-3</c:v>
                </c:pt>
                <c:pt idx="48753">
                  <c:v>3.1730966471934701E-3</c:v>
                </c:pt>
                <c:pt idx="48754">
                  <c:v>1.2445177444712099E-4</c:v>
                </c:pt>
                <c:pt idx="48755">
                  <c:v>4.6128712530726403E-3</c:v>
                </c:pt>
                <c:pt idx="48756">
                  <c:v>1.1525824541955099E-2</c:v>
                </c:pt>
                <c:pt idx="48757">
                  <c:v>2.83524039713564E-2</c:v>
                </c:pt>
                <c:pt idx="48758">
                  <c:v>4.6513928775083802E-4</c:v>
                </c:pt>
                <c:pt idx="48759">
                  <c:v>1.79042923264518E-4</c:v>
                </c:pt>
                <c:pt idx="48760">
                  <c:v>8.0569472691698101E-5</c:v>
                </c:pt>
                <c:pt idx="48761">
                  <c:v>6.8356688363503302E-4</c:v>
                </c:pt>
                <c:pt idx="48762">
                  <c:v>5.80392772627124E-5</c:v>
                </c:pt>
                <c:pt idx="48763">
                  <c:v>6.1945898110364606E-5</c:v>
                </c:pt>
                <c:pt idx="48764">
                  <c:v>2.3215609399987199E-5</c:v>
                </c:pt>
                <c:pt idx="48765">
                  <c:v>4.8735349796800096E-7</c:v>
                </c:pt>
                <c:pt idx="48766">
                  <c:v>2.0538734027379601E-3</c:v>
                </c:pt>
                <c:pt idx="48767">
                  <c:v>7.4219966431554998E-2</c:v>
                </c:pt>
                <c:pt idx="48768">
                  <c:v>4.4738606321924997E-5</c:v>
                </c:pt>
                <c:pt idx="48769">
                  <c:v>3.2425221414240399E-3</c:v>
                </c:pt>
                <c:pt idx="48770">
                  <c:v>1.20506353775885E-3</c:v>
                </c:pt>
                <c:pt idx="48771">
                  <c:v>1.9254717441428699E-4</c:v>
                </c:pt>
                <c:pt idx="48772">
                  <c:v>1.1402151723598E-5</c:v>
                </c:pt>
                <c:pt idx="48773">
                  <c:v>9.7348472054886708E-3</c:v>
                </c:pt>
                <c:pt idx="48774">
                  <c:v>1.5464603033739699E-4</c:v>
                </c:pt>
                <c:pt idx="48775">
                  <c:v>2.4027396925566601E-4</c:v>
                </c:pt>
                <c:pt idx="48776">
                  <c:v>4.6839680750908498E-4</c:v>
                </c:pt>
                <c:pt idx="48777">
                  <c:v>1.8554380890313999E-3</c:v>
                </c:pt>
                <c:pt idx="48778">
                  <c:v>2.2316814745254899E-4</c:v>
                </c:pt>
                <c:pt idx="48779">
                  <c:v>5.6101690954192201E-5</c:v>
                </c:pt>
                <c:pt idx="48780">
                  <c:v>4.1057422901182904E-3</c:v>
                </c:pt>
                <c:pt idx="48781">
                  <c:v>1.39827442948637E-3</c:v>
                </c:pt>
                <c:pt idx="48782">
                  <c:v>3.3809349719961999E-4</c:v>
                </c:pt>
                <c:pt idx="48783">
                  <c:v>6.1396390841639802E-4</c:v>
                </c:pt>
                <c:pt idx="48784">
                  <c:v>3.75386652441598E-5</c:v>
                </c:pt>
                <c:pt idx="48785">
                  <c:v>2.1882724339290701E-4</c:v>
                </c:pt>
                <c:pt idx="48786">
                  <c:v>7.9026859353071503E-7</c:v>
                </c:pt>
                <c:pt idx="48787">
                  <c:v>6.0023913438412099E-5</c:v>
                </c:pt>
                <c:pt idx="48788">
                  <c:v>7.8648392290688702E-4</c:v>
                </c:pt>
                <c:pt idx="48789">
                  <c:v>3.8074444613674601E-4</c:v>
                </c:pt>
                <c:pt idx="48790">
                  <c:v>4.2096992533335799E-2</c:v>
                </c:pt>
                <c:pt idx="48791">
                  <c:v>9.5449651828413105E-3</c:v>
                </c:pt>
                <c:pt idx="48792">
                  <c:v>4.3897615302185999E-4</c:v>
                </c:pt>
                <c:pt idx="48793">
                  <c:v>1.5813494389501799E-6</c:v>
                </c:pt>
                <c:pt idx="48794">
                  <c:v>3.2608171126910398E-4</c:v>
                </c:pt>
                <c:pt idx="48795">
                  <c:v>1.33786142506866E-4</c:v>
                </c:pt>
                <c:pt idx="48796">
                  <c:v>1.3649091932977999E-3</c:v>
                </c:pt>
                <c:pt idx="48797">
                  <c:v>4.7433261524343599E-7</c:v>
                </c:pt>
                <c:pt idx="48798">
                  <c:v>1.1298915140597701E-3</c:v>
                </c:pt>
                <c:pt idx="48799">
                  <c:v>4.3689126439047801E-4</c:v>
                </c:pt>
                <c:pt idx="48800">
                  <c:v>5.46719586640305E-4</c:v>
                </c:pt>
                <c:pt idx="48801">
                  <c:v>2.8080305217663301E-4</c:v>
                </c:pt>
                <c:pt idx="48802">
                  <c:v>3.2050194862407399E-3</c:v>
                </c:pt>
                <c:pt idx="48803">
                  <c:v>3.3474445518382698E-4</c:v>
                </c:pt>
                <c:pt idx="48804">
                  <c:v>6.0416340672852305E-4</c:v>
                </c:pt>
                <c:pt idx="48805">
                  <c:v>5.0380701800809E-7</c:v>
                </c:pt>
                <c:pt idx="48806">
                  <c:v>5.0152611652634399E-4</c:v>
                </c:pt>
                <c:pt idx="48807">
                  <c:v>1.7935992687748498E-2</c:v>
                </c:pt>
                <c:pt idx="48808">
                  <c:v>5.6588260834617996E-3</c:v>
                </c:pt>
                <c:pt idx="48809">
                  <c:v>1.4485827700632999E-3</c:v>
                </c:pt>
                <c:pt idx="48810">
                  <c:v>1.0023475457491501E-4</c:v>
                </c:pt>
                <c:pt idx="48811">
                  <c:v>0.35946617103492301</c:v>
                </c:pt>
                <c:pt idx="48812">
                  <c:v>1.71845792304077E-3</c:v>
                </c:pt>
                <c:pt idx="48813">
                  <c:v>8.6413073747869398E-5</c:v>
                </c:pt>
                <c:pt idx="48814">
                  <c:v>2.1529238298710401E-3</c:v>
                </c:pt>
                <c:pt idx="48815">
                  <c:v>1.4384572483527199E-2</c:v>
                </c:pt>
                <c:pt idx="48816">
                  <c:v>1.22232824320842E-4</c:v>
                </c:pt>
                <c:pt idx="48817">
                  <c:v>1.0071673274117099E-3</c:v>
                </c:pt>
                <c:pt idx="48818">
                  <c:v>2.3950241149128501E-5</c:v>
                </c:pt>
                <c:pt idx="48819">
                  <c:v>2.01292814676085E-4</c:v>
                </c:pt>
                <c:pt idx="48820">
                  <c:v>8.1742135739941207E-6</c:v>
                </c:pt>
                <c:pt idx="48821">
                  <c:v>1.8882039458063901E-5</c:v>
                </c:pt>
                <c:pt idx="48822">
                  <c:v>3.2199896754949798E-4</c:v>
                </c:pt>
                <c:pt idx="48823">
                  <c:v>4.9031169028679798E-5</c:v>
                </c:pt>
                <c:pt idx="48824">
                  <c:v>3.9231515730050402E-6</c:v>
                </c:pt>
                <c:pt idx="48825">
                  <c:v>6.9039254994172797E-4</c:v>
                </c:pt>
                <c:pt idx="48826">
                  <c:v>5.7186687164146601E-4</c:v>
                </c:pt>
                <c:pt idx="48827">
                  <c:v>4.6966070945729798E-5</c:v>
                </c:pt>
                <c:pt idx="48828">
                  <c:v>2.2906179132415501E-2</c:v>
                </c:pt>
                <c:pt idx="48829">
                  <c:v>2.2308556720637899E-4</c:v>
                </c:pt>
                <c:pt idx="48830">
                  <c:v>4.4694960256185599E-2</c:v>
                </c:pt>
                <c:pt idx="48831">
                  <c:v>1.6686180815657999E-7</c:v>
                </c:pt>
                <c:pt idx="48832">
                  <c:v>3.2703355039295202E-3</c:v>
                </c:pt>
                <c:pt idx="48833">
                  <c:v>5.6836689242462199E-5</c:v>
                </c:pt>
                <c:pt idx="48834">
                  <c:v>7.1720807091302198E-3</c:v>
                </c:pt>
                <c:pt idx="48835">
                  <c:v>1.9093860042931199E-4</c:v>
                </c:pt>
                <c:pt idx="48836">
                  <c:v>9.5572178308131798E-4</c:v>
                </c:pt>
                <c:pt idx="48837">
                  <c:v>4.1612133615622299E-2</c:v>
                </c:pt>
                <c:pt idx="48838">
                  <c:v>9.8898333979811695E-3</c:v>
                </c:pt>
                <c:pt idx="48839">
                  <c:v>1.70672886394989E-5</c:v>
                </c:pt>
                <c:pt idx="48840">
                  <c:v>2.59475888902168E-5</c:v>
                </c:pt>
                <c:pt idx="48841">
                  <c:v>3.1477060439579602E-4</c:v>
                </c:pt>
                <c:pt idx="48842">
                  <c:v>1.2023275833299501E-2</c:v>
                </c:pt>
                <c:pt idx="48843">
                  <c:v>1.4692639979965299E-4</c:v>
                </c:pt>
                <c:pt idx="48844">
                  <c:v>1.3788265189945099E-7</c:v>
                </c:pt>
                <c:pt idx="48845">
                  <c:v>5.3304139004458901E-7</c:v>
                </c:pt>
                <c:pt idx="48846">
                  <c:v>1.35552846591107E-4</c:v>
                </c:pt>
                <c:pt idx="48847">
                  <c:v>1.9274367123330799E-3</c:v>
                </c:pt>
                <c:pt idx="48848">
                  <c:v>5.3383366677765599E-7</c:v>
                </c:pt>
                <c:pt idx="48849">
                  <c:v>7.6616671197782097E-4</c:v>
                </c:pt>
                <c:pt idx="48850">
                  <c:v>7.7743859244789899E-4</c:v>
                </c:pt>
                <c:pt idx="48851">
                  <c:v>4.01603496398018E-7</c:v>
                </c:pt>
                <c:pt idx="48852">
                  <c:v>2.8660135540454301E-5</c:v>
                </c:pt>
                <c:pt idx="48853">
                  <c:v>5.2716017993555303E-5</c:v>
                </c:pt>
                <c:pt idx="48854">
                  <c:v>5.7342792510632803E-5</c:v>
                </c:pt>
                <c:pt idx="48855">
                  <c:v>1.34734430122916E-2</c:v>
                </c:pt>
                <c:pt idx="48856">
                  <c:v>4.4179638286699001E-4</c:v>
                </c:pt>
                <c:pt idx="48857">
                  <c:v>1.31618263827629E-4</c:v>
                </c:pt>
                <c:pt idx="48858">
                  <c:v>9.5146393051285597E-5</c:v>
                </c:pt>
                <c:pt idx="48859">
                  <c:v>6.1395068605080096E-4</c:v>
                </c:pt>
                <c:pt idx="48860">
                  <c:v>2.6347242802920102E-7</c:v>
                </c:pt>
                <c:pt idx="48861">
                  <c:v>1.3381934670145799E-4</c:v>
                </c:pt>
                <c:pt idx="48862">
                  <c:v>8.0789225002194998E-6</c:v>
                </c:pt>
                <c:pt idx="48863">
                  <c:v>7.5715535828513297E-3</c:v>
                </c:pt>
                <c:pt idx="48864">
                  <c:v>1.12163245258839E-4</c:v>
                </c:pt>
                <c:pt idx="48865">
                  <c:v>7.4328482172347505E-4</c:v>
                </c:pt>
                <c:pt idx="48866">
                  <c:v>6.4320677496252995E-5</c:v>
                </c:pt>
                <c:pt idx="48867">
                  <c:v>3.1762455730890797E-4</c:v>
                </c:pt>
                <c:pt idx="48868">
                  <c:v>1.3871591334349499E-3</c:v>
                </c:pt>
                <c:pt idx="48869">
                  <c:v>1.24194834449838E-4</c:v>
                </c:pt>
                <c:pt idx="48870">
                  <c:v>8.26039289475037E-5</c:v>
                </c:pt>
                <c:pt idx="48871">
                  <c:v>2.93254910569267E-7</c:v>
                </c:pt>
                <c:pt idx="48872">
                  <c:v>2.5004224845634202E-3</c:v>
                </c:pt>
                <c:pt idx="48873">
                  <c:v>7.2250510876657704E-4</c:v>
                </c:pt>
                <c:pt idx="48874">
                  <c:v>1.0147266727624499E-4</c:v>
                </c:pt>
                <c:pt idx="48875">
                  <c:v>1.6426858554870701E-2</c:v>
                </c:pt>
                <c:pt idx="48876">
                  <c:v>1.3029014406532301E-4</c:v>
                </c:pt>
                <c:pt idx="48877">
                  <c:v>2.30940299912982E-3</c:v>
                </c:pt>
                <c:pt idx="48878">
                  <c:v>3.72914224357515E-4</c:v>
                </c:pt>
                <c:pt idx="48879">
                  <c:v>2.7113985852168698E-5</c:v>
                </c:pt>
                <c:pt idx="48880">
                  <c:v>1.6468791294735899E-4</c:v>
                </c:pt>
                <c:pt idx="48881">
                  <c:v>2.2338815039017499E-2</c:v>
                </c:pt>
                <c:pt idx="48882">
                  <c:v>1.2567979887849199E-4</c:v>
                </c:pt>
                <c:pt idx="48883">
                  <c:v>1.42090714421329E-4</c:v>
                </c:pt>
                <c:pt idx="48884">
                  <c:v>3.9855787777434401E-5</c:v>
                </c:pt>
                <c:pt idx="48885">
                  <c:v>1.5892381504611201E-4</c:v>
                </c:pt>
                <c:pt idx="48886">
                  <c:v>1.16155512579948E-4</c:v>
                </c:pt>
                <c:pt idx="48887">
                  <c:v>3.9872882931268503E-3</c:v>
                </c:pt>
                <c:pt idx="48888">
                  <c:v>2.1776909535517399E-4</c:v>
                </c:pt>
                <c:pt idx="48889">
                  <c:v>3.2752210340149203E-4</c:v>
                </c:pt>
                <c:pt idx="48890">
                  <c:v>1.0486598972928099E-3</c:v>
                </c:pt>
                <c:pt idx="48891">
                  <c:v>7.9992080642766906E-3</c:v>
                </c:pt>
                <c:pt idx="48892">
                  <c:v>3.2650624795765298E-6</c:v>
                </c:pt>
                <c:pt idx="48893">
                  <c:v>6.3478297244957493E-5</c:v>
                </c:pt>
                <c:pt idx="48894">
                  <c:v>1.0389852718083799E-3</c:v>
                </c:pt>
                <c:pt idx="48895">
                  <c:v>0.33203711265604402</c:v>
                </c:pt>
                <c:pt idx="48896">
                  <c:v>5.1323352191379996E-7</c:v>
                </c:pt>
                <c:pt idx="48897">
                  <c:v>5.07116693070255E-7</c:v>
                </c:pt>
                <c:pt idx="48898">
                  <c:v>8.0509632098286999E-5</c:v>
                </c:pt>
                <c:pt idx="48899">
                  <c:v>2.4765962707207399E-2</c:v>
                </c:pt>
                <c:pt idx="48900">
                  <c:v>4.2005107212755602E-6</c:v>
                </c:pt>
                <c:pt idx="48901">
                  <c:v>5.9270770853775195E-4</c:v>
                </c:pt>
                <c:pt idx="48902">
                  <c:v>2.979472763236E-7</c:v>
                </c:pt>
                <c:pt idx="48903">
                  <c:v>4.1147037547225899E-5</c:v>
                </c:pt>
                <c:pt idx="48904">
                  <c:v>5.6558350799943103E-3</c:v>
                </c:pt>
                <c:pt idx="48905">
                  <c:v>3.0040411178828101E-3</c:v>
                </c:pt>
                <c:pt idx="48906">
                  <c:v>4.0052962651066504E-3</c:v>
                </c:pt>
                <c:pt idx="48907">
                  <c:v>2.6210560020369002E-4</c:v>
                </c:pt>
                <c:pt idx="48908">
                  <c:v>2.1426600107950101E-6</c:v>
                </c:pt>
                <c:pt idx="48909">
                  <c:v>1.45589189335378E-4</c:v>
                </c:pt>
                <c:pt idx="48910">
                  <c:v>6.0283453231514195E-4</c:v>
                </c:pt>
                <c:pt idx="48911">
                  <c:v>0.64959204862902598</c:v>
                </c:pt>
                <c:pt idx="48912">
                  <c:v>1.1073014523087699E-6</c:v>
                </c:pt>
                <c:pt idx="48913">
                  <c:v>4.9499181656712401E-7</c:v>
                </c:pt>
                <c:pt idx="48914">
                  <c:v>1.2352409335924101E-4</c:v>
                </c:pt>
                <c:pt idx="48915">
                  <c:v>6.0104521245033602E-3</c:v>
                </c:pt>
                <c:pt idx="48916">
                  <c:v>3.8351211275075099E-7</c:v>
                </c:pt>
                <c:pt idx="48917">
                  <c:v>4.86163859056531E-4</c:v>
                </c:pt>
                <c:pt idx="48918">
                  <c:v>1.9822762512101101E-4</c:v>
                </c:pt>
                <c:pt idx="48919">
                  <c:v>1.45044148792039E-5</c:v>
                </c:pt>
                <c:pt idx="48920">
                  <c:v>4.8265052675109396E-3</c:v>
                </c:pt>
                <c:pt idx="48921">
                  <c:v>3.05142063837258E-2</c:v>
                </c:pt>
                <c:pt idx="48922">
                  <c:v>1.59265096086701E-4</c:v>
                </c:pt>
                <c:pt idx="48923">
                  <c:v>1.3609443235760801E-4</c:v>
                </c:pt>
                <c:pt idx="48924">
                  <c:v>5.8867998541322698E-5</c:v>
                </c:pt>
                <c:pt idx="48925">
                  <c:v>3.2787368149458103E-2</c:v>
                </c:pt>
                <c:pt idx="48926">
                  <c:v>1.6574785245969401E-3</c:v>
                </c:pt>
                <c:pt idx="48927">
                  <c:v>1.9614640530015801E-4</c:v>
                </c:pt>
                <c:pt idx="48928">
                  <c:v>1.04602199212814E-5</c:v>
                </c:pt>
                <c:pt idx="48929">
                  <c:v>0.74659253445765705</c:v>
                </c:pt>
                <c:pt idx="48930">
                  <c:v>4.04412306509769E-4</c:v>
                </c:pt>
                <c:pt idx="48931">
                  <c:v>1.2698497019248099E-6</c:v>
                </c:pt>
                <c:pt idx="48932">
                  <c:v>6.8476303957367996E-4</c:v>
                </c:pt>
                <c:pt idx="48933">
                  <c:v>4.3074492992736899E-2</c:v>
                </c:pt>
                <c:pt idx="48934">
                  <c:v>7.7362041049006602E-4</c:v>
                </c:pt>
                <c:pt idx="48935">
                  <c:v>3.4928444189608102E-3</c:v>
                </c:pt>
                <c:pt idx="48936">
                  <c:v>5.0650342390446898E-5</c:v>
                </c:pt>
                <c:pt idx="48937">
                  <c:v>4.7086555345063998E-5</c:v>
                </c:pt>
                <c:pt idx="48938">
                  <c:v>1.8593445006877301E-2</c:v>
                </c:pt>
                <c:pt idx="48939">
                  <c:v>5.0902942033482796E-4</c:v>
                </c:pt>
                <c:pt idx="48940">
                  <c:v>2.4561052795609201E-5</c:v>
                </c:pt>
                <c:pt idx="48941">
                  <c:v>1.2357630709894599E-3</c:v>
                </c:pt>
                <c:pt idx="48942">
                  <c:v>3.20291517044235E-5</c:v>
                </c:pt>
                <c:pt idx="48943">
                  <c:v>2.73018739323876E-6</c:v>
                </c:pt>
                <c:pt idx="48944">
                  <c:v>7.7576581884400893E-6</c:v>
                </c:pt>
                <c:pt idx="48945">
                  <c:v>2.9429131064178301E-5</c:v>
                </c:pt>
                <c:pt idx="48946">
                  <c:v>4.4693766105131101E-6</c:v>
                </c:pt>
                <c:pt idx="48947">
                  <c:v>0.102819060549981</c:v>
                </c:pt>
                <c:pt idx="48948">
                  <c:v>3.7405956286106699E-4</c:v>
                </c:pt>
                <c:pt idx="48949">
                  <c:v>8.3776882795162801E-7</c:v>
                </c:pt>
                <c:pt idx="48950">
                  <c:v>1.5758234866900399E-3</c:v>
                </c:pt>
                <c:pt idx="48951">
                  <c:v>2.0961701403418901E-3</c:v>
                </c:pt>
                <c:pt idx="48952">
                  <c:v>3.24891806171108E-5</c:v>
                </c:pt>
                <c:pt idx="48953">
                  <c:v>6.3153389478657696E-5</c:v>
                </c:pt>
                <c:pt idx="48954">
                  <c:v>8.6448620094236998E-4</c:v>
                </c:pt>
                <c:pt idx="48955">
                  <c:v>1.7015292515421701E-4</c:v>
                </c:pt>
                <c:pt idx="48956">
                  <c:v>3.7659144978412802E-7</c:v>
                </c:pt>
                <c:pt idx="48957">
                  <c:v>6.3449678164770697E-6</c:v>
                </c:pt>
                <c:pt idx="48958">
                  <c:v>4.33413950889551E-5</c:v>
                </c:pt>
                <c:pt idx="48959">
                  <c:v>5.3714286190084903E-6</c:v>
                </c:pt>
                <c:pt idx="48960">
                  <c:v>1.4696693411570301E-2</c:v>
                </c:pt>
                <c:pt idx="48961">
                  <c:v>7.1538507342929297E-5</c:v>
                </c:pt>
                <c:pt idx="48962">
                  <c:v>1.4206407795531E-5</c:v>
                </c:pt>
                <c:pt idx="48963">
                  <c:v>4.3700828261435997E-3</c:v>
                </c:pt>
                <c:pt idx="48964">
                  <c:v>5.8988223317635302E-4</c:v>
                </c:pt>
                <c:pt idx="48965">
                  <c:v>9.6998422960286202E-4</c:v>
                </c:pt>
                <c:pt idx="48966">
                  <c:v>2.9570613675671199E-3</c:v>
                </c:pt>
                <c:pt idx="48967">
                  <c:v>9.2834547020606405E-3</c:v>
                </c:pt>
                <c:pt idx="48968">
                  <c:v>7.0430202131777705E-4</c:v>
                </c:pt>
                <c:pt idx="48969">
                  <c:v>3.2799662047148701E-4</c:v>
                </c:pt>
                <c:pt idx="48970">
                  <c:v>3.2262890674513598E-5</c:v>
                </c:pt>
                <c:pt idx="48971">
                  <c:v>4.9407083594631899E-4</c:v>
                </c:pt>
                <c:pt idx="48972">
                  <c:v>3.3085646256257397E-5</c:v>
                </c:pt>
                <c:pt idx="48973">
                  <c:v>8.7276630493489701E-2</c:v>
                </c:pt>
                <c:pt idx="48974">
                  <c:v>2.64203798531724E-3</c:v>
                </c:pt>
                <c:pt idx="48975">
                  <c:v>3.1615934825612602E-4</c:v>
                </c:pt>
                <c:pt idx="48976">
                  <c:v>1.38959230085429E-4</c:v>
                </c:pt>
                <c:pt idx="48977">
                  <c:v>2.7608794143070299E-7</c:v>
                </c:pt>
                <c:pt idx="48978">
                  <c:v>7.9850481367421699E-4</c:v>
                </c:pt>
                <c:pt idx="48979">
                  <c:v>1.09141134771647E-4</c:v>
                </c:pt>
                <c:pt idx="48980">
                  <c:v>1.8957409029354801E-5</c:v>
                </c:pt>
                <c:pt idx="48981">
                  <c:v>1.40206399966079E-3</c:v>
                </c:pt>
                <c:pt idx="48982">
                  <c:v>4.0772991998424001E-4</c:v>
                </c:pt>
                <c:pt idx="48983">
                  <c:v>2.1666426322699401E-5</c:v>
                </c:pt>
                <c:pt idx="48984">
                  <c:v>6.7480545336531803E-5</c:v>
                </c:pt>
                <c:pt idx="48985">
                  <c:v>2.81465950708775E-3</c:v>
                </c:pt>
                <c:pt idx="48986">
                  <c:v>1.04533572836171E-3</c:v>
                </c:pt>
                <c:pt idx="48987">
                  <c:v>2.7529146273548399E-5</c:v>
                </c:pt>
                <c:pt idx="48988">
                  <c:v>1.33198189935427E-2</c:v>
                </c:pt>
                <c:pt idx="48989">
                  <c:v>7.7866410883274804E-7</c:v>
                </c:pt>
                <c:pt idx="48990">
                  <c:v>1.6040848590512501E-5</c:v>
                </c:pt>
                <c:pt idx="48991">
                  <c:v>1.4967859215258201E-3</c:v>
                </c:pt>
                <c:pt idx="48992">
                  <c:v>1.9096983558609501E-4</c:v>
                </c:pt>
                <c:pt idx="48993">
                  <c:v>9.9833314691236608E-7</c:v>
                </c:pt>
                <c:pt idx="48994">
                  <c:v>1.00988177666146E-5</c:v>
                </c:pt>
                <c:pt idx="48995">
                  <c:v>4.70640628752765E-4</c:v>
                </c:pt>
                <c:pt idx="48996">
                  <c:v>2.4334881833382901E-4</c:v>
                </c:pt>
                <c:pt idx="48997">
                  <c:v>8.4630970833572596E-3</c:v>
                </c:pt>
                <c:pt idx="48998">
                  <c:v>5.6961339993842695E-4</c:v>
                </c:pt>
                <c:pt idx="48999">
                  <c:v>8.9651112525667505E-4</c:v>
                </c:pt>
                <c:pt idx="49000">
                  <c:v>5.1688321010737601E-5</c:v>
                </c:pt>
                <c:pt idx="49001">
                  <c:v>9.6436274892070894E-5</c:v>
                </c:pt>
                <c:pt idx="49002">
                  <c:v>4.9949753304017296E-6</c:v>
                </c:pt>
                <c:pt idx="49003">
                  <c:v>6.1030344864327298E-5</c:v>
                </c:pt>
                <c:pt idx="49004">
                  <c:v>2.5939177187471601E-5</c:v>
                </c:pt>
                <c:pt idx="49005">
                  <c:v>1.1382276416847701E-5</c:v>
                </c:pt>
                <c:pt idx="49006">
                  <c:v>8.91200935602633E-4</c:v>
                </c:pt>
                <c:pt idx="49007">
                  <c:v>4.6078861265991903E-5</c:v>
                </c:pt>
                <c:pt idx="49008">
                  <c:v>1.66335126181258E-7</c:v>
                </c:pt>
                <c:pt idx="49009">
                  <c:v>3.1087063972586801E-2</c:v>
                </c:pt>
                <c:pt idx="49010">
                  <c:v>4.5705189062604702E-4</c:v>
                </c:pt>
                <c:pt idx="49011">
                  <c:v>1.8457932743730102E-2</c:v>
                </c:pt>
                <c:pt idx="49012">
                  <c:v>2.8049691267086302E-6</c:v>
                </c:pt>
                <c:pt idx="49013">
                  <c:v>8.2896064069175601E-3</c:v>
                </c:pt>
                <c:pt idx="49014">
                  <c:v>0.98784333842429595</c:v>
                </c:pt>
                <c:pt idx="49015">
                  <c:v>5.43086022258697E-5</c:v>
                </c:pt>
                <c:pt idx="49016">
                  <c:v>4.2637490462896603E-3</c:v>
                </c:pt>
                <c:pt idx="49017">
                  <c:v>2.33434146092503E-5</c:v>
                </c:pt>
                <c:pt idx="49018">
                  <c:v>3.1035059865536203E-4</c:v>
                </c:pt>
                <c:pt idx="49019">
                  <c:v>2.5289591088963502E-3</c:v>
                </c:pt>
                <c:pt idx="49020">
                  <c:v>6.6511328025999604E-4</c:v>
                </c:pt>
                <c:pt idx="49021">
                  <c:v>4.5250430067174098E-4</c:v>
                </c:pt>
                <c:pt idx="49022">
                  <c:v>6.5170667347714295E-5</c:v>
                </c:pt>
                <c:pt idx="49023">
                  <c:v>5.4213288212402299E-4</c:v>
                </c:pt>
                <c:pt idx="49024">
                  <c:v>4.79506001106239E-4</c:v>
                </c:pt>
                <c:pt idx="49025">
                  <c:v>1.42442809680368E-3</c:v>
                </c:pt>
                <c:pt idx="49026">
                  <c:v>3.0275381813417603E-4</c:v>
                </c:pt>
                <c:pt idx="49027">
                  <c:v>8.5286823716938E-3</c:v>
                </c:pt>
                <c:pt idx="49028">
                  <c:v>2.1582714560069199E-4</c:v>
                </c:pt>
                <c:pt idx="49029">
                  <c:v>2.9774839318221502E-3</c:v>
                </c:pt>
                <c:pt idx="49030">
                  <c:v>3.3123757778706898E-5</c:v>
                </c:pt>
                <c:pt idx="49031">
                  <c:v>6.4315281667341601E-5</c:v>
                </c:pt>
                <c:pt idx="49032">
                  <c:v>7.3375236922761902E-4</c:v>
                </c:pt>
                <c:pt idx="49033">
                  <c:v>8.3591514993618093E-3</c:v>
                </c:pt>
                <c:pt idx="49034">
                  <c:v>2.8881767319936298E-4</c:v>
                </c:pt>
                <c:pt idx="49035">
                  <c:v>8.2685304477791696E-7</c:v>
                </c:pt>
                <c:pt idx="49036">
                  <c:v>1.3015735209133999E-4</c:v>
                </c:pt>
                <c:pt idx="49037">
                  <c:v>6.8960543477563596E-7</c:v>
                </c:pt>
                <c:pt idx="49038">
                  <c:v>6.6895324737661801E-4</c:v>
                </c:pt>
                <c:pt idx="49039">
                  <c:v>1.83595493616673E-5</c:v>
                </c:pt>
                <c:pt idx="49040">
                  <c:v>2.1559287657509001E-4</c:v>
                </c:pt>
                <c:pt idx="49041">
                  <c:v>1.5356580198919699E-4</c:v>
                </c:pt>
                <c:pt idx="49042">
                  <c:v>3.5343385632338799E-7</c:v>
                </c:pt>
                <c:pt idx="49043">
                  <c:v>3.2353751890159302E-4</c:v>
                </c:pt>
                <c:pt idx="49044">
                  <c:v>2.0175311312349599E-2</c:v>
                </c:pt>
                <c:pt idx="49045">
                  <c:v>1.0224312851121099E-4</c:v>
                </c:pt>
                <c:pt idx="49046">
                  <c:v>8.5299374024525292E-3</c:v>
                </c:pt>
                <c:pt idx="49047">
                  <c:v>6.4536221300436696E-5</c:v>
                </c:pt>
                <c:pt idx="49048">
                  <c:v>7.1544685490568E-4</c:v>
                </c:pt>
                <c:pt idx="49049">
                  <c:v>1.9217671751951799E-4</c:v>
                </c:pt>
                <c:pt idx="49050">
                  <c:v>8.7422994249971803E-6</c:v>
                </c:pt>
                <c:pt idx="49051">
                  <c:v>5.5587213110325296E-3</c:v>
                </c:pt>
                <c:pt idx="49052">
                  <c:v>1.20445212373062E-2</c:v>
                </c:pt>
                <c:pt idx="49053">
                  <c:v>1.45563013796971E-4</c:v>
                </c:pt>
                <c:pt idx="49054">
                  <c:v>1.1396676226815401E-4</c:v>
                </c:pt>
                <c:pt idx="49055">
                  <c:v>4.4259846885020301E-4</c:v>
                </c:pt>
                <c:pt idx="49056">
                  <c:v>1.54744137731829E-5</c:v>
                </c:pt>
                <c:pt idx="49057">
                  <c:v>2.36264265530335E-4</c:v>
                </c:pt>
                <c:pt idx="49058">
                  <c:v>1.51579323904117E-3</c:v>
                </c:pt>
                <c:pt idx="49059">
                  <c:v>6.6133489168741502E-3</c:v>
                </c:pt>
                <c:pt idx="49060">
                  <c:v>7.6932471832765904E-3</c:v>
                </c:pt>
                <c:pt idx="49061">
                  <c:v>2.1065736312406301E-3</c:v>
                </c:pt>
                <c:pt idx="49062">
                  <c:v>2.8057896919209098E-3</c:v>
                </c:pt>
                <c:pt idx="49063">
                  <c:v>3.02771044393678E-5</c:v>
                </c:pt>
                <c:pt idx="49064">
                  <c:v>4.3911902784287402E-4</c:v>
                </c:pt>
                <c:pt idx="49065">
                  <c:v>5.1856629478379502E-3</c:v>
                </c:pt>
                <c:pt idx="49066">
                  <c:v>1.12379151978094E-2</c:v>
                </c:pt>
                <c:pt idx="49067">
                  <c:v>4.9432060782580002E-3</c:v>
                </c:pt>
                <c:pt idx="49068">
                  <c:v>1.26439936183614E-7</c:v>
                </c:pt>
                <c:pt idx="49069">
                  <c:v>8.5725884599069095E-5</c:v>
                </c:pt>
                <c:pt idx="49070">
                  <c:v>1.22442967021755E-5</c:v>
                </c:pt>
                <c:pt idx="49071">
                  <c:v>8.8954023812091502E-5</c:v>
                </c:pt>
                <c:pt idx="49072">
                  <c:v>2.5956381506009299E-5</c:v>
                </c:pt>
                <c:pt idx="49073">
                  <c:v>4.2596446486747996E-3</c:v>
                </c:pt>
                <c:pt idx="49074">
                  <c:v>6.4487084056798196E-3</c:v>
                </c:pt>
                <c:pt idx="49075">
                  <c:v>8.9621382506104297E-3</c:v>
                </c:pt>
                <c:pt idx="49076">
                  <c:v>2.17764620306333E-7</c:v>
                </c:pt>
                <c:pt idx="49077">
                  <c:v>2.05369052687094E-3</c:v>
                </c:pt>
                <c:pt idx="49078">
                  <c:v>6.3622547524307097E-5</c:v>
                </c:pt>
                <c:pt idx="49079">
                  <c:v>1.0833567829596901E-4</c:v>
                </c:pt>
                <c:pt idx="49080">
                  <c:v>5.0486092924815703E-4</c:v>
                </c:pt>
                <c:pt idx="49081">
                  <c:v>1.7667166070980799E-3</c:v>
                </c:pt>
                <c:pt idx="49082">
                  <c:v>1.93116668279416E-3</c:v>
                </c:pt>
                <c:pt idx="49083">
                  <c:v>7.5029555554496696E-5</c:v>
                </c:pt>
                <c:pt idx="49084">
                  <c:v>2.4639491004158602E-4</c:v>
                </c:pt>
                <c:pt idx="49085">
                  <c:v>2.76826446299905E-3</c:v>
                </c:pt>
                <c:pt idx="49086">
                  <c:v>4.5509065105092698E-3</c:v>
                </c:pt>
                <c:pt idx="49087">
                  <c:v>1.48685520125022E-6</c:v>
                </c:pt>
                <c:pt idx="49088">
                  <c:v>9.7982707783724398E-4</c:v>
                </c:pt>
                <c:pt idx="49089">
                  <c:v>3.6105031666080502E-4</c:v>
                </c:pt>
                <c:pt idx="49090">
                  <c:v>1.5833755742347699E-3</c:v>
                </c:pt>
                <c:pt idx="49091">
                  <c:v>2.12836224538249E-2</c:v>
                </c:pt>
                <c:pt idx="49092">
                  <c:v>1.6434918408326501E-4</c:v>
                </c:pt>
                <c:pt idx="49093">
                  <c:v>2.8343378116914601E-4</c:v>
                </c:pt>
                <c:pt idx="49094">
                  <c:v>1.00402601018071E-2</c:v>
                </c:pt>
                <c:pt idx="49095">
                  <c:v>1.1994272169163499E-2</c:v>
                </c:pt>
                <c:pt idx="49096">
                  <c:v>5.4909735078127198E-6</c:v>
                </c:pt>
                <c:pt idx="49097">
                  <c:v>9.5950418661757703E-3</c:v>
                </c:pt>
                <c:pt idx="49098">
                  <c:v>4.5034969436882899E-4</c:v>
                </c:pt>
                <c:pt idx="49099">
                  <c:v>4.2718154449981301E-6</c:v>
                </c:pt>
                <c:pt idx="49100">
                  <c:v>2.2034266115836899E-4</c:v>
                </c:pt>
                <c:pt idx="49101">
                  <c:v>2.5503315413398099E-2</c:v>
                </c:pt>
                <c:pt idx="49102">
                  <c:v>3.6952253572825399E-6</c:v>
                </c:pt>
                <c:pt idx="49103">
                  <c:v>1.1380496134652701E-2</c:v>
                </c:pt>
                <c:pt idx="49104">
                  <c:v>9.5984633350317797E-5</c:v>
                </c:pt>
                <c:pt idx="49105">
                  <c:v>3.4483493067597501E-4</c:v>
                </c:pt>
                <c:pt idx="49106">
                  <c:v>1.7068986280114799E-3</c:v>
                </c:pt>
                <c:pt idx="49107">
                  <c:v>0.15236835801069501</c:v>
                </c:pt>
                <c:pt idx="49108">
                  <c:v>3.0971188824568198E-4</c:v>
                </c:pt>
                <c:pt idx="49109">
                  <c:v>3.7583919293878701E-4</c:v>
                </c:pt>
                <c:pt idx="49110">
                  <c:v>7.4634063723795201E-3</c:v>
                </c:pt>
                <c:pt idx="49111">
                  <c:v>0.16183901922110799</c:v>
                </c:pt>
                <c:pt idx="49112">
                  <c:v>1.04645529972048E-4</c:v>
                </c:pt>
                <c:pt idx="49113">
                  <c:v>6.01260220882937E-6</c:v>
                </c:pt>
                <c:pt idx="49114">
                  <c:v>7.7464450031956402E-3</c:v>
                </c:pt>
                <c:pt idx="49115">
                  <c:v>5.97958388164011E-3</c:v>
                </c:pt>
                <c:pt idx="49116">
                  <c:v>1.0630269128116299E-4</c:v>
                </c:pt>
                <c:pt idx="49117">
                  <c:v>1.1626408841000101E-2</c:v>
                </c:pt>
                <c:pt idx="49118">
                  <c:v>9.7209951806800693E-7</c:v>
                </c:pt>
                <c:pt idx="49119">
                  <c:v>3.6792196798519802E-4</c:v>
                </c:pt>
                <c:pt idx="49120">
                  <c:v>2.99218767845764E-2</c:v>
                </c:pt>
                <c:pt idx="49121">
                  <c:v>9.8227021243513599E-3</c:v>
                </c:pt>
                <c:pt idx="49122">
                  <c:v>2.8118460581151502E-4</c:v>
                </c:pt>
                <c:pt idx="49123">
                  <c:v>1.24802059047394E-6</c:v>
                </c:pt>
                <c:pt idx="49124">
                  <c:v>1.14165082378714E-2</c:v>
                </c:pt>
                <c:pt idx="49125">
                  <c:v>3.0805695370513301E-4</c:v>
                </c:pt>
                <c:pt idx="49126">
                  <c:v>4.3259466161912202E-3</c:v>
                </c:pt>
                <c:pt idx="49127">
                  <c:v>2.86338384283319E-4</c:v>
                </c:pt>
                <c:pt idx="49128">
                  <c:v>1.5734765988355699E-4</c:v>
                </c:pt>
                <c:pt idx="49129">
                  <c:v>5.6523205362509904E-3</c:v>
                </c:pt>
                <c:pt idx="49130">
                  <c:v>1.10468489402187E-2</c:v>
                </c:pt>
                <c:pt idx="49131">
                  <c:v>3.2163444758488402E-6</c:v>
                </c:pt>
                <c:pt idx="49132">
                  <c:v>4.15237820706616E-4</c:v>
                </c:pt>
                <c:pt idx="49133">
                  <c:v>6.1365242071502403E-5</c:v>
                </c:pt>
                <c:pt idx="49134">
                  <c:v>8.5976150381129696E-7</c:v>
                </c:pt>
                <c:pt idx="49135">
                  <c:v>6.5927601157512495E-4</c:v>
                </c:pt>
                <c:pt idx="49136">
                  <c:v>1.12492773871178E-4</c:v>
                </c:pt>
                <c:pt idx="49137">
                  <c:v>2.5617688110392898E-3</c:v>
                </c:pt>
                <c:pt idx="49138">
                  <c:v>2.9114963264190098E-4</c:v>
                </c:pt>
                <c:pt idx="49139">
                  <c:v>9.37619002195241E-5</c:v>
                </c:pt>
                <c:pt idx="49140">
                  <c:v>8.0079927280398805E-5</c:v>
                </c:pt>
                <c:pt idx="49141">
                  <c:v>3.3325001989788097E-4</c:v>
                </c:pt>
                <c:pt idx="49142">
                  <c:v>4.9754383902809996E-4</c:v>
                </c:pt>
                <c:pt idx="49143">
                  <c:v>2.5433218269800099E-3</c:v>
                </c:pt>
                <c:pt idx="49144">
                  <c:v>5.1366494969669197E-5</c:v>
                </c:pt>
                <c:pt idx="49145">
                  <c:v>7.1131934242208005E-7</c:v>
                </c:pt>
                <c:pt idx="49146">
                  <c:v>3.0065736461549901E-5</c:v>
                </c:pt>
                <c:pt idx="49147">
                  <c:v>3.8888099436412099E-3</c:v>
                </c:pt>
                <c:pt idx="49148">
                  <c:v>1.6196096195559699E-4</c:v>
                </c:pt>
                <c:pt idx="49149">
                  <c:v>7.6499636998955903E-3</c:v>
                </c:pt>
                <c:pt idx="49150">
                  <c:v>6.9235041948812999E-3</c:v>
                </c:pt>
                <c:pt idx="49151">
                  <c:v>4.1230487417602798E-3</c:v>
                </c:pt>
                <c:pt idx="49152">
                  <c:v>3.2084905954320999E-4</c:v>
                </c:pt>
                <c:pt idx="49153">
                  <c:v>3.3060518783885098E-5</c:v>
                </c:pt>
                <c:pt idx="49154">
                  <c:v>2.6931680627163202E-7</c:v>
                </c:pt>
                <c:pt idx="49155">
                  <c:v>2.2658027526703501E-4</c:v>
                </c:pt>
                <c:pt idx="49156">
                  <c:v>4.7848503179256902E-4</c:v>
                </c:pt>
                <c:pt idx="49157">
                  <c:v>1.10551678627956E-2</c:v>
                </c:pt>
                <c:pt idx="49158">
                  <c:v>6.2205793126187195E-4</c:v>
                </c:pt>
                <c:pt idx="49159">
                  <c:v>5.7235384686675896E-4</c:v>
                </c:pt>
                <c:pt idx="49160">
                  <c:v>4.2319125752216999E-4</c:v>
                </c:pt>
                <c:pt idx="49161">
                  <c:v>4.14007133750071E-4</c:v>
                </c:pt>
                <c:pt idx="49162">
                  <c:v>6.7270356626660994E-5</c:v>
                </c:pt>
                <c:pt idx="49163">
                  <c:v>6.9488718207607702E-4</c:v>
                </c:pt>
                <c:pt idx="49164">
                  <c:v>3.6893477158772499E-4</c:v>
                </c:pt>
                <c:pt idx="49165">
                  <c:v>1.12703303955764E-2</c:v>
                </c:pt>
                <c:pt idx="49166">
                  <c:v>5.6119912692021898E-4</c:v>
                </c:pt>
                <c:pt idx="49167">
                  <c:v>2.0106179160001301E-6</c:v>
                </c:pt>
                <c:pt idx="49168">
                  <c:v>7.6862403893483705E-5</c:v>
                </c:pt>
                <c:pt idx="49169">
                  <c:v>5.5564858101557501E-5</c:v>
                </c:pt>
                <c:pt idx="49170">
                  <c:v>2.5308433436402201E-2</c:v>
                </c:pt>
                <c:pt idx="49171">
                  <c:v>3.0385401180411699E-3</c:v>
                </c:pt>
                <c:pt idx="49172">
                  <c:v>1.00142297266251E-5</c:v>
                </c:pt>
                <c:pt idx="49173">
                  <c:v>5.0119169588276899E-5</c:v>
                </c:pt>
                <c:pt idx="49174">
                  <c:v>4.9495470650667795E-4</c:v>
                </c:pt>
                <c:pt idx="49175">
                  <c:v>1.10874541384826E-4</c:v>
                </c:pt>
                <c:pt idx="49176">
                  <c:v>1.0330549454541101E-2</c:v>
                </c:pt>
                <c:pt idx="49177">
                  <c:v>3.0429379109698498E-4</c:v>
                </c:pt>
                <c:pt idx="49178">
                  <c:v>1.3199327104132099E-4</c:v>
                </c:pt>
                <c:pt idx="49179">
                  <c:v>7.9558736834034402E-2</c:v>
                </c:pt>
                <c:pt idx="49180">
                  <c:v>6.2101955109704397E-4</c:v>
                </c:pt>
                <c:pt idx="49181">
                  <c:v>1.38145896802555E-3</c:v>
                </c:pt>
                <c:pt idx="49182">
                  <c:v>3.9578027893777297E-3</c:v>
                </c:pt>
                <c:pt idx="49183">
                  <c:v>8.8501638099207998E-4</c:v>
                </c:pt>
                <c:pt idx="49184">
                  <c:v>4.49628232836617E-4</c:v>
                </c:pt>
                <c:pt idx="49185">
                  <c:v>0.56280374578244996</c:v>
                </c:pt>
                <c:pt idx="49186">
                  <c:v>1.3211001286656701E-7</c:v>
                </c:pt>
                <c:pt idx="49187">
                  <c:v>4.9682306089169704E-4</c:v>
                </c:pt>
                <c:pt idx="49188">
                  <c:v>6.7493120872773402E-3</c:v>
                </c:pt>
                <c:pt idx="49189">
                  <c:v>1.1093498796009499E-3</c:v>
                </c:pt>
                <c:pt idx="49190">
                  <c:v>5.0118523197117005E-4</c:v>
                </c:pt>
                <c:pt idx="49191">
                  <c:v>1.11176943537928E-2</c:v>
                </c:pt>
                <c:pt idx="49192">
                  <c:v>9.7171606627465493E-3</c:v>
                </c:pt>
                <c:pt idx="49193">
                  <c:v>2.82466677394862E-3</c:v>
                </c:pt>
                <c:pt idx="49194">
                  <c:v>4.0398947992237999E-7</c:v>
                </c:pt>
                <c:pt idx="49195">
                  <c:v>8.1883013109815996E-5</c:v>
                </c:pt>
                <c:pt idx="49196">
                  <c:v>1.02468114352191E-4</c:v>
                </c:pt>
                <c:pt idx="49197">
                  <c:v>3.9084581693446002E-2</c:v>
                </c:pt>
                <c:pt idx="49198">
                  <c:v>1.2614977464986701E-6</c:v>
                </c:pt>
                <c:pt idx="49199">
                  <c:v>0.401580794891644</c:v>
                </c:pt>
                <c:pt idx="49200">
                  <c:v>0.59954452499855304</c:v>
                </c:pt>
                <c:pt idx="49201">
                  <c:v>4.9012877597469501E-2</c:v>
                </c:pt>
                <c:pt idx="49202">
                  <c:v>1.56106885476817E-3</c:v>
                </c:pt>
                <c:pt idx="49203">
                  <c:v>1.9532918967338599E-4</c:v>
                </c:pt>
                <c:pt idx="49204">
                  <c:v>3.2456255092204803E-4</c:v>
                </c:pt>
                <c:pt idx="49205">
                  <c:v>3.6202476334473901E-6</c:v>
                </c:pt>
                <c:pt idx="49206">
                  <c:v>1.6513635300022298E-5</c:v>
                </c:pt>
                <c:pt idx="49207">
                  <c:v>7.09901586588574E-3</c:v>
                </c:pt>
                <c:pt idx="49208">
                  <c:v>3.3993523769652499E-2</c:v>
                </c:pt>
                <c:pt idx="49209">
                  <c:v>8.3769720633581398E-4</c:v>
                </c:pt>
                <c:pt idx="49210">
                  <c:v>3.0285157887782201E-7</c:v>
                </c:pt>
                <c:pt idx="49211">
                  <c:v>6.6744127583656107E-5</c:v>
                </c:pt>
                <c:pt idx="49212">
                  <c:v>1.89359852588924E-3</c:v>
                </c:pt>
                <c:pt idx="49213">
                  <c:v>2.7026132255310201E-4</c:v>
                </c:pt>
                <c:pt idx="49214">
                  <c:v>3.5634352266127301E-3</c:v>
                </c:pt>
                <c:pt idx="49215">
                  <c:v>1.94777492453511E-2</c:v>
                </c:pt>
                <c:pt idx="49216">
                  <c:v>4.1904962308995702E-4</c:v>
                </c:pt>
                <c:pt idx="49217">
                  <c:v>1.51976549237803E-2</c:v>
                </c:pt>
                <c:pt idx="49218">
                  <c:v>9.9206715606692294E-2</c:v>
                </c:pt>
                <c:pt idx="49219">
                  <c:v>4.7804297368085396E-3</c:v>
                </c:pt>
                <c:pt idx="49220">
                  <c:v>6.6895323084238401E-3</c:v>
                </c:pt>
                <c:pt idx="49221">
                  <c:v>8.7910026694336604E-2</c:v>
                </c:pt>
                <c:pt idx="49222">
                  <c:v>4.5542522088247098E-4</c:v>
                </c:pt>
                <c:pt idx="49223">
                  <c:v>6.36559577842165E-3</c:v>
                </c:pt>
                <c:pt idx="49224">
                  <c:v>1.5999549799696301E-2</c:v>
                </c:pt>
                <c:pt idx="49225">
                  <c:v>3.9523108985734202E-3</c:v>
                </c:pt>
                <c:pt idx="49226">
                  <c:v>3.78685367371492E-3</c:v>
                </c:pt>
                <c:pt idx="49227">
                  <c:v>3.2189991004216901E-4</c:v>
                </c:pt>
                <c:pt idx="49228">
                  <c:v>5.2946193200949004E-4</c:v>
                </c:pt>
                <c:pt idx="49229">
                  <c:v>9.24229936079147E-2</c:v>
                </c:pt>
                <c:pt idx="49230">
                  <c:v>1.63900359613753E-3</c:v>
                </c:pt>
                <c:pt idx="49231">
                  <c:v>7.95858833579554E-4</c:v>
                </c:pt>
                <c:pt idx="49232">
                  <c:v>4.60006069346421E-7</c:v>
                </c:pt>
                <c:pt idx="49233">
                  <c:v>3.5028125987856602E-4</c:v>
                </c:pt>
                <c:pt idx="49234">
                  <c:v>4.4963941695693702E-4</c:v>
                </c:pt>
                <c:pt idx="49235">
                  <c:v>8.6016417589411306E-3</c:v>
                </c:pt>
                <c:pt idx="49236">
                  <c:v>3.8065757604811498E-2</c:v>
                </c:pt>
                <c:pt idx="49237">
                  <c:v>1.09825946178308E-4</c:v>
                </c:pt>
                <c:pt idx="49238">
                  <c:v>7.10039620005947E-3</c:v>
                </c:pt>
                <c:pt idx="49239">
                  <c:v>4.2700437232491198E-4</c:v>
                </c:pt>
                <c:pt idx="49240">
                  <c:v>1.87995620899211E-5</c:v>
                </c:pt>
                <c:pt idx="49241">
                  <c:v>5.9498945260212401E-5</c:v>
                </c:pt>
                <c:pt idx="49242">
                  <c:v>3.92753007609096E-4</c:v>
                </c:pt>
                <c:pt idx="49243">
                  <c:v>2.4769803742688001E-3</c:v>
                </c:pt>
                <c:pt idx="49244">
                  <c:v>5.5382423614474003E-3</c:v>
                </c:pt>
                <c:pt idx="49245">
                  <c:v>2.7706249043228501E-7</c:v>
                </c:pt>
                <c:pt idx="49246">
                  <c:v>8.7258740569215495E-7</c:v>
                </c:pt>
                <c:pt idx="49247">
                  <c:v>5.0058633352083098E-4</c:v>
                </c:pt>
                <c:pt idx="49248">
                  <c:v>1.5098053053524501E-3</c:v>
                </c:pt>
                <c:pt idx="49249">
                  <c:v>5.2972011899675496E-4</c:v>
                </c:pt>
                <c:pt idx="49250">
                  <c:v>1.5778568632436301E-3</c:v>
                </c:pt>
                <c:pt idx="49251">
                  <c:v>6.9555241882898402E-5</c:v>
                </c:pt>
                <c:pt idx="49252">
                  <c:v>1.4561601615979499E-4</c:v>
                </c:pt>
                <c:pt idx="49253">
                  <c:v>1.3506819408794499E-3</c:v>
                </c:pt>
                <c:pt idx="49254">
                  <c:v>4.4943299242767199E-4</c:v>
                </c:pt>
                <c:pt idx="49255">
                  <c:v>2.2178412150965E-3</c:v>
                </c:pt>
                <c:pt idx="49256">
                  <c:v>1.09280969713149E-4</c:v>
                </c:pt>
                <c:pt idx="49257">
                  <c:v>1.2047128705620601E-3</c:v>
                </c:pt>
                <c:pt idx="49258">
                  <c:v>7.9737942901809297E-5</c:v>
                </c:pt>
                <c:pt idx="49259">
                  <c:v>8.6332706834717707E-3</c:v>
                </c:pt>
                <c:pt idx="49260">
                  <c:v>3.84618770822489E-7</c:v>
                </c:pt>
                <c:pt idx="49261">
                  <c:v>9.2732993400052499E-4</c:v>
                </c:pt>
                <c:pt idx="49262">
                  <c:v>3.9930077821089801E-5</c:v>
                </c:pt>
                <c:pt idx="49263">
                  <c:v>2.80742224605657E-3</c:v>
                </c:pt>
                <c:pt idx="49264">
                  <c:v>1.89105540268559E-5</c:v>
                </c:pt>
                <c:pt idx="49265">
                  <c:v>1.0538011657358E-6</c:v>
                </c:pt>
                <c:pt idx="49266">
                  <c:v>2.9682323677090701E-3</c:v>
                </c:pt>
                <c:pt idx="49267">
                  <c:v>1.54744879579179E-3</c:v>
                </c:pt>
                <c:pt idx="49268">
                  <c:v>7.6064024320254796E-3</c:v>
                </c:pt>
                <c:pt idx="49269">
                  <c:v>3.5320994953857499E-4</c:v>
                </c:pt>
                <c:pt idx="49270">
                  <c:v>1.4477800323335101E-3</c:v>
                </c:pt>
                <c:pt idx="49271">
                  <c:v>2.50459697041843E-4</c:v>
                </c:pt>
                <c:pt idx="49272">
                  <c:v>5.9661026821908203E-5</c:v>
                </c:pt>
                <c:pt idx="49273">
                  <c:v>9.8060110558334402E-3</c:v>
                </c:pt>
                <c:pt idx="49274">
                  <c:v>5.5008007942880097E-5</c:v>
                </c:pt>
                <c:pt idx="49275">
                  <c:v>2.1460815348242401E-4</c:v>
                </c:pt>
                <c:pt idx="49276">
                  <c:v>6.9238490590554198E-4</c:v>
                </c:pt>
                <c:pt idx="49277">
                  <c:v>7.6515573327350596E-5</c:v>
                </c:pt>
                <c:pt idx="49278">
                  <c:v>2.92564388998575E-2</c:v>
                </c:pt>
                <c:pt idx="49279">
                  <c:v>9.1548583981219608E-3</c:v>
                </c:pt>
                <c:pt idx="49280">
                  <c:v>4.2909536862676297E-2</c:v>
                </c:pt>
                <c:pt idx="49281">
                  <c:v>1.5832272838904901E-3</c:v>
                </c:pt>
                <c:pt idx="49282">
                  <c:v>5.9532171753491599E-6</c:v>
                </c:pt>
                <c:pt idx="49283">
                  <c:v>4.9003170527420601E-6</c:v>
                </c:pt>
                <c:pt idx="49284">
                  <c:v>2.01136050459053E-6</c:v>
                </c:pt>
                <c:pt idx="49285">
                  <c:v>4.5728745377834898E-3</c:v>
                </c:pt>
                <c:pt idx="49286">
                  <c:v>1.1065597477806701E-3</c:v>
                </c:pt>
                <c:pt idx="49287">
                  <c:v>6.1550628314597697E-4</c:v>
                </c:pt>
                <c:pt idx="49288">
                  <c:v>8.8627461891767996E-4</c:v>
                </c:pt>
                <c:pt idx="49289">
                  <c:v>3.2801788530767E-4</c:v>
                </c:pt>
                <c:pt idx="49290">
                  <c:v>1.0017638803094199E-3</c:v>
                </c:pt>
                <c:pt idx="49291">
                  <c:v>3.3757828574778898E-3</c:v>
                </c:pt>
                <c:pt idx="49292">
                  <c:v>1.5517537256705199E-7</c:v>
                </c:pt>
                <c:pt idx="49293">
                  <c:v>4.1035384993091999E-4</c:v>
                </c:pt>
                <c:pt idx="49294">
                  <c:v>2.7947259126927899E-3</c:v>
                </c:pt>
                <c:pt idx="49295">
                  <c:v>5.89312115497729E-3</c:v>
                </c:pt>
                <c:pt idx="49296">
                  <c:v>2.28977133849553E-5</c:v>
                </c:pt>
                <c:pt idx="49297">
                  <c:v>2.3479885436835999E-3</c:v>
                </c:pt>
                <c:pt idx="49298">
                  <c:v>2.11128229516751E-4</c:v>
                </c:pt>
                <c:pt idx="49299">
                  <c:v>1.37085296221605E-4</c:v>
                </c:pt>
                <c:pt idx="49300">
                  <c:v>2.1714082485828401E-2</c:v>
                </c:pt>
                <c:pt idx="49301">
                  <c:v>1.7865590303860001E-4</c:v>
                </c:pt>
                <c:pt idx="49302">
                  <c:v>5.13985250122028E-3</c:v>
                </c:pt>
                <c:pt idx="49303">
                  <c:v>3.9641387970323697E-2</c:v>
                </c:pt>
                <c:pt idx="49304">
                  <c:v>2.95875623060937E-3</c:v>
                </c:pt>
                <c:pt idx="49305">
                  <c:v>1.17427916811444E-3</c:v>
                </c:pt>
                <c:pt idx="49306">
                  <c:v>2.55819498647192E-3</c:v>
                </c:pt>
                <c:pt idx="49307">
                  <c:v>9.8638234349780903E-4</c:v>
                </c:pt>
                <c:pt idx="49308">
                  <c:v>4.3658883111507701E-7</c:v>
                </c:pt>
                <c:pt idx="49309">
                  <c:v>2.0794679976442199E-5</c:v>
                </c:pt>
                <c:pt idx="49310">
                  <c:v>4.7418301980965997E-3</c:v>
                </c:pt>
                <c:pt idx="49311">
                  <c:v>2.5921344197382699E-2</c:v>
                </c:pt>
                <c:pt idx="49312">
                  <c:v>6.4352530722576798E-4</c:v>
                </c:pt>
                <c:pt idx="49313">
                  <c:v>2.92204267116164E-4</c:v>
                </c:pt>
                <c:pt idx="49314">
                  <c:v>2.8395053026040301E-4</c:v>
                </c:pt>
                <c:pt idx="49315">
                  <c:v>6.5038023745819204E-5</c:v>
                </c:pt>
                <c:pt idx="49316">
                  <c:v>2.7500957657670198E-3</c:v>
                </c:pt>
                <c:pt idx="49317">
                  <c:v>1.0453040700390801E-6</c:v>
                </c:pt>
                <c:pt idx="49318">
                  <c:v>4.0159794538641401E-3</c:v>
                </c:pt>
                <c:pt idx="49319">
                  <c:v>4.4549306793987398E-4</c:v>
                </c:pt>
                <c:pt idx="49320">
                  <c:v>2.9209580666102599E-2</c:v>
                </c:pt>
                <c:pt idx="49321">
                  <c:v>6.2744645518894397E-4</c:v>
                </c:pt>
                <c:pt idx="49322">
                  <c:v>4.5815426728227403E-3</c:v>
                </c:pt>
                <c:pt idx="49323">
                  <c:v>2.7231251774078501E-2</c:v>
                </c:pt>
                <c:pt idx="49324">
                  <c:v>2.4025077642054701E-3</c:v>
                </c:pt>
                <c:pt idx="49325">
                  <c:v>6.3655348934280097E-5</c:v>
                </c:pt>
                <c:pt idx="49326">
                  <c:v>7.4011205340491596E-7</c:v>
                </c:pt>
                <c:pt idx="49327">
                  <c:v>1.60991420568405E-4</c:v>
                </c:pt>
                <c:pt idx="49328">
                  <c:v>2.9754272818936899E-5</c:v>
                </c:pt>
                <c:pt idx="49329">
                  <c:v>8.5325085336026998E-4</c:v>
                </c:pt>
                <c:pt idx="49330">
                  <c:v>5.2465848186101798E-5</c:v>
                </c:pt>
                <c:pt idx="49331">
                  <c:v>3.7812611727028301E-3</c:v>
                </c:pt>
                <c:pt idx="49332">
                  <c:v>5.9089838908104502E-3</c:v>
                </c:pt>
                <c:pt idx="49333">
                  <c:v>1.2361303556053999E-3</c:v>
                </c:pt>
                <c:pt idx="49334">
                  <c:v>8.7740052788371696E-4</c:v>
                </c:pt>
                <c:pt idx="49335">
                  <c:v>5.8013604506015198E-4</c:v>
                </c:pt>
                <c:pt idx="49336">
                  <c:v>4.9362489726332299E-3</c:v>
                </c:pt>
                <c:pt idx="49337">
                  <c:v>5.7463778276924002E-5</c:v>
                </c:pt>
                <c:pt idx="49338">
                  <c:v>4.93303480568607E-7</c:v>
                </c:pt>
                <c:pt idx="49339">
                  <c:v>7.5763869428157199E-7</c:v>
                </c:pt>
                <c:pt idx="49340">
                  <c:v>1.4962437687286899E-4</c:v>
                </c:pt>
                <c:pt idx="49341">
                  <c:v>5.79055333503662E-5</c:v>
                </c:pt>
                <c:pt idx="49342">
                  <c:v>1.1631453572702699E-2</c:v>
                </c:pt>
                <c:pt idx="49343">
                  <c:v>5.3519545581181003E-3</c:v>
                </c:pt>
                <c:pt idx="49344">
                  <c:v>9.5534227679028094E-5</c:v>
                </c:pt>
                <c:pt idx="49345">
                  <c:v>1.5551869803476901E-4</c:v>
                </c:pt>
                <c:pt idx="49346">
                  <c:v>4.2072268296430702E-4</c:v>
                </c:pt>
                <c:pt idx="49347">
                  <c:v>7.96543310140468E-5</c:v>
                </c:pt>
                <c:pt idx="49348">
                  <c:v>2.13586059198856E-3</c:v>
                </c:pt>
                <c:pt idx="49349">
                  <c:v>3.3640575285115901E-3</c:v>
                </c:pt>
                <c:pt idx="49350">
                  <c:v>4.1322360234774498E-4</c:v>
                </c:pt>
                <c:pt idx="49351">
                  <c:v>3.2221539376353601E-3</c:v>
                </c:pt>
                <c:pt idx="49352">
                  <c:v>1.4885071870517101E-3</c:v>
                </c:pt>
                <c:pt idx="49353">
                  <c:v>1.2616373708369199E-3</c:v>
                </c:pt>
                <c:pt idx="49354">
                  <c:v>0.85508769798768003</c:v>
                </c:pt>
                <c:pt idx="49355">
                  <c:v>1.2896282307928099E-6</c:v>
                </c:pt>
                <c:pt idx="49356">
                  <c:v>1.30296315126869E-4</c:v>
                </c:pt>
                <c:pt idx="49357">
                  <c:v>7.27467400218753E-6</c:v>
                </c:pt>
                <c:pt idx="49358">
                  <c:v>4.0567248903332698E-5</c:v>
                </c:pt>
                <c:pt idx="49359">
                  <c:v>5.74314631003876E-7</c:v>
                </c:pt>
                <c:pt idx="49360">
                  <c:v>1.1451451892624601E-2</c:v>
                </c:pt>
                <c:pt idx="49361">
                  <c:v>5.2923900494574697E-4</c:v>
                </c:pt>
                <c:pt idx="49362">
                  <c:v>1.26120624126539E-6</c:v>
                </c:pt>
                <c:pt idx="49363">
                  <c:v>3.2758669463343899E-3</c:v>
                </c:pt>
                <c:pt idx="49364">
                  <c:v>2.66226089275944E-2</c:v>
                </c:pt>
                <c:pt idx="49365">
                  <c:v>4.4342656008263597E-5</c:v>
                </c:pt>
                <c:pt idx="49366">
                  <c:v>5.6737016132281104E-3</c:v>
                </c:pt>
                <c:pt idx="49367">
                  <c:v>8.4504727255590095E-4</c:v>
                </c:pt>
                <c:pt idx="49368">
                  <c:v>6.5602243833969698E-7</c:v>
                </c:pt>
                <c:pt idx="49369">
                  <c:v>4.9138505266360698E-4</c:v>
                </c:pt>
                <c:pt idx="49370">
                  <c:v>1.52295855219486E-3</c:v>
                </c:pt>
                <c:pt idx="49371">
                  <c:v>3.6427813634904799E-4</c:v>
                </c:pt>
                <c:pt idx="49372">
                  <c:v>1.4267033197747799E-4</c:v>
                </c:pt>
                <c:pt idx="49373">
                  <c:v>4.5748516743836302E-5</c:v>
                </c:pt>
                <c:pt idx="49374">
                  <c:v>7.80114614038951E-3</c:v>
                </c:pt>
                <c:pt idx="49375">
                  <c:v>8.8452311706104501E-4</c:v>
                </c:pt>
                <c:pt idx="49376">
                  <c:v>1.07186642738879E-3</c:v>
                </c:pt>
                <c:pt idx="49377">
                  <c:v>1.3320240865360501E-2</c:v>
                </c:pt>
                <c:pt idx="49378">
                  <c:v>4.0940737047990396E-3</c:v>
                </c:pt>
                <c:pt idx="49379">
                  <c:v>1.53474344454455E-5</c:v>
                </c:pt>
                <c:pt idx="49380">
                  <c:v>5.2153289500154499E-7</c:v>
                </c:pt>
                <c:pt idx="49381">
                  <c:v>1.1016996695439199E-3</c:v>
                </c:pt>
                <c:pt idx="49382">
                  <c:v>1.8051673972641001E-4</c:v>
                </c:pt>
                <c:pt idx="49383">
                  <c:v>8.2313535559220896E-5</c:v>
                </c:pt>
                <c:pt idx="49384">
                  <c:v>4.2086081003997699E-7</c:v>
                </c:pt>
                <c:pt idx="49385">
                  <c:v>1.4872739477363701E-4</c:v>
                </c:pt>
                <c:pt idx="49386">
                  <c:v>4.1474988497959203E-5</c:v>
                </c:pt>
                <c:pt idx="49387">
                  <c:v>1.67701411804078E-3</c:v>
                </c:pt>
                <c:pt idx="49388">
                  <c:v>1.6348160886449001E-4</c:v>
                </c:pt>
                <c:pt idx="49389">
                  <c:v>2.1536374730765102E-3</c:v>
                </c:pt>
                <c:pt idx="49390">
                  <c:v>5.0175222472677902E-4</c:v>
                </c:pt>
                <c:pt idx="49391">
                  <c:v>4.5386109307821003E-5</c:v>
                </c:pt>
                <c:pt idx="49392">
                  <c:v>1.06641818044663E-6</c:v>
                </c:pt>
                <c:pt idx="49393">
                  <c:v>8.0594586308857898E-4</c:v>
                </c:pt>
                <c:pt idx="49394">
                  <c:v>0.10843509902238101</c:v>
                </c:pt>
                <c:pt idx="49395">
                  <c:v>2.7117737061362598E-6</c:v>
                </c:pt>
                <c:pt idx="49396">
                  <c:v>1.34310223144085E-4</c:v>
                </c:pt>
                <c:pt idx="49397">
                  <c:v>1.2393262748555401E-6</c:v>
                </c:pt>
                <c:pt idx="49398">
                  <c:v>2.9518080716695198E-6</c:v>
                </c:pt>
                <c:pt idx="49399">
                  <c:v>1.1837385443451699E-4</c:v>
                </c:pt>
                <c:pt idx="49400">
                  <c:v>3.6779284465779001E-3</c:v>
                </c:pt>
                <c:pt idx="49401">
                  <c:v>3.7925594750948699E-4</c:v>
                </c:pt>
                <c:pt idx="49402">
                  <c:v>3.36397366968747E-4</c:v>
                </c:pt>
                <c:pt idx="49403">
                  <c:v>1.34474634780168E-2</c:v>
                </c:pt>
                <c:pt idx="49404">
                  <c:v>1.2408984003745801E-3</c:v>
                </c:pt>
                <c:pt idx="49405">
                  <c:v>6.4030715962252397E-4</c:v>
                </c:pt>
                <c:pt idx="49406">
                  <c:v>3.8374038385273598E-4</c:v>
                </c:pt>
                <c:pt idx="49407">
                  <c:v>9.1343262757195599E-3</c:v>
                </c:pt>
                <c:pt idx="49408">
                  <c:v>1.2703816423145401E-4</c:v>
                </c:pt>
                <c:pt idx="49409">
                  <c:v>5.2399199287204599E-4</c:v>
                </c:pt>
                <c:pt idx="49410">
                  <c:v>3.38905717602042E-3</c:v>
                </c:pt>
                <c:pt idx="49411">
                  <c:v>1.3717389238441899E-3</c:v>
                </c:pt>
                <c:pt idx="49412">
                  <c:v>6.8011296190395598E-5</c:v>
                </c:pt>
                <c:pt idx="49413">
                  <c:v>2.01234385813277E-4</c:v>
                </c:pt>
                <c:pt idx="49414">
                  <c:v>2.3606819166885999E-3</c:v>
                </c:pt>
                <c:pt idx="49415">
                  <c:v>1.0170587346374999E-4</c:v>
                </c:pt>
                <c:pt idx="49416">
                  <c:v>4.6943777808526697E-6</c:v>
                </c:pt>
                <c:pt idx="49417">
                  <c:v>6.8574697671238406E-5</c:v>
                </c:pt>
                <c:pt idx="49418">
                  <c:v>1.02651703266461E-3</c:v>
                </c:pt>
                <c:pt idx="49419">
                  <c:v>2.11928671711292E-3</c:v>
                </c:pt>
                <c:pt idx="49420">
                  <c:v>8.09201543928301E-7</c:v>
                </c:pt>
                <c:pt idx="49421">
                  <c:v>1.4329444156575501E-3</c:v>
                </c:pt>
                <c:pt idx="49422">
                  <c:v>1.63411898061226E-3</c:v>
                </c:pt>
                <c:pt idx="49423">
                  <c:v>8.5966334241322198E-5</c:v>
                </c:pt>
                <c:pt idx="49424">
                  <c:v>7.1991784584465902E-3</c:v>
                </c:pt>
                <c:pt idx="49425">
                  <c:v>1.8049252721230599E-4</c:v>
                </c:pt>
                <c:pt idx="49426">
                  <c:v>2.6311351237799201E-3</c:v>
                </c:pt>
                <c:pt idx="49427">
                  <c:v>2.9221604588881199E-2</c:v>
                </c:pt>
                <c:pt idx="49428">
                  <c:v>9.4983830960122407E-3</c:v>
                </c:pt>
                <c:pt idx="49429">
                  <c:v>9.96033116329487E-3</c:v>
                </c:pt>
                <c:pt idx="49430">
                  <c:v>9.9359497440630194E-4</c:v>
                </c:pt>
                <c:pt idx="49431">
                  <c:v>7.0947789670332999E-4</c:v>
                </c:pt>
                <c:pt idx="49432">
                  <c:v>6.3453746257246201E-4</c:v>
                </c:pt>
                <c:pt idx="49433">
                  <c:v>7.4165639114539097E-4</c:v>
                </c:pt>
                <c:pt idx="49434">
                  <c:v>8.0067869666822298E-4</c:v>
                </c:pt>
                <c:pt idx="49435">
                  <c:v>9.7990839303700402E-4</c:v>
                </c:pt>
                <c:pt idx="49436">
                  <c:v>1.12207615068711E-4</c:v>
                </c:pt>
                <c:pt idx="49437">
                  <c:v>1.1808906951727001E-6</c:v>
                </c:pt>
                <c:pt idx="49438">
                  <c:v>7.1235475539969006E-2</c:v>
                </c:pt>
                <c:pt idx="49439">
                  <c:v>1.13426575723025E-2</c:v>
                </c:pt>
                <c:pt idx="49440">
                  <c:v>1.6055533027272301E-7</c:v>
                </c:pt>
                <c:pt idx="49441">
                  <c:v>2.13911871074355E-6</c:v>
                </c:pt>
                <c:pt idx="49442">
                  <c:v>1.12306777745116E-5</c:v>
                </c:pt>
                <c:pt idx="49443">
                  <c:v>6.0810661688052202E-3</c:v>
                </c:pt>
                <c:pt idx="49444">
                  <c:v>5.4852818449836001E-4</c:v>
                </c:pt>
                <c:pt idx="49445">
                  <c:v>1.2964495585245301E-3</c:v>
                </c:pt>
                <c:pt idx="49446">
                  <c:v>1.8113625501864801E-3</c:v>
                </c:pt>
                <c:pt idx="49447">
                  <c:v>2.7403319278420898E-4</c:v>
                </c:pt>
                <c:pt idx="49448">
                  <c:v>1.6495896776388601E-3</c:v>
                </c:pt>
                <c:pt idx="49449">
                  <c:v>1.7585404818081199E-3</c:v>
                </c:pt>
                <c:pt idx="49450">
                  <c:v>8.7789894050650207E-3</c:v>
                </c:pt>
                <c:pt idx="49451">
                  <c:v>9.3855736583565099E-5</c:v>
                </c:pt>
                <c:pt idx="49452">
                  <c:v>5.7570763581773401E-3</c:v>
                </c:pt>
                <c:pt idx="49453">
                  <c:v>9.5588402921865292E-3</c:v>
                </c:pt>
                <c:pt idx="49454">
                  <c:v>2.3221069436778099E-4</c:v>
                </c:pt>
                <c:pt idx="49455">
                  <c:v>3.7994132125320699E-4</c:v>
                </c:pt>
                <c:pt idx="49456">
                  <c:v>4.7203303869228698E-5</c:v>
                </c:pt>
                <c:pt idx="49457">
                  <c:v>1.35413633605206E-2</c:v>
                </c:pt>
                <c:pt idx="49458">
                  <c:v>3.8905100290921802E-4</c:v>
                </c:pt>
                <c:pt idx="49459">
                  <c:v>1.17244501492253E-3</c:v>
                </c:pt>
                <c:pt idx="49460">
                  <c:v>7.0662442695959499E-3</c:v>
                </c:pt>
                <c:pt idx="49461">
                  <c:v>4.09259529327708E-4</c:v>
                </c:pt>
                <c:pt idx="49462">
                  <c:v>1.4835192242934E-3</c:v>
                </c:pt>
                <c:pt idx="49463">
                  <c:v>0.25681604218584198</c:v>
                </c:pt>
                <c:pt idx="49464">
                  <c:v>6.1330744646627401E-6</c:v>
                </c:pt>
                <c:pt idx="49465">
                  <c:v>2.4947284788768401E-2</c:v>
                </c:pt>
                <c:pt idx="49466">
                  <c:v>2.4953715262110299E-6</c:v>
                </c:pt>
                <c:pt idx="49467">
                  <c:v>1.3871319474535299E-3</c:v>
                </c:pt>
                <c:pt idx="49468">
                  <c:v>1.2289348143832801E-4</c:v>
                </c:pt>
                <c:pt idx="49469">
                  <c:v>2.5057598074866198E-4</c:v>
                </c:pt>
                <c:pt idx="49470">
                  <c:v>5.1525700310086197E-3</c:v>
                </c:pt>
                <c:pt idx="49471">
                  <c:v>7.16484732151235E-3</c:v>
                </c:pt>
                <c:pt idx="49472">
                  <c:v>3.75680873756069E-4</c:v>
                </c:pt>
                <c:pt idx="49473">
                  <c:v>6.1157779019356302E-6</c:v>
                </c:pt>
                <c:pt idx="49474">
                  <c:v>1.82246217658246E-3</c:v>
                </c:pt>
                <c:pt idx="49475">
                  <c:v>9.0676563724005205E-3</c:v>
                </c:pt>
                <c:pt idx="49476">
                  <c:v>5.2158996900540003E-2</c:v>
                </c:pt>
                <c:pt idx="49477">
                  <c:v>1.1163536766143199E-2</c:v>
                </c:pt>
                <c:pt idx="49478">
                  <c:v>2.7845284635800299E-4</c:v>
                </c:pt>
                <c:pt idx="49479">
                  <c:v>1.26504138819453E-4</c:v>
                </c:pt>
                <c:pt idx="49480">
                  <c:v>4.7408469871443502E-5</c:v>
                </c:pt>
                <c:pt idx="49481">
                  <c:v>3.8747816360684099E-4</c:v>
                </c:pt>
                <c:pt idx="49482">
                  <c:v>3.6143348019706498E-4</c:v>
                </c:pt>
                <c:pt idx="49483">
                  <c:v>2.4316380731342299E-3</c:v>
                </c:pt>
                <c:pt idx="49484">
                  <c:v>2.6737078499687199E-4</c:v>
                </c:pt>
                <c:pt idx="49485">
                  <c:v>1.34949732389022E-4</c:v>
                </c:pt>
                <c:pt idx="49486">
                  <c:v>1.1520269308408801E-3</c:v>
                </c:pt>
                <c:pt idx="49487">
                  <c:v>2.03869118569815E-3</c:v>
                </c:pt>
                <c:pt idx="49488">
                  <c:v>1.7330106672427601E-4</c:v>
                </c:pt>
                <c:pt idx="49489">
                  <c:v>2.9783009854053501E-4</c:v>
                </c:pt>
                <c:pt idx="49490">
                  <c:v>2.1798704214246599E-3</c:v>
                </c:pt>
                <c:pt idx="49491">
                  <c:v>4.4122640657623201E-4</c:v>
                </c:pt>
                <c:pt idx="49492">
                  <c:v>8.2355003385499001E-5</c:v>
                </c:pt>
                <c:pt idx="49493">
                  <c:v>0.172274898329493</c:v>
                </c:pt>
                <c:pt idx="49494">
                  <c:v>1.2967037249980999E-3</c:v>
                </c:pt>
                <c:pt idx="49495">
                  <c:v>1.7755770172969099E-4</c:v>
                </c:pt>
                <c:pt idx="49496">
                  <c:v>1.9560410384225801E-2</c:v>
                </c:pt>
                <c:pt idx="49497">
                  <c:v>0.22257681951608499</c:v>
                </c:pt>
                <c:pt idx="49498">
                  <c:v>6.8690283198157703E-2</c:v>
                </c:pt>
                <c:pt idx="49499">
                  <c:v>8.3884430691101298E-5</c:v>
                </c:pt>
                <c:pt idx="49500">
                  <c:v>0.966514121340178</c:v>
                </c:pt>
                <c:pt idx="49501">
                  <c:v>2.2534120274427899E-4</c:v>
                </c:pt>
                <c:pt idx="49502">
                  <c:v>1.3529720509485799E-2</c:v>
                </c:pt>
                <c:pt idx="49503">
                  <c:v>0.168017003619023</c:v>
                </c:pt>
                <c:pt idx="49504">
                  <c:v>1.1473242974888699E-7</c:v>
                </c:pt>
                <c:pt idx="49505">
                  <c:v>3.4511926041696898E-4</c:v>
                </c:pt>
                <c:pt idx="49506">
                  <c:v>0.31330179090944899</c:v>
                </c:pt>
                <c:pt idx="49507">
                  <c:v>4.3483036938388002E-4</c:v>
                </c:pt>
                <c:pt idx="49508">
                  <c:v>1.07522712582882E-3</c:v>
                </c:pt>
                <c:pt idx="49509">
                  <c:v>0.92112485020828105</c:v>
                </c:pt>
                <c:pt idx="49510">
                  <c:v>1.0003632584735E-4</c:v>
                </c:pt>
                <c:pt idx="49511">
                  <c:v>1.40097473725036E-4</c:v>
                </c:pt>
                <c:pt idx="49512">
                  <c:v>1.1005808273683301E-7</c:v>
                </c:pt>
                <c:pt idx="49513">
                  <c:v>8.4529457896399999E-5</c:v>
                </c:pt>
                <c:pt idx="49514">
                  <c:v>5.9905048861102996E-6</c:v>
                </c:pt>
                <c:pt idx="49515">
                  <c:v>1.01081383185364E-2</c:v>
                </c:pt>
                <c:pt idx="49516">
                  <c:v>3.65351621906071E-4</c:v>
                </c:pt>
                <c:pt idx="49517">
                  <c:v>1.1040278559870101E-2</c:v>
                </c:pt>
                <c:pt idx="49518">
                  <c:v>5.5638433040414E-2</c:v>
                </c:pt>
                <c:pt idx="49519">
                  <c:v>7.68740869949444E-6</c:v>
                </c:pt>
                <c:pt idx="49520">
                  <c:v>1.19562051551331E-2</c:v>
                </c:pt>
                <c:pt idx="49521">
                  <c:v>5.1663056746523196E-6</c:v>
                </c:pt>
                <c:pt idx="49522">
                  <c:v>1.43375497276937E-2</c:v>
                </c:pt>
                <c:pt idx="49523">
                  <c:v>9.03076658892633E-4</c:v>
                </c:pt>
                <c:pt idx="49524">
                  <c:v>1.58922796891896E-5</c:v>
                </c:pt>
                <c:pt idx="49525">
                  <c:v>1.1496806852557599E-2</c:v>
                </c:pt>
                <c:pt idx="49526">
                  <c:v>6.7008471151577204E-5</c:v>
                </c:pt>
                <c:pt idx="49527">
                  <c:v>2.37215812085166E-4</c:v>
                </c:pt>
                <c:pt idx="49528">
                  <c:v>1.74439918350663E-2</c:v>
                </c:pt>
                <c:pt idx="49529">
                  <c:v>1.6522446338755499E-3</c:v>
                </c:pt>
                <c:pt idx="49530">
                  <c:v>1.2992938532130601E-2</c:v>
                </c:pt>
                <c:pt idx="49531">
                  <c:v>3.1245366691189699E-4</c:v>
                </c:pt>
                <c:pt idx="49532">
                  <c:v>4.1302289105418201E-2</c:v>
                </c:pt>
                <c:pt idx="49533">
                  <c:v>3.8242370243976001E-3</c:v>
                </c:pt>
                <c:pt idx="49534">
                  <c:v>5.9337523073520103E-7</c:v>
                </c:pt>
                <c:pt idx="49535">
                  <c:v>3.14269741506379E-3</c:v>
                </c:pt>
                <c:pt idx="49536">
                  <c:v>1.85925351088733E-3</c:v>
                </c:pt>
                <c:pt idx="49537">
                  <c:v>9.0259143995669699E-2</c:v>
                </c:pt>
                <c:pt idx="49538">
                  <c:v>3.1971433474483799E-7</c:v>
                </c:pt>
                <c:pt idx="49539">
                  <c:v>3.4860287670014498E-4</c:v>
                </c:pt>
                <c:pt idx="49540">
                  <c:v>1.17179985465613E-4</c:v>
                </c:pt>
                <c:pt idx="49541">
                  <c:v>1.82991396855157E-4</c:v>
                </c:pt>
                <c:pt idx="49542">
                  <c:v>2.1818529234383E-4</c:v>
                </c:pt>
                <c:pt idx="49543">
                  <c:v>0.99356211100658098</c:v>
                </c:pt>
                <c:pt idx="49544">
                  <c:v>1.11595565609384E-4</c:v>
                </c:pt>
                <c:pt idx="49545">
                  <c:v>0.93925311596736605</c:v>
                </c:pt>
                <c:pt idx="49546">
                  <c:v>4.9092201943461502E-5</c:v>
                </c:pt>
                <c:pt idx="49547">
                  <c:v>5.3041582523861302E-4</c:v>
                </c:pt>
                <c:pt idx="49548">
                  <c:v>5.3773735376564102E-2</c:v>
                </c:pt>
                <c:pt idx="49549">
                  <c:v>5.0755588975657804E-3</c:v>
                </c:pt>
                <c:pt idx="49550">
                  <c:v>1.1650625849274E-3</c:v>
                </c:pt>
                <c:pt idx="49551">
                  <c:v>5.0441527451606605E-4</c:v>
                </c:pt>
                <c:pt idx="49552">
                  <c:v>6.8699229902267499E-5</c:v>
                </c:pt>
                <c:pt idx="49553">
                  <c:v>2.63324495263152E-4</c:v>
                </c:pt>
                <c:pt idx="49554">
                  <c:v>6.34489553408133E-5</c:v>
                </c:pt>
                <c:pt idx="49555">
                  <c:v>6.0725112793728302E-5</c:v>
                </c:pt>
                <c:pt idx="49556">
                  <c:v>4.3094983243772397E-4</c:v>
                </c:pt>
                <c:pt idx="49557">
                  <c:v>1.0535454370229701E-5</c:v>
                </c:pt>
                <c:pt idx="49558">
                  <c:v>6.0124529277604498E-4</c:v>
                </c:pt>
                <c:pt idx="49559">
                  <c:v>1.85500387901981E-6</c:v>
                </c:pt>
                <c:pt idx="49560">
                  <c:v>5.6866312124520101E-4</c:v>
                </c:pt>
                <c:pt idx="49561">
                  <c:v>2.0174894925052401E-3</c:v>
                </c:pt>
                <c:pt idx="49562">
                  <c:v>8.3591178629662097E-4</c:v>
                </c:pt>
                <c:pt idx="49563">
                  <c:v>2.72680860268937E-3</c:v>
                </c:pt>
                <c:pt idx="49564">
                  <c:v>3.7259554121030599E-5</c:v>
                </c:pt>
                <c:pt idx="49565">
                  <c:v>1.3805191233837101E-4</c:v>
                </c:pt>
                <c:pt idx="49566">
                  <c:v>2.21049648472115E-4</c:v>
                </c:pt>
                <c:pt idx="49567">
                  <c:v>1.78428606996172E-2</c:v>
                </c:pt>
                <c:pt idx="49568">
                  <c:v>4.3984077950081003E-4</c:v>
                </c:pt>
                <c:pt idx="49569">
                  <c:v>7.7522450456254194E-6</c:v>
                </c:pt>
                <c:pt idx="49570">
                  <c:v>5.3500408986380797E-4</c:v>
                </c:pt>
                <c:pt idx="49571">
                  <c:v>3.1556756102242901E-3</c:v>
                </c:pt>
                <c:pt idx="49572">
                  <c:v>8.1112575857915491E-3</c:v>
                </c:pt>
                <c:pt idx="49573">
                  <c:v>1.21506852113861E-4</c:v>
                </c:pt>
                <c:pt idx="49574">
                  <c:v>6.80053516811906E-4</c:v>
                </c:pt>
                <c:pt idx="49575">
                  <c:v>3.3158977089085703E-2</c:v>
                </c:pt>
                <c:pt idx="49576">
                  <c:v>0.25794938871961698</c:v>
                </c:pt>
                <c:pt idx="49577">
                  <c:v>1.58161584003218E-4</c:v>
                </c:pt>
                <c:pt idx="49578">
                  <c:v>2.3993237932757501E-4</c:v>
                </c:pt>
                <c:pt idx="49579">
                  <c:v>7.6465430212419305E-2</c:v>
                </c:pt>
                <c:pt idx="49580">
                  <c:v>4.3212883726032698E-4</c:v>
                </c:pt>
                <c:pt idx="49581">
                  <c:v>7.3843530735370099E-5</c:v>
                </c:pt>
                <c:pt idx="49582">
                  <c:v>0.14464412052771899</c:v>
                </c:pt>
                <c:pt idx="49583">
                  <c:v>5.17608983984678E-2</c:v>
                </c:pt>
                <c:pt idx="49584">
                  <c:v>5.9364488341321898E-5</c:v>
                </c:pt>
                <c:pt idx="49585">
                  <c:v>9.1049196017081602E-3</c:v>
                </c:pt>
                <c:pt idx="49586">
                  <c:v>6.9885764780553002E-4</c:v>
                </c:pt>
                <c:pt idx="49587">
                  <c:v>1.0626546602577101E-4</c:v>
                </c:pt>
                <c:pt idx="49588">
                  <c:v>1.8843203897489401E-7</c:v>
                </c:pt>
                <c:pt idx="49589">
                  <c:v>0.243373387183107</c:v>
                </c:pt>
                <c:pt idx="49590">
                  <c:v>2.15964430175149E-5</c:v>
                </c:pt>
                <c:pt idx="49591">
                  <c:v>8.1752228542698105E-3</c:v>
                </c:pt>
                <c:pt idx="49592">
                  <c:v>3.8841646201946202E-7</c:v>
                </c:pt>
                <c:pt idx="49593">
                  <c:v>1.6601276593125401E-2</c:v>
                </c:pt>
                <c:pt idx="49594">
                  <c:v>2.68122626508127E-3</c:v>
                </c:pt>
                <c:pt idx="49595">
                  <c:v>0.20506106087714401</c:v>
                </c:pt>
                <c:pt idx="49596">
                  <c:v>1.0795126502004501E-2</c:v>
                </c:pt>
                <c:pt idx="49597">
                  <c:v>4.0031136498537801E-3</c:v>
                </c:pt>
                <c:pt idx="49598">
                  <c:v>1.99299439276187E-3</c:v>
                </c:pt>
                <c:pt idx="49599">
                  <c:v>1.5028525140242601E-4</c:v>
                </c:pt>
                <c:pt idx="49600">
                  <c:v>6.3074995729468595E-7</c:v>
                </c:pt>
                <c:pt idx="49601">
                  <c:v>1.6186638190031099E-3</c:v>
                </c:pt>
                <c:pt idx="49602">
                  <c:v>6.6189996178135895E-4</c:v>
                </c:pt>
                <c:pt idx="49603">
                  <c:v>1.41377494517137E-6</c:v>
                </c:pt>
                <c:pt idx="49604">
                  <c:v>5.9671688860533695E-4</c:v>
                </c:pt>
                <c:pt idx="49605">
                  <c:v>2.1269167958221499E-3</c:v>
                </c:pt>
                <c:pt idx="49606">
                  <c:v>3.61679691929236E-7</c:v>
                </c:pt>
                <c:pt idx="49607">
                  <c:v>1.19243354115557E-2</c:v>
                </c:pt>
                <c:pt idx="49608">
                  <c:v>5.9487682175836397E-5</c:v>
                </c:pt>
                <c:pt idx="49609">
                  <c:v>2.5129713530656201E-4</c:v>
                </c:pt>
                <c:pt idx="49610">
                  <c:v>1.8883702069930199E-7</c:v>
                </c:pt>
                <c:pt idx="49611">
                  <c:v>1.6651000528723301E-3</c:v>
                </c:pt>
                <c:pt idx="49612">
                  <c:v>6.8923832740340697E-7</c:v>
                </c:pt>
                <c:pt idx="49613">
                  <c:v>1.11905022705198E-5</c:v>
                </c:pt>
                <c:pt idx="49614">
                  <c:v>5.9856497755643695E-4</c:v>
                </c:pt>
                <c:pt idx="49615">
                  <c:v>2.9049824173346602E-4</c:v>
                </c:pt>
                <c:pt idx="49616">
                  <c:v>5.4643033523028199E-4</c:v>
                </c:pt>
                <c:pt idx="49617">
                  <c:v>3.8525077036437698E-2</c:v>
                </c:pt>
                <c:pt idx="49618">
                  <c:v>1.4577191206053299E-2</c:v>
                </c:pt>
                <c:pt idx="49619">
                  <c:v>4.0983612039859302E-4</c:v>
                </c:pt>
                <c:pt idx="49620">
                  <c:v>2.3019006693344599E-2</c:v>
                </c:pt>
                <c:pt idx="49621">
                  <c:v>3.7404714544933002E-3</c:v>
                </c:pt>
                <c:pt idx="49622">
                  <c:v>0.16856158989921599</c:v>
                </c:pt>
                <c:pt idx="49623">
                  <c:v>9.7107031519999708E-7</c:v>
                </c:pt>
                <c:pt idx="49624">
                  <c:v>2.2019747381545399E-3</c:v>
                </c:pt>
                <c:pt idx="49625">
                  <c:v>2.7389201243240198E-4</c:v>
                </c:pt>
                <c:pt idx="49626">
                  <c:v>3.2160540738459301E-3</c:v>
                </c:pt>
                <c:pt idx="49627">
                  <c:v>1.0676996714796801E-3</c:v>
                </c:pt>
                <c:pt idx="49628">
                  <c:v>5.9121397460600795E-7</c:v>
                </c:pt>
                <c:pt idx="49629">
                  <c:v>1.2548009615456299E-3</c:v>
                </c:pt>
                <c:pt idx="49630">
                  <c:v>2.4003467653064301E-2</c:v>
                </c:pt>
                <c:pt idx="49631">
                  <c:v>4.7577363478481301E-4</c:v>
                </c:pt>
                <c:pt idx="49632">
                  <c:v>1.81354165259872E-3</c:v>
                </c:pt>
                <c:pt idx="49633">
                  <c:v>1.7537523873184301E-3</c:v>
                </c:pt>
                <c:pt idx="49634">
                  <c:v>2.14392158055574E-2</c:v>
                </c:pt>
                <c:pt idx="49635">
                  <c:v>2.0811155539035499E-4</c:v>
                </c:pt>
                <c:pt idx="49636">
                  <c:v>4.58764419928657E-3</c:v>
                </c:pt>
                <c:pt idx="49637">
                  <c:v>2.5049856541843302E-2</c:v>
                </c:pt>
                <c:pt idx="49638">
                  <c:v>8.3384752434241896E-4</c:v>
                </c:pt>
                <c:pt idx="49639">
                  <c:v>3.4550647160153099E-3</c:v>
                </c:pt>
                <c:pt idx="49640">
                  <c:v>2.15208606401829E-5</c:v>
                </c:pt>
                <c:pt idx="49641">
                  <c:v>1.1290858253009299E-5</c:v>
                </c:pt>
                <c:pt idx="49642">
                  <c:v>2.1417909238398499E-3</c:v>
                </c:pt>
                <c:pt idx="49643">
                  <c:v>6.3219827504558297E-3</c:v>
                </c:pt>
                <c:pt idx="49644">
                  <c:v>1.2798130582580201E-2</c:v>
                </c:pt>
                <c:pt idx="49645">
                  <c:v>1.6662453547200899E-3</c:v>
                </c:pt>
                <c:pt idx="49646">
                  <c:v>9.27453823506919E-5</c:v>
                </c:pt>
                <c:pt idx="49647">
                  <c:v>6.5573257935857898E-5</c:v>
                </c:pt>
                <c:pt idx="49648">
                  <c:v>1.8215049729879501E-2</c:v>
                </c:pt>
                <c:pt idx="49649">
                  <c:v>1.4694018208953E-3</c:v>
                </c:pt>
                <c:pt idx="49650">
                  <c:v>2.49198201091982E-3</c:v>
                </c:pt>
                <c:pt idx="49651">
                  <c:v>7.2461919240364003E-4</c:v>
                </c:pt>
                <c:pt idx="49652">
                  <c:v>2.2046767428057101E-4</c:v>
                </c:pt>
                <c:pt idx="49653">
                  <c:v>7.9596305696435195E-5</c:v>
                </c:pt>
                <c:pt idx="49654">
                  <c:v>1.2256257839899701E-3</c:v>
                </c:pt>
                <c:pt idx="49655">
                  <c:v>2.9475236587222699E-3</c:v>
                </c:pt>
                <c:pt idx="49656">
                  <c:v>4.56369494533089E-3</c:v>
                </c:pt>
                <c:pt idx="49657">
                  <c:v>2.90272607810171E-3</c:v>
                </c:pt>
                <c:pt idx="49658">
                  <c:v>8.4235006620435998E-4</c:v>
                </c:pt>
                <c:pt idx="49659">
                  <c:v>9.4448738602565896E-4</c:v>
                </c:pt>
                <c:pt idx="49660">
                  <c:v>3.9555280369277898E-2</c:v>
                </c:pt>
                <c:pt idx="49661">
                  <c:v>3.3842835243699201E-2</c:v>
                </c:pt>
                <c:pt idx="49662">
                  <c:v>1.2623912490369699E-3</c:v>
                </c:pt>
                <c:pt idx="49663">
                  <c:v>3.00284603542511E-4</c:v>
                </c:pt>
                <c:pt idx="49664">
                  <c:v>3.1817380302233899E-7</c:v>
                </c:pt>
                <c:pt idx="49665">
                  <c:v>3.7360772158578399E-4</c:v>
                </c:pt>
                <c:pt idx="49666">
                  <c:v>4.8241466970934802E-5</c:v>
                </c:pt>
                <c:pt idx="49667">
                  <c:v>4.4007708246380999E-6</c:v>
                </c:pt>
                <c:pt idx="49668">
                  <c:v>7.77376715885531E-3</c:v>
                </c:pt>
                <c:pt idx="49669">
                  <c:v>1.5656592263996199E-4</c:v>
                </c:pt>
                <c:pt idx="49670">
                  <c:v>1.0060413303069899E-3</c:v>
                </c:pt>
                <c:pt idx="49671">
                  <c:v>4.8328374896619E-4</c:v>
                </c:pt>
                <c:pt idx="49672">
                  <c:v>9.8110920232825395E-4</c:v>
                </c:pt>
                <c:pt idx="49673">
                  <c:v>1.6758692475699699E-3</c:v>
                </c:pt>
                <c:pt idx="49674">
                  <c:v>8.7190137194181699E-5</c:v>
                </c:pt>
                <c:pt idx="49675">
                  <c:v>1.73026065738624E-3</c:v>
                </c:pt>
                <c:pt idx="49676">
                  <c:v>5.5327089308292797E-5</c:v>
                </c:pt>
                <c:pt idx="49677">
                  <c:v>1.7004317788919102E-2</c:v>
                </c:pt>
                <c:pt idx="49678">
                  <c:v>5.0667849620331595E-4</c:v>
                </c:pt>
                <c:pt idx="49679">
                  <c:v>5.02956641724718E-4</c:v>
                </c:pt>
                <c:pt idx="49680">
                  <c:v>5.6013878311990801E-7</c:v>
                </c:pt>
                <c:pt idx="49681">
                  <c:v>2.6154065816623298E-6</c:v>
                </c:pt>
                <c:pt idx="49682">
                  <c:v>1.17291776848233E-3</c:v>
                </c:pt>
                <c:pt idx="49683">
                  <c:v>0.35080054097865998</c:v>
                </c:pt>
                <c:pt idx="49684">
                  <c:v>6.3156600258601004E-3</c:v>
                </c:pt>
                <c:pt idx="49685">
                  <c:v>1.5476307905841801E-3</c:v>
                </c:pt>
                <c:pt idx="49686">
                  <c:v>1.0507953687478601E-2</c:v>
                </c:pt>
                <c:pt idx="49687">
                  <c:v>1.70822514083747E-3</c:v>
                </c:pt>
                <c:pt idx="49688">
                  <c:v>1.0914718451290299E-4</c:v>
                </c:pt>
                <c:pt idx="49689">
                  <c:v>1.74531854541468E-3</c:v>
                </c:pt>
                <c:pt idx="49690">
                  <c:v>6.7467589016539898E-5</c:v>
                </c:pt>
                <c:pt idx="49691">
                  <c:v>9.2162376607379494E-5</c:v>
                </c:pt>
                <c:pt idx="49692">
                  <c:v>7.9126182693614192E-6</c:v>
                </c:pt>
                <c:pt idx="49693">
                  <c:v>1.23314868521966E-3</c:v>
                </c:pt>
                <c:pt idx="49694">
                  <c:v>3.7659532230857402E-5</c:v>
                </c:pt>
                <c:pt idx="49695">
                  <c:v>5.8106434326844498E-3</c:v>
                </c:pt>
                <c:pt idx="49696">
                  <c:v>6.1537333744036602E-5</c:v>
                </c:pt>
                <c:pt idx="49697">
                  <c:v>9.89061165565259E-7</c:v>
                </c:pt>
                <c:pt idx="49698">
                  <c:v>1.3622823917895601E-5</c:v>
                </c:pt>
                <c:pt idx="49699">
                  <c:v>7.3745525826099596E-4</c:v>
                </c:pt>
                <c:pt idx="49700">
                  <c:v>2.72020705951531E-4</c:v>
                </c:pt>
                <c:pt idx="49701">
                  <c:v>1.92283331083461E-2</c:v>
                </c:pt>
                <c:pt idx="49702">
                  <c:v>3.3039567767987803E-5</c:v>
                </c:pt>
                <c:pt idx="49703">
                  <c:v>1.2283379696806401E-4</c:v>
                </c:pt>
                <c:pt idx="49704">
                  <c:v>2.05539789921919E-3</c:v>
                </c:pt>
                <c:pt idx="49705">
                  <c:v>4.6495830027204104E-3</c:v>
                </c:pt>
                <c:pt idx="49706">
                  <c:v>3.67981057008584E-7</c:v>
                </c:pt>
                <c:pt idx="49707">
                  <c:v>1.5306311689489701E-5</c:v>
                </c:pt>
                <c:pt idx="49708">
                  <c:v>9.8366986942832009E-4</c:v>
                </c:pt>
                <c:pt idx="49709">
                  <c:v>2.43172758730276E-4</c:v>
                </c:pt>
                <c:pt idx="49710">
                  <c:v>7.7551447791801304E-4</c:v>
                </c:pt>
                <c:pt idx="49711">
                  <c:v>2.0750255923764901E-4</c:v>
                </c:pt>
                <c:pt idx="49712">
                  <c:v>6.0478563915961798E-5</c:v>
                </c:pt>
                <c:pt idx="49713">
                  <c:v>8.1632653867553806E-3</c:v>
                </c:pt>
                <c:pt idx="49714">
                  <c:v>4.8978543506710904E-4</c:v>
                </c:pt>
                <c:pt idx="49715">
                  <c:v>1.50818272430478E-2</c:v>
                </c:pt>
                <c:pt idx="49716">
                  <c:v>1.65506688919674E-2</c:v>
                </c:pt>
                <c:pt idx="49717">
                  <c:v>1.01702524790318E-6</c:v>
                </c:pt>
                <c:pt idx="49718">
                  <c:v>1.55803054691161E-5</c:v>
                </c:pt>
                <c:pt idx="49719">
                  <c:v>2.9542267476587403E-4</c:v>
                </c:pt>
                <c:pt idx="49720">
                  <c:v>3.55219157738695E-3</c:v>
                </c:pt>
                <c:pt idx="49721">
                  <c:v>1.4826832180969601E-4</c:v>
                </c:pt>
                <c:pt idx="49722">
                  <c:v>2.5413348474050799E-5</c:v>
                </c:pt>
                <c:pt idx="49723">
                  <c:v>1.9216942093885901E-6</c:v>
                </c:pt>
                <c:pt idx="49724">
                  <c:v>1.8081744034861599E-3</c:v>
                </c:pt>
                <c:pt idx="49725">
                  <c:v>8.8135990669391197E-4</c:v>
                </c:pt>
                <c:pt idx="49726">
                  <c:v>1.6014246110585901E-4</c:v>
                </c:pt>
                <c:pt idx="49727">
                  <c:v>5.24797918032047E-4</c:v>
                </c:pt>
                <c:pt idx="49728">
                  <c:v>5.4993515562432503E-2</c:v>
                </c:pt>
                <c:pt idx="49729">
                  <c:v>8.5214191547751698E-4</c:v>
                </c:pt>
                <c:pt idx="49730">
                  <c:v>9.67229516873628E-5</c:v>
                </c:pt>
                <c:pt idx="49731">
                  <c:v>5.2420209793924396E-6</c:v>
                </c:pt>
                <c:pt idx="49732">
                  <c:v>1.13054613429315E-3</c:v>
                </c:pt>
                <c:pt idx="49733">
                  <c:v>6.7659318416397196E-6</c:v>
                </c:pt>
                <c:pt idx="49734">
                  <c:v>4.65264468762837E-5</c:v>
                </c:pt>
                <c:pt idx="49735">
                  <c:v>1.96775766057063E-3</c:v>
                </c:pt>
                <c:pt idx="49736">
                  <c:v>5.8128563010144396E-4</c:v>
                </c:pt>
                <c:pt idx="49737">
                  <c:v>3.4243871441401699E-3</c:v>
                </c:pt>
                <c:pt idx="49738">
                  <c:v>4.9882375511603602E-4</c:v>
                </c:pt>
                <c:pt idx="49739">
                  <c:v>4.0535095117830702E-3</c:v>
                </c:pt>
                <c:pt idx="49740">
                  <c:v>2.0997877059735501E-3</c:v>
                </c:pt>
                <c:pt idx="49741">
                  <c:v>6.5867392257350601E-4</c:v>
                </c:pt>
                <c:pt idx="49742">
                  <c:v>2.9422718956766098E-4</c:v>
                </c:pt>
                <c:pt idx="49743">
                  <c:v>6.6305878849052104E-4</c:v>
                </c:pt>
                <c:pt idx="49744">
                  <c:v>5.2994116064082599E-3</c:v>
                </c:pt>
                <c:pt idx="49745">
                  <c:v>1.11105215320568E-4</c:v>
                </c:pt>
                <c:pt idx="49746">
                  <c:v>1.43040162644929E-3</c:v>
                </c:pt>
                <c:pt idx="49747">
                  <c:v>1.6161157741364799E-4</c:v>
                </c:pt>
                <c:pt idx="49748">
                  <c:v>4.9281441128599403E-4</c:v>
                </c:pt>
                <c:pt idx="49749">
                  <c:v>8.2088885355876802E-4</c:v>
                </c:pt>
                <c:pt idx="49750">
                  <c:v>1.0669524907436201E-2</c:v>
                </c:pt>
                <c:pt idx="49751">
                  <c:v>1.7670630305604701E-2</c:v>
                </c:pt>
                <c:pt idx="49752">
                  <c:v>8.6774606502892904E-5</c:v>
                </c:pt>
                <c:pt idx="49753">
                  <c:v>2.9959696999946E-4</c:v>
                </c:pt>
                <c:pt idx="49754">
                  <c:v>5.5928848383502499E-5</c:v>
                </c:pt>
                <c:pt idx="49755">
                  <c:v>1.0900626472811E-4</c:v>
                </c:pt>
                <c:pt idx="49756">
                  <c:v>1.8104722312843099E-2</c:v>
                </c:pt>
                <c:pt idx="49757">
                  <c:v>2.5034448947123698E-4</c:v>
                </c:pt>
                <c:pt idx="49758">
                  <c:v>6.3126919534530298E-5</c:v>
                </c:pt>
                <c:pt idx="49759">
                  <c:v>8.3287037452165397E-2</c:v>
                </c:pt>
                <c:pt idx="49760">
                  <c:v>2.00466623615922E-2</c:v>
                </c:pt>
                <c:pt idx="49761">
                  <c:v>3.0819448391389299E-3</c:v>
                </c:pt>
                <c:pt idx="49762">
                  <c:v>8.4118899313449105E-5</c:v>
                </c:pt>
                <c:pt idx="49763">
                  <c:v>8.7960374475490105E-4</c:v>
                </c:pt>
                <c:pt idx="49764">
                  <c:v>8.01927634329857E-4</c:v>
                </c:pt>
                <c:pt idx="49765">
                  <c:v>2.0658957777013699E-4</c:v>
                </c:pt>
                <c:pt idx="49766">
                  <c:v>1.30128069998408E-2</c:v>
                </c:pt>
                <c:pt idx="49767">
                  <c:v>6.8780106722490396E-4</c:v>
                </c:pt>
                <c:pt idx="49768">
                  <c:v>1.0895442811567601E-6</c:v>
                </c:pt>
                <c:pt idx="49769">
                  <c:v>1.6217534927037099E-2</c:v>
                </c:pt>
                <c:pt idx="49770">
                  <c:v>2.4923651559912701E-2</c:v>
                </c:pt>
                <c:pt idx="49771">
                  <c:v>2.5006561894081098E-3</c:v>
                </c:pt>
                <c:pt idx="49772">
                  <c:v>9.0073403003508405E-4</c:v>
                </c:pt>
                <c:pt idx="49773">
                  <c:v>1.8570556801518201E-3</c:v>
                </c:pt>
                <c:pt idx="49774">
                  <c:v>7.3836337011675699E-3</c:v>
                </c:pt>
                <c:pt idx="49775">
                  <c:v>2.62287487305384E-3</c:v>
                </c:pt>
                <c:pt idx="49776">
                  <c:v>1.0613153041502E-3</c:v>
                </c:pt>
                <c:pt idx="49777">
                  <c:v>1.0389621201082E-5</c:v>
                </c:pt>
                <c:pt idx="49778">
                  <c:v>5.0674895901303002E-4</c:v>
                </c:pt>
                <c:pt idx="49779">
                  <c:v>6.8004743126983003E-3</c:v>
                </c:pt>
                <c:pt idx="49780">
                  <c:v>6.5758146460814801E-3</c:v>
                </c:pt>
                <c:pt idx="49781">
                  <c:v>1.4653961451313901E-3</c:v>
                </c:pt>
                <c:pt idx="49782">
                  <c:v>1.0849360096249301E-3</c:v>
                </c:pt>
                <c:pt idx="49783">
                  <c:v>8.3891016750033695E-4</c:v>
                </c:pt>
                <c:pt idx="49784">
                  <c:v>1.5809609869666501E-2</c:v>
                </c:pt>
                <c:pt idx="49785">
                  <c:v>2.25979165242587E-3</c:v>
                </c:pt>
                <c:pt idx="49786">
                  <c:v>1.13683165696075E-6</c:v>
                </c:pt>
                <c:pt idx="49787">
                  <c:v>1.6150070399906499E-6</c:v>
                </c:pt>
                <c:pt idx="49788">
                  <c:v>4.7303491264238798E-4</c:v>
                </c:pt>
                <c:pt idx="49789">
                  <c:v>1.21148880566547E-3</c:v>
                </c:pt>
                <c:pt idx="49790">
                  <c:v>1.01762462707688E-2</c:v>
                </c:pt>
                <c:pt idx="49791">
                  <c:v>2.2374236445751798E-3</c:v>
                </c:pt>
                <c:pt idx="49792">
                  <c:v>1.19801474390301E-2</c:v>
                </c:pt>
                <c:pt idx="49793">
                  <c:v>1.9820098679827701E-4</c:v>
                </c:pt>
                <c:pt idx="49794">
                  <c:v>3.7339810526141801E-4</c:v>
                </c:pt>
                <c:pt idx="49795">
                  <c:v>7.3998728762834603E-5</c:v>
                </c:pt>
                <c:pt idx="49796">
                  <c:v>1.24527235644506E-6</c:v>
                </c:pt>
                <c:pt idx="49797">
                  <c:v>2.6684734658087902E-3</c:v>
                </c:pt>
                <c:pt idx="49798">
                  <c:v>5.2428323359473102E-5</c:v>
                </c:pt>
                <c:pt idx="49799">
                  <c:v>7.7106866286263701E-5</c:v>
                </c:pt>
                <c:pt idx="49800">
                  <c:v>5.5293862900783301E-2</c:v>
                </c:pt>
                <c:pt idx="49801">
                  <c:v>1.6423775032154E-4</c:v>
                </c:pt>
                <c:pt idx="49802">
                  <c:v>1.6442774819464901E-4</c:v>
                </c:pt>
                <c:pt idx="49803">
                  <c:v>9.9408570113634093E-3</c:v>
                </c:pt>
                <c:pt idx="49804">
                  <c:v>1.8959739357411699E-3</c:v>
                </c:pt>
                <c:pt idx="49805">
                  <c:v>2.37976671552332E-3</c:v>
                </c:pt>
                <c:pt idx="49806">
                  <c:v>8.9657334380450194E-5</c:v>
                </c:pt>
                <c:pt idx="49807">
                  <c:v>1.2709369384839501E-6</c:v>
                </c:pt>
                <c:pt idx="49808">
                  <c:v>4.5982931343756797E-3</c:v>
                </c:pt>
                <c:pt idx="49809">
                  <c:v>4.2940817684975503E-3</c:v>
                </c:pt>
                <c:pt idx="49810">
                  <c:v>1.31064452838284E-3</c:v>
                </c:pt>
                <c:pt idx="49811">
                  <c:v>9.5458574297279096E-7</c:v>
                </c:pt>
                <c:pt idx="49812">
                  <c:v>1.2003422720039199E-3</c:v>
                </c:pt>
                <c:pt idx="49813">
                  <c:v>1.68034782126112E-2</c:v>
                </c:pt>
                <c:pt idx="49814">
                  <c:v>1.05291910821094E-3</c:v>
                </c:pt>
                <c:pt idx="49815">
                  <c:v>1.43367886654028E-2</c:v>
                </c:pt>
                <c:pt idx="49816">
                  <c:v>1.4981056702720601E-4</c:v>
                </c:pt>
                <c:pt idx="49817">
                  <c:v>4.4333062701806302E-7</c:v>
                </c:pt>
                <c:pt idx="49818">
                  <c:v>6.6914611542810199E-4</c:v>
                </c:pt>
                <c:pt idx="49819">
                  <c:v>1.50962688391356E-4</c:v>
                </c:pt>
                <c:pt idx="49820">
                  <c:v>9.2702615452315302E-4</c:v>
                </c:pt>
                <c:pt idx="49821">
                  <c:v>1.02932559580182E-3</c:v>
                </c:pt>
                <c:pt idx="49822">
                  <c:v>1.2692768144052E-2</c:v>
                </c:pt>
                <c:pt idx="49823">
                  <c:v>9.7739872352839901E-6</c:v>
                </c:pt>
                <c:pt idx="49824">
                  <c:v>1.1014641233902901E-3</c:v>
                </c:pt>
                <c:pt idx="49825">
                  <c:v>5.6105289104949703E-3</c:v>
                </c:pt>
                <c:pt idx="49826">
                  <c:v>2.40841005762996E-3</c:v>
                </c:pt>
                <c:pt idx="49827">
                  <c:v>2.7496501646403601E-5</c:v>
                </c:pt>
                <c:pt idx="49828">
                  <c:v>3.5336358098117299E-4</c:v>
                </c:pt>
                <c:pt idx="49829">
                  <c:v>3.7159990788390701E-4</c:v>
                </c:pt>
                <c:pt idx="49830">
                  <c:v>1.43043442513554E-2</c:v>
                </c:pt>
                <c:pt idx="49831">
                  <c:v>3.7039993104872101E-3</c:v>
                </c:pt>
                <c:pt idx="49832">
                  <c:v>3.1333866067961999E-7</c:v>
                </c:pt>
                <c:pt idx="49833">
                  <c:v>3.9986617417077901E-4</c:v>
                </c:pt>
                <c:pt idx="49834">
                  <c:v>1.48308575940733E-5</c:v>
                </c:pt>
                <c:pt idx="49835">
                  <c:v>1.0789280220793999E-2</c:v>
                </c:pt>
                <c:pt idx="49836">
                  <c:v>3.51872638539429E-5</c:v>
                </c:pt>
                <c:pt idx="49837">
                  <c:v>3.45818102870065E-7</c:v>
                </c:pt>
                <c:pt idx="49838">
                  <c:v>4.8565027199434102E-4</c:v>
                </c:pt>
                <c:pt idx="49839">
                  <c:v>1.62841233279531E-4</c:v>
                </c:pt>
                <c:pt idx="49840">
                  <c:v>8.8429678658613699E-7</c:v>
                </c:pt>
                <c:pt idx="49841">
                  <c:v>2.7400112552769897E-4</c:v>
                </c:pt>
                <c:pt idx="49842">
                  <c:v>5.8587256035404402E-3</c:v>
                </c:pt>
                <c:pt idx="49843">
                  <c:v>8.4397829382273999E-5</c:v>
                </c:pt>
                <c:pt idx="49844">
                  <c:v>3.1944116347325503E-5</c:v>
                </c:pt>
                <c:pt idx="49845">
                  <c:v>1.5562403038165201E-3</c:v>
                </c:pt>
                <c:pt idx="49846">
                  <c:v>3.98920525015422E-5</c:v>
                </c:pt>
                <c:pt idx="49847">
                  <c:v>9.14041389297861E-5</c:v>
                </c:pt>
                <c:pt idx="49848">
                  <c:v>4.0775217576272099E-3</c:v>
                </c:pt>
                <c:pt idx="49849">
                  <c:v>7.6771526075239199E-4</c:v>
                </c:pt>
                <c:pt idx="49850">
                  <c:v>1.4333425175350401E-4</c:v>
                </c:pt>
                <c:pt idx="49851">
                  <c:v>9.8508314114053395E-3</c:v>
                </c:pt>
                <c:pt idx="49852">
                  <c:v>9.7816660322711398E-7</c:v>
                </c:pt>
                <c:pt idx="49853">
                  <c:v>9.3765883121501598E-3</c:v>
                </c:pt>
                <c:pt idx="49854">
                  <c:v>3.1940938722824002E-4</c:v>
                </c:pt>
                <c:pt idx="49855">
                  <c:v>3.49853305067192E-7</c:v>
                </c:pt>
                <c:pt idx="49856">
                  <c:v>3.9750737898429202E-3</c:v>
                </c:pt>
                <c:pt idx="49857">
                  <c:v>1.92282043955154E-4</c:v>
                </c:pt>
                <c:pt idx="49858">
                  <c:v>1.0967329691458E-4</c:v>
                </c:pt>
                <c:pt idx="49859">
                  <c:v>2.4627266147584802E-4</c:v>
                </c:pt>
                <c:pt idx="49860">
                  <c:v>1.1950987535966001E-6</c:v>
                </c:pt>
                <c:pt idx="49861">
                  <c:v>2.8075816886320599E-5</c:v>
                </c:pt>
                <c:pt idx="49862">
                  <c:v>6.6083663167147997E-5</c:v>
                </c:pt>
                <c:pt idx="49863">
                  <c:v>5.1347870632458504E-3</c:v>
                </c:pt>
                <c:pt idx="49864">
                  <c:v>9.3973242129593399E-4</c:v>
                </c:pt>
                <c:pt idx="49865">
                  <c:v>2.31529073531784E-4</c:v>
                </c:pt>
                <c:pt idx="49866">
                  <c:v>3.1035353681277801E-4</c:v>
                </c:pt>
                <c:pt idx="49867">
                  <c:v>3.77698404584509E-3</c:v>
                </c:pt>
                <c:pt idx="49868">
                  <c:v>2.0670692573049499E-3</c:v>
                </c:pt>
                <c:pt idx="49869">
                  <c:v>4.7460541719099502E-3</c:v>
                </c:pt>
                <c:pt idx="49870">
                  <c:v>2.7753567582595502E-4</c:v>
                </c:pt>
                <c:pt idx="49871">
                  <c:v>2.87847015372859E-4</c:v>
                </c:pt>
                <c:pt idx="49872">
                  <c:v>1.46278140030861E-2</c:v>
                </c:pt>
                <c:pt idx="49873">
                  <c:v>7.0364614815394402E-4</c:v>
                </c:pt>
                <c:pt idx="49874">
                  <c:v>9.3164337919370794E-5</c:v>
                </c:pt>
                <c:pt idx="49875">
                  <c:v>5.5385657110767204E-4</c:v>
                </c:pt>
                <c:pt idx="49876">
                  <c:v>3.3302618553188401E-7</c:v>
                </c:pt>
                <c:pt idx="49877">
                  <c:v>1.14893732787159E-3</c:v>
                </c:pt>
                <c:pt idx="49878">
                  <c:v>5.7807968240931905E-7</c:v>
                </c:pt>
                <c:pt idx="49879">
                  <c:v>6.4482336873553298E-4</c:v>
                </c:pt>
                <c:pt idx="49880">
                  <c:v>9.8385408026600302E-3</c:v>
                </c:pt>
                <c:pt idx="49881">
                  <c:v>1.8031958523484801E-5</c:v>
                </c:pt>
                <c:pt idx="49882">
                  <c:v>6.4346717876790499E-4</c:v>
                </c:pt>
                <c:pt idx="49883">
                  <c:v>8.3728468285005908E-3</c:v>
                </c:pt>
                <c:pt idx="49884">
                  <c:v>1.70933237626955E-6</c:v>
                </c:pt>
                <c:pt idx="49885">
                  <c:v>8.9387772897714401E-4</c:v>
                </c:pt>
                <c:pt idx="49886">
                  <c:v>1.9527360222744699E-4</c:v>
                </c:pt>
                <c:pt idx="49887">
                  <c:v>7.1952101774236396E-3</c:v>
                </c:pt>
                <c:pt idx="49888">
                  <c:v>3.1236238255348699E-7</c:v>
                </c:pt>
                <c:pt idx="49889">
                  <c:v>0.95493217724634105</c:v>
                </c:pt>
                <c:pt idx="49890">
                  <c:v>1.99573550149127E-4</c:v>
                </c:pt>
                <c:pt idx="49891">
                  <c:v>1.3967621933924201E-3</c:v>
                </c:pt>
                <c:pt idx="49892">
                  <c:v>8.8183602493340603E-4</c:v>
                </c:pt>
                <c:pt idx="49893">
                  <c:v>1.58516192341855E-3</c:v>
                </c:pt>
                <c:pt idx="49894">
                  <c:v>9.0294972046849997E-2</c:v>
                </c:pt>
                <c:pt idx="49895">
                  <c:v>4.3523568463530501E-3</c:v>
                </c:pt>
                <c:pt idx="49896">
                  <c:v>2.75674921487635E-3</c:v>
                </c:pt>
                <c:pt idx="49897">
                  <c:v>4.63296928661144E-5</c:v>
                </c:pt>
                <c:pt idx="49898">
                  <c:v>7.7673620010299205E-5</c:v>
                </c:pt>
                <c:pt idx="49899">
                  <c:v>2.3731909848627401E-7</c:v>
                </c:pt>
                <c:pt idx="49900">
                  <c:v>3.7412321770778398E-5</c:v>
                </c:pt>
                <c:pt idx="49901">
                  <c:v>6.5532614868858896E-3</c:v>
                </c:pt>
                <c:pt idx="49902">
                  <c:v>1.28596411692202E-5</c:v>
                </c:pt>
                <c:pt idx="49903">
                  <c:v>1.4763185865023599E-2</c:v>
                </c:pt>
                <c:pt idx="49904">
                  <c:v>1.5257554126180901E-4</c:v>
                </c:pt>
                <c:pt idx="49905">
                  <c:v>6.15527869342787E-3</c:v>
                </c:pt>
                <c:pt idx="49906">
                  <c:v>6.2095608530439398E-5</c:v>
                </c:pt>
                <c:pt idx="49907">
                  <c:v>3.57111511285279E-4</c:v>
                </c:pt>
                <c:pt idx="49908">
                  <c:v>3.21314161684556E-4</c:v>
                </c:pt>
                <c:pt idx="49909">
                  <c:v>2.3369989110808901E-4</c:v>
                </c:pt>
                <c:pt idx="49910">
                  <c:v>1.9199367462526001E-5</c:v>
                </c:pt>
                <c:pt idx="49911">
                  <c:v>1.7012023436559201E-3</c:v>
                </c:pt>
                <c:pt idx="49912">
                  <c:v>3.6654562340884701E-3</c:v>
                </c:pt>
                <c:pt idx="49913">
                  <c:v>1.53486239920751E-2</c:v>
                </c:pt>
                <c:pt idx="49914">
                  <c:v>1.1119156316910801E-3</c:v>
                </c:pt>
                <c:pt idx="49915">
                  <c:v>6.4176971672644598E-5</c:v>
                </c:pt>
                <c:pt idx="49916">
                  <c:v>3.6747401143796799E-4</c:v>
                </c:pt>
                <c:pt idx="49917">
                  <c:v>9.3248958994419099E-5</c:v>
                </c:pt>
                <c:pt idx="49918">
                  <c:v>3.3908853121471702E-5</c:v>
                </c:pt>
                <c:pt idx="49919">
                  <c:v>5.1411507877949005E-7</c:v>
                </c:pt>
                <c:pt idx="49920">
                  <c:v>7.9483498847029302E-5</c:v>
                </c:pt>
                <c:pt idx="49921">
                  <c:v>3.8678474430934901E-4</c:v>
                </c:pt>
                <c:pt idx="49922">
                  <c:v>3.2908026188711203E-4</c:v>
                </c:pt>
                <c:pt idx="49923">
                  <c:v>6.14849025589577E-4</c:v>
                </c:pt>
                <c:pt idx="49924">
                  <c:v>6.68043556989487E-2</c:v>
                </c:pt>
                <c:pt idx="49925">
                  <c:v>4.2273265383025803E-5</c:v>
                </c:pt>
                <c:pt idx="49926">
                  <c:v>2.50948828225878E-3</c:v>
                </c:pt>
                <c:pt idx="49927">
                  <c:v>6.9357770572076896E-7</c:v>
                </c:pt>
                <c:pt idx="49928">
                  <c:v>4.4383088308230102E-2</c:v>
                </c:pt>
                <c:pt idx="49929">
                  <c:v>1.0273111243744E-3</c:v>
                </c:pt>
                <c:pt idx="49930">
                  <c:v>3.5138342822485502E-5</c:v>
                </c:pt>
                <c:pt idx="49931">
                  <c:v>4.76594967765057E-5</c:v>
                </c:pt>
                <c:pt idx="49932">
                  <c:v>3.3709957053594802E-7</c:v>
                </c:pt>
                <c:pt idx="49933">
                  <c:v>2.9872497330464402E-4</c:v>
                </c:pt>
                <c:pt idx="49934">
                  <c:v>2.15854153616895E-4</c:v>
                </c:pt>
                <c:pt idx="49935">
                  <c:v>4.5027559383119002E-3</c:v>
                </c:pt>
                <c:pt idx="49936">
                  <c:v>4.9733068593896701E-4</c:v>
                </c:pt>
                <c:pt idx="49937">
                  <c:v>5.2867972450763998E-6</c:v>
                </c:pt>
                <c:pt idx="49938">
                  <c:v>1.55129931708203E-3</c:v>
                </c:pt>
                <c:pt idx="49939">
                  <c:v>2.9180212569510601E-3</c:v>
                </c:pt>
                <c:pt idx="49940">
                  <c:v>2.1387354729592001E-4</c:v>
                </c:pt>
                <c:pt idx="49941">
                  <c:v>3.0769904777583699E-7</c:v>
                </c:pt>
                <c:pt idx="49942">
                  <c:v>2.58945209283981E-4</c:v>
                </c:pt>
                <c:pt idx="49943">
                  <c:v>4.5706604924615298E-7</c:v>
                </c:pt>
                <c:pt idx="49944">
                  <c:v>2.2892920333282102E-5</c:v>
                </c:pt>
                <c:pt idx="49945">
                  <c:v>6.6871357039591595E-7</c:v>
                </c:pt>
                <c:pt idx="49946">
                  <c:v>2.00356572857619E-3</c:v>
                </c:pt>
                <c:pt idx="49947">
                  <c:v>8.9500130229957908E-3</c:v>
                </c:pt>
                <c:pt idx="49948">
                  <c:v>7.9739007927253399E-4</c:v>
                </c:pt>
                <c:pt idx="49949">
                  <c:v>0.21543596290977601</c:v>
                </c:pt>
                <c:pt idx="49950">
                  <c:v>5.4476281052625599E-4</c:v>
                </c:pt>
                <c:pt idx="49951">
                  <c:v>2.2209730014431102E-3</c:v>
                </c:pt>
                <c:pt idx="49952">
                  <c:v>5.1301141830163398E-3</c:v>
                </c:pt>
                <c:pt idx="49953">
                  <c:v>2.85415988629512E-3</c:v>
                </c:pt>
                <c:pt idx="49954">
                  <c:v>1.18248696991554E-2</c:v>
                </c:pt>
                <c:pt idx="49955">
                  <c:v>6.0140755410507702E-4</c:v>
                </c:pt>
                <c:pt idx="49956">
                  <c:v>2.1394727219081701E-4</c:v>
                </c:pt>
                <c:pt idx="49957">
                  <c:v>3.8274230640143E-2</c:v>
                </c:pt>
                <c:pt idx="49958">
                  <c:v>4.2496491425293201E-2</c:v>
                </c:pt>
                <c:pt idx="49959">
                  <c:v>5.26236737482936E-5</c:v>
                </c:pt>
                <c:pt idx="49960">
                  <c:v>1.7540372408011999E-5</c:v>
                </c:pt>
                <c:pt idx="49961">
                  <c:v>3.9516823415455801E-7</c:v>
                </c:pt>
                <c:pt idx="49962">
                  <c:v>4.34423538101991E-4</c:v>
                </c:pt>
                <c:pt idx="49963">
                  <c:v>4.3849651207176401E-3</c:v>
                </c:pt>
                <c:pt idx="49964">
                  <c:v>3.5632923851152002E-7</c:v>
                </c:pt>
                <c:pt idx="49965">
                  <c:v>1.3437368176465501E-4</c:v>
                </c:pt>
                <c:pt idx="49966">
                  <c:v>8.7465579878674303E-4</c:v>
                </c:pt>
                <c:pt idx="49967">
                  <c:v>1.19901590888387E-4</c:v>
                </c:pt>
                <c:pt idx="49968">
                  <c:v>8.9472359095413398E-4</c:v>
                </c:pt>
                <c:pt idx="49969">
                  <c:v>4.2244046874438299E-4</c:v>
                </c:pt>
                <c:pt idx="49970">
                  <c:v>3.6667472838738501E-4</c:v>
                </c:pt>
                <c:pt idx="49971">
                  <c:v>6.0325952903065297E-3</c:v>
                </c:pt>
                <c:pt idx="49972">
                  <c:v>9.8453727155798407E-7</c:v>
                </c:pt>
                <c:pt idx="49973">
                  <c:v>6.1847343071392305E-5</c:v>
                </c:pt>
                <c:pt idx="49974">
                  <c:v>1.3729698199702401E-2</c:v>
                </c:pt>
                <c:pt idx="49975">
                  <c:v>3.9002704201673398E-5</c:v>
                </c:pt>
                <c:pt idx="49976">
                  <c:v>8.5529349421817395E-5</c:v>
                </c:pt>
                <c:pt idx="49977">
                  <c:v>2.6505812338765403E-4</c:v>
                </c:pt>
                <c:pt idx="49978">
                  <c:v>1.34638276366138E-4</c:v>
                </c:pt>
                <c:pt idx="49979">
                  <c:v>5.1415393651513701E-6</c:v>
                </c:pt>
                <c:pt idx="49980">
                  <c:v>1.7689731941594901E-4</c:v>
                </c:pt>
                <c:pt idx="49981">
                  <c:v>1.45749703320372E-3</c:v>
                </c:pt>
                <c:pt idx="49982">
                  <c:v>5.1124773500904098E-4</c:v>
                </c:pt>
                <c:pt idx="49983">
                  <c:v>9.4861184802595304E-5</c:v>
                </c:pt>
                <c:pt idx="49984">
                  <c:v>2.6782507556411098E-4</c:v>
                </c:pt>
                <c:pt idx="49985">
                  <c:v>1.17414207433568E-2</c:v>
                </c:pt>
                <c:pt idx="49986">
                  <c:v>9.6258135035239798E-5</c:v>
                </c:pt>
                <c:pt idx="49987">
                  <c:v>0.90963435184282304</c:v>
                </c:pt>
                <c:pt idx="49988">
                  <c:v>1.24913704392377E-3</c:v>
                </c:pt>
                <c:pt idx="49989">
                  <c:v>5.5133425406989102E-2</c:v>
                </c:pt>
                <c:pt idx="49990">
                  <c:v>1.1831442009362E-2</c:v>
                </c:pt>
                <c:pt idx="49991">
                  <c:v>2.4909021922978102E-3</c:v>
                </c:pt>
                <c:pt idx="49992">
                  <c:v>9.2904896840127597E-4</c:v>
                </c:pt>
                <c:pt idx="49993">
                  <c:v>1.22760527068759E-4</c:v>
                </c:pt>
                <c:pt idx="49994">
                  <c:v>1.2335796207155401E-4</c:v>
                </c:pt>
                <c:pt idx="49995">
                  <c:v>1.16909766088188E-2</c:v>
                </c:pt>
                <c:pt idx="49996">
                  <c:v>4.0632294459162402E-2</c:v>
                </c:pt>
                <c:pt idx="49997">
                  <c:v>2.8375454111378702E-3</c:v>
                </c:pt>
                <c:pt idx="49998">
                  <c:v>2.7728889614891901E-4</c:v>
                </c:pt>
                <c:pt idx="49999">
                  <c:v>1.06940674999162E-3</c:v>
                </c:pt>
                <c:pt idx="50000">
                  <c:v>9.39285820099617E-4</c:v>
                </c:pt>
                <c:pt idx="50001">
                  <c:v>4.9961034327403696E-3</c:v>
                </c:pt>
                <c:pt idx="50002">
                  <c:v>1.11915860537414E-3</c:v>
                </c:pt>
                <c:pt idx="50003">
                  <c:v>1.2297352605624199E-4</c:v>
                </c:pt>
                <c:pt idx="50004">
                  <c:v>2.4313575008253499E-4</c:v>
                </c:pt>
                <c:pt idx="50005">
                  <c:v>3.5499480262668203E-5</c:v>
                </c:pt>
                <c:pt idx="50006">
                  <c:v>3.02928273593427E-3</c:v>
                </c:pt>
                <c:pt idx="50007">
                  <c:v>5.1297445199273801E-3</c:v>
                </c:pt>
                <c:pt idx="50008">
                  <c:v>3.0414058745963399E-3</c:v>
                </c:pt>
                <c:pt idx="50009">
                  <c:v>4.5600905494493097E-5</c:v>
                </c:pt>
                <c:pt idx="50010">
                  <c:v>2.4958488684927102E-3</c:v>
                </c:pt>
                <c:pt idx="50011">
                  <c:v>1.5770178955883899E-4</c:v>
                </c:pt>
                <c:pt idx="50012">
                  <c:v>1.03545841200704E-3</c:v>
                </c:pt>
                <c:pt idx="50013">
                  <c:v>6.6888998397267203E-3</c:v>
                </c:pt>
                <c:pt idx="50014">
                  <c:v>2.4061508687148799E-4</c:v>
                </c:pt>
                <c:pt idx="50015">
                  <c:v>1.1434046283957E-2</c:v>
                </c:pt>
                <c:pt idx="50016">
                  <c:v>4.28937725292818E-7</c:v>
                </c:pt>
                <c:pt idx="50017">
                  <c:v>3.3056138660541401E-3</c:v>
                </c:pt>
                <c:pt idx="50018">
                  <c:v>1.9352085455356601E-2</c:v>
                </c:pt>
                <c:pt idx="50019">
                  <c:v>1.92217483847618E-3</c:v>
                </c:pt>
                <c:pt idx="50020">
                  <c:v>9.2373166746930098E-5</c:v>
                </c:pt>
                <c:pt idx="50021">
                  <c:v>6.9984618747111996E-4</c:v>
                </c:pt>
                <c:pt idx="50022">
                  <c:v>2.4345096266663201E-5</c:v>
                </c:pt>
                <c:pt idx="50023">
                  <c:v>3.2513207574570902E-7</c:v>
                </c:pt>
                <c:pt idx="50024">
                  <c:v>1.58123700373787E-2</c:v>
                </c:pt>
                <c:pt idx="50025">
                  <c:v>2.5831786565308399E-3</c:v>
                </c:pt>
                <c:pt idx="50026">
                  <c:v>1.78829448144514E-2</c:v>
                </c:pt>
                <c:pt idx="50027">
                  <c:v>6.6605266832112995E-5</c:v>
                </c:pt>
                <c:pt idx="50028">
                  <c:v>6.08728677314064E-4</c:v>
                </c:pt>
                <c:pt idx="50029">
                  <c:v>1.4156945693876601E-4</c:v>
                </c:pt>
                <c:pt idx="50030">
                  <c:v>1.2363698948871901E-4</c:v>
                </c:pt>
                <c:pt idx="50031">
                  <c:v>3.7033775834490703E-5</c:v>
                </c:pt>
                <c:pt idx="50032">
                  <c:v>5.8858144821541901E-7</c:v>
                </c:pt>
                <c:pt idx="50033">
                  <c:v>7.7017213630769001E-3</c:v>
                </c:pt>
                <c:pt idx="50034">
                  <c:v>4.0445673738458702E-4</c:v>
                </c:pt>
                <c:pt idx="50035">
                  <c:v>9.8616325903019292E-3</c:v>
                </c:pt>
                <c:pt idx="50036">
                  <c:v>1.2430339429605501E-3</c:v>
                </c:pt>
                <c:pt idx="50037">
                  <c:v>1.3447109942543701E-3</c:v>
                </c:pt>
                <c:pt idx="50038">
                  <c:v>2.3768850278376799E-4</c:v>
                </c:pt>
                <c:pt idx="50039">
                  <c:v>5.5600028678968203E-4</c:v>
                </c:pt>
                <c:pt idx="50040">
                  <c:v>1.01180069491858E-2</c:v>
                </c:pt>
                <c:pt idx="50041">
                  <c:v>2.6762554941583999E-4</c:v>
                </c:pt>
                <c:pt idx="50042">
                  <c:v>3.45703802434738E-3</c:v>
                </c:pt>
                <c:pt idx="50043">
                  <c:v>1.6474169017425501E-3</c:v>
                </c:pt>
                <c:pt idx="50044">
                  <c:v>8.4057646339212796E-3</c:v>
                </c:pt>
                <c:pt idx="50045">
                  <c:v>5.9590275153902897E-4</c:v>
                </c:pt>
                <c:pt idx="50046">
                  <c:v>1.96193570944996E-4</c:v>
                </c:pt>
                <c:pt idx="50047">
                  <c:v>6.2115653147661195E-4</c:v>
                </c:pt>
                <c:pt idx="50048">
                  <c:v>1.8901184992471998E-2</c:v>
                </c:pt>
                <c:pt idx="50049">
                  <c:v>3.0533370080061201E-5</c:v>
                </c:pt>
                <c:pt idx="50050">
                  <c:v>3.7276459440350302E-4</c:v>
                </c:pt>
                <c:pt idx="50051">
                  <c:v>6.4843555652921795E-7</c:v>
                </c:pt>
                <c:pt idx="50052">
                  <c:v>3.5573511296277298E-3</c:v>
                </c:pt>
                <c:pt idx="50053">
                  <c:v>8.5005557799607397E-5</c:v>
                </c:pt>
                <c:pt idx="50054">
                  <c:v>1.8895780896047001E-2</c:v>
                </c:pt>
                <c:pt idx="50055">
                  <c:v>4.0971291285296198E-7</c:v>
                </c:pt>
                <c:pt idx="50056">
                  <c:v>4.0192466688308201E-7</c:v>
                </c:pt>
                <c:pt idx="50057">
                  <c:v>5.1499344868870499E-3</c:v>
                </c:pt>
                <c:pt idx="50058">
                  <c:v>8.4464598244548595E-5</c:v>
                </c:pt>
                <c:pt idx="50059">
                  <c:v>3.34520764591125E-3</c:v>
                </c:pt>
                <c:pt idx="50060">
                  <c:v>1.6435657853146299E-2</c:v>
                </c:pt>
                <c:pt idx="50061">
                  <c:v>1.9695167143153301E-3</c:v>
                </c:pt>
                <c:pt idx="50062">
                  <c:v>5.4744472073970101E-7</c:v>
                </c:pt>
                <c:pt idx="50063">
                  <c:v>9.1814431043120801E-7</c:v>
                </c:pt>
                <c:pt idx="50064">
                  <c:v>1.0489273468351599E-4</c:v>
                </c:pt>
                <c:pt idx="50065">
                  <c:v>1.1522968215212999E-4</c:v>
                </c:pt>
                <c:pt idx="50066">
                  <c:v>7.6503176806332198E-5</c:v>
                </c:pt>
                <c:pt idx="50067">
                  <c:v>7.7636380529242099E-3</c:v>
                </c:pt>
                <c:pt idx="50068">
                  <c:v>2.6255825168450998E-7</c:v>
                </c:pt>
                <c:pt idx="50069">
                  <c:v>2.7410505042859703E-4</c:v>
                </c:pt>
                <c:pt idx="50070">
                  <c:v>4.1789416339913003E-2</c:v>
                </c:pt>
                <c:pt idx="50071">
                  <c:v>2.97577771924209E-4</c:v>
                </c:pt>
                <c:pt idx="50072">
                  <c:v>1.9326054867953E-3</c:v>
                </c:pt>
                <c:pt idx="50073">
                  <c:v>5.0081245477292401E-5</c:v>
                </c:pt>
                <c:pt idx="50074">
                  <c:v>2.68924995136846E-3</c:v>
                </c:pt>
                <c:pt idx="50075">
                  <c:v>4.0861553558560902E-5</c:v>
                </c:pt>
                <c:pt idx="50076">
                  <c:v>1.8283453836613999E-4</c:v>
                </c:pt>
                <c:pt idx="50077">
                  <c:v>1.26920793282231E-2</c:v>
                </c:pt>
                <c:pt idx="50078">
                  <c:v>2.713209573744E-2</c:v>
                </c:pt>
                <c:pt idx="50079">
                  <c:v>3.9506385198704901E-5</c:v>
                </c:pt>
                <c:pt idx="50080">
                  <c:v>1.0027514700627E-4</c:v>
                </c:pt>
                <c:pt idx="50081">
                  <c:v>2.9397069338317201E-3</c:v>
                </c:pt>
                <c:pt idx="50082">
                  <c:v>0.12032260313723001</c:v>
                </c:pt>
                <c:pt idx="50083">
                  <c:v>2.4148320732853001E-6</c:v>
                </c:pt>
                <c:pt idx="50084">
                  <c:v>5.7633357068284305E-4</c:v>
                </c:pt>
                <c:pt idx="50085">
                  <c:v>2.2727968037821901E-4</c:v>
                </c:pt>
                <c:pt idx="50086">
                  <c:v>2.9425864208105303E-4</c:v>
                </c:pt>
                <c:pt idx="50087">
                  <c:v>2.24337675173254E-3</c:v>
                </c:pt>
                <c:pt idx="50088">
                  <c:v>5.1404719485011599E-5</c:v>
                </c:pt>
                <c:pt idx="50089">
                  <c:v>4.6127052476782501E-4</c:v>
                </c:pt>
                <c:pt idx="50090">
                  <c:v>5.3491520584721903E-7</c:v>
                </c:pt>
                <c:pt idx="50091">
                  <c:v>4.6487651691727998E-5</c:v>
                </c:pt>
                <c:pt idx="50092">
                  <c:v>8.3997718540950402E-5</c:v>
                </c:pt>
                <c:pt idx="50093">
                  <c:v>2.45920488132004E-4</c:v>
                </c:pt>
                <c:pt idx="50094">
                  <c:v>5.5745001833239004E-6</c:v>
                </c:pt>
                <c:pt idx="50095">
                  <c:v>1.94293881126076E-4</c:v>
                </c:pt>
                <c:pt idx="50096">
                  <c:v>2.9322141580079601E-4</c:v>
                </c:pt>
                <c:pt idx="50097">
                  <c:v>7.4159158324353398E-3</c:v>
                </c:pt>
                <c:pt idx="50098">
                  <c:v>8.8144371811109097E-5</c:v>
                </c:pt>
                <c:pt idx="50099">
                  <c:v>7.9845392738203799E-4</c:v>
                </c:pt>
                <c:pt idx="50100">
                  <c:v>6.3696363885443704E-5</c:v>
                </c:pt>
                <c:pt idx="50101">
                  <c:v>5.21181262282178E-3</c:v>
                </c:pt>
                <c:pt idx="50102">
                  <c:v>4.5874748505002101E-5</c:v>
                </c:pt>
                <c:pt idx="50103">
                  <c:v>6.8704647292190099E-7</c:v>
                </c:pt>
                <c:pt idx="50104">
                  <c:v>8.6983755985316303E-5</c:v>
                </c:pt>
                <c:pt idx="50105">
                  <c:v>3.1554368458777498E-4</c:v>
                </c:pt>
                <c:pt idx="50106">
                  <c:v>1.16734633009493E-2</c:v>
                </c:pt>
                <c:pt idx="50107">
                  <c:v>1.4300458696748599E-3</c:v>
                </c:pt>
                <c:pt idx="50108">
                  <c:v>1.4653855051636E-4</c:v>
                </c:pt>
                <c:pt idx="50109">
                  <c:v>1.2787531400061201E-3</c:v>
                </c:pt>
                <c:pt idx="50110">
                  <c:v>1.19729903511789E-4</c:v>
                </c:pt>
                <c:pt idx="50111">
                  <c:v>1.6564144332185098E-2</c:v>
                </c:pt>
                <c:pt idx="50112">
                  <c:v>6.9027961874070102E-3</c:v>
                </c:pt>
                <c:pt idx="50113">
                  <c:v>2.0989717388586999E-4</c:v>
                </c:pt>
                <c:pt idx="50114">
                  <c:v>1.9930992402657798E-3</c:v>
                </c:pt>
                <c:pt idx="50115">
                  <c:v>2.3016017319698299E-4</c:v>
                </c:pt>
                <c:pt idx="50116">
                  <c:v>9.9506301279315393E-4</c:v>
                </c:pt>
                <c:pt idx="50117">
                  <c:v>1.18195044690368E-2</c:v>
                </c:pt>
                <c:pt idx="50118">
                  <c:v>3.3539632400473001E-4</c:v>
                </c:pt>
                <c:pt idx="50119">
                  <c:v>1.5099517306313599E-4</c:v>
                </c:pt>
                <c:pt idx="50120">
                  <c:v>9.4305265997024306E-5</c:v>
                </c:pt>
                <c:pt idx="50121">
                  <c:v>3.51205043090089E-4</c:v>
                </c:pt>
                <c:pt idx="50122">
                  <c:v>5.3730004771806399E-5</c:v>
                </c:pt>
                <c:pt idx="50123">
                  <c:v>1.9053669624175E-3</c:v>
                </c:pt>
                <c:pt idx="50124">
                  <c:v>9.0286842563045595E-3</c:v>
                </c:pt>
                <c:pt idx="50125">
                  <c:v>2.7031342037191599E-4</c:v>
                </c:pt>
                <c:pt idx="50126">
                  <c:v>1.2919355641295699E-2</c:v>
                </c:pt>
                <c:pt idx="50127">
                  <c:v>2.8129207106789601E-3</c:v>
                </c:pt>
                <c:pt idx="50128">
                  <c:v>3.2855722892512801E-5</c:v>
                </c:pt>
                <c:pt idx="50129">
                  <c:v>2.1889335770285299E-4</c:v>
                </c:pt>
                <c:pt idx="50130">
                  <c:v>5.7776994004899801E-7</c:v>
                </c:pt>
                <c:pt idx="50131">
                  <c:v>9.5288502077272902E-4</c:v>
                </c:pt>
                <c:pt idx="50132">
                  <c:v>8.48069869203082E-5</c:v>
                </c:pt>
                <c:pt idx="50133">
                  <c:v>4.3125381221622398E-2</c:v>
                </c:pt>
                <c:pt idx="50134">
                  <c:v>1.04444194275648E-5</c:v>
                </c:pt>
                <c:pt idx="50135">
                  <c:v>3.83541419753846E-5</c:v>
                </c:pt>
                <c:pt idx="50136">
                  <c:v>1.53915613119561E-6</c:v>
                </c:pt>
                <c:pt idx="50137">
                  <c:v>1.2425309223206E-3</c:v>
                </c:pt>
                <c:pt idx="50138">
                  <c:v>1.43107580126338E-2</c:v>
                </c:pt>
                <c:pt idx="50139">
                  <c:v>6.6439278990372099E-7</c:v>
                </c:pt>
                <c:pt idx="50140">
                  <c:v>7.0042858191606602E-4</c:v>
                </c:pt>
                <c:pt idx="50141">
                  <c:v>3.7347142852574701E-3</c:v>
                </c:pt>
                <c:pt idx="50142">
                  <c:v>1.25844606191369E-3</c:v>
                </c:pt>
                <c:pt idx="50143">
                  <c:v>3.4368574309002998E-4</c:v>
                </c:pt>
                <c:pt idx="50144">
                  <c:v>2.7956055585513198E-3</c:v>
                </c:pt>
                <c:pt idx="50145">
                  <c:v>1.00247623696132E-4</c:v>
                </c:pt>
                <c:pt idx="50146">
                  <c:v>8.7538520251849198E-5</c:v>
                </c:pt>
                <c:pt idx="50147">
                  <c:v>4.17339760683081E-4</c:v>
                </c:pt>
                <c:pt idx="50148">
                  <c:v>1.11290907767008E-3</c:v>
                </c:pt>
                <c:pt idx="50149">
                  <c:v>2.1513091660649601E-3</c:v>
                </c:pt>
                <c:pt idx="50150">
                  <c:v>1.02062654536763E-7</c:v>
                </c:pt>
                <c:pt idx="50151">
                  <c:v>1.2978278221997799E-3</c:v>
                </c:pt>
                <c:pt idx="50152">
                  <c:v>1.2227200790379601E-4</c:v>
                </c:pt>
                <c:pt idx="50153">
                  <c:v>4.9044294083016801E-4</c:v>
                </c:pt>
                <c:pt idx="50154">
                  <c:v>3.88534099930924E-4</c:v>
                </c:pt>
                <c:pt idx="50155">
                  <c:v>2.6224044870955498E-4</c:v>
                </c:pt>
                <c:pt idx="50156">
                  <c:v>8.5278901264055403E-3</c:v>
                </c:pt>
                <c:pt idx="50157">
                  <c:v>1.62680160907569E-3</c:v>
                </c:pt>
                <c:pt idx="50158">
                  <c:v>9.8337551484903797E-7</c:v>
                </c:pt>
                <c:pt idx="50159">
                  <c:v>2.4922941704583299E-4</c:v>
                </c:pt>
                <c:pt idx="50160">
                  <c:v>8.2884360585684202E-4</c:v>
                </c:pt>
                <c:pt idx="50161">
                  <c:v>4.78240387944083E-4</c:v>
                </c:pt>
                <c:pt idx="50162">
                  <c:v>5.4820025433018999E-5</c:v>
                </c:pt>
                <c:pt idx="50163">
                  <c:v>3.3192076648915397E-4</c:v>
                </c:pt>
                <c:pt idx="50164">
                  <c:v>1.6500040041355699E-4</c:v>
                </c:pt>
                <c:pt idx="50165">
                  <c:v>2.4296080280527299E-4</c:v>
                </c:pt>
                <c:pt idx="50166">
                  <c:v>5.4009405956025101E-4</c:v>
                </c:pt>
                <c:pt idx="50167">
                  <c:v>1.1007546038520499E-4</c:v>
                </c:pt>
                <c:pt idx="50168">
                  <c:v>3.5003180217661598E-4</c:v>
                </c:pt>
                <c:pt idx="50169">
                  <c:v>1.7933081125489999E-4</c:v>
                </c:pt>
                <c:pt idx="50170">
                  <c:v>1.3384174050954699E-2</c:v>
                </c:pt>
                <c:pt idx="50171">
                  <c:v>1.09514741923744E-2</c:v>
                </c:pt>
                <c:pt idx="50172">
                  <c:v>1.4643368825892501E-2</c:v>
                </c:pt>
                <c:pt idx="50173">
                  <c:v>4.11238163083805E-4</c:v>
                </c:pt>
                <c:pt idx="50174">
                  <c:v>2.1103896332774999E-4</c:v>
                </c:pt>
                <c:pt idx="50175">
                  <c:v>1.6540003184743501E-3</c:v>
                </c:pt>
                <c:pt idx="50176">
                  <c:v>4.0980704998650396E-3</c:v>
                </c:pt>
                <c:pt idx="50177">
                  <c:v>7.5958015738254302E-4</c:v>
                </c:pt>
                <c:pt idx="50178">
                  <c:v>4.1544549578489699E-4</c:v>
                </c:pt>
                <c:pt idx="50179">
                  <c:v>1.27584050520119E-2</c:v>
                </c:pt>
                <c:pt idx="50180">
                  <c:v>5.3688244898197797E-2</c:v>
                </c:pt>
                <c:pt idx="50181">
                  <c:v>1.24256199245466E-3</c:v>
                </c:pt>
                <c:pt idx="50182">
                  <c:v>1.96574572336451E-4</c:v>
                </c:pt>
                <c:pt idx="50183">
                  <c:v>2.26944318863059E-4</c:v>
                </c:pt>
                <c:pt idx="50184">
                  <c:v>1.8523589526771501E-2</c:v>
                </c:pt>
                <c:pt idx="50185">
                  <c:v>1.4301470137769699E-3</c:v>
                </c:pt>
                <c:pt idx="50186">
                  <c:v>2.25863645047132E-5</c:v>
                </c:pt>
                <c:pt idx="50187">
                  <c:v>1.2746081484726901E-3</c:v>
                </c:pt>
                <c:pt idx="50188">
                  <c:v>3.3532312656616201E-4</c:v>
                </c:pt>
                <c:pt idx="50189">
                  <c:v>5.30461876194909E-5</c:v>
                </c:pt>
                <c:pt idx="50190">
                  <c:v>7.9352706881055096E-7</c:v>
                </c:pt>
                <c:pt idx="50191">
                  <c:v>3.87262748795471E-2</c:v>
                </c:pt>
                <c:pt idx="50192">
                  <c:v>3.9033105862829501E-2</c:v>
                </c:pt>
                <c:pt idx="50193">
                  <c:v>1.49561035295005E-4</c:v>
                </c:pt>
                <c:pt idx="50194">
                  <c:v>1.6119841867891399E-6</c:v>
                </c:pt>
                <c:pt idx="50195">
                  <c:v>6.09878035689635E-3</c:v>
                </c:pt>
                <c:pt idx="50196">
                  <c:v>2.0399591400666799E-4</c:v>
                </c:pt>
                <c:pt idx="50197">
                  <c:v>3.18509375388976E-3</c:v>
                </c:pt>
                <c:pt idx="50198">
                  <c:v>4.5339829580775197E-2</c:v>
                </c:pt>
                <c:pt idx="50199">
                  <c:v>1.15267809907225E-4</c:v>
                </c:pt>
                <c:pt idx="50200">
                  <c:v>4.8387369570479502E-3</c:v>
                </c:pt>
                <c:pt idx="50201">
                  <c:v>1.2092599321958501E-3</c:v>
                </c:pt>
                <c:pt idx="50202">
                  <c:v>1.5822807948419001E-2</c:v>
                </c:pt>
                <c:pt idx="50203">
                  <c:v>5.9350747347878304E-4</c:v>
                </c:pt>
                <c:pt idx="50204">
                  <c:v>8.7768526707428598E-5</c:v>
                </c:pt>
                <c:pt idx="50205">
                  <c:v>1.76595805115454E-3</c:v>
                </c:pt>
                <c:pt idx="50206">
                  <c:v>1.7190127102802899E-3</c:v>
                </c:pt>
                <c:pt idx="50207">
                  <c:v>1.01923147435115E-6</c:v>
                </c:pt>
                <c:pt idx="50208">
                  <c:v>2.4461671828516201E-3</c:v>
                </c:pt>
                <c:pt idx="50209">
                  <c:v>1.3390947248880501E-4</c:v>
                </c:pt>
                <c:pt idx="50210">
                  <c:v>2.2648631983304001E-3</c:v>
                </c:pt>
                <c:pt idx="50211">
                  <c:v>1.4792149381057199E-4</c:v>
                </c:pt>
                <c:pt idx="50212">
                  <c:v>7.2926167658708399E-3</c:v>
                </c:pt>
                <c:pt idx="50213">
                  <c:v>8.1442460458974698E-4</c:v>
                </c:pt>
                <c:pt idx="50214">
                  <c:v>1.0341331786807299E-3</c:v>
                </c:pt>
                <c:pt idx="50215">
                  <c:v>4.3200204190167202E-5</c:v>
                </c:pt>
                <c:pt idx="50216">
                  <c:v>1.3323803814179801E-3</c:v>
                </c:pt>
                <c:pt idx="50217">
                  <c:v>3.7083944722682998E-4</c:v>
                </c:pt>
                <c:pt idx="50218">
                  <c:v>2.5397289113092799E-4</c:v>
                </c:pt>
                <c:pt idx="50219">
                  <c:v>7.1966195098108905E-7</c:v>
                </c:pt>
                <c:pt idx="50220">
                  <c:v>6.3733804391279201E-4</c:v>
                </c:pt>
                <c:pt idx="50221">
                  <c:v>6.6353225355030997E-4</c:v>
                </c:pt>
                <c:pt idx="50222">
                  <c:v>2.8293515328692199E-7</c:v>
                </c:pt>
                <c:pt idx="50223">
                  <c:v>1.25993806718456E-2</c:v>
                </c:pt>
                <c:pt idx="50224">
                  <c:v>2.2428223808182001E-4</c:v>
                </c:pt>
                <c:pt idx="50225">
                  <c:v>2.1651607289575901E-6</c:v>
                </c:pt>
                <c:pt idx="50226">
                  <c:v>9.6427100935917804E-5</c:v>
                </c:pt>
                <c:pt idx="50227">
                  <c:v>8.7594065803395097E-5</c:v>
                </c:pt>
                <c:pt idx="50228">
                  <c:v>0.60481126207649605</c:v>
                </c:pt>
                <c:pt idx="50229">
                  <c:v>4.1772005921703298E-4</c:v>
                </c:pt>
                <c:pt idx="50230">
                  <c:v>1.7691874710761E-3</c:v>
                </c:pt>
                <c:pt idx="50231">
                  <c:v>2.0596037803010499E-2</c:v>
                </c:pt>
                <c:pt idx="50232">
                  <c:v>5.9334149123073405E-7</c:v>
                </c:pt>
                <c:pt idx="50233">
                  <c:v>3.7985376844675801E-3</c:v>
                </c:pt>
                <c:pt idx="50234">
                  <c:v>5.1726432486514001E-5</c:v>
                </c:pt>
                <c:pt idx="50235">
                  <c:v>8.6040518042518298E-3</c:v>
                </c:pt>
                <c:pt idx="50236">
                  <c:v>0.99578304769958903</c:v>
                </c:pt>
                <c:pt idx="50237">
                  <c:v>9.2884355715338902E-7</c:v>
                </c:pt>
                <c:pt idx="50238">
                  <c:v>4.21542770751345E-2</c:v>
                </c:pt>
                <c:pt idx="50239">
                  <c:v>0.97262758045315401</c:v>
                </c:pt>
                <c:pt idx="50240">
                  <c:v>0.120112375390921</c:v>
                </c:pt>
                <c:pt idx="50241">
                  <c:v>1.4004840357197899E-4</c:v>
                </c:pt>
                <c:pt idx="50242">
                  <c:v>4.2814463573843199E-5</c:v>
                </c:pt>
                <c:pt idx="50243">
                  <c:v>5.0755929434687303E-4</c:v>
                </c:pt>
                <c:pt idx="50244">
                  <c:v>4.8584240456596503E-5</c:v>
                </c:pt>
                <c:pt idx="50245">
                  <c:v>2.80045502384255E-4</c:v>
                </c:pt>
                <c:pt idx="50246">
                  <c:v>2.10298504443621E-4</c:v>
                </c:pt>
                <c:pt idx="50247">
                  <c:v>2.3657963268820399E-4</c:v>
                </c:pt>
                <c:pt idx="50248">
                  <c:v>1.2778343285530301E-3</c:v>
                </c:pt>
                <c:pt idx="50249">
                  <c:v>1.8170717465786399E-7</c:v>
                </c:pt>
                <c:pt idx="50250">
                  <c:v>2.0044181288611401E-3</c:v>
                </c:pt>
                <c:pt idx="50251">
                  <c:v>4.48197476497672E-4</c:v>
                </c:pt>
                <c:pt idx="50252">
                  <c:v>2.71648258725393E-3</c:v>
                </c:pt>
                <c:pt idx="50253">
                  <c:v>1.87241832394559E-3</c:v>
                </c:pt>
                <c:pt idx="50254">
                  <c:v>6.07225037841723E-4</c:v>
                </c:pt>
                <c:pt idx="50255">
                  <c:v>1.02189050667965E-4</c:v>
                </c:pt>
                <c:pt idx="50256">
                  <c:v>8.0905216104496303E-2</c:v>
                </c:pt>
                <c:pt idx="50257">
                  <c:v>3.6150114693254101E-3</c:v>
                </c:pt>
                <c:pt idx="50258">
                  <c:v>1.23485897902713E-2</c:v>
                </c:pt>
                <c:pt idx="50259">
                  <c:v>1.18289379277243E-4</c:v>
                </c:pt>
                <c:pt idx="50260">
                  <c:v>1.9208911690570399E-3</c:v>
                </c:pt>
                <c:pt idx="50261">
                  <c:v>7.4041272182897899E-7</c:v>
                </c:pt>
                <c:pt idx="50262">
                  <c:v>5.8908444460289305E-4</c:v>
                </c:pt>
                <c:pt idx="50263">
                  <c:v>3.4994095216929401E-4</c:v>
                </c:pt>
                <c:pt idx="50264">
                  <c:v>2.4166021001210699E-7</c:v>
                </c:pt>
                <c:pt idx="50265">
                  <c:v>1.16720440006715E-3</c:v>
                </c:pt>
                <c:pt idx="50266">
                  <c:v>4.0178916181731199E-4</c:v>
                </c:pt>
                <c:pt idx="50267">
                  <c:v>4.1427479244379901E-4</c:v>
                </c:pt>
                <c:pt idx="50268">
                  <c:v>1.30988760164695E-2</c:v>
                </c:pt>
                <c:pt idx="50269">
                  <c:v>5.9328190648417697E-4</c:v>
                </c:pt>
                <c:pt idx="50270">
                  <c:v>6.3317752932391701E-4</c:v>
                </c:pt>
                <c:pt idx="50271">
                  <c:v>3.4014139143551499E-4</c:v>
                </c:pt>
                <c:pt idx="50272">
                  <c:v>2.8831959733184399E-2</c:v>
                </c:pt>
                <c:pt idx="50273">
                  <c:v>3.3920031802894101E-7</c:v>
                </c:pt>
                <c:pt idx="50274">
                  <c:v>1.58646956160798E-2</c:v>
                </c:pt>
                <c:pt idx="50275">
                  <c:v>2.3084712552878399E-4</c:v>
                </c:pt>
                <c:pt idx="50276">
                  <c:v>1.32274572592598E-4</c:v>
                </c:pt>
                <c:pt idx="50277">
                  <c:v>3.58720293928291E-3</c:v>
                </c:pt>
                <c:pt idx="50278">
                  <c:v>2.20674256716811E-3</c:v>
                </c:pt>
                <c:pt idx="50279">
                  <c:v>3.7110438203309102E-3</c:v>
                </c:pt>
                <c:pt idx="50280">
                  <c:v>1.15814829511406E-3</c:v>
                </c:pt>
                <c:pt idx="50281">
                  <c:v>1.81761132404135E-3</c:v>
                </c:pt>
                <c:pt idx="50282">
                  <c:v>4.2455069898555102E-4</c:v>
                </c:pt>
                <c:pt idx="50283">
                  <c:v>4.56488701760449E-3</c:v>
                </c:pt>
                <c:pt idx="50284">
                  <c:v>3.3151773872984003E-4</c:v>
                </c:pt>
                <c:pt idx="50285">
                  <c:v>2.26713390701504E-4</c:v>
                </c:pt>
                <c:pt idx="50286">
                  <c:v>3.7891497920366102E-4</c:v>
                </c:pt>
                <c:pt idx="50287">
                  <c:v>4.2351106868033898E-4</c:v>
                </c:pt>
                <c:pt idx="50288">
                  <c:v>4.2381683747051002E-4</c:v>
                </c:pt>
                <c:pt idx="50289">
                  <c:v>4.8116196491110802E-4</c:v>
                </c:pt>
                <c:pt idx="50290">
                  <c:v>2.0307830647687801E-4</c:v>
                </c:pt>
                <c:pt idx="50291">
                  <c:v>1.79521976824304E-3</c:v>
                </c:pt>
                <c:pt idx="50292">
                  <c:v>1.8495534513646099E-7</c:v>
                </c:pt>
                <c:pt idx="50293">
                  <c:v>7.62277990900396E-7</c:v>
                </c:pt>
                <c:pt idx="50294">
                  <c:v>7.4458510187680196E-2</c:v>
                </c:pt>
                <c:pt idx="50295">
                  <c:v>5.9342723889180802E-4</c:v>
                </c:pt>
                <c:pt idx="50296">
                  <c:v>2.1997838080512699E-3</c:v>
                </c:pt>
                <c:pt idx="50297">
                  <c:v>1.9695659289445298E-2</c:v>
                </c:pt>
                <c:pt idx="50298">
                  <c:v>4.7127892799638804E-3</c:v>
                </c:pt>
                <c:pt idx="50299">
                  <c:v>2.7428308095724601E-4</c:v>
                </c:pt>
                <c:pt idx="50300">
                  <c:v>6.4320413164742503E-4</c:v>
                </c:pt>
                <c:pt idx="50301">
                  <c:v>9.3594043738889096E-4</c:v>
                </c:pt>
                <c:pt idx="50302">
                  <c:v>3.6844599908285799E-3</c:v>
                </c:pt>
                <c:pt idx="50303">
                  <c:v>2.7742730998917703E-4</c:v>
                </c:pt>
                <c:pt idx="50304">
                  <c:v>3.4233152576700499E-4</c:v>
                </c:pt>
                <c:pt idx="50305">
                  <c:v>4.8891093063055499E-4</c:v>
                </c:pt>
                <c:pt idx="50306">
                  <c:v>1.1892610221556601E-2</c:v>
                </c:pt>
                <c:pt idx="50307">
                  <c:v>2.5002390543543002E-2</c:v>
                </c:pt>
                <c:pt idx="50308">
                  <c:v>2.7877276846372801E-2</c:v>
                </c:pt>
                <c:pt idx="50309">
                  <c:v>5.8986391810290299E-4</c:v>
                </c:pt>
                <c:pt idx="50310">
                  <c:v>2.90546947520254E-3</c:v>
                </c:pt>
                <c:pt idx="50311">
                  <c:v>2.7991475758576599E-2</c:v>
                </c:pt>
                <c:pt idx="50312">
                  <c:v>2.1198832566409701E-4</c:v>
                </c:pt>
                <c:pt idx="50313">
                  <c:v>1.43585337799982E-6</c:v>
                </c:pt>
                <c:pt idx="50314">
                  <c:v>1.30408942152832E-4</c:v>
                </c:pt>
                <c:pt idx="50315">
                  <c:v>7.33273845673754E-4</c:v>
                </c:pt>
                <c:pt idx="50316">
                  <c:v>7.5211258786907704E-3</c:v>
                </c:pt>
                <c:pt idx="50317">
                  <c:v>4.66474501322399E-2</c:v>
                </c:pt>
                <c:pt idx="50318">
                  <c:v>5.8111427469065995E-4</c:v>
                </c:pt>
                <c:pt idx="50319">
                  <c:v>6.0474546433997699E-3</c:v>
                </c:pt>
                <c:pt idx="50320">
                  <c:v>0.103721417539936</c:v>
                </c:pt>
                <c:pt idx="50321">
                  <c:v>1.4597214581293099E-2</c:v>
                </c:pt>
                <c:pt idx="50322">
                  <c:v>3.7858964854249602E-3</c:v>
                </c:pt>
                <c:pt idx="50323">
                  <c:v>1.4862218623425599E-4</c:v>
                </c:pt>
                <c:pt idx="50324">
                  <c:v>2.7709194007744498E-3</c:v>
                </c:pt>
                <c:pt idx="50325">
                  <c:v>1.88824461817046E-3</c:v>
                </c:pt>
                <c:pt idx="50326">
                  <c:v>4.9352166576647698E-7</c:v>
                </c:pt>
                <c:pt idx="50327">
                  <c:v>1.8612966925366E-3</c:v>
                </c:pt>
                <c:pt idx="50328">
                  <c:v>5.5403893400086703E-3</c:v>
                </c:pt>
                <c:pt idx="50329">
                  <c:v>1.57772485677879E-3</c:v>
                </c:pt>
                <c:pt idx="50330">
                  <c:v>6.4111436506585995E-4</c:v>
                </c:pt>
                <c:pt idx="50331">
                  <c:v>7.6455861911155498E-3</c:v>
                </c:pt>
                <c:pt idx="50332">
                  <c:v>0.37648158947442101</c:v>
                </c:pt>
                <c:pt idx="50333">
                  <c:v>7.7190859168622904E-7</c:v>
                </c:pt>
                <c:pt idx="50334">
                  <c:v>5.3343359946001601E-5</c:v>
                </c:pt>
                <c:pt idx="50335">
                  <c:v>6.8605315430825601E-4</c:v>
                </c:pt>
                <c:pt idx="50336">
                  <c:v>7.6231106881152495E-4</c:v>
                </c:pt>
                <c:pt idx="50337">
                  <c:v>8.3196336306376305E-3</c:v>
                </c:pt>
                <c:pt idx="50338">
                  <c:v>1.7613473846994799E-6</c:v>
                </c:pt>
                <c:pt idx="50339">
                  <c:v>1.0366746538169401E-4</c:v>
                </c:pt>
                <c:pt idx="50340">
                  <c:v>4.21342277997624E-4</c:v>
                </c:pt>
                <c:pt idx="50341">
                  <c:v>9.3234651008377491E-3</c:v>
                </c:pt>
                <c:pt idx="50342">
                  <c:v>5.3201947729956997E-2</c:v>
                </c:pt>
                <c:pt idx="50343">
                  <c:v>7.6470775853762095E-4</c:v>
                </c:pt>
                <c:pt idx="50344">
                  <c:v>1.731917954524E-2</c:v>
                </c:pt>
                <c:pt idx="50345">
                  <c:v>1.8041139246466999E-3</c:v>
                </c:pt>
                <c:pt idx="50346">
                  <c:v>3.1961411658350202E-3</c:v>
                </c:pt>
                <c:pt idx="50347">
                  <c:v>1.5777866631252701E-2</c:v>
                </c:pt>
                <c:pt idx="50348">
                  <c:v>4.8498078243614803E-5</c:v>
                </c:pt>
                <c:pt idx="50349">
                  <c:v>1.49862135645157E-3</c:v>
                </c:pt>
                <c:pt idx="50350">
                  <c:v>6.3663723623366097E-7</c:v>
                </c:pt>
                <c:pt idx="50351">
                  <c:v>4.5705567123467397E-3</c:v>
                </c:pt>
                <c:pt idx="50352">
                  <c:v>2.7873385845712601E-2</c:v>
                </c:pt>
                <c:pt idx="50353">
                  <c:v>6.6686897393244002E-2</c:v>
                </c:pt>
                <c:pt idx="50354">
                  <c:v>6.5223908221320199E-3</c:v>
                </c:pt>
                <c:pt idx="50355">
                  <c:v>1.64506548712073E-5</c:v>
                </c:pt>
                <c:pt idx="50356">
                  <c:v>1.98987436388124E-7</c:v>
                </c:pt>
                <c:pt idx="50357">
                  <c:v>4.38112554465087E-3</c:v>
                </c:pt>
                <c:pt idx="50358">
                  <c:v>1.9052043346222801E-4</c:v>
                </c:pt>
                <c:pt idx="50359">
                  <c:v>7.5287345315894202E-6</c:v>
                </c:pt>
                <c:pt idx="50360">
                  <c:v>1.21970408697833E-4</c:v>
                </c:pt>
                <c:pt idx="50361">
                  <c:v>1.7141962703139701E-3</c:v>
                </c:pt>
                <c:pt idx="50362">
                  <c:v>6.8730042257947198E-7</c:v>
                </c:pt>
                <c:pt idx="50363">
                  <c:v>7.9651396762635395E-3</c:v>
                </c:pt>
                <c:pt idx="50364">
                  <c:v>1.58785804581669E-3</c:v>
                </c:pt>
                <c:pt idx="50365">
                  <c:v>4.5784708963179498E-3</c:v>
                </c:pt>
                <c:pt idx="50366">
                  <c:v>2.2133834731785599E-3</c:v>
                </c:pt>
                <c:pt idx="50367">
                  <c:v>2.2636883039818502E-6</c:v>
                </c:pt>
                <c:pt idx="50368">
                  <c:v>1.4314954814816401E-4</c:v>
                </c:pt>
                <c:pt idx="50369">
                  <c:v>4.1058066702957E-4</c:v>
                </c:pt>
                <c:pt idx="50370">
                  <c:v>1.72710888322549E-4</c:v>
                </c:pt>
                <c:pt idx="50371">
                  <c:v>0.226416207370434</c:v>
                </c:pt>
                <c:pt idx="50372">
                  <c:v>6.0261965865862296E-4</c:v>
                </c:pt>
                <c:pt idx="50373">
                  <c:v>5.4906398669786602E-3</c:v>
                </c:pt>
                <c:pt idx="50374">
                  <c:v>4.4998211181952502E-4</c:v>
                </c:pt>
                <c:pt idx="50375">
                  <c:v>3.15404205175335E-3</c:v>
                </c:pt>
                <c:pt idx="50376">
                  <c:v>1.1400729977937899E-2</c:v>
                </c:pt>
                <c:pt idx="50377">
                  <c:v>5.3020155432547601E-5</c:v>
                </c:pt>
                <c:pt idx="50378">
                  <c:v>7.7369660842854901E-4</c:v>
                </c:pt>
                <c:pt idx="50379">
                  <c:v>5.48243282408178E-3</c:v>
                </c:pt>
                <c:pt idx="50380">
                  <c:v>1.0928855923189599E-4</c:v>
                </c:pt>
                <c:pt idx="50381">
                  <c:v>3.0704645162081898E-4</c:v>
                </c:pt>
                <c:pt idx="50382">
                  <c:v>3.5080237009736303E-5</c:v>
                </c:pt>
                <c:pt idx="50383">
                  <c:v>8.7209175021368997E-3</c:v>
                </c:pt>
                <c:pt idx="50384">
                  <c:v>2.4583766971131602E-4</c:v>
                </c:pt>
                <c:pt idx="50385">
                  <c:v>1.5378165837165E-2</c:v>
                </c:pt>
                <c:pt idx="50386">
                  <c:v>8.6810220748234203E-5</c:v>
                </c:pt>
                <c:pt idx="50387">
                  <c:v>5.1682099015597802E-4</c:v>
                </c:pt>
                <c:pt idx="50388">
                  <c:v>2.41259081553745E-4</c:v>
                </c:pt>
                <c:pt idx="50389">
                  <c:v>3.3533601373521299E-4</c:v>
                </c:pt>
                <c:pt idx="50390">
                  <c:v>0.65955899614769198</c:v>
                </c:pt>
                <c:pt idx="50391">
                  <c:v>4.2070242639772899E-3</c:v>
                </c:pt>
                <c:pt idx="50392">
                  <c:v>6.6659760704014604E-5</c:v>
                </c:pt>
                <c:pt idx="50393">
                  <c:v>6.2495850623868899E-4</c:v>
                </c:pt>
                <c:pt idx="50394">
                  <c:v>1.1765581512036501E-2</c:v>
                </c:pt>
                <c:pt idx="50395">
                  <c:v>1.9590980880487001E-3</c:v>
                </c:pt>
                <c:pt idx="50396">
                  <c:v>6.3899038137348198E-5</c:v>
                </c:pt>
                <c:pt idx="50397">
                  <c:v>6.6051551886131798E-7</c:v>
                </c:pt>
                <c:pt idx="50398">
                  <c:v>5.2036631922402904E-3</c:v>
                </c:pt>
                <c:pt idx="50399">
                  <c:v>3.1385973638883402E-4</c:v>
                </c:pt>
                <c:pt idx="50400">
                  <c:v>3.5065461481574299E-6</c:v>
                </c:pt>
                <c:pt idx="50401">
                  <c:v>4.78838886679214E-3</c:v>
                </c:pt>
                <c:pt idx="50402">
                  <c:v>1.46847594268596E-4</c:v>
                </c:pt>
                <c:pt idx="50403">
                  <c:v>1.7953266319009501E-3</c:v>
                </c:pt>
                <c:pt idx="50404">
                  <c:v>2.9967442218369898E-7</c:v>
                </c:pt>
                <c:pt idx="50405">
                  <c:v>2.0939425458191399E-4</c:v>
                </c:pt>
                <c:pt idx="50406">
                  <c:v>1.7255770577756101E-3</c:v>
                </c:pt>
                <c:pt idx="50407">
                  <c:v>3.8811171507009399E-3</c:v>
                </c:pt>
                <c:pt idx="50408">
                  <c:v>7.2526497221495303E-5</c:v>
                </c:pt>
                <c:pt idx="50409">
                  <c:v>4.9666024258788197E-3</c:v>
                </c:pt>
                <c:pt idx="50410">
                  <c:v>2.4374054077302E-3</c:v>
                </c:pt>
                <c:pt idx="50411">
                  <c:v>3.7432657273475298E-4</c:v>
                </c:pt>
                <c:pt idx="50412">
                  <c:v>7.6181627575593904E-4</c:v>
                </c:pt>
                <c:pt idx="50413">
                  <c:v>1.93060580762901E-2</c:v>
                </c:pt>
                <c:pt idx="50414">
                  <c:v>2.9583103950596799E-3</c:v>
                </c:pt>
                <c:pt idx="50415">
                  <c:v>9.6418509488221298E-4</c:v>
                </c:pt>
                <c:pt idx="50416">
                  <c:v>1.6514145976868899E-4</c:v>
                </c:pt>
                <c:pt idx="50417">
                  <c:v>1.31887667240627E-2</c:v>
                </c:pt>
                <c:pt idx="50418">
                  <c:v>1.4165951932789101E-2</c:v>
                </c:pt>
                <c:pt idx="50419">
                  <c:v>1.99068503086623E-4</c:v>
                </c:pt>
                <c:pt idx="50420">
                  <c:v>1.62040273751431E-3</c:v>
                </c:pt>
                <c:pt idx="50421">
                  <c:v>1.9344872074737701E-2</c:v>
                </c:pt>
                <c:pt idx="50422">
                  <c:v>5.0933327553221905E-4</c:v>
                </c:pt>
                <c:pt idx="50423">
                  <c:v>2.1734793111082302E-3</c:v>
                </c:pt>
                <c:pt idx="50424">
                  <c:v>0.24791079790109799</c:v>
                </c:pt>
                <c:pt idx="50425">
                  <c:v>1.05752149673046E-4</c:v>
                </c:pt>
                <c:pt idx="50426">
                  <c:v>7.47253206789693E-5</c:v>
                </c:pt>
                <c:pt idx="50427">
                  <c:v>8.81471462060672E-5</c:v>
                </c:pt>
                <c:pt idx="50428">
                  <c:v>0.66223920159905503</c:v>
                </c:pt>
                <c:pt idx="50429">
                  <c:v>6.2909154024501498E-3</c:v>
                </c:pt>
                <c:pt idx="50430">
                  <c:v>1.2172872542676699E-3</c:v>
                </c:pt>
                <c:pt idx="50431">
                  <c:v>9.4301486107342995E-5</c:v>
                </c:pt>
                <c:pt idx="50432">
                  <c:v>3.59257146796504E-5</c:v>
                </c:pt>
                <c:pt idx="50433">
                  <c:v>5.8492856650765304E-4</c:v>
                </c:pt>
                <c:pt idx="50434">
                  <c:v>9.5192373573629308E-3</c:v>
                </c:pt>
                <c:pt idx="50435">
                  <c:v>3.8499924953074899E-3</c:v>
                </c:pt>
                <c:pt idx="50436">
                  <c:v>4.1967613533690798E-5</c:v>
                </c:pt>
                <c:pt idx="50437">
                  <c:v>5.4697479728872703E-7</c:v>
                </c:pt>
                <c:pt idx="50438">
                  <c:v>5.9381456607174603E-4</c:v>
                </c:pt>
                <c:pt idx="50439">
                  <c:v>2.5179046315313401E-4</c:v>
                </c:pt>
                <c:pt idx="50440">
                  <c:v>9.3437113118612195E-5</c:v>
                </c:pt>
                <c:pt idx="50441">
                  <c:v>1.1251567295290899E-3</c:v>
                </c:pt>
                <c:pt idx="50442">
                  <c:v>1.41138170347307E-2</c:v>
                </c:pt>
                <c:pt idx="50443">
                  <c:v>0.104457761240666</c:v>
                </c:pt>
                <c:pt idx="50444">
                  <c:v>5.1293540013261901E-3</c:v>
                </c:pt>
                <c:pt idx="50445">
                  <c:v>4.7954413454090401E-4</c:v>
                </c:pt>
                <c:pt idx="50446">
                  <c:v>6.8364362259653103E-3</c:v>
                </c:pt>
                <c:pt idx="50447">
                  <c:v>3.1739814430877299E-6</c:v>
                </c:pt>
                <c:pt idx="50448">
                  <c:v>2.2611137665794701E-2</c:v>
                </c:pt>
                <c:pt idx="50449">
                  <c:v>5.7204999673646196E-4</c:v>
                </c:pt>
                <c:pt idx="50450">
                  <c:v>1.4483908854083901E-4</c:v>
                </c:pt>
                <c:pt idx="50451">
                  <c:v>1.7190219679288399E-2</c:v>
                </c:pt>
                <c:pt idx="50452">
                  <c:v>5.6517544574768205E-4</c:v>
                </c:pt>
                <c:pt idx="50453">
                  <c:v>1.5184933143833801E-6</c:v>
                </c:pt>
                <c:pt idx="50454">
                  <c:v>4.8679384070326499E-4</c:v>
                </c:pt>
                <c:pt idx="50455">
                  <c:v>5.1662637600017099E-3</c:v>
                </c:pt>
                <c:pt idx="50456">
                  <c:v>7.23200828669555E-3</c:v>
                </c:pt>
                <c:pt idx="50457">
                  <c:v>1.2531647034121499E-3</c:v>
                </c:pt>
                <c:pt idx="50458">
                  <c:v>1.1006105225910599E-4</c:v>
                </c:pt>
                <c:pt idx="50459">
                  <c:v>4.0401904479217196E-3</c:v>
                </c:pt>
                <c:pt idx="50460">
                  <c:v>8.9997378147577795E-4</c:v>
                </c:pt>
                <c:pt idx="50461">
                  <c:v>0.23215792872633201</c:v>
                </c:pt>
                <c:pt idx="50462">
                  <c:v>2.2739185951665499E-3</c:v>
                </c:pt>
                <c:pt idx="50463">
                  <c:v>6.3616103250313501E-3</c:v>
                </c:pt>
                <c:pt idx="50464">
                  <c:v>2.3646980185219399E-4</c:v>
                </c:pt>
                <c:pt idx="50465">
                  <c:v>1.4655883489708199E-6</c:v>
                </c:pt>
                <c:pt idx="50466">
                  <c:v>1.3611466689551299E-4</c:v>
                </c:pt>
                <c:pt idx="50467">
                  <c:v>3.5147363901983E-3</c:v>
                </c:pt>
                <c:pt idx="50468">
                  <c:v>4.6270289358008699E-4</c:v>
                </c:pt>
                <c:pt idx="50469">
                  <c:v>3.1548760942187699E-4</c:v>
                </c:pt>
                <c:pt idx="50470">
                  <c:v>2.195454325148E-2</c:v>
                </c:pt>
                <c:pt idx="50471">
                  <c:v>2.8458519253728599E-4</c:v>
                </c:pt>
                <c:pt idx="50472">
                  <c:v>7.6529377829935805E-7</c:v>
                </c:pt>
                <c:pt idx="50473">
                  <c:v>4.7753995431612398E-4</c:v>
                </c:pt>
                <c:pt idx="50474">
                  <c:v>4.7211202178735199E-4</c:v>
                </c:pt>
                <c:pt idx="50475">
                  <c:v>6.8867793616120396E-4</c:v>
                </c:pt>
                <c:pt idx="50476">
                  <c:v>2.5834114240109399E-2</c:v>
                </c:pt>
                <c:pt idx="50477">
                  <c:v>5.0350346155859198E-6</c:v>
                </c:pt>
                <c:pt idx="50478">
                  <c:v>7.90172915517712E-4</c:v>
                </c:pt>
                <c:pt idx="50479">
                  <c:v>1.64127946410548E-3</c:v>
                </c:pt>
                <c:pt idx="50480">
                  <c:v>4.8187017046570801E-2</c:v>
                </c:pt>
                <c:pt idx="50481">
                  <c:v>5.3628253816638298E-3</c:v>
                </c:pt>
                <c:pt idx="50482">
                  <c:v>1.2019339553796901E-5</c:v>
                </c:pt>
                <c:pt idx="50483">
                  <c:v>2.2700036828920398E-3</c:v>
                </c:pt>
                <c:pt idx="50484">
                  <c:v>6.7117034339655101E-4</c:v>
                </c:pt>
                <c:pt idx="50485">
                  <c:v>9.8661188609063793E-3</c:v>
                </c:pt>
                <c:pt idx="50486">
                  <c:v>2.8316766123752201E-5</c:v>
                </c:pt>
                <c:pt idx="50487">
                  <c:v>3.8393946336363499E-3</c:v>
                </c:pt>
                <c:pt idx="50488">
                  <c:v>1.5988754728248099E-3</c:v>
                </c:pt>
                <c:pt idx="50489">
                  <c:v>1.7961304331522201E-6</c:v>
                </c:pt>
                <c:pt idx="50490">
                  <c:v>7.1227643536359904E-5</c:v>
                </c:pt>
                <c:pt idx="50491">
                  <c:v>3.6768300718607299E-3</c:v>
                </c:pt>
                <c:pt idx="50492">
                  <c:v>2.3389884715518902E-3</c:v>
                </c:pt>
                <c:pt idx="50493">
                  <c:v>4.2759062301981498E-7</c:v>
                </c:pt>
                <c:pt idx="50494">
                  <c:v>5.9730412818914599E-3</c:v>
                </c:pt>
                <c:pt idx="50495">
                  <c:v>4.3617791388547798E-3</c:v>
                </c:pt>
                <c:pt idx="50496">
                  <c:v>2.02380688621552E-4</c:v>
                </c:pt>
                <c:pt idx="50497">
                  <c:v>1.7823101343733699E-3</c:v>
                </c:pt>
                <c:pt idx="50498">
                  <c:v>2.4619762099926899E-6</c:v>
                </c:pt>
                <c:pt idx="50499">
                  <c:v>1.8650111322233299E-3</c:v>
                </c:pt>
                <c:pt idx="50500">
                  <c:v>4.3968141121688301E-2</c:v>
                </c:pt>
                <c:pt idx="50501">
                  <c:v>1.3087202362975301E-6</c:v>
                </c:pt>
                <c:pt idx="50502">
                  <c:v>8.4657806733120296E-4</c:v>
                </c:pt>
                <c:pt idx="50503">
                  <c:v>6.4811814584035405E-4</c:v>
                </c:pt>
                <c:pt idx="50504">
                  <c:v>5.5344504621431705E-4</c:v>
                </c:pt>
                <c:pt idx="50505">
                  <c:v>4.9721018078005396E-3</c:v>
                </c:pt>
                <c:pt idx="50506">
                  <c:v>2.5065450158713999E-4</c:v>
                </c:pt>
                <c:pt idx="50507">
                  <c:v>5.5757432716192802E-3</c:v>
                </c:pt>
                <c:pt idx="50508">
                  <c:v>1.46145172126109E-4</c:v>
                </c:pt>
                <c:pt idx="50509">
                  <c:v>6.1952445791316002E-3</c:v>
                </c:pt>
                <c:pt idx="50510">
                  <c:v>8.7609244776843604E-5</c:v>
                </c:pt>
                <c:pt idx="50511">
                  <c:v>2.7378962098732998E-3</c:v>
                </c:pt>
                <c:pt idx="50512">
                  <c:v>7.1902023547146098E-3</c:v>
                </c:pt>
                <c:pt idx="50513">
                  <c:v>2.41141215979296E-2</c:v>
                </c:pt>
                <c:pt idx="50514">
                  <c:v>5.6913032208352103E-3</c:v>
                </c:pt>
                <c:pt idx="50515">
                  <c:v>1.65292338769165E-4</c:v>
                </c:pt>
                <c:pt idx="50516">
                  <c:v>3.5710929203977999E-4</c:v>
                </c:pt>
                <c:pt idx="50517">
                  <c:v>6.3872807375110006E-5</c:v>
                </c:pt>
                <c:pt idx="50518">
                  <c:v>3.4076915562952798E-3</c:v>
                </c:pt>
                <c:pt idx="50519">
                  <c:v>6.3255522451614204E-4</c:v>
                </c:pt>
                <c:pt idx="50520">
                  <c:v>4.3177417721933604E-3</c:v>
                </c:pt>
                <c:pt idx="50521">
                  <c:v>1.5130641146254599E-3</c:v>
                </c:pt>
                <c:pt idx="50522">
                  <c:v>2.0210499017150299E-4</c:v>
                </c:pt>
                <c:pt idx="50523">
                  <c:v>2.6683764000652302E-3</c:v>
                </c:pt>
                <c:pt idx="50524">
                  <c:v>1.20157684259203E-2</c:v>
                </c:pt>
                <c:pt idx="50525">
                  <c:v>4.7784533442474798E-7</c:v>
                </c:pt>
                <c:pt idx="50526">
                  <c:v>3.4588651010336599E-3</c:v>
                </c:pt>
                <c:pt idx="50527">
                  <c:v>1.0492308291831899E-3</c:v>
                </c:pt>
                <c:pt idx="50528">
                  <c:v>3.31358869138823E-4</c:v>
                </c:pt>
                <c:pt idx="50529">
                  <c:v>1.4973916469892201E-3</c:v>
                </c:pt>
                <c:pt idx="50530">
                  <c:v>3.75694042747897E-3</c:v>
                </c:pt>
                <c:pt idx="50531">
                  <c:v>1.7885010386753698E-5</c:v>
                </c:pt>
                <c:pt idx="50532">
                  <c:v>5.61451019020585E-2</c:v>
                </c:pt>
                <c:pt idx="50533">
                  <c:v>5.0213019090353001E-4</c:v>
                </c:pt>
                <c:pt idx="50534">
                  <c:v>5.9422568160426596E-3</c:v>
                </c:pt>
                <c:pt idx="50535">
                  <c:v>4.6099695724424099E-4</c:v>
                </c:pt>
                <c:pt idx="50536">
                  <c:v>6.85332606882154E-2</c:v>
                </c:pt>
                <c:pt idx="50537">
                  <c:v>7.5546066868335197E-4</c:v>
                </c:pt>
                <c:pt idx="50538">
                  <c:v>5.9776824850926698E-3</c:v>
                </c:pt>
                <c:pt idx="50539">
                  <c:v>1.2358581074993799E-3</c:v>
                </c:pt>
                <c:pt idx="50540">
                  <c:v>5.5739444632358802E-4</c:v>
                </c:pt>
                <c:pt idx="50541">
                  <c:v>8.2814936249658998E-7</c:v>
                </c:pt>
                <c:pt idx="50542">
                  <c:v>3.73979235116717E-3</c:v>
                </c:pt>
                <c:pt idx="50543">
                  <c:v>9.6671164569937996E-5</c:v>
                </c:pt>
                <c:pt idx="50544">
                  <c:v>7.4668136998196395E-5</c:v>
                </c:pt>
                <c:pt idx="50545">
                  <c:v>1.04004474872403E-3</c:v>
                </c:pt>
                <c:pt idx="50546">
                  <c:v>2.11031780090166E-4</c:v>
                </c:pt>
                <c:pt idx="50547">
                  <c:v>2.22179494345261E-5</c:v>
                </c:pt>
                <c:pt idx="50548">
                  <c:v>7.64116045403562E-3</c:v>
                </c:pt>
                <c:pt idx="50549">
                  <c:v>5.0781407113457901E-4</c:v>
                </c:pt>
                <c:pt idx="50550">
                  <c:v>8.8404583235922196E-7</c:v>
                </c:pt>
                <c:pt idx="50551">
                  <c:v>6.0405513730109903E-4</c:v>
                </c:pt>
                <c:pt idx="50552">
                  <c:v>2.2046257927589501E-2</c:v>
                </c:pt>
                <c:pt idx="50553">
                  <c:v>2.8173080198134601E-5</c:v>
                </c:pt>
                <c:pt idx="50554">
                  <c:v>4.02737776120793E-5</c:v>
                </c:pt>
                <c:pt idx="50555">
                  <c:v>6.6958025443327298E-3</c:v>
                </c:pt>
                <c:pt idx="50556">
                  <c:v>7.9833494295675903E-5</c:v>
                </c:pt>
                <c:pt idx="50557">
                  <c:v>2.0861901526270701E-4</c:v>
                </c:pt>
                <c:pt idx="50558">
                  <c:v>3.1813583901908299E-4</c:v>
                </c:pt>
                <c:pt idx="50559">
                  <c:v>4.2150556861594302E-3</c:v>
                </c:pt>
                <c:pt idx="50560">
                  <c:v>6.4585996699043405E-4</c:v>
                </c:pt>
                <c:pt idx="50561">
                  <c:v>2.7953457202550297E-7</c:v>
                </c:pt>
                <c:pt idx="50562">
                  <c:v>1.1119066342133801E-2</c:v>
                </c:pt>
                <c:pt idx="50563">
                  <c:v>4.9295564996108799E-4</c:v>
                </c:pt>
                <c:pt idx="50564">
                  <c:v>5.6152276205361997E-6</c:v>
                </c:pt>
                <c:pt idx="50565">
                  <c:v>7.2779248769504797E-4</c:v>
                </c:pt>
                <c:pt idx="50566">
                  <c:v>6.9784614435813904E-3</c:v>
                </c:pt>
                <c:pt idx="50567">
                  <c:v>2.8689053474287701E-5</c:v>
                </c:pt>
                <c:pt idx="50568">
                  <c:v>3.8713180593201798E-4</c:v>
                </c:pt>
                <c:pt idx="50569">
                  <c:v>6.5438597585043101E-4</c:v>
                </c:pt>
                <c:pt idx="50570">
                  <c:v>1.7501141131490499E-3</c:v>
                </c:pt>
                <c:pt idx="50571">
                  <c:v>2.35643631546699E-2</c:v>
                </c:pt>
                <c:pt idx="50572">
                  <c:v>1.21675467036275E-4</c:v>
                </c:pt>
                <c:pt idx="50573">
                  <c:v>1.3881974289469599E-2</c:v>
                </c:pt>
                <c:pt idx="50574">
                  <c:v>3.9614498319623701E-4</c:v>
                </c:pt>
                <c:pt idx="50575">
                  <c:v>4.2763286649698598E-4</c:v>
                </c:pt>
                <c:pt idx="50576">
                  <c:v>2.7226185349216999E-5</c:v>
                </c:pt>
                <c:pt idx="50577">
                  <c:v>8.4115341309861304E-7</c:v>
                </c:pt>
                <c:pt idx="50578">
                  <c:v>1.6408092752185101E-4</c:v>
                </c:pt>
                <c:pt idx="50579">
                  <c:v>3.4600520619714598E-4</c:v>
                </c:pt>
                <c:pt idx="50580">
                  <c:v>7.8672488825938004E-4</c:v>
                </c:pt>
                <c:pt idx="50581">
                  <c:v>1.8562966325509299E-3</c:v>
                </c:pt>
                <c:pt idx="50582">
                  <c:v>7.7861215302393597E-7</c:v>
                </c:pt>
                <c:pt idx="50583">
                  <c:v>3.7230341443064802E-5</c:v>
                </c:pt>
                <c:pt idx="50584">
                  <c:v>0.60364734693744904</c:v>
                </c:pt>
                <c:pt idx="50585">
                  <c:v>3.5727928771272898E-7</c:v>
                </c:pt>
                <c:pt idx="50586">
                  <c:v>4.2275635703733098E-2</c:v>
                </c:pt>
                <c:pt idx="50587">
                  <c:v>9.3994939660510099E-6</c:v>
                </c:pt>
                <c:pt idx="50588">
                  <c:v>5.86030450952551E-5</c:v>
                </c:pt>
                <c:pt idx="50589">
                  <c:v>1.4716472969438901E-7</c:v>
                </c:pt>
                <c:pt idx="50590">
                  <c:v>4.8990408962490002E-5</c:v>
                </c:pt>
                <c:pt idx="50591">
                  <c:v>1.42136250175015E-6</c:v>
                </c:pt>
                <c:pt idx="50592">
                  <c:v>8.0358247308850203E-4</c:v>
                </c:pt>
                <c:pt idx="50593">
                  <c:v>1.5178417648359501E-4</c:v>
                </c:pt>
                <c:pt idx="50594">
                  <c:v>4.0202281879442298E-4</c:v>
                </c:pt>
                <c:pt idx="50595">
                  <c:v>7.1082707063307597E-5</c:v>
                </c:pt>
                <c:pt idx="50596">
                  <c:v>2.5378156643136602E-3</c:v>
                </c:pt>
                <c:pt idx="50597">
                  <c:v>1.06675035129067E-2</c:v>
                </c:pt>
                <c:pt idx="50598">
                  <c:v>1.9512505258940601E-5</c:v>
                </c:pt>
                <c:pt idx="50599">
                  <c:v>7.7037807723963602E-5</c:v>
                </c:pt>
                <c:pt idx="50600">
                  <c:v>3.8774786606781103E-7</c:v>
                </c:pt>
                <c:pt idx="50601">
                  <c:v>1.52983576844343E-4</c:v>
                </c:pt>
                <c:pt idx="50602">
                  <c:v>3.9832430468243899E-3</c:v>
                </c:pt>
                <c:pt idx="50603">
                  <c:v>7.3309628504381996E-4</c:v>
                </c:pt>
                <c:pt idx="50604">
                  <c:v>4.65301890794605E-3</c:v>
                </c:pt>
                <c:pt idx="50605">
                  <c:v>2.5479302524294902E-4</c:v>
                </c:pt>
                <c:pt idx="50606">
                  <c:v>7.2407153784165903E-5</c:v>
                </c:pt>
                <c:pt idx="50607">
                  <c:v>4.9311054445564401E-3</c:v>
                </c:pt>
                <c:pt idx="50608">
                  <c:v>1.4175513418090799E-6</c:v>
                </c:pt>
                <c:pt idx="50609">
                  <c:v>2.4966747436387399E-4</c:v>
                </c:pt>
                <c:pt idx="50610">
                  <c:v>5.8618652048848699E-5</c:v>
                </c:pt>
                <c:pt idx="50611">
                  <c:v>1.02411868306382E-3</c:v>
                </c:pt>
                <c:pt idx="50612">
                  <c:v>2.1384347027816899E-3</c:v>
                </c:pt>
                <c:pt idx="50613">
                  <c:v>7.7879215478046096E-4</c:v>
                </c:pt>
                <c:pt idx="50614">
                  <c:v>1.55313393456888E-4</c:v>
                </c:pt>
                <c:pt idx="50615">
                  <c:v>9.1066631723900804E-4</c:v>
                </c:pt>
                <c:pt idx="50616">
                  <c:v>1.2525490725863599E-4</c:v>
                </c:pt>
                <c:pt idx="50617">
                  <c:v>2.8583638188387499E-3</c:v>
                </c:pt>
                <c:pt idx="50618">
                  <c:v>1.47463333420229E-2</c:v>
                </c:pt>
                <c:pt idx="50619">
                  <c:v>1.5280430839246899E-4</c:v>
                </c:pt>
                <c:pt idx="50620">
                  <c:v>2.3314427539138501E-4</c:v>
                </c:pt>
                <c:pt idx="50621">
                  <c:v>1.29387298119219E-6</c:v>
                </c:pt>
                <c:pt idx="50622">
                  <c:v>2.6134094634478302E-3</c:v>
                </c:pt>
                <c:pt idx="50623">
                  <c:v>8.9044390106636403E-5</c:v>
                </c:pt>
                <c:pt idx="50624">
                  <c:v>5.8638341904086201E-4</c:v>
                </c:pt>
                <c:pt idx="50625">
                  <c:v>8.0949157899080897E-3</c:v>
                </c:pt>
                <c:pt idx="50626">
                  <c:v>6.4328229713472296E-3</c:v>
                </c:pt>
                <c:pt idx="50627">
                  <c:v>1.40514886788828E-4</c:v>
                </c:pt>
                <c:pt idx="50628">
                  <c:v>6.5427660913829301E-3</c:v>
                </c:pt>
                <c:pt idx="50629">
                  <c:v>1.7732335016652299E-2</c:v>
                </c:pt>
                <c:pt idx="50630">
                  <c:v>4.9618144598313502E-3</c:v>
                </c:pt>
                <c:pt idx="50631">
                  <c:v>7.2711225092715301E-7</c:v>
                </c:pt>
                <c:pt idx="50632">
                  <c:v>1.05936631025922E-3</c:v>
                </c:pt>
                <c:pt idx="50633">
                  <c:v>5.6978877161135305E-4</c:v>
                </c:pt>
                <c:pt idx="50634">
                  <c:v>5.3493347693805097E-3</c:v>
                </c:pt>
                <c:pt idx="50635">
                  <c:v>1.2642631743120999E-4</c:v>
                </c:pt>
                <c:pt idx="50636">
                  <c:v>1.73444043412876E-4</c:v>
                </c:pt>
                <c:pt idx="50637">
                  <c:v>0.142254898833063</c:v>
                </c:pt>
                <c:pt idx="50638">
                  <c:v>2.2762101593595302E-3</c:v>
                </c:pt>
                <c:pt idx="50639">
                  <c:v>2.3748364005895601E-2</c:v>
                </c:pt>
                <c:pt idx="50640">
                  <c:v>2.0244511827314301E-4</c:v>
                </c:pt>
                <c:pt idx="50641">
                  <c:v>5.3865448307140499E-4</c:v>
                </c:pt>
                <c:pt idx="50642">
                  <c:v>3.25034942205069E-3</c:v>
                </c:pt>
                <c:pt idx="50643">
                  <c:v>7.54378212642792E-3</c:v>
                </c:pt>
                <c:pt idx="50644">
                  <c:v>2.5447925552998202E-3</c:v>
                </c:pt>
                <c:pt idx="50645">
                  <c:v>9.2136299766860396E-5</c:v>
                </c:pt>
                <c:pt idx="50646">
                  <c:v>2.48626626712222E-7</c:v>
                </c:pt>
                <c:pt idx="50647">
                  <c:v>3.8660881262068697E-7</c:v>
                </c:pt>
                <c:pt idx="50648">
                  <c:v>1.37947393149317E-4</c:v>
                </c:pt>
                <c:pt idx="50649">
                  <c:v>7.4308632918779097E-4</c:v>
                </c:pt>
                <c:pt idx="50650">
                  <c:v>1.09814669621984E-4</c:v>
                </c:pt>
                <c:pt idx="50651">
                  <c:v>6.9196000682979304E-3</c:v>
                </c:pt>
                <c:pt idx="50652">
                  <c:v>4.28434116732692E-7</c:v>
                </c:pt>
                <c:pt idx="50653">
                  <c:v>6.0369126284415397E-5</c:v>
                </c:pt>
                <c:pt idx="50654">
                  <c:v>1.0759434165603401E-2</c:v>
                </c:pt>
                <c:pt idx="50655">
                  <c:v>1.0437736924294399E-4</c:v>
                </c:pt>
                <c:pt idx="50656">
                  <c:v>4.4250924896732103E-6</c:v>
                </c:pt>
                <c:pt idx="50657">
                  <c:v>5.2100363322637804E-4</c:v>
                </c:pt>
                <c:pt idx="50658">
                  <c:v>5.8013559586179097E-4</c:v>
                </c:pt>
                <c:pt idx="50659">
                  <c:v>2.5199807610607698E-4</c:v>
                </c:pt>
                <c:pt idx="50660">
                  <c:v>6.9106941422246604E-2</c:v>
                </c:pt>
                <c:pt idx="50661">
                  <c:v>6.9803506275223498E-7</c:v>
                </c:pt>
                <c:pt idx="50662">
                  <c:v>1.18704024577612E-3</c:v>
                </c:pt>
                <c:pt idx="50663">
                  <c:v>2.83630076719287E-4</c:v>
                </c:pt>
                <c:pt idx="50664">
                  <c:v>0.11566542900317001</c:v>
                </c:pt>
                <c:pt idx="50665">
                  <c:v>1.3841894972069099E-4</c:v>
                </c:pt>
                <c:pt idx="50666">
                  <c:v>9.1782640543144E-4</c:v>
                </c:pt>
                <c:pt idx="50667">
                  <c:v>2.37958130331864E-7</c:v>
                </c:pt>
                <c:pt idx="50668">
                  <c:v>4.0781101383688704E-3</c:v>
                </c:pt>
                <c:pt idx="50669">
                  <c:v>8.1701488501200898E-5</c:v>
                </c:pt>
                <c:pt idx="50670">
                  <c:v>2.08344053556854E-4</c:v>
                </c:pt>
                <c:pt idx="50671">
                  <c:v>1.0421560319155E-3</c:v>
                </c:pt>
                <c:pt idx="50672">
                  <c:v>2.3937580365561502E-3</c:v>
                </c:pt>
                <c:pt idx="50673">
                  <c:v>5.6241854574687801E-5</c:v>
                </c:pt>
                <c:pt idx="50674">
                  <c:v>4.9712784762900105E-4</c:v>
                </c:pt>
                <c:pt idx="50675">
                  <c:v>2.5371934290103701E-4</c:v>
                </c:pt>
                <c:pt idx="50676">
                  <c:v>5.23920152331465E-3</c:v>
                </c:pt>
                <c:pt idx="50677">
                  <c:v>1.71780044028213E-3</c:v>
                </c:pt>
                <c:pt idx="50678">
                  <c:v>2.4302009487371699E-6</c:v>
                </c:pt>
                <c:pt idx="50679">
                  <c:v>3.5370260960661297E-4</c:v>
                </c:pt>
                <c:pt idx="50680">
                  <c:v>2.6875959903006002E-4</c:v>
                </c:pt>
                <c:pt idx="50681">
                  <c:v>1.96372558775534E-4</c:v>
                </c:pt>
                <c:pt idx="50682">
                  <c:v>5.3816593910380303E-6</c:v>
                </c:pt>
                <c:pt idx="50683">
                  <c:v>5.0508148692864204E-4</c:v>
                </c:pt>
                <c:pt idx="50684">
                  <c:v>1.42144006857652E-2</c:v>
                </c:pt>
                <c:pt idx="50685">
                  <c:v>1.67464339499699E-7</c:v>
                </c:pt>
                <c:pt idx="50686">
                  <c:v>4.1739608694148099E-5</c:v>
                </c:pt>
                <c:pt idx="50687">
                  <c:v>2.3697718612816901E-2</c:v>
                </c:pt>
                <c:pt idx="50688">
                  <c:v>1.6671263777833299E-3</c:v>
                </c:pt>
                <c:pt idx="50689">
                  <c:v>1.7405974687081101E-3</c:v>
                </c:pt>
                <c:pt idx="50690">
                  <c:v>5.1676711116420502E-4</c:v>
                </c:pt>
                <c:pt idx="50691">
                  <c:v>1.81076287437753E-4</c:v>
                </c:pt>
                <c:pt idx="50692">
                  <c:v>2.16132442547541E-2</c:v>
                </c:pt>
                <c:pt idx="50693">
                  <c:v>5.1168832309488196E-4</c:v>
                </c:pt>
                <c:pt idx="50694">
                  <c:v>3.1276696600368897E-5</c:v>
                </c:pt>
                <c:pt idx="50695">
                  <c:v>7.6739666592708497E-3</c:v>
                </c:pt>
                <c:pt idx="50696">
                  <c:v>0.163903235472974</c:v>
                </c:pt>
                <c:pt idx="50697">
                  <c:v>6.1475095962249299E-5</c:v>
                </c:pt>
                <c:pt idx="50698">
                  <c:v>0.390195972640556</c:v>
                </c:pt>
                <c:pt idx="50699">
                  <c:v>1.99334986884406E-4</c:v>
                </c:pt>
                <c:pt idx="50700">
                  <c:v>2.7928646451805E-5</c:v>
                </c:pt>
                <c:pt idx="50701">
                  <c:v>3.2020451591823699E-4</c:v>
                </c:pt>
                <c:pt idx="50702">
                  <c:v>5.286221831172E-3</c:v>
                </c:pt>
                <c:pt idx="50703">
                  <c:v>2.2777413010279298E-3</c:v>
                </c:pt>
                <c:pt idx="50704">
                  <c:v>1.4097903080586001E-4</c:v>
                </c:pt>
                <c:pt idx="50705">
                  <c:v>2.6575877891374601E-3</c:v>
                </c:pt>
                <c:pt idx="50706">
                  <c:v>2.9051926457360601E-4</c:v>
                </c:pt>
                <c:pt idx="50707">
                  <c:v>9.0740059734748593E-3</c:v>
                </c:pt>
                <c:pt idx="50708">
                  <c:v>3.8856054525723802E-5</c:v>
                </c:pt>
                <c:pt idx="50709">
                  <c:v>2.6348508781384599E-7</c:v>
                </c:pt>
                <c:pt idx="50710">
                  <c:v>1.6294703353837101E-4</c:v>
                </c:pt>
                <c:pt idx="50711">
                  <c:v>1.60911596185821E-3</c:v>
                </c:pt>
                <c:pt idx="50712">
                  <c:v>1.39853152065506E-4</c:v>
                </c:pt>
                <c:pt idx="50713">
                  <c:v>7.9533533945805605E-4</c:v>
                </c:pt>
                <c:pt idx="50714">
                  <c:v>6.0182677916091002E-3</c:v>
                </c:pt>
                <c:pt idx="50715">
                  <c:v>1.15867429163178E-2</c:v>
                </c:pt>
                <c:pt idx="50716">
                  <c:v>6.2585782179386002E-3</c:v>
                </c:pt>
                <c:pt idx="50717">
                  <c:v>9.3715350679714898E-4</c:v>
                </c:pt>
                <c:pt idx="50718">
                  <c:v>7.1637364187523301E-3</c:v>
                </c:pt>
                <c:pt idx="50719">
                  <c:v>1.4106478704064901E-3</c:v>
                </c:pt>
                <c:pt idx="50720">
                  <c:v>1.51016344775125E-4</c:v>
                </c:pt>
                <c:pt idx="50721">
                  <c:v>7.4632580124714596E-5</c:v>
                </c:pt>
                <c:pt idx="50722">
                  <c:v>8.40635240791042E-4</c:v>
                </c:pt>
                <c:pt idx="50723">
                  <c:v>6.7429175016979802E-3</c:v>
                </c:pt>
                <c:pt idx="50724">
                  <c:v>3.61811564188575E-4</c:v>
                </c:pt>
                <c:pt idx="50725">
                  <c:v>6.5490688621795204E-5</c:v>
                </c:pt>
                <c:pt idx="50726">
                  <c:v>3.2314140003838498E-3</c:v>
                </c:pt>
                <c:pt idx="50727">
                  <c:v>4.0193948666372603E-2</c:v>
                </c:pt>
                <c:pt idx="50728">
                  <c:v>1.2036332683480399E-2</c:v>
                </c:pt>
                <c:pt idx="50729">
                  <c:v>0.21062306710432599</c:v>
                </c:pt>
                <c:pt idx="50730">
                  <c:v>1.8052392809593399E-4</c:v>
                </c:pt>
                <c:pt idx="50731">
                  <c:v>2.6286516807211001E-5</c:v>
                </c:pt>
                <c:pt idx="50732">
                  <c:v>2.47773462219585E-4</c:v>
                </c:pt>
                <c:pt idx="50733">
                  <c:v>1.52086242009347E-4</c:v>
                </c:pt>
                <c:pt idx="50734">
                  <c:v>1.0789308176994101E-2</c:v>
                </c:pt>
                <c:pt idx="50735">
                  <c:v>1.1626460471679599E-3</c:v>
                </c:pt>
                <c:pt idx="50736">
                  <c:v>5.7866269035370104E-4</c:v>
                </c:pt>
                <c:pt idx="50737">
                  <c:v>1.4858542673412E-5</c:v>
                </c:pt>
                <c:pt idx="50738">
                  <c:v>1.4565405372319699E-2</c:v>
                </c:pt>
                <c:pt idx="50739">
                  <c:v>1.65765130284294E-3</c:v>
                </c:pt>
                <c:pt idx="50740">
                  <c:v>4.8632271984261503E-2</c:v>
                </c:pt>
                <c:pt idx="50741">
                  <c:v>2.2047737540656099E-5</c:v>
                </c:pt>
                <c:pt idx="50742">
                  <c:v>1.41907395503191E-4</c:v>
                </c:pt>
                <c:pt idx="50743">
                  <c:v>5.9698680397901503E-5</c:v>
                </c:pt>
                <c:pt idx="50744">
                  <c:v>1.3232184750183799E-4</c:v>
                </c:pt>
                <c:pt idx="50745">
                  <c:v>1.64725457138967E-2</c:v>
                </c:pt>
                <c:pt idx="50746">
                  <c:v>3.8948638808041702E-5</c:v>
                </c:pt>
                <c:pt idx="50747">
                  <c:v>1.0175829647127E-2</c:v>
                </c:pt>
                <c:pt idx="50748">
                  <c:v>4.47893338599278E-4</c:v>
                </c:pt>
                <c:pt idx="50749">
                  <c:v>5.3526436531407002E-3</c:v>
                </c:pt>
                <c:pt idx="50750">
                  <c:v>1.34299492834342E-2</c:v>
                </c:pt>
                <c:pt idx="50751">
                  <c:v>4.3337548885976696E-6</c:v>
                </c:pt>
                <c:pt idx="50752">
                  <c:v>1.5986853086189301E-4</c:v>
                </c:pt>
                <c:pt idx="50753">
                  <c:v>1.0028484810937701E-3</c:v>
                </c:pt>
                <c:pt idx="50754">
                  <c:v>1.009228797992E-4</c:v>
                </c:pt>
                <c:pt idx="50755">
                  <c:v>3.1375860339444102E-3</c:v>
                </c:pt>
                <c:pt idx="50756">
                  <c:v>6.3239104004708297E-5</c:v>
                </c:pt>
                <c:pt idx="50757">
                  <c:v>4.7712792087534997E-6</c:v>
                </c:pt>
                <c:pt idx="50758">
                  <c:v>5.5852082084347301E-5</c:v>
                </c:pt>
                <c:pt idx="50759">
                  <c:v>4.1849426405791501E-3</c:v>
                </c:pt>
                <c:pt idx="50760">
                  <c:v>1.10004877834721E-4</c:v>
                </c:pt>
                <c:pt idx="50761">
                  <c:v>7.0637615935527606E-5</c:v>
                </c:pt>
                <c:pt idx="50762">
                  <c:v>3.2713040708649802E-3</c:v>
                </c:pt>
                <c:pt idx="50763">
                  <c:v>1.07954923462226E-4</c:v>
                </c:pt>
                <c:pt idx="50764">
                  <c:v>2.49536819070003E-3</c:v>
                </c:pt>
                <c:pt idx="50765">
                  <c:v>3.4993415639738797E-2</c:v>
                </c:pt>
                <c:pt idx="50766">
                  <c:v>5.0355343896070701E-3</c:v>
                </c:pt>
                <c:pt idx="50767">
                  <c:v>1.9579810867902301E-3</c:v>
                </c:pt>
                <c:pt idx="50768">
                  <c:v>2.24667633515022E-2</c:v>
                </c:pt>
                <c:pt idx="50769">
                  <c:v>1.3627473446804201E-2</c:v>
                </c:pt>
                <c:pt idx="50770">
                  <c:v>5.3587790015662202E-4</c:v>
                </c:pt>
                <c:pt idx="50771">
                  <c:v>1.0314590950740301E-5</c:v>
                </c:pt>
                <c:pt idx="50772">
                  <c:v>2.8567631126917999E-7</c:v>
                </c:pt>
                <c:pt idx="50773">
                  <c:v>4.9217507266571901E-5</c:v>
                </c:pt>
                <c:pt idx="50774">
                  <c:v>1.7657676758638802E-2</c:v>
                </c:pt>
                <c:pt idx="50775">
                  <c:v>1.8186784149823801E-3</c:v>
                </c:pt>
                <c:pt idx="50776">
                  <c:v>1.7972869571408999E-5</c:v>
                </c:pt>
                <c:pt idx="50777">
                  <c:v>1.2813463474075601E-6</c:v>
                </c:pt>
                <c:pt idx="50778">
                  <c:v>2.24951806408231E-3</c:v>
                </c:pt>
                <c:pt idx="50779">
                  <c:v>1.11908801517088E-2</c:v>
                </c:pt>
                <c:pt idx="50780">
                  <c:v>6.0472660061191502E-5</c:v>
                </c:pt>
                <c:pt idx="50781">
                  <c:v>9.7665633550885007E-5</c:v>
                </c:pt>
                <c:pt idx="50782">
                  <c:v>8.8875023424125794E-3</c:v>
                </c:pt>
                <c:pt idx="50783">
                  <c:v>8.5691952090774103E-5</c:v>
                </c:pt>
                <c:pt idx="50784">
                  <c:v>8.6909084911836396E-5</c:v>
                </c:pt>
                <c:pt idx="50785">
                  <c:v>2.3298852450540999E-2</c:v>
                </c:pt>
                <c:pt idx="50786">
                  <c:v>5.5630395013489004E-3</c:v>
                </c:pt>
                <c:pt idx="50787">
                  <c:v>9.5429431614741395E-3</c:v>
                </c:pt>
                <c:pt idx="50788">
                  <c:v>7.4076183740342201E-7</c:v>
                </c:pt>
                <c:pt idx="50789">
                  <c:v>4.4291505647194297E-6</c:v>
                </c:pt>
                <c:pt idx="50790">
                  <c:v>5.8138698384722402E-2</c:v>
                </c:pt>
                <c:pt idx="50791">
                  <c:v>1.9745272412165999E-3</c:v>
                </c:pt>
                <c:pt idx="50792">
                  <c:v>1.3035409257694099E-4</c:v>
                </c:pt>
                <c:pt idx="50793">
                  <c:v>5.4742508063386899E-5</c:v>
                </c:pt>
                <c:pt idx="50794">
                  <c:v>1.48799739232509E-4</c:v>
                </c:pt>
                <c:pt idx="50795">
                  <c:v>1.03603060750448E-4</c:v>
                </c:pt>
                <c:pt idx="50796">
                  <c:v>3.9876761209302997E-5</c:v>
                </c:pt>
                <c:pt idx="50797">
                  <c:v>2.5463125288353301E-6</c:v>
                </c:pt>
                <c:pt idx="50798">
                  <c:v>1.4648253305520601E-4</c:v>
                </c:pt>
                <c:pt idx="50799">
                  <c:v>5.2750680457307596E-6</c:v>
                </c:pt>
                <c:pt idx="50800">
                  <c:v>9.2605857695406794E-3</c:v>
                </c:pt>
                <c:pt idx="50801">
                  <c:v>7.0220215549938601E-6</c:v>
                </c:pt>
                <c:pt idx="50802">
                  <c:v>2.0995380368392099E-2</c:v>
                </c:pt>
                <c:pt idx="50803">
                  <c:v>1.71268377068095E-3</c:v>
                </c:pt>
                <c:pt idx="50804">
                  <c:v>1.9706812227170599E-2</c:v>
                </c:pt>
                <c:pt idx="50805">
                  <c:v>2.2028984536061801E-5</c:v>
                </c:pt>
                <c:pt idx="50806">
                  <c:v>9.4921019567946203E-4</c:v>
                </c:pt>
                <c:pt idx="50807">
                  <c:v>8.48636102159813E-4</c:v>
                </c:pt>
                <c:pt idx="50808">
                  <c:v>4.1977196668779901E-2</c:v>
                </c:pt>
                <c:pt idx="50809">
                  <c:v>8.9775987413219396E-4</c:v>
                </c:pt>
                <c:pt idx="50810">
                  <c:v>9.3127599146641295E-5</c:v>
                </c:pt>
                <c:pt idx="50811">
                  <c:v>6.7139867134183597E-6</c:v>
                </c:pt>
                <c:pt idx="50812">
                  <c:v>7.3068102275364603E-4</c:v>
                </c:pt>
                <c:pt idx="50813">
                  <c:v>7.1986527647286396E-3</c:v>
                </c:pt>
                <c:pt idx="50814">
                  <c:v>8.8761121876524601E-2</c:v>
                </c:pt>
                <c:pt idx="50815">
                  <c:v>1.2970869165316E-3</c:v>
                </c:pt>
                <c:pt idx="50816">
                  <c:v>4.29108778238137E-4</c:v>
                </c:pt>
                <c:pt idx="50817">
                  <c:v>3.4920859372381001E-5</c:v>
                </c:pt>
                <c:pt idx="50818">
                  <c:v>6.9212986220322693E-5</c:v>
                </c:pt>
                <c:pt idx="50819">
                  <c:v>1.5958908187573499E-6</c:v>
                </c:pt>
                <c:pt idx="50820">
                  <c:v>4.2905752441870799E-3</c:v>
                </c:pt>
                <c:pt idx="50821">
                  <c:v>2.7751770871695998E-4</c:v>
                </c:pt>
                <c:pt idx="50822">
                  <c:v>2.3969179685360501E-3</c:v>
                </c:pt>
                <c:pt idx="50823">
                  <c:v>9.9535318218925099E-6</c:v>
                </c:pt>
                <c:pt idx="50824">
                  <c:v>5.8194209791137704E-4</c:v>
                </c:pt>
                <c:pt idx="50825">
                  <c:v>9.6545739058951901E-3</c:v>
                </c:pt>
                <c:pt idx="50826">
                  <c:v>1.5698730073289702E-2</c:v>
                </c:pt>
                <c:pt idx="50827">
                  <c:v>5.03142979253238E-6</c:v>
                </c:pt>
                <c:pt idx="50828">
                  <c:v>3.4578841486381899E-2</c:v>
                </c:pt>
                <c:pt idx="50829">
                  <c:v>1.3872416431450599E-6</c:v>
                </c:pt>
                <c:pt idx="50830">
                  <c:v>6.2539418876121301E-7</c:v>
                </c:pt>
                <c:pt idx="50831">
                  <c:v>3.2937163617267201E-3</c:v>
                </c:pt>
                <c:pt idx="50832">
                  <c:v>6.4693170765945206E-5</c:v>
                </c:pt>
                <c:pt idx="50833">
                  <c:v>1.16139557484329E-4</c:v>
                </c:pt>
                <c:pt idx="50834">
                  <c:v>1.02016408153248E-3</c:v>
                </c:pt>
                <c:pt idx="50835">
                  <c:v>1.5729727447627901E-6</c:v>
                </c:pt>
                <c:pt idx="50836">
                  <c:v>1.1262032084405E-3</c:v>
                </c:pt>
                <c:pt idx="50837">
                  <c:v>1.5908126971180901E-2</c:v>
                </c:pt>
                <c:pt idx="50838">
                  <c:v>1.27200070475453E-6</c:v>
                </c:pt>
                <c:pt idx="50839">
                  <c:v>8.0066210777088899E-3</c:v>
                </c:pt>
                <c:pt idx="50840">
                  <c:v>1.3571106148276601E-4</c:v>
                </c:pt>
                <c:pt idx="50841">
                  <c:v>2.5449862653280901E-5</c:v>
                </c:pt>
                <c:pt idx="50842">
                  <c:v>1.8770015668654699E-7</c:v>
                </c:pt>
                <c:pt idx="50843">
                  <c:v>8.5019590970137908E-6</c:v>
                </c:pt>
                <c:pt idx="50844">
                  <c:v>2.2516319417711499E-4</c:v>
                </c:pt>
                <c:pt idx="50845">
                  <c:v>9.8785536906847998E-5</c:v>
                </c:pt>
                <c:pt idx="50846">
                  <c:v>8.2523821007281795E-5</c:v>
                </c:pt>
                <c:pt idx="50847">
                  <c:v>3.15997279024953E-6</c:v>
                </c:pt>
                <c:pt idx="50848">
                  <c:v>1.2564453533488401E-4</c:v>
                </c:pt>
                <c:pt idx="50849">
                  <c:v>7.8585746344997801E-5</c:v>
                </c:pt>
                <c:pt idx="50850">
                  <c:v>5.3185602575564495E-7</c:v>
                </c:pt>
                <c:pt idx="50851">
                  <c:v>1.8422149944762601E-4</c:v>
                </c:pt>
                <c:pt idx="50852">
                  <c:v>4.70592556577665E-3</c:v>
                </c:pt>
                <c:pt idx="50853">
                  <c:v>1.5569927999913801E-3</c:v>
                </c:pt>
                <c:pt idx="50854">
                  <c:v>6.6869784096204604E-5</c:v>
                </c:pt>
                <c:pt idx="50855">
                  <c:v>6.2605655804894096E-6</c:v>
                </c:pt>
                <c:pt idx="50856">
                  <c:v>3.5251669329024703E-2</c:v>
                </c:pt>
                <c:pt idx="50857">
                  <c:v>1.00364063109701E-6</c:v>
                </c:pt>
                <c:pt idx="50858">
                  <c:v>2.2523229079062402E-5</c:v>
                </c:pt>
                <c:pt idx="50859">
                  <c:v>5.2878009570135297E-5</c:v>
                </c:pt>
                <c:pt idx="50860">
                  <c:v>5.0719070975706699E-3</c:v>
                </c:pt>
                <c:pt idx="50861">
                  <c:v>1.9612659742318701E-2</c:v>
                </c:pt>
                <c:pt idx="50862">
                  <c:v>2.0099961061785798E-3</c:v>
                </c:pt>
                <c:pt idx="50863">
                  <c:v>1.8243577690796398E-5</c:v>
                </c:pt>
                <c:pt idx="50864">
                  <c:v>1.9235244797136799E-7</c:v>
                </c:pt>
                <c:pt idx="50865">
                  <c:v>8.9647714245847204E-5</c:v>
                </c:pt>
                <c:pt idx="50866">
                  <c:v>3.6647025309997503E-5</c:v>
                </c:pt>
                <c:pt idx="50867">
                  <c:v>1.11444307923075E-4</c:v>
                </c:pt>
                <c:pt idx="50868">
                  <c:v>4.7233099337315898E-4</c:v>
                </c:pt>
                <c:pt idx="50869">
                  <c:v>1.23036755574349E-2</c:v>
                </c:pt>
                <c:pt idx="50870">
                  <c:v>1.35100524128033E-4</c:v>
                </c:pt>
                <c:pt idx="50871">
                  <c:v>1.32160080630271E-3</c:v>
                </c:pt>
                <c:pt idx="50872">
                  <c:v>5.4943678484081403E-5</c:v>
                </c:pt>
                <c:pt idx="50873">
                  <c:v>1.7135009886336899E-2</c:v>
                </c:pt>
                <c:pt idx="50874">
                  <c:v>1.07036096524353E-4</c:v>
                </c:pt>
                <c:pt idx="50875">
                  <c:v>3.2972692930871399E-4</c:v>
                </c:pt>
                <c:pt idx="50876">
                  <c:v>1.3534400896823199E-2</c:v>
                </c:pt>
                <c:pt idx="50877">
                  <c:v>7.7576860039101097E-5</c:v>
                </c:pt>
                <c:pt idx="50878">
                  <c:v>0.20107269737970501</c:v>
                </c:pt>
                <c:pt idx="50879">
                  <c:v>2.07749141159416E-5</c:v>
                </c:pt>
                <c:pt idx="50880">
                  <c:v>7.4936562660655795E-5</c:v>
                </c:pt>
                <c:pt idx="50881">
                  <c:v>6.6588712612335801E-3</c:v>
                </c:pt>
                <c:pt idx="50882">
                  <c:v>5.06730918918822E-5</c:v>
                </c:pt>
                <c:pt idx="50883">
                  <c:v>4.7489475905736E-4</c:v>
                </c:pt>
                <c:pt idx="50884">
                  <c:v>1.17805067472947E-4</c:v>
                </c:pt>
                <c:pt idx="50885">
                  <c:v>1.22521773385928E-3</c:v>
                </c:pt>
                <c:pt idx="50886">
                  <c:v>1.7207497749002101E-4</c:v>
                </c:pt>
                <c:pt idx="50887">
                  <c:v>8.3932983621888297E-3</c:v>
                </c:pt>
                <c:pt idx="50888">
                  <c:v>2.42241969226283E-4</c:v>
                </c:pt>
                <c:pt idx="50889">
                  <c:v>1.4492958619778099E-6</c:v>
                </c:pt>
                <c:pt idx="50890">
                  <c:v>7.69305144070776E-4</c:v>
                </c:pt>
                <c:pt idx="50891">
                  <c:v>5.71857117919977E-5</c:v>
                </c:pt>
                <c:pt idx="50892">
                  <c:v>6.1350589534734702E-4</c:v>
                </c:pt>
                <c:pt idx="50893">
                  <c:v>3.6886094780890099E-5</c:v>
                </c:pt>
                <c:pt idx="50894">
                  <c:v>1.15459017660553E-4</c:v>
                </c:pt>
                <c:pt idx="50895">
                  <c:v>3.7119169083384201E-3</c:v>
                </c:pt>
                <c:pt idx="50896">
                  <c:v>6.5498850419342697E-6</c:v>
                </c:pt>
                <c:pt idx="50897">
                  <c:v>9.2102426050239699E-4</c:v>
                </c:pt>
                <c:pt idx="50898">
                  <c:v>1.0664154687727201E-3</c:v>
                </c:pt>
                <c:pt idx="50899">
                  <c:v>3.9875406137312899E-4</c:v>
                </c:pt>
                <c:pt idx="50900">
                  <c:v>7.29131706724322E-3</c:v>
                </c:pt>
                <c:pt idx="50901">
                  <c:v>1.56786524196125E-4</c:v>
                </c:pt>
                <c:pt idx="50902">
                  <c:v>2.63663974393002E-2</c:v>
                </c:pt>
                <c:pt idx="50903">
                  <c:v>6.7470838038630207E-5</c:v>
                </c:pt>
                <c:pt idx="50904">
                  <c:v>8.4507386604388299E-4</c:v>
                </c:pt>
                <c:pt idx="50905">
                  <c:v>8.91815011511655E-5</c:v>
                </c:pt>
                <c:pt idx="50906">
                  <c:v>5.5169992773048098E-4</c:v>
                </c:pt>
                <c:pt idx="50907">
                  <c:v>5.1084945696268802E-6</c:v>
                </c:pt>
                <c:pt idx="50908">
                  <c:v>1.2027365443745301E-2</c:v>
                </c:pt>
                <c:pt idx="50909">
                  <c:v>6.1565769454910999E-3</c:v>
                </c:pt>
                <c:pt idx="50910">
                  <c:v>9.3547555136239797E-5</c:v>
                </c:pt>
                <c:pt idx="50911">
                  <c:v>6.8468088075919095E-7</c:v>
                </c:pt>
                <c:pt idx="50912">
                  <c:v>1.08333828032069E-4</c:v>
                </c:pt>
                <c:pt idx="50913">
                  <c:v>7.8855239915208702E-4</c:v>
                </c:pt>
                <c:pt idx="50914">
                  <c:v>2.29396651074556E-7</c:v>
                </c:pt>
                <c:pt idx="50915">
                  <c:v>1.1745964088798199E-3</c:v>
                </c:pt>
                <c:pt idx="50916">
                  <c:v>1.524169507833E-5</c:v>
                </c:pt>
                <c:pt idx="50917">
                  <c:v>4.96026364461968E-3</c:v>
                </c:pt>
                <c:pt idx="50918">
                  <c:v>1.9430067492598601E-6</c:v>
                </c:pt>
                <c:pt idx="50919">
                  <c:v>1.29030299552827E-3</c:v>
                </c:pt>
                <c:pt idx="50920">
                  <c:v>9.6034387573317606E-5</c:v>
                </c:pt>
                <c:pt idx="50921">
                  <c:v>4.1289422386254402E-5</c:v>
                </c:pt>
                <c:pt idx="50922">
                  <c:v>1.1765001466267199E-3</c:v>
                </c:pt>
                <c:pt idx="50923">
                  <c:v>1.4780432816194301E-3</c:v>
                </c:pt>
                <c:pt idx="50924">
                  <c:v>8.2338042638779897E-3</c:v>
                </c:pt>
                <c:pt idx="50925">
                  <c:v>5.0973399519133201E-3</c:v>
                </c:pt>
                <c:pt idx="50926">
                  <c:v>3.2451494986418701E-4</c:v>
                </c:pt>
                <c:pt idx="50927">
                  <c:v>6.9114530014715794E-5</c:v>
                </c:pt>
                <c:pt idx="50928">
                  <c:v>1.3008616582078701E-6</c:v>
                </c:pt>
                <c:pt idx="50929">
                  <c:v>4.01736908151784E-3</c:v>
                </c:pt>
                <c:pt idx="50930">
                  <c:v>0.63601680949160599</c:v>
                </c:pt>
                <c:pt idx="50931">
                  <c:v>5.7300522723762796E-7</c:v>
                </c:pt>
                <c:pt idx="50932">
                  <c:v>8.7973085864123096E-5</c:v>
                </c:pt>
                <c:pt idx="50933">
                  <c:v>5.2082128070477397E-4</c:v>
                </c:pt>
                <c:pt idx="50934">
                  <c:v>4.4317773854802303E-5</c:v>
                </c:pt>
                <c:pt idx="50935">
                  <c:v>6.5370827683857195E-4</c:v>
                </c:pt>
                <c:pt idx="50936">
                  <c:v>1.0082557960736599E-3</c:v>
                </c:pt>
                <c:pt idx="50937">
                  <c:v>6.1115154397236304E-3</c:v>
                </c:pt>
                <c:pt idx="50938">
                  <c:v>8.3034011150125004E-5</c:v>
                </c:pt>
                <c:pt idx="50939">
                  <c:v>4.0011261524656701E-3</c:v>
                </c:pt>
                <c:pt idx="50940">
                  <c:v>1.00382994199427E-3</c:v>
                </c:pt>
                <c:pt idx="50941">
                  <c:v>1.61294644321344E-4</c:v>
                </c:pt>
                <c:pt idx="50942">
                  <c:v>2.42776048843813E-5</c:v>
                </c:pt>
                <c:pt idx="50943">
                  <c:v>4.0348805443082299E-4</c:v>
                </c:pt>
                <c:pt idx="50944">
                  <c:v>2.5026179381340899E-2</c:v>
                </c:pt>
                <c:pt idx="50945">
                  <c:v>1.6009008119270999E-3</c:v>
                </c:pt>
                <c:pt idx="50946">
                  <c:v>3.7582839218571499E-3</c:v>
                </c:pt>
                <c:pt idx="50947">
                  <c:v>5.2345919338808104E-4</c:v>
                </c:pt>
                <c:pt idx="50948">
                  <c:v>9.7776945969292706E-5</c:v>
                </c:pt>
                <c:pt idx="50949">
                  <c:v>3.4885456256849002E-3</c:v>
                </c:pt>
                <c:pt idx="50950">
                  <c:v>1.58042540659602E-3</c:v>
                </c:pt>
                <c:pt idx="50951">
                  <c:v>1.2240486982658399E-6</c:v>
                </c:pt>
                <c:pt idx="50952">
                  <c:v>1.2656888921411201E-6</c:v>
                </c:pt>
                <c:pt idx="50953">
                  <c:v>4.9389304520351099E-4</c:v>
                </c:pt>
                <c:pt idx="50954">
                  <c:v>2.7044629477701101E-3</c:v>
                </c:pt>
                <c:pt idx="50955">
                  <c:v>6.7291220837890204E-4</c:v>
                </c:pt>
                <c:pt idx="50956">
                  <c:v>3.18636688197369E-7</c:v>
                </c:pt>
                <c:pt idx="50957">
                  <c:v>4.8102339909752902E-3</c:v>
                </c:pt>
                <c:pt idx="50958">
                  <c:v>2.42330250124567E-3</c:v>
                </c:pt>
                <c:pt idx="50959">
                  <c:v>1.6756365771153699E-3</c:v>
                </c:pt>
                <c:pt idx="50960">
                  <c:v>4.2551643199294399E-4</c:v>
                </c:pt>
                <c:pt idx="50961">
                  <c:v>3.68975653332807E-5</c:v>
                </c:pt>
                <c:pt idx="50962">
                  <c:v>2.2542112210097E-3</c:v>
                </c:pt>
                <c:pt idx="50963">
                  <c:v>3.1514828577090398E-3</c:v>
                </c:pt>
                <c:pt idx="50964">
                  <c:v>4.43530173585599E-4</c:v>
                </c:pt>
                <c:pt idx="50965">
                  <c:v>7.2216981342737097E-3</c:v>
                </c:pt>
                <c:pt idx="50966">
                  <c:v>1.21559132407181E-4</c:v>
                </c:pt>
                <c:pt idx="50967">
                  <c:v>1.3714068928488099E-4</c:v>
                </c:pt>
                <c:pt idx="50968">
                  <c:v>4.8369011035201996E-3</c:v>
                </c:pt>
                <c:pt idx="50969">
                  <c:v>1.41918657681647E-3</c:v>
                </c:pt>
                <c:pt idx="50970">
                  <c:v>1.4738431688240799E-2</c:v>
                </c:pt>
                <c:pt idx="50971">
                  <c:v>2.8637468404625702E-4</c:v>
                </c:pt>
                <c:pt idx="50972">
                  <c:v>5.0124202297130798E-5</c:v>
                </c:pt>
                <c:pt idx="50973">
                  <c:v>1.10589919359846E-4</c:v>
                </c:pt>
                <c:pt idx="50974">
                  <c:v>9.9312936350262095E-3</c:v>
                </c:pt>
                <c:pt idx="50975">
                  <c:v>1.5108227467760099E-3</c:v>
                </c:pt>
                <c:pt idx="50976">
                  <c:v>9.4719714585531902E-4</c:v>
                </c:pt>
                <c:pt idx="50977">
                  <c:v>6.5442066883053497E-4</c:v>
                </c:pt>
                <c:pt idx="50978">
                  <c:v>2.8882118550482502E-4</c:v>
                </c:pt>
                <c:pt idx="50979">
                  <c:v>7.1376950753767997E-7</c:v>
                </c:pt>
                <c:pt idx="50980">
                  <c:v>1.2772233244867801E-5</c:v>
                </c:pt>
                <c:pt idx="50981">
                  <c:v>1.22505255827052E-4</c:v>
                </c:pt>
                <c:pt idx="50982">
                  <c:v>1.82573372670046E-3</c:v>
                </c:pt>
                <c:pt idx="50983">
                  <c:v>5.1610351391878397E-3</c:v>
                </c:pt>
                <c:pt idx="50984">
                  <c:v>6.7100708137451893E-5</c:v>
                </c:pt>
                <c:pt idx="50985">
                  <c:v>7.8397091051245205E-4</c:v>
                </c:pt>
                <c:pt idx="50986">
                  <c:v>2.6831856871996498E-4</c:v>
                </c:pt>
                <c:pt idx="50987">
                  <c:v>5.7560624364317399E-4</c:v>
                </c:pt>
                <c:pt idx="50988">
                  <c:v>7.98885466986376E-3</c:v>
                </c:pt>
                <c:pt idx="50989">
                  <c:v>1.0502622916259299E-3</c:v>
                </c:pt>
                <c:pt idx="50990">
                  <c:v>3.4452987884533097E-2</c:v>
                </c:pt>
                <c:pt idx="50991">
                  <c:v>1.5061065759004499E-4</c:v>
                </c:pt>
                <c:pt idx="50992">
                  <c:v>5.4910376372059198E-5</c:v>
                </c:pt>
                <c:pt idx="50993">
                  <c:v>6.67634009109482E-6</c:v>
                </c:pt>
                <c:pt idx="50994">
                  <c:v>2.40929126871439E-4</c:v>
                </c:pt>
                <c:pt idx="50995">
                  <c:v>1.34273618170609E-3</c:v>
                </c:pt>
                <c:pt idx="50996">
                  <c:v>1.1819761477010301E-2</c:v>
                </c:pt>
                <c:pt idx="50997">
                  <c:v>1.7552256117816899E-4</c:v>
                </c:pt>
                <c:pt idx="50998">
                  <c:v>9.7235842961799193E-6</c:v>
                </c:pt>
                <c:pt idx="50999">
                  <c:v>2.3769080224346202E-3</c:v>
                </c:pt>
                <c:pt idx="51000">
                  <c:v>4.5366216413089699E-4</c:v>
                </c:pt>
                <c:pt idx="51001">
                  <c:v>3.8167377472897702E-3</c:v>
                </c:pt>
                <c:pt idx="51002">
                  <c:v>1.4625370338781E-2</c:v>
                </c:pt>
                <c:pt idx="51003">
                  <c:v>1.2767015146751901E-6</c:v>
                </c:pt>
                <c:pt idx="51004">
                  <c:v>9.5809297935454892E-6</c:v>
                </c:pt>
                <c:pt idx="51005">
                  <c:v>1.01085564305729E-6</c:v>
                </c:pt>
                <c:pt idx="51006">
                  <c:v>6.2279859759038401E-2</c:v>
                </c:pt>
                <c:pt idx="51007">
                  <c:v>4.6238101221776897E-3</c:v>
                </c:pt>
                <c:pt idx="51008">
                  <c:v>3.6090119950078301E-3</c:v>
                </c:pt>
                <c:pt idx="51009">
                  <c:v>3.0545110527945602E-3</c:v>
                </c:pt>
                <c:pt idx="51010">
                  <c:v>3.3498570554841698E-7</c:v>
                </c:pt>
                <c:pt idx="51011">
                  <c:v>1.5280204957103099E-4</c:v>
                </c:pt>
                <c:pt idx="51012">
                  <c:v>3.5037534412761003E-4</c:v>
                </c:pt>
                <c:pt idx="51013">
                  <c:v>1.5381058609541901E-2</c:v>
                </c:pt>
                <c:pt idx="51014">
                  <c:v>3.6244045481711999E-2</c:v>
                </c:pt>
                <c:pt idx="51015">
                  <c:v>5.6164672140719004E-7</c:v>
                </c:pt>
                <c:pt idx="51016">
                  <c:v>5.0413832571059804E-4</c:v>
                </c:pt>
                <c:pt idx="51017">
                  <c:v>0.101728308979276</c:v>
                </c:pt>
                <c:pt idx="51018">
                  <c:v>2.2036809331709799E-6</c:v>
                </c:pt>
                <c:pt idx="51019">
                  <c:v>5.6732961322923499E-2</c:v>
                </c:pt>
                <c:pt idx="51020">
                  <c:v>5.2552288945738302E-5</c:v>
                </c:pt>
                <c:pt idx="51021">
                  <c:v>6.3714171869729894E-5</c:v>
                </c:pt>
                <c:pt idx="51022">
                  <c:v>4.0723668832922598E-4</c:v>
                </c:pt>
                <c:pt idx="51023">
                  <c:v>2.3519342202389999E-2</c:v>
                </c:pt>
                <c:pt idx="51024">
                  <c:v>7.4893293357963797E-3</c:v>
                </c:pt>
                <c:pt idx="51025">
                  <c:v>5.4927766926406098E-4</c:v>
                </c:pt>
                <c:pt idx="51026">
                  <c:v>6.3233186742890393E-5</c:v>
                </c:pt>
                <c:pt idx="51027">
                  <c:v>1.76107477906998E-3</c:v>
                </c:pt>
                <c:pt idx="51028">
                  <c:v>6.0114137702057297E-5</c:v>
                </c:pt>
                <c:pt idx="51029">
                  <c:v>2.18219404531916E-3</c:v>
                </c:pt>
                <c:pt idx="51030">
                  <c:v>6.0884918228358597E-4</c:v>
                </c:pt>
                <c:pt idx="51031">
                  <c:v>7.5220708407818505E-5</c:v>
                </c:pt>
                <c:pt idx="51032">
                  <c:v>6.5932985106738402E-5</c:v>
                </c:pt>
                <c:pt idx="51033">
                  <c:v>6.0201835053428296E-7</c:v>
                </c:pt>
                <c:pt idx="51034">
                  <c:v>5.8302469913180997E-5</c:v>
                </c:pt>
                <c:pt idx="51035">
                  <c:v>1.5410790996277999E-6</c:v>
                </c:pt>
                <c:pt idx="51036">
                  <c:v>2.5681952634220299E-4</c:v>
                </c:pt>
                <c:pt idx="51037">
                  <c:v>2.9774529279530701E-3</c:v>
                </c:pt>
                <c:pt idx="51038">
                  <c:v>2.82262695649923E-3</c:v>
                </c:pt>
                <c:pt idx="51039">
                  <c:v>3.0222786026632901E-3</c:v>
                </c:pt>
                <c:pt idx="51040">
                  <c:v>6.2792259209086196E-3</c:v>
                </c:pt>
                <c:pt idx="51041">
                  <c:v>1.9168828721471999E-3</c:v>
                </c:pt>
                <c:pt idx="51042">
                  <c:v>2.2801747733970699E-5</c:v>
                </c:pt>
                <c:pt idx="51043">
                  <c:v>1.3921655795629901E-4</c:v>
                </c:pt>
                <c:pt idx="51044">
                  <c:v>1.80011704994154E-3</c:v>
                </c:pt>
                <c:pt idx="51045">
                  <c:v>5.9248060143368697E-3</c:v>
                </c:pt>
                <c:pt idx="51046">
                  <c:v>4.9045602267956505E-4</c:v>
                </c:pt>
                <c:pt idx="51047">
                  <c:v>1.1128770558476899E-3</c:v>
                </c:pt>
                <c:pt idx="51048">
                  <c:v>3.2392930590432899E-7</c:v>
                </c:pt>
                <c:pt idx="51049">
                  <c:v>2.36354899272263E-4</c:v>
                </c:pt>
                <c:pt idx="51050">
                  <c:v>1.3085708451467701E-3</c:v>
                </c:pt>
                <c:pt idx="51051">
                  <c:v>1.2624360579378499E-6</c:v>
                </c:pt>
                <c:pt idx="51052">
                  <c:v>1.09479276505535E-2</c:v>
                </c:pt>
                <c:pt idx="51053">
                  <c:v>1.03603172167312E-2</c:v>
                </c:pt>
                <c:pt idx="51054">
                  <c:v>1.89708468820604E-3</c:v>
                </c:pt>
                <c:pt idx="51055">
                  <c:v>1.2290902483541699E-4</c:v>
                </c:pt>
                <c:pt idx="51056">
                  <c:v>8.91016211214462E-5</c:v>
                </c:pt>
                <c:pt idx="51057">
                  <c:v>1.22486045717243E-2</c:v>
                </c:pt>
                <c:pt idx="51058">
                  <c:v>5.5410469217920797E-4</c:v>
                </c:pt>
                <c:pt idx="51059">
                  <c:v>5.1694522049623402E-3</c:v>
                </c:pt>
                <c:pt idx="51060">
                  <c:v>3.30882633738464E-7</c:v>
                </c:pt>
                <c:pt idx="51061">
                  <c:v>3.6384358702873402E-3</c:v>
                </c:pt>
                <c:pt idx="51062">
                  <c:v>1.29256928907819E-4</c:v>
                </c:pt>
                <c:pt idx="51063">
                  <c:v>1.06813110666144E-3</c:v>
                </c:pt>
                <c:pt idx="51064">
                  <c:v>1.58904471700699E-4</c:v>
                </c:pt>
                <c:pt idx="51065">
                  <c:v>4.2214734840551E-4</c:v>
                </c:pt>
                <c:pt idx="51066">
                  <c:v>8.2634425915906299E-5</c:v>
                </c:pt>
                <c:pt idx="51067">
                  <c:v>1.19126142515068E-6</c:v>
                </c:pt>
                <c:pt idx="51068">
                  <c:v>1.7280558931059601E-4</c:v>
                </c:pt>
                <c:pt idx="51069">
                  <c:v>5.1988488962258701E-5</c:v>
                </c:pt>
                <c:pt idx="51070">
                  <c:v>2.4946737332872501E-5</c:v>
                </c:pt>
                <c:pt idx="51071">
                  <c:v>5.2927499676851998E-4</c:v>
                </c:pt>
                <c:pt idx="51072">
                  <c:v>7.7883771115224701E-4</c:v>
                </c:pt>
                <c:pt idx="51073">
                  <c:v>9.9461750754860304E-3</c:v>
                </c:pt>
                <c:pt idx="51074">
                  <c:v>1.2447081134493401E-4</c:v>
                </c:pt>
                <c:pt idx="51075">
                  <c:v>1.6881345215875E-4</c:v>
                </c:pt>
                <c:pt idx="51076">
                  <c:v>5.9281322984040298E-4</c:v>
                </c:pt>
                <c:pt idx="51077">
                  <c:v>5.68793001281528E-4</c:v>
                </c:pt>
                <c:pt idx="51078">
                  <c:v>5.3976441065622296E-3</c:v>
                </c:pt>
                <c:pt idx="51079">
                  <c:v>6.4693323880317998E-3</c:v>
                </c:pt>
                <c:pt idx="51080">
                  <c:v>3.2829759540783899E-5</c:v>
                </c:pt>
                <c:pt idx="51081">
                  <c:v>2.8941055885923299E-3</c:v>
                </c:pt>
                <c:pt idx="51082">
                  <c:v>1.9576561002194201E-4</c:v>
                </c:pt>
                <c:pt idx="51083">
                  <c:v>1.8013402419243899E-6</c:v>
                </c:pt>
                <c:pt idx="51084">
                  <c:v>3.22970526731717E-3</c:v>
                </c:pt>
                <c:pt idx="51085">
                  <c:v>7.36152088657069E-4</c:v>
                </c:pt>
                <c:pt idx="51086">
                  <c:v>1.2235239868643199E-2</c:v>
                </c:pt>
                <c:pt idx="51087">
                  <c:v>5.4887605619005396E-3</c:v>
                </c:pt>
                <c:pt idx="51088">
                  <c:v>2.44446713393002E-4</c:v>
                </c:pt>
                <c:pt idx="51089">
                  <c:v>1.45774254393907E-4</c:v>
                </c:pt>
                <c:pt idx="51090">
                  <c:v>1.5248515171056799E-4</c:v>
                </c:pt>
                <c:pt idx="51091">
                  <c:v>2.71428265499166E-3</c:v>
                </c:pt>
                <c:pt idx="51092">
                  <c:v>2.3151298583383999E-3</c:v>
                </c:pt>
                <c:pt idx="51093">
                  <c:v>3.3832176793159E-4</c:v>
                </c:pt>
                <c:pt idx="51094">
                  <c:v>9.7690868029214203E-5</c:v>
                </c:pt>
                <c:pt idx="51095">
                  <c:v>3.35772218675403E-4</c:v>
                </c:pt>
                <c:pt idx="51096">
                  <c:v>8.4878375001584306E-5</c:v>
                </c:pt>
                <c:pt idx="51097">
                  <c:v>1.64696771349016E-3</c:v>
                </c:pt>
                <c:pt idx="51098">
                  <c:v>1.39770057362237E-4</c:v>
                </c:pt>
                <c:pt idx="51099">
                  <c:v>1.4388199956205799E-4</c:v>
                </c:pt>
                <c:pt idx="51100">
                  <c:v>3.3842942087622499E-4</c:v>
                </c:pt>
                <c:pt idx="51101">
                  <c:v>9.2538910682957501E-4</c:v>
                </c:pt>
                <c:pt idx="51102">
                  <c:v>3.0610361478824297E-5</c:v>
                </c:pt>
                <c:pt idx="51103">
                  <c:v>3.4593926659169999E-3</c:v>
                </c:pt>
                <c:pt idx="51104">
                  <c:v>7.1176491546627899E-4</c:v>
                </c:pt>
                <c:pt idx="51105">
                  <c:v>2.0205436820331601E-2</c:v>
                </c:pt>
                <c:pt idx="51106">
                  <c:v>3.2179520144992898E-3</c:v>
                </c:pt>
                <c:pt idx="51107">
                  <c:v>1.49036866480259E-2</c:v>
                </c:pt>
                <c:pt idx="51108">
                  <c:v>1.93293474016231E-2</c:v>
                </c:pt>
                <c:pt idx="51109">
                  <c:v>1.75127229261632E-4</c:v>
                </c:pt>
                <c:pt idx="51110">
                  <c:v>3.4079200155423502E-7</c:v>
                </c:pt>
                <c:pt idx="51111">
                  <c:v>2.59177717661069E-4</c:v>
                </c:pt>
                <c:pt idx="51112">
                  <c:v>1.0831176250950499E-6</c:v>
                </c:pt>
                <c:pt idx="51113">
                  <c:v>1.2277545383540299E-3</c:v>
                </c:pt>
                <c:pt idx="51114">
                  <c:v>1.4677623706444399E-4</c:v>
                </c:pt>
                <c:pt idx="51115">
                  <c:v>1.2020431713663601E-4</c:v>
                </c:pt>
                <c:pt idx="51116">
                  <c:v>1.0904256104926999E-3</c:v>
                </c:pt>
                <c:pt idx="51117">
                  <c:v>3.40499789307933E-3</c:v>
                </c:pt>
                <c:pt idx="51118">
                  <c:v>4.0624629363369298E-5</c:v>
                </c:pt>
                <c:pt idx="51119">
                  <c:v>1.1621805487916101E-3</c:v>
                </c:pt>
                <c:pt idx="51120">
                  <c:v>1.2614011550542301E-7</c:v>
                </c:pt>
                <c:pt idx="51121">
                  <c:v>1.8220338128603899E-3</c:v>
                </c:pt>
                <c:pt idx="51122">
                  <c:v>9.0786766918213892E-3</c:v>
                </c:pt>
                <c:pt idx="51123">
                  <c:v>8.7476231207295795E-5</c:v>
                </c:pt>
                <c:pt idx="51124">
                  <c:v>6.1329929964685495E-4</c:v>
                </c:pt>
                <c:pt idx="51125">
                  <c:v>1.2139083797543699E-4</c:v>
                </c:pt>
                <c:pt idx="51126">
                  <c:v>5.8257461589673698E-5</c:v>
                </c:pt>
                <c:pt idx="51127">
                  <c:v>2.02201579216684E-2</c:v>
                </c:pt>
                <c:pt idx="51128">
                  <c:v>1.6235637736062399E-2</c:v>
                </c:pt>
                <c:pt idx="51129">
                  <c:v>2.3998975635131599E-6</c:v>
                </c:pt>
                <c:pt idx="51130">
                  <c:v>1.48024833734098E-4</c:v>
                </c:pt>
                <c:pt idx="51131">
                  <c:v>1.4212304125760101E-4</c:v>
                </c:pt>
                <c:pt idx="51132">
                  <c:v>6.7814275430811295E-5</c:v>
                </c:pt>
                <c:pt idx="51133">
                  <c:v>2.6393763075659498E-3</c:v>
                </c:pt>
                <c:pt idx="51134">
                  <c:v>1.10600140950505E-3</c:v>
                </c:pt>
                <c:pt idx="51135">
                  <c:v>4.8920111944211297E-4</c:v>
                </c:pt>
                <c:pt idx="51136">
                  <c:v>1.41504447191208E-7</c:v>
                </c:pt>
                <c:pt idx="51137">
                  <c:v>1.51287776596612E-2</c:v>
                </c:pt>
                <c:pt idx="51138">
                  <c:v>6.0086269916076002E-5</c:v>
                </c:pt>
                <c:pt idx="51139">
                  <c:v>2.8655911358485501E-3</c:v>
                </c:pt>
                <c:pt idx="51140">
                  <c:v>1.44013997170628E-5</c:v>
                </c:pt>
                <c:pt idx="51141">
                  <c:v>1.0851754086312101E-4</c:v>
                </c:pt>
                <c:pt idx="51142">
                  <c:v>3.4709437995154797E-4</c:v>
                </c:pt>
                <c:pt idx="51143">
                  <c:v>3.4189138213635201E-2</c:v>
                </c:pt>
                <c:pt idx="51144">
                  <c:v>7.8692046124509106E-3</c:v>
                </c:pt>
                <c:pt idx="51145">
                  <c:v>9.8021379060036197E-5</c:v>
                </c:pt>
                <c:pt idx="51146">
                  <c:v>7.2670609324628399E-5</c:v>
                </c:pt>
                <c:pt idx="51147">
                  <c:v>3.0841127337413198E-3</c:v>
                </c:pt>
                <c:pt idx="51148">
                  <c:v>9.6546211766075397E-3</c:v>
                </c:pt>
                <c:pt idx="51149">
                  <c:v>6.0053008940202602E-6</c:v>
                </c:pt>
                <c:pt idx="51150">
                  <c:v>5.1044672455345897E-3</c:v>
                </c:pt>
                <c:pt idx="51151">
                  <c:v>1.01997867721773E-3</c:v>
                </c:pt>
                <c:pt idx="51152">
                  <c:v>5.2125275616967203E-5</c:v>
                </c:pt>
                <c:pt idx="51153">
                  <c:v>2.0100719480343702E-3</c:v>
                </c:pt>
                <c:pt idx="51154">
                  <c:v>5.2899976349732704E-3</c:v>
                </c:pt>
                <c:pt idx="51155">
                  <c:v>1.67928184724909E-3</c:v>
                </c:pt>
                <c:pt idx="51156">
                  <c:v>1.3414925562000901E-4</c:v>
                </c:pt>
                <c:pt idx="51157">
                  <c:v>0.105542388167797</c:v>
                </c:pt>
                <c:pt idx="51158">
                  <c:v>6.75625121116366E-5</c:v>
                </c:pt>
                <c:pt idx="51159">
                  <c:v>8.4256033693147405E-4</c:v>
                </c:pt>
                <c:pt idx="51160">
                  <c:v>1.5699877689075201E-2</c:v>
                </c:pt>
                <c:pt idx="51161">
                  <c:v>3.42161488723296E-4</c:v>
                </c:pt>
                <c:pt idx="51162">
                  <c:v>1.80974548388005E-5</c:v>
                </c:pt>
                <c:pt idx="51163">
                  <c:v>3.31413181876965E-2</c:v>
                </c:pt>
                <c:pt idx="51164">
                  <c:v>1.1303451220290601E-2</c:v>
                </c:pt>
                <c:pt idx="51165">
                  <c:v>9.9336226586119793E-5</c:v>
                </c:pt>
                <c:pt idx="51166">
                  <c:v>1.3721862228407701E-4</c:v>
                </c:pt>
                <c:pt idx="51167">
                  <c:v>4.3533955110816001E-3</c:v>
                </c:pt>
                <c:pt idx="51168">
                  <c:v>4.6448996338107097E-5</c:v>
                </c:pt>
                <c:pt idx="51169">
                  <c:v>2.5619658735202599E-6</c:v>
                </c:pt>
                <c:pt idx="51170">
                  <c:v>1.02003462900733E-4</c:v>
                </c:pt>
                <c:pt idx="51171">
                  <c:v>5.6318991090716195E-4</c:v>
                </c:pt>
                <c:pt idx="51172">
                  <c:v>1.8029097329181501E-4</c:v>
                </c:pt>
                <c:pt idx="51173">
                  <c:v>1.18589902862234E-3</c:v>
                </c:pt>
                <c:pt idx="51174">
                  <c:v>3.4088158185379002E-3</c:v>
                </c:pt>
                <c:pt idx="51175">
                  <c:v>8.9506980772203104E-4</c:v>
                </c:pt>
                <c:pt idx="51176">
                  <c:v>1.0831477867151999E-3</c:v>
                </c:pt>
                <c:pt idx="51177">
                  <c:v>8.68827262919511E-4</c:v>
                </c:pt>
                <c:pt idx="51178">
                  <c:v>2.4067841367239499E-5</c:v>
                </c:pt>
                <c:pt idx="51179">
                  <c:v>3.9570552658946398E-4</c:v>
                </c:pt>
                <c:pt idx="51180">
                  <c:v>1.5451554275745E-5</c:v>
                </c:pt>
                <c:pt idx="51181">
                  <c:v>3.4681112679735998E-4</c:v>
                </c:pt>
                <c:pt idx="51182">
                  <c:v>1.4014154694813699E-5</c:v>
                </c:pt>
                <c:pt idx="51183">
                  <c:v>2.8586257788186499E-2</c:v>
                </c:pt>
                <c:pt idx="51184">
                  <c:v>1.3010241220362101E-2</c:v>
                </c:pt>
                <c:pt idx="51185">
                  <c:v>1.6132927481897399E-4</c:v>
                </c:pt>
                <c:pt idx="51186">
                  <c:v>4.3029403269193604E-3</c:v>
                </c:pt>
                <c:pt idx="51187">
                  <c:v>1.8430667195774E-6</c:v>
                </c:pt>
                <c:pt idx="51188">
                  <c:v>4.93653106385624E-7</c:v>
                </c:pt>
                <c:pt idx="51189">
                  <c:v>2.3996392867161001E-2</c:v>
                </c:pt>
                <c:pt idx="51190">
                  <c:v>3.0610786534848599E-7</c:v>
                </c:pt>
                <c:pt idx="51191">
                  <c:v>8.3510081927123305E-3</c:v>
                </c:pt>
                <c:pt idx="51192">
                  <c:v>2.0740544940460099E-4</c:v>
                </c:pt>
                <c:pt idx="51193">
                  <c:v>3.0972386047133403E-4</c:v>
                </c:pt>
                <c:pt idx="51194">
                  <c:v>3.6013383195569902E-3</c:v>
                </c:pt>
                <c:pt idx="51195">
                  <c:v>5.3555712027304198E-6</c:v>
                </c:pt>
                <c:pt idx="51196">
                  <c:v>6.3367840848254395E-4</c:v>
                </c:pt>
                <c:pt idx="51197">
                  <c:v>3.8391609230202003E-6</c:v>
                </c:pt>
                <c:pt idx="51198">
                  <c:v>5.5009003973799203E-5</c:v>
                </c:pt>
                <c:pt idx="51199">
                  <c:v>1.9818681477110301E-4</c:v>
                </c:pt>
                <c:pt idx="51200">
                  <c:v>6.6260151732359E-7</c:v>
                </c:pt>
                <c:pt idx="51201">
                  <c:v>8.1490829665708598E-4</c:v>
                </c:pt>
                <c:pt idx="51202">
                  <c:v>2.8315842372981598E-4</c:v>
                </c:pt>
                <c:pt idx="51203">
                  <c:v>1.91847940094451E-4</c:v>
                </c:pt>
                <c:pt idx="51204">
                  <c:v>2.5646087265492903E-4</c:v>
                </c:pt>
                <c:pt idx="51205">
                  <c:v>3.6988517454002401E-4</c:v>
                </c:pt>
                <c:pt idx="51206">
                  <c:v>3.0846780534497999E-7</c:v>
                </c:pt>
                <c:pt idx="51207">
                  <c:v>6.03734435917994E-2</c:v>
                </c:pt>
                <c:pt idx="51208">
                  <c:v>1.70392857812347E-2</c:v>
                </c:pt>
                <c:pt idx="51209">
                  <c:v>8.7468230862356396E-5</c:v>
                </c:pt>
                <c:pt idx="51210">
                  <c:v>2.2804801352989102E-3</c:v>
                </c:pt>
                <c:pt idx="51211">
                  <c:v>1.0493630637509999E-3</c:v>
                </c:pt>
                <c:pt idx="51212">
                  <c:v>2.6360705051895902E-3</c:v>
                </c:pt>
                <c:pt idx="51213">
                  <c:v>2.23858795097059E-4</c:v>
                </c:pt>
                <c:pt idx="51214">
                  <c:v>2.5927520086619699E-4</c:v>
                </c:pt>
                <c:pt idx="51215">
                  <c:v>4.5284877797093798E-3</c:v>
                </c:pt>
                <c:pt idx="51216">
                  <c:v>1.05818324018911E-3</c:v>
                </c:pt>
                <c:pt idx="51217">
                  <c:v>4.8267192261136703E-4</c:v>
                </c:pt>
                <c:pt idx="51218">
                  <c:v>2.2873024643178301E-2</c:v>
                </c:pt>
                <c:pt idx="51219">
                  <c:v>4.4021960001782599E-3</c:v>
                </c:pt>
                <c:pt idx="51220">
                  <c:v>3.33897503249366E-4</c:v>
                </c:pt>
                <c:pt idx="51221">
                  <c:v>3.24851509202673E-4</c:v>
                </c:pt>
                <c:pt idx="51222">
                  <c:v>7.14249082048539E-4</c:v>
                </c:pt>
                <c:pt idx="51223">
                  <c:v>1.0215768989290301E-2</c:v>
                </c:pt>
                <c:pt idx="51224">
                  <c:v>4.5687544308014496E-3</c:v>
                </c:pt>
                <c:pt idx="51225">
                  <c:v>9.7265219682252102E-4</c:v>
                </c:pt>
                <c:pt idx="51226">
                  <c:v>3.2842958575050002E-3</c:v>
                </c:pt>
                <c:pt idx="51227">
                  <c:v>1.17491410490726E-3</c:v>
                </c:pt>
                <c:pt idx="51228">
                  <c:v>6.3778899371802394E-2</c:v>
                </c:pt>
                <c:pt idx="51229">
                  <c:v>1.5586301386105299E-4</c:v>
                </c:pt>
                <c:pt idx="51230">
                  <c:v>9.0859507500057595E-5</c:v>
                </c:pt>
                <c:pt idx="51231">
                  <c:v>1.6002892249850699E-4</c:v>
                </c:pt>
                <c:pt idx="51232">
                  <c:v>2.7475801258223999E-4</c:v>
                </c:pt>
                <c:pt idx="51233">
                  <c:v>4.34048835977403E-4</c:v>
                </c:pt>
                <c:pt idx="51234">
                  <c:v>3.8528589337876E-3</c:v>
                </c:pt>
                <c:pt idx="51235">
                  <c:v>6.51293505863437E-3</c:v>
                </c:pt>
                <c:pt idx="51236">
                  <c:v>1.7065072179996599E-4</c:v>
                </c:pt>
                <c:pt idx="51237">
                  <c:v>1.20091856145542E-3</c:v>
                </c:pt>
                <c:pt idx="51238">
                  <c:v>1.6465990788166299E-5</c:v>
                </c:pt>
                <c:pt idx="51239">
                  <c:v>1.8909388653805699E-3</c:v>
                </c:pt>
                <c:pt idx="51240">
                  <c:v>5.8503127227613704E-4</c:v>
                </c:pt>
                <c:pt idx="51241">
                  <c:v>3.8986860634316299E-4</c:v>
                </c:pt>
                <c:pt idx="51242">
                  <c:v>8.5316455789668007E-3</c:v>
                </c:pt>
                <c:pt idx="51243">
                  <c:v>4.4377086399467601E-2</c:v>
                </c:pt>
                <c:pt idx="51244">
                  <c:v>8.0929285134901299E-3</c:v>
                </c:pt>
                <c:pt idx="51245">
                  <c:v>6.4007116127973705E-4</c:v>
                </c:pt>
                <c:pt idx="51246">
                  <c:v>1.7366424490074801E-4</c:v>
                </c:pt>
                <c:pt idx="51247">
                  <c:v>3.0366751965878598E-6</c:v>
                </c:pt>
                <c:pt idx="51248">
                  <c:v>2.4460438508676E-4</c:v>
                </c:pt>
                <c:pt idx="51249">
                  <c:v>9.1026922384042296E-6</c:v>
                </c:pt>
                <c:pt idx="51250">
                  <c:v>3.3713652673429398E-6</c:v>
                </c:pt>
                <c:pt idx="51251">
                  <c:v>1.68655853010633E-4</c:v>
                </c:pt>
                <c:pt idx="51252">
                  <c:v>1.3891702078515099E-7</c:v>
                </c:pt>
                <c:pt idx="51253">
                  <c:v>1.3196702698245E-3</c:v>
                </c:pt>
                <c:pt idx="51254">
                  <c:v>4.7569997722309897E-3</c:v>
                </c:pt>
                <c:pt idx="51255">
                  <c:v>1.0713360319470301E-3</c:v>
                </c:pt>
                <c:pt idx="51256">
                  <c:v>5.6928218047306797E-4</c:v>
                </c:pt>
                <c:pt idx="51257">
                  <c:v>9.2869641962824601E-4</c:v>
                </c:pt>
                <c:pt idx="51258">
                  <c:v>1.5667691822833999E-3</c:v>
                </c:pt>
                <c:pt idx="51259">
                  <c:v>3.7072129606563501E-3</c:v>
                </c:pt>
                <c:pt idx="51260">
                  <c:v>8.8382792608711499E-4</c:v>
                </c:pt>
                <c:pt idx="51261">
                  <c:v>2.28560942251362E-4</c:v>
                </c:pt>
                <c:pt idx="51262">
                  <c:v>6.4551420832000504E-4</c:v>
                </c:pt>
                <c:pt idx="51263">
                  <c:v>5.8864557497026503E-4</c:v>
                </c:pt>
                <c:pt idx="51264">
                  <c:v>6.3693069055802099E-4</c:v>
                </c:pt>
                <c:pt idx="51265">
                  <c:v>5.5165488926950399E-3</c:v>
                </c:pt>
                <c:pt idx="51266">
                  <c:v>1.87140323407997E-3</c:v>
                </c:pt>
                <c:pt idx="51267">
                  <c:v>1.7591603225529899E-4</c:v>
                </c:pt>
                <c:pt idx="51268">
                  <c:v>3.21126447178627E-4</c:v>
                </c:pt>
                <c:pt idx="51269">
                  <c:v>1.1643588451273801E-3</c:v>
                </c:pt>
                <c:pt idx="51270">
                  <c:v>9.8288343987320499E-5</c:v>
                </c:pt>
                <c:pt idx="51271">
                  <c:v>5.8386626197302199E-4</c:v>
                </c:pt>
                <c:pt idx="51272">
                  <c:v>3.5116378384787601E-3</c:v>
                </c:pt>
                <c:pt idx="51273">
                  <c:v>1.69031653628621E-4</c:v>
                </c:pt>
                <c:pt idx="51274">
                  <c:v>6.3351057694377303E-3</c:v>
                </c:pt>
                <c:pt idx="51275">
                  <c:v>8.7086898399554803E-4</c:v>
                </c:pt>
                <c:pt idx="51276">
                  <c:v>8.0050601379277604E-4</c:v>
                </c:pt>
                <c:pt idx="51277">
                  <c:v>3.8404274765804698E-6</c:v>
                </c:pt>
                <c:pt idx="51278">
                  <c:v>4.9814252523464296E-3</c:v>
                </c:pt>
                <c:pt idx="51279">
                  <c:v>1.5729893408324399E-4</c:v>
                </c:pt>
                <c:pt idx="51280">
                  <c:v>1.5354936458950001E-7</c:v>
                </c:pt>
                <c:pt idx="51281">
                  <c:v>2.1790635465830701E-4</c:v>
                </c:pt>
                <c:pt idx="51282">
                  <c:v>2.8514108027666697E-4</c:v>
                </c:pt>
                <c:pt idx="51283">
                  <c:v>2.61973240578096E-4</c:v>
                </c:pt>
                <c:pt idx="51284">
                  <c:v>1.81567063566384E-4</c:v>
                </c:pt>
                <c:pt idx="51285">
                  <c:v>3.0073688569659402E-6</c:v>
                </c:pt>
                <c:pt idx="51286">
                  <c:v>0.699386295873893</c:v>
                </c:pt>
                <c:pt idx="51287">
                  <c:v>2.3449861423843199E-5</c:v>
                </c:pt>
                <c:pt idx="51288">
                  <c:v>1.5915172409442001E-4</c:v>
                </c:pt>
                <c:pt idx="51289">
                  <c:v>1.5430519141990001E-4</c:v>
                </c:pt>
                <c:pt idx="51290">
                  <c:v>3.08509744130814E-3</c:v>
                </c:pt>
                <c:pt idx="51291">
                  <c:v>1.4575190967898499E-2</c:v>
                </c:pt>
                <c:pt idx="51292">
                  <c:v>9.6799055831278097E-5</c:v>
                </c:pt>
                <c:pt idx="51293">
                  <c:v>5.14017947911868E-4</c:v>
                </c:pt>
                <c:pt idx="51294">
                  <c:v>3.5872057375570899E-5</c:v>
                </c:pt>
                <c:pt idx="51295">
                  <c:v>9.0162959251865798E-4</c:v>
                </c:pt>
                <c:pt idx="51296">
                  <c:v>1.20687077128371E-2</c:v>
                </c:pt>
                <c:pt idx="51297">
                  <c:v>3.6975608101562498E-4</c:v>
                </c:pt>
                <c:pt idx="51298">
                  <c:v>3.4926352571339803E-2</c:v>
                </c:pt>
                <c:pt idx="51299">
                  <c:v>2.7393199551027899E-3</c:v>
                </c:pt>
                <c:pt idx="51300">
                  <c:v>4.7040279991214296E-6</c:v>
                </c:pt>
                <c:pt idx="51301">
                  <c:v>1.89912181464902E-3</c:v>
                </c:pt>
                <c:pt idx="51302">
                  <c:v>6.7162025832997402E-3</c:v>
                </c:pt>
                <c:pt idx="51303">
                  <c:v>2.3487662837381501E-3</c:v>
                </c:pt>
                <c:pt idx="51304">
                  <c:v>1.80058458463774E-4</c:v>
                </c:pt>
                <c:pt idx="51305">
                  <c:v>1.45727884378136E-6</c:v>
                </c:pt>
                <c:pt idx="51306">
                  <c:v>1.90839605390373E-4</c:v>
                </c:pt>
                <c:pt idx="51307">
                  <c:v>2.10141812543665E-2</c:v>
                </c:pt>
                <c:pt idx="51308">
                  <c:v>4.6490015882015802E-3</c:v>
                </c:pt>
                <c:pt idx="51309">
                  <c:v>3.5174262678324498E-4</c:v>
                </c:pt>
                <c:pt idx="51310">
                  <c:v>2.0780797493299299E-4</c:v>
                </c:pt>
                <c:pt idx="51311">
                  <c:v>3.7386757286025999E-4</c:v>
                </c:pt>
                <c:pt idx="51312">
                  <c:v>1.7867675840542899E-4</c:v>
                </c:pt>
                <c:pt idx="51313">
                  <c:v>3.5718169079090097E-2</c:v>
                </c:pt>
                <c:pt idx="51314">
                  <c:v>0.80534065669310895</c:v>
                </c:pt>
                <c:pt idx="51315">
                  <c:v>2.3107912312474899E-3</c:v>
                </c:pt>
                <c:pt idx="51316">
                  <c:v>2.50602805954729E-4</c:v>
                </c:pt>
                <c:pt idx="51317">
                  <c:v>3.6393176749495302E-4</c:v>
                </c:pt>
                <c:pt idx="51318">
                  <c:v>1.4920400624464399E-4</c:v>
                </c:pt>
                <c:pt idx="51319">
                  <c:v>5.6110229706739603E-4</c:v>
                </c:pt>
                <c:pt idx="51320">
                  <c:v>4.8025491975275296E-3</c:v>
                </c:pt>
                <c:pt idx="51321">
                  <c:v>6.65867259991554E-4</c:v>
                </c:pt>
                <c:pt idx="51322">
                  <c:v>1.7876918944106702E-5</c:v>
                </c:pt>
                <c:pt idx="51323">
                  <c:v>1.50008323274237E-4</c:v>
                </c:pt>
                <c:pt idx="51324">
                  <c:v>4.8100756619712899E-3</c:v>
                </c:pt>
                <c:pt idx="51325">
                  <c:v>4.9282800292494995E-4</c:v>
                </c:pt>
                <c:pt idx="51326">
                  <c:v>1.21114345827836E-2</c:v>
                </c:pt>
                <c:pt idx="51327">
                  <c:v>6.3125249137862003E-3</c:v>
                </c:pt>
                <c:pt idx="51328">
                  <c:v>7.5762334725284095E-5</c:v>
                </c:pt>
                <c:pt idx="51329">
                  <c:v>5.4241536756389401E-4</c:v>
                </c:pt>
                <c:pt idx="51330">
                  <c:v>2.9409921216244798E-2</c:v>
                </c:pt>
                <c:pt idx="51331">
                  <c:v>1.9431422713180901E-3</c:v>
                </c:pt>
                <c:pt idx="51332">
                  <c:v>1.8445806241503401E-3</c:v>
                </c:pt>
                <c:pt idx="51333">
                  <c:v>7.5459898572054001E-4</c:v>
                </c:pt>
                <c:pt idx="51334">
                  <c:v>1.75643956036114E-4</c:v>
                </c:pt>
                <c:pt idx="51335">
                  <c:v>3.7417589918528198E-4</c:v>
                </c:pt>
                <c:pt idx="51336">
                  <c:v>2.7972400942937199E-3</c:v>
                </c:pt>
                <c:pt idx="51337">
                  <c:v>4.1151376269581098E-4</c:v>
                </c:pt>
                <c:pt idx="51338">
                  <c:v>1.9824339656866101E-4</c:v>
                </c:pt>
                <c:pt idx="51339">
                  <c:v>1.2212735838476E-3</c:v>
                </c:pt>
                <c:pt idx="51340">
                  <c:v>7.9348136010932904E-5</c:v>
                </c:pt>
                <c:pt idx="51341">
                  <c:v>3.3316096720939201E-2</c:v>
                </c:pt>
                <c:pt idx="51342">
                  <c:v>1.9219376315147199E-3</c:v>
                </c:pt>
                <c:pt idx="51343">
                  <c:v>1.137993424485E-3</c:v>
                </c:pt>
                <c:pt idx="51344">
                  <c:v>5.2584470433534897E-4</c:v>
                </c:pt>
                <c:pt idx="51345">
                  <c:v>2.80154741009286E-3</c:v>
                </c:pt>
                <c:pt idx="51346">
                  <c:v>3.01963639139721E-4</c:v>
                </c:pt>
                <c:pt idx="51347">
                  <c:v>2.42075374929385E-2</c:v>
                </c:pt>
                <c:pt idx="51348">
                  <c:v>4.6305971922869799E-3</c:v>
                </c:pt>
                <c:pt idx="51349">
                  <c:v>3.1829500031533501E-4</c:v>
                </c:pt>
                <c:pt idx="51350">
                  <c:v>1.39954224268142E-4</c:v>
                </c:pt>
                <c:pt idx="51351">
                  <c:v>7.69597327466097E-4</c:v>
                </c:pt>
                <c:pt idx="51352">
                  <c:v>5.7919686069157804E-3</c:v>
                </c:pt>
                <c:pt idx="51353">
                  <c:v>2.56222341290173E-4</c:v>
                </c:pt>
                <c:pt idx="51354">
                  <c:v>7.7980174910595003E-3</c:v>
                </c:pt>
                <c:pt idx="51355">
                  <c:v>9.0717877337980401E-4</c:v>
                </c:pt>
                <c:pt idx="51356">
                  <c:v>2.1109482432876201E-4</c:v>
                </c:pt>
                <c:pt idx="51357">
                  <c:v>2.6018315846195898E-4</c:v>
                </c:pt>
                <c:pt idx="51358">
                  <c:v>1.17440552774661E-3</c:v>
                </c:pt>
                <c:pt idx="51359">
                  <c:v>4.5370700019800602E-4</c:v>
                </c:pt>
                <c:pt idx="51360">
                  <c:v>5.0620959462813805E-4</c:v>
                </c:pt>
                <c:pt idx="51361">
                  <c:v>3.1649764685930402E-4</c:v>
                </c:pt>
                <c:pt idx="51362">
                  <c:v>0.18480277209829299</c:v>
                </c:pt>
                <c:pt idx="51363">
                  <c:v>5.2090766675867305E-4</c:v>
                </c:pt>
                <c:pt idx="51364">
                  <c:v>5.4095409839081401E-4</c:v>
                </c:pt>
                <c:pt idx="51365">
                  <c:v>1.6570198577422501E-3</c:v>
                </c:pt>
                <c:pt idx="51366">
                  <c:v>2.09174506483829E-2</c:v>
                </c:pt>
                <c:pt idx="51367">
                  <c:v>1.6739988075743399E-4</c:v>
                </c:pt>
                <c:pt idx="51368">
                  <c:v>2.3323423041428999E-4</c:v>
                </c:pt>
                <c:pt idx="51369">
                  <c:v>2.42150683783713E-6</c:v>
                </c:pt>
                <c:pt idx="51370">
                  <c:v>2.36988113566631E-4</c:v>
                </c:pt>
                <c:pt idx="51371">
                  <c:v>4.4103342234682902E-5</c:v>
                </c:pt>
                <c:pt idx="51372">
                  <c:v>2.91469553228261E-7</c:v>
                </c:pt>
                <c:pt idx="51373">
                  <c:v>4.1540348028654801E-4</c:v>
                </c:pt>
                <c:pt idx="51374">
                  <c:v>6.7924795651640704E-6</c:v>
                </c:pt>
                <c:pt idx="51375">
                  <c:v>2.2521786378344498E-3</c:v>
                </c:pt>
                <c:pt idx="51376">
                  <c:v>8.44844663222366E-4</c:v>
                </c:pt>
                <c:pt idx="51377">
                  <c:v>2.0219085614353899E-7</c:v>
                </c:pt>
                <c:pt idx="51378">
                  <c:v>9.9326688739657297E-5</c:v>
                </c:pt>
                <c:pt idx="51379">
                  <c:v>1.4167150912973499E-3</c:v>
                </c:pt>
                <c:pt idx="51380">
                  <c:v>4.0309340647548897E-3</c:v>
                </c:pt>
                <c:pt idx="51381">
                  <c:v>8.3101334683578505E-4</c:v>
                </c:pt>
                <c:pt idx="51382">
                  <c:v>7.8396250043745799E-5</c:v>
                </c:pt>
                <c:pt idx="51383">
                  <c:v>2.88111938505977E-4</c:v>
                </c:pt>
                <c:pt idx="51384">
                  <c:v>8.1288435750747902E-5</c:v>
                </c:pt>
                <c:pt idx="51385">
                  <c:v>2.03101612085934E-3</c:v>
                </c:pt>
                <c:pt idx="51386">
                  <c:v>5.7603370323725997E-4</c:v>
                </c:pt>
                <c:pt idx="51387">
                  <c:v>2.4583771620262699E-4</c:v>
                </c:pt>
                <c:pt idx="51388">
                  <c:v>1.73209575572375E-3</c:v>
                </c:pt>
                <c:pt idx="51389">
                  <c:v>4.6679632431538499E-4</c:v>
                </c:pt>
                <c:pt idx="51390">
                  <c:v>1.3140670302769199E-6</c:v>
                </c:pt>
                <c:pt idx="51391">
                  <c:v>5.5793770949965297E-3</c:v>
                </c:pt>
                <c:pt idx="51392">
                  <c:v>3.9834934337940801E-4</c:v>
                </c:pt>
                <c:pt idx="51393">
                  <c:v>3.24820487129836E-4</c:v>
                </c:pt>
                <c:pt idx="51394">
                  <c:v>2.3502488461820299E-2</c:v>
                </c:pt>
                <c:pt idx="51395">
                  <c:v>6.9067353253721197E-3</c:v>
                </c:pt>
                <c:pt idx="51396">
                  <c:v>2.9125686637542701E-4</c:v>
                </c:pt>
                <c:pt idx="51397">
                  <c:v>3.4129174642557798E-7</c:v>
                </c:pt>
                <c:pt idx="51398">
                  <c:v>3.1081600774982001E-3</c:v>
                </c:pt>
                <c:pt idx="51399">
                  <c:v>5.8796911712210702E-5</c:v>
                </c:pt>
                <c:pt idx="51400">
                  <c:v>1.2350418495927801E-4</c:v>
                </c:pt>
                <c:pt idx="51401">
                  <c:v>1.0359424209864299E-3</c:v>
                </c:pt>
                <c:pt idx="51402">
                  <c:v>1.15120715638028E-4</c:v>
                </c:pt>
                <c:pt idx="51403">
                  <c:v>1.7531323522798899E-4</c:v>
                </c:pt>
                <c:pt idx="51404">
                  <c:v>5.3952720072933898E-2</c:v>
                </c:pt>
                <c:pt idx="51405">
                  <c:v>8.9257283681271895E-4</c:v>
                </c:pt>
                <c:pt idx="51406">
                  <c:v>1.0600461102387901E-5</c:v>
                </c:pt>
                <c:pt idx="51407">
                  <c:v>7.5719543730572497E-3</c:v>
                </c:pt>
                <c:pt idx="51408">
                  <c:v>3.2461401984958701E-3</c:v>
                </c:pt>
                <c:pt idx="51409">
                  <c:v>2.5105767218349003E-4</c:v>
                </c:pt>
                <c:pt idx="51410">
                  <c:v>3.6992418946774498E-4</c:v>
                </c:pt>
                <c:pt idx="51411">
                  <c:v>1.29259593209132E-2</c:v>
                </c:pt>
                <c:pt idx="51412">
                  <c:v>0.12073944162235301</c:v>
                </c:pt>
                <c:pt idx="51413">
                  <c:v>1.2750001346304099E-4</c:v>
                </c:pt>
                <c:pt idx="51414">
                  <c:v>0.102043470746674</c:v>
                </c:pt>
                <c:pt idx="51415">
                  <c:v>3.0516524035294802E-2</c:v>
                </c:pt>
                <c:pt idx="51416">
                  <c:v>1.26556852741385E-2</c:v>
                </c:pt>
                <c:pt idx="51417">
                  <c:v>1.7962464546625101E-7</c:v>
                </c:pt>
                <c:pt idx="51418">
                  <c:v>6.4428173610425201E-4</c:v>
                </c:pt>
                <c:pt idx="51419">
                  <c:v>2.9388476917824001E-3</c:v>
                </c:pt>
                <c:pt idx="51420">
                  <c:v>1.6402446568740701E-4</c:v>
                </c:pt>
                <c:pt idx="51421">
                  <c:v>2.2160795195581501E-3</c:v>
                </c:pt>
                <c:pt idx="51422">
                  <c:v>4.6150204489200401E-3</c:v>
                </c:pt>
                <c:pt idx="51423">
                  <c:v>2.07674883424778E-4</c:v>
                </c:pt>
                <c:pt idx="51424">
                  <c:v>1.16634252737909E-2</c:v>
                </c:pt>
                <c:pt idx="51425">
                  <c:v>2.2546634449021499E-3</c:v>
                </c:pt>
                <c:pt idx="51426">
                  <c:v>2.7195182555298398E-7</c:v>
                </c:pt>
                <c:pt idx="51427">
                  <c:v>1.14129396777987E-3</c:v>
                </c:pt>
                <c:pt idx="51428">
                  <c:v>1.48992435608957E-3</c:v>
                </c:pt>
                <c:pt idx="51429">
                  <c:v>3.1180885532712001E-4</c:v>
                </c:pt>
                <c:pt idx="51430">
                  <c:v>7.2659086537100602E-5</c:v>
                </c:pt>
                <c:pt idx="51431">
                  <c:v>1.07779019050049E-2</c:v>
                </c:pt>
                <c:pt idx="51432">
                  <c:v>7.1754708011468099E-6</c:v>
                </c:pt>
                <c:pt idx="51433">
                  <c:v>1.1198352769134399E-3</c:v>
                </c:pt>
                <c:pt idx="51434">
                  <c:v>5.0005913349083801E-3</c:v>
                </c:pt>
                <c:pt idx="51435">
                  <c:v>3.8640918923303201E-4</c:v>
                </c:pt>
                <c:pt idx="51436">
                  <c:v>7.6414181980275196E-7</c:v>
                </c:pt>
                <c:pt idx="51437">
                  <c:v>6.4301211754476699E-3</c:v>
                </c:pt>
                <c:pt idx="51438">
                  <c:v>9.805868858706109E-4</c:v>
                </c:pt>
                <c:pt idx="51439">
                  <c:v>5.5009528288649396E-7</c:v>
                </c:pt>
                <c:pt idx="51440">
                  <c:v>6.7660191298885702E-4</c:v>
                </c:pt>
                <c:pt idx="51441">
                  <c:v>1.1631332264169E-4</c:v>
                </c:pt>
                <c:pt idx="51442">
                  <c:v>4.55619738348381E-5</c:v>
                </c:pt>
                <c:pt idx="51443">
                  <c:v>4.5555118057773002E-4</c:v>
                </c:pt>
                <c:pt idx="51444">
                  <c:v>2.0143674622717898E-2</c:v>
                </c:pt>
                <c:pt idx="51445">
                  <c:v>1.39103884205075E-4</c:v>
                </c:pt>
                <c:pt idx="51446">
                  <c:v>1.6400796253320099E-3</c:v>
                </c:pt>
                <c:pt idx="51447">
                  <c:v>7.5561917465218404E-7</c:v>
                </c:pt>
                <c:pt idx="51448">
                  <c:v>4.46086541921585E-3</c:v>
                </c:pt>
                <c:pt idx="51449">
                  <c:v>8.6298752501152407E-5</c:v>
                </c:pt>
                <c:pt idx="51450">
                  <c:v>1.7648174045855499E-2</c:v>
                </c:pt>
                <c:pt idx="51451">
                  <c:v>4.2509442797530002E-7</c:v>
                </c:pt>
                <c:pt idx="51452">
                  <c:v>2.6960435588694299E-3</c:v>
                </c:pt>
                <c:pt idx="51453">
                  <c:v>9.1559991877684799E-5</c:v>
                </c:pt>
                <c:pt idx="51454">
                  <c:v>1.23904046122834E-4</c:v>
                </c:pt>
                <c:pt idx="51455">
                  <c:v>6.8706765554194795E-4</c:v>
                </c:pt>
                <c:pt idx="51456">
                  <c:v>1.3717693700792E-3</c:v>
                </c:pt>
                <c:pt idx="51457">
                  <c:v>2.6547018591775201E-3</c:v>
                </c:pt>
                <c:pt idx="51458">
                  <c:v>6.7658560260410697E-4</c:v>
                </c:pt>
                <c:pt idx="51459">
                  <c:v>3.05691340861419E-2</c:v>
                </c:pt>
                <c:pt idx="51460">
                  <c:v>2.7421927271447798E-4</c:v>
                </c:pt>
                <c:pt idx="51461">
                  <c:v>1.9144751968294801E-4</c:v>
                </c:pt>
                <c:pt idx="51462">
                  <c:v>1.3407518203563801E-3</c:v>
                </c:pt>
                <c:pt idx="51463">
                  <c:v>7.1643968842286204E-4</c:v>
                </c:pt>
                <c:pt idx="51464">
                  <c:v>0.99189747882374901</c:v>
                </c:pt>
                <c:pt idx="51465">
                  <c:v>1.2984042592344299E-3</c:v>
                </c:pt>
                <c:pt idx="51466">
                  <c:v>0.39824938800586501</c:v>
                </c:pt>
                <c:pt idx="51467">
                  <c:v>7.1439670162660599E-3</c:v>
                </c:pt>
                <c:pt idx="51468">
                  <c:v>1.48872709824274E-6</c:v>
                </c:pt>
                <c:pt idx="51469">
                  <c:v>1.7588216269489E-3</c:v>
                </c:pt>
                <c:pt idx="51470">
                  <c:v>7.6779623349868106E-5</c:v>
                </c:pt>
                <c:pt idx="51471">
                  <c:v>2.2419092070432101E-3</c:v>
                </c:pt>
                <c:pt idx="51472">
                  <c:v>4.3393149151186298E-5</c:v>
                </c:pt>
                <c:pt idx="51473">
                  <c:v>7.7127780332439796E-3</c:v>
                </c:pt>
                <c:pt idx="51474">
                  <c:v>3.4446563530235002E-4</c:v>
                </c:pt>
                <c:pt idx="51475">
                  <c:v>4.1099933553672498E-4</c:v>
                </c:pt>
                <c:pt idx="51476">
                  <c:v>4.8633177775687399E-4</c:v>
                </c:pt>
                <c:pt idx="51477">
                  <c:v>1.48377073461442E-4</c:v>
                </c:pt>
                <c:pt idx="51478">
                  <c:v>1.6612705293882798E-2</c:v>
                </c:pt>
                <c:pt idx="51479">
                  <c:v>5.9006946635658001E-3</c:v>
                </c:pt>
                <c:pt idx="51480">
                  <c:v>5.9586863894760895E-4</c:v>
                </c:pt>
                <c:pt idx="51481">
                  <c:v>2.26297895501715E-4</c:v>
                </c:pt>
                <c:pt idx="51482">
                  <c:v>1.1512823529274E-3</c:v>
                </c:pt>
                <c:pt idx="51483">
                  <c:v>3.3950888299835302E-7</c:v>
                </c:pt>
                <c:pt idx="51484">
                  <c:v>7.6875196104705104E-3</c:v>
                </c:pt>
                <c:pt idx="51485">
                  <c:v>8.88355922516809E-4</c:v>
                </c:pt>
                <c:pt idx="51486">
                  <c:v>1.21868578321448E-3</c:v>
                </c:pt>
                <c:pt idx="51487">
                  <c:v>2.5534725682751599E-2</c:v>
                </c:pt>
                <c:pt idx="51488">
                  <c:v>3.4725738504493599E-3</c:v>
                </c:pt>
                <c:pt idx="51489">
                  <c:v>6.4817870230327902E-4</c:v>
                </c:pt>
                <c:pt idx="51490">
                  <c:v>9.5194266935960704E-3</c:v>
                </c:pt>
                <c:pt idx="51491">
                  <c:v>3.8405008659066998E-3</c:v>
                </c:pt>
                <c:pt idx="51492">
                  <c:v>2.94984717264145E-3</c:v>
                </c:pt>
                <c:pt idx="51493">
                  <c:v>7.1622753165526893E-5</c:v>
                </c:pt>
                <c:pt idx="51494">
                  <c:v>8.3988922022043295E-3</c:v>
                </c:pt>
                <c:pt idx="51495">
                  <c:v>6.0545112161980797E-3</c:v>
                </c:pt>
                <c:pt idx="51496">
                  <c:v>2.29303817821892E-4</c:v>
                </c:pt>
                <c:pt idx="51497">
                  <c:v>2.6919268458983101E-2</c:v>
                </c:pt>
                <c:pt idx="51498">
                  <c:v>2.7086152667357E-4</c:v>
                </c:pt>
                <c:pt idx="51499">
                  <c:v>3.37784867283453E-3</c:v>
                </c:pt>
                <c:pt idx="51500">
                  <c:v>1.65650267163718E-4</c:v>
                </c:pt>
                <c:pt idx="51501">
                  <c:v>1.8531857455148602E-2</c:v>
                </c:pt>
                <c:pt idx="51502">
                  <c:v>6.2185003874464899E-3</c:v>
                </c:pt>
                <c:pt idx="51503">
                  <c:v>2.8790025583463101E-2</c:v>
                </c:pt>
                <c:pt idx="51504">
                  <c:v>1.3685907626831101E-3</c:v>
                </c:pt>
                <c:pt idx="51505">
                  <c:v>1.80959904477662E-3</c:v>
                </c:pt>
                <c:pt idx="51506">
                  <c:v>1.14521406234101E-3</c:v>
                </c:pt>
                <c:pt idx="51507">
                  <c:v>9.3517711051074501E-4</c:v>
                </c:pt>
                <c:pt idx="51508">
                  <c:v>7.02086612880378E-5</c:v>
                </c:pt>
                <c:pt idx="51509">
                  <c:v>5.6247021808554903E-7</c:v>
                </c:pt>
                <c:pt idx="51510">
                  <c:v>7.5076384599914101E-3</c:v>
                </c:pt>
                <c:pt idx="51511">
                  <c:v>8.3061109270392199E-4</c:v>
                </c:pt>
                <c:pt idx="51512">
                  <c:v>3.8829341428497102E-4</c:v>
                </c:pt>
                <c:pt idx="51513">
                  <c:v>1.04328925904934E-2</c:v>
                </c:pt>
                <c:pt idx="51514">
                  <c:v>9.9670764193653805E-5</c:v>
                </c:pt>
                <c:pt idx="51515">
                  <c:v>1.8515241901499E-4</c:v>
                </c:pt>
                <c:pt idx="51516">
                  <c:v>8.5071810843051596E-5</c:v>
                </c:pt>
                <c:pt idx="51517">
                  <c:v>2.1532709068198299E-4</c:v>
                </c:pt>
                <c:pt idx="51518">
                  <c:v>2.26192012976403E-4</c:v>
                </c:pt>
                <c:pt idx="51519">
                  <c:v>1.49860232843999E-3</c:v>
                </c:pt>
                <c:pt idx="51520">
                  <c:v>4.1301106966309398E-3</c:v>
                </c:pt>
                <c:pt idx="51521">
                  <c:v>6.5808312036683497E-5</c:v>
                </c:pt>
                <c:pt idx="51522">
                  <c:v>2.9522740425383599E-5</c:v>
                </c:pt>
                <c:pt idx="51523">
                  <c:v>7.3158110263430798E-4</c:v>
                </c:pt>
                <c:pt idx="51524">
                  <c:v>2.20782027582464E-4</c:v>
                </c:pt>
                <c:pt idx="51525">
                  <c:v>1.2688915888513301E-4</c:v>
                </c:pt>
                <c:pt idx="51526">
                  <c:v>1.2925957854080801E-4</c:v>
                </c:pt>
                <c:pt idx="51527">
                  <c:v>1.2353724417981599E-4</c:v>
                </c:pt>
                <c:pt idx="51528">
                  <c:v>4.7784466698051802E-4</c:v>
                </c:pt>
                <c:pt idx="51529">
                  <c:v>6.1055160428641998E-7</c:v>
                </c:pt>
                <c:pt idx="51530">
                  <c:v>1.1837754250279701E-5</c:v>
                </c:pt>
                <c:pt idx="51531">
                  <c:v>1.9695024210857401E-4</c:v>
                </c:pt>
                <c:pt idx="51532">
                  <c:v>2.9915477410180001E-4</c:v>
                </c:pt>
                <c:pt idx="51533">
                  <c:v>2.4514781899644999E-3</c:v>
                </c:pt>
                <c:pt idx="51534">
                  <c:v>1.5019594236541499E-3</c:v>
                </c:pt>
                <c:pt idx="51535">
                  <c:v>1.2771583160447401E-4</c:v>
                </c:pt>
                <c:pt idx="51536">
                  <c:v>1.0352224550989799E-3</c:v>
                </c:pt>
                <c:pt idx="51537">
                  <c:v>2.66731423292354E-4</c:v>
                </c:pt>
                <c:pt idx="51538">
                  <c:v>5.8553980786698002E-3</c:v>
                </c:pt>
                <c:pt idx="51539">
                  <c:v>4.14496232566414E-7</c:v>
                </c:pt>
                <c:pt idx="51540">
                  <c:v>1.21477971260848E-6</c:v>
                </c:pt>
                <c:pt idx="51541">
                  <c:v>2.16891531540513E-4</c:v>
                </c:pt>
                <c:pt idx="51542">
                  <c:v>1.9141318415950701E-4</c:v>
                </c:pt>
                <c:pt idx="51543">
                  <c:v>1.28028552006452E-3</c:v>
                </c:pt>
                <c:pt idx="51544">
                  <c:v>6.25673488317201E-5</c:v>
                </c:pt>
                <c:pt idx="51545">
                  <c:v>4.6526822276747399E-5</c:v>
                </c:pt>
                <c:pt idx="51546">
                  <c:v>9.9108174611434192E-3</c:v>
                </c:pt>
                <c:pt idx="51547">
                  <c:v>2.05934335582359E-4</c:v>
                </c:pt>
                <c:pt idx="51548">
                  <c:v>1.13012043879606E-6</c:v>
                </c:pt>
                <c:pt idx="51549">
                  <c:v>5.3398041315306901E-5</c:v>
                </c:pt>
                <c:pt idx="51550">
                  <c:v>9.4973701614749304E-4</c:v>
                </c:pt>
                <c:pt idx="51551">
                  <c:v>3.8611339751830399E-3</c:v>
                </c:pt>
                <c:pt idx="51552">
                  <c:v>1.2781590633110899E-3</c:v>
                </c:pt>
                <c:pt idx="51553">
                  <c:v>8.2792591536321597E-3</c:v>
                </c:pt>
                <c:pt idx="51554">
                  <c:v>5.5638233434320796E-7</c:v>
                </c:pt>
                <c:pt idx="51555">
                  <c:v>2.0250482928472601E-3</c:v>
                </c:pt>
                <c:pt idx="51556">
                  <c:v>1.60014941012295E-6</c:v>
                </c:pt>
                <c:pt idx="51557">
                  <c:v>1.00640377910484E-3</c:v>
                </c:pt>
                <c:pt idx="51558">
                  <c:v>9.9938139980303503E-5</c:v>
                </c:pt>
                <c:pt idx="51559">
                  <c:v>1.8321289804634001E-3</c:v>
                </c:pt>
                <c:pt idx="51560">
                  <c:v>3.6425755283427401E-4</c:v>
                </c:pt>
                <c:pt idx="51561">
                  <c:v>1.8271046011859901E-3</c:v>
                </c:pt>
                <c:pt idx="51562">
                  <c:v>6.0908297360428498E-3</c:v>
                </c:pt>
                <c:pt idx="51563">
                  <c:v>3.42045055355559E-7</c:v>
                </c:pt>
                <c:pt idx="51564">
                  <c:v>3.7052666403787899E-7</c:v>
                </c:pt>
                <c:pt idx="51565">
                  <c:v>7.7057661595167299E-3</c:v>
                </c:pt>
                <c:pt idx="51566">
                  <c:v>4.1222412574655001E-7</c:v>
                </c:pt>
                <c:pt idx="51567">
                  <c:v>1.1421136059184501E-4</c:v>
                </c:pt>
                <c:pt idx="51568">
                  <c:v>1.7627251199359899E-4</c:v>
                </c:pt>
                <c:pt idx="51569">
                  <c:v>5.21555851576825E-5</c:v>
                </c:pt>
                <c:pt idx="51570">
                  <c:v>8.9552396408957794E-3</c:v>
                </c:pt>
                <c:pt idx="51571">
                  <c:v>2.7238986620817698E-3</c:v>
                </c:pt>
                <c:pt idx="51572">
                  <c:v>1.1186278169812299E-3</c:v>
                </c:pt>
                <c:pt idx="51573">
                  <c:v>4.7709305124035203E-3</c:v>
                </c:pt>
                <c:pt idx="51574">
                  <c:v>4.5646302224865702E-5</c:v>
                </c:pt>
                <c:pt idx="51575">
                  <c:v>2.5037712837646E-3</c:v>
                </c:pt>
                <c:pt idx="51576">
                  <c:v>4.7074037200482899E-3</c:v>
                </c:pt>
                <c:pt idx="51577">
                  <c:v>1.4077316378116399E-4</c:v>
                </c:pt>
                <c:pt idx="51578">
                  <c:v>2.0081575468021001E-3</c:v>
                </c:pt>
                <c:pt idx="51579">
                  <c:v>1.1857807441404901E-5</c:v>
                </c:pt>
                <c:pt idx="51580">
                  <c:v>1.85503326553966E-4</c:v>
                </c:pt>
                <c:pt idx="51581">
                  <c:v>3.0564654640481302E-4</c:v>
                </c:pt>
                <c:pt idx="51582">
                  <c:v>3.66669621077389E-5</c:v>
                </c:pt>
                <c:pt idx="51583">
                  <c:v>2.32850394432732E-4</c:v>
                </c:pt>
                <c:pt idx="51584">
                  <c:v>8.1865584666598401E-4</c:v>
                </c:pt>
                <c:pt idx="51585">
                  <c:v>3.4944868704988E-3</c:v>
                </c:pt>
                <c:pt idx="51586">
                  <c:v>1.05162718029603E-4</c:v>
                </c:pt>
                <c:pt idx="51587">
                  <c:v>2.5418784692675701E-3</c:v>
                </c:pt>
                <c:pt idx="51588">
                  <c:v>1.8153937236507899E-2</c:v>
                </c:pt>
                <c:pt idx="51589">
                  <c:v>2.5156541542369101E-3</c:v>
                </c:pt>
                <c:pt idx="51590">
                  <c:v>6.2587245636716604E-4</c:v>
                </c:pt>
                <c:pt idx="51591">
                  <c:v>4.8680256322740801E-4</c:v>
                </c:pt>
                <c:pt idx="51592">
                  <c:v>2.4949056162533798E-4</c:v>
                </c:pt>
                <c:pt idx="51593">
                  <c:v>6.65249357428033E-5</c:v>
                </c:pt>
                <c:pt idx="51594">
                  <c:v>2.7157130967530001E-7</c:v>
                </c:pt>
                <c:pt idx="51595">
                  <c:v>2.8452164793973402E-4</c:v>
                </c:pt>
                <c:pt idx="51596">
                  <c:v>7.0474993228618402E-3</c:v>
                </c:pt>
                <c:pt idx="51597">
                  <c:v>3.4430539041175798E-4</c:v>
                </c:pt>
                <c:pt idx="51598">
                  <c:v>1.05804324852261E-2</c:v>
                </c:pt>
                <c:pt idx="51599">
                  <c:v>4.7646625355495602E-5</c:v>
                </c:pt>
                <c:pt idx="51600">
                  <c:v>3.7867696684511302E-4</c:v>
                </c:pt>
                <c:pt idx="51601">
                  <c:v>6.1222388695919899E-3</c:v>
                </c:pt>
                <c:pt idx="51602">
                  <c:v>6.8720202545650803E-4</c:v>
                </c:pt>
                <c:pt idx="51603">
                  <c:v>2.2361102719623799E-7</c:v>
                </c:pt>
                <c:pt idx="51604">
                  <c:v>5.7254262358353498E-5</c:v>
                </c:pt>
                <c:pt idx="51605">
                  <c:v>5.6728151049319601E-3</c:v>
                </c:pt>
                <c:pt idx="51606">
                  <c:v>7.7652859919018005E-7</c:v>
                </c:pt>
                <c:pt idx="51607">
                  <c:v>3.1432529368450001E-4</c:v>
                </c:pt>
                <c:pt idx="51608">
                  <c:v>3.4452166044772302E-4</c:v>
                </c:pt>
                <c:pt idx="51609">
                  <c:v>1.02102920743446E-4</c:v>
                </c:pt>
                <c:pt idx="51610">
                  <c:v>7.0591110512279601E-3</c:v>
                </c:pt>
                <c:pt idx="51611">
                  <c:v>6.1177444137599599E-3</c:v>
                </c:pt>
                <c:pt idx="51612">
                  <c:v>4.5016240535972101E-3</c:v>
                </c:pt>
                <c:pt idx="51613">
                  <c:v>8.8370083463030504E-4</c:v>
                </c:pt>
                <c:pt idx="51614">
                  <c:v>3.47936015701411E-3</c:v>
                </c:pt>
                <c:pt idx="51615">
                  <c:v>2.0527891525033599E-2</c:v>
                </c:pt>
                <c:pt idx="51616">
                  <c:v>5.6477455904826099E-3</c:v>
                </c:pt>
                <c:pt idx="51617">
                  <c:v>1.36011960068224E-3</c:v>
                </c:pt>
                <c:pt idx="51618">
                  <c:v>1.4112765103669199E-2</c:v>
                </c:pt>
                <c:pt idx="51619">
                  <c:v>3.27594325141303E-4</c:v>
                </c:pt>
                <c:pt idx="51620">
                  <c:v>7.0497551139114795E-2</c:v>
                </c:pt>
                <c:pt idx="51621">
                  <c:v>3.3107865426711602E-4</c:v>
                </c:pt>
                <c:pt idx="51622">
                  <c:v>1.3675849913481601E-4</c:v>
                </c:pt>
                <c:pt idx="51623">
                  <c:v>5.3203182685631597E-3</c:v>
                </c:pt>
                <c:pt idx="51624">
                  <c:v>6.5979784057437505E-5</c:v>
                </c:pt>
                <c:pt idx="51625">
                  <c:v>6.0059340164943497E-5</c:v>
                </c:pt>
                <c:pt idx="51626">
                  <c:v>5.8907064127398804E-3</c:v>
                </c:pt>
                <c:pt idx="51627">
                  <c:v>6.0227727207639E-3</c:v>
                </c:pt>
                <c:pt idx="51628">
                  <c:v>1.8986065420238201E-3</c:v>
                </c:pt>
                <c:pt idx="51629">
                  <c:v>3.8547444174460402E-3</c:v>
                </c:pt>
                <c:pt idx="51630">
                  <c:v>9.5178511083918001E-5</c:v>
                </c:pt>
                <c:pt idx="51631">
                  <c:v>3.4197193901669598E-6</c:v>
                </c:pt>
                <c:pt idx="51632">
                  <c:v>2.9009900692600999E-4</c:v>
                </c:pt>
                <c:pt idx="51633">
                  <c:v>1.45212682049291E-2</c:v>
                </c:pt>
                <c:pt idx="51634">
                  <c:v>1.4175196844568499E-4</c:v>
                </c:pt>
                <c:pt idx="51635">
                  <c:v>1.43555051155414E-3</c:v>
                </c:pt>
                <c:pt idx="51636">
                  <c:v>1.6221022285777299E-4</c:v>
                </c:pt>
                <c:pt idx="51637">
                  <c:v>2.6555439736769402E-4</c:v>
                </c:pt>
                <c:pt idx="51638">
                  <c:v>1.34703792545307E-2</c:v>
                </c:pt>
                <c:pt idx="51639">
                  <c:v>7.0140729872587696E-4</c:v>
                </c:pt>
                <c:pt idx="51640">
                  <c:v>8.0827078913422599E-4</c:v>
                </c:pt>
                <c:pt idx="51641">
                  <c:v>4.8619194033453102E-4</c:v>
                </c:pt>
                <c:pt idx="51642">
                  <c:v>3.2454215988802999E-4</c:v>
                </c:pt>
                <c:pt idx="51643">
                  <c:v>1.3060131624888899E-4</c:v>
                </c:pt>
                <c:pt idx="51644">
                  <c:v>1.0682798791245501E-5</c:v>
                </c:pt>
                <c:pt idx="51645">
                  <c:v>1.6564189773223201E-2</c:v>
                </c:pt>
                <c:pt idx="51646">
                  <c:v>1.9268702263944601E-2</c:v>
                </c:pt>
                <c:pt idx="51647">
                  <c:v>3.4296009904881303E-5</c:v>
                </c:pt>
                <c:pt idx="51648">
                  <c:v>1.7736531018985299E-4</c:v>
                </c:pt>
                <c:pt idx="51649">
                  <c:v>4.6834058401841201E-3</c:v>
                </c:pt>
                <c:pt idx="51650">
                  <c:v>1.69586282403435E-4</c:v>
                </c:pt>
                <c:pt idx="51651">
                  <c:v>2.5987658800327398E-6</c:v>
                </c:pt>
                <c:pt idx="51652">
                  <c:v>1.0524504283267199E-3</c:v>
                </c:pt>
                <c:pt idx="51653">
                  <c:v>3.4120336117597601E-3</c:v>
                </c:pt>
                <c:pt idx="51654">
                  <c:v>4.1335715336289302E-4</c:v>
                </c:pt>
                <c:pt idx="51655">
                  <c:v>2.11266641212362E-3</c:v>
                </c:pt>
                <c:pt idx="51656">
                  <c:v>3.80043141861614E-3</c:v>
                </c:pt>
                <c:pt idx="51657">
                  <c:v>2.0832473489275401E-4</c:v>
                </c:pt>
                <c:pt idx="51658">
                  <c:v>1.1443960865317299E-3</c:v>
                </c:pt>
                <c:pt idx="51659">
                  <c:v>4.5099881021350201E-4</c:v>
                </c:pt>
                <c:pt idx="51660">
                  <c:v>4.74008472682682E-5</c:v>
                </c:pt>
                <c:pt idx="51661">
                  <c:v>2.8081590829865299E-4</c:v>
                </c:pt>
                <c:pt idx="51662">
                  <c:v>8.1171003563247298E-4</c:v>
                </c:pt>
                <c:pt idx="51663">
                  <c:v>1.5512793733763201E-4</c:v>
                </c:pt>
                <c:pt idx="51664">
                  <c:v>5.2313934033877696E-4</c:v>
                </c:pt>
                <c:pt idx="51665">
                  <c:v>9.7045620638758195E-3</c:v>
                </c:pt>
                <c:pt idx="51666">
                  <c:v>1.3944327679336401E-6</c:v>
                </c:pt>
                <c:pt idx="51667">
                  <c:v>4.6944814067908299E-4</c:v>
                </c:pt>
                <c:pt idx="51668">
                  <c:v>4.1345529833926101E-2</c:v>
                </c:pt>
                <c:pt idx="51669">
                  <c:v>4.97975341331236E-3</c:v>
                </c:pt>
                <c:pt idx="51670">
                  <c:v>8.4418965381800395E-3</c:v>
                </c:pt>
                <c:pt idx="51671">
                  <c:v>3.3134427485442102E-6</c:v>
                </c:pt>
                <c:pt idx="51672">
                  <c:v>2.4176112736993002E-7</c:v>
                </c:pt>
                <c:pt idx="51673">
                  <c:v>3.7046597544253298E-3</c:v>
                </c:pt>
                <c:pt idx="51674">
                  <c:v>1.3584544111949599E-2</c:v>
                </c:pt>
                <c:pt idx="51675">
                  <c:v>1.22215056199167E-3</c:v>
                </c:pt>
                <c:pt idx="51676">
                  <c:v>1.25597127721448E-4</c:v>
                </c:pt>
                <c:pt idx="51677">
                  <c:v>3.3366145258785003E-4</c:v>
                </c:pt>
                <c:pt idx="51678">
                  <c:v>1.9454123078652201E-4</c:v>
                </c:pt>
                <c:pt idx="51679">
                  <c:v>1.4961570237398199E-3</c:v>
                </c:pt>
                <c:pt idx="51680">
                  <c:v>3.07726626730347E-2</c:v>
                </c:pt>
                <c:pt idx="51681">
                  <c:v>3.2640418438137603E-4</c:v>
                </c:pt>
                <c:pt idx="51682">
                  <c:v>1.0115978700336899E-4</c:v>
                </c:pt>
                <c:pt idx="51683">
                  <c:v>2.2411525137758098E-3</c:v>
                </c:pt>
                <c:pt idx="51684">
                  <c:v>5.5767099766392903E-4</c:v>
                </c:pt>
                <c:pt idx="51685">
                  <c:v>2.3628573580085602E-3</c:v>
                </c:pt>
                <c:pt idx="51686">
                  <c:v>2.44311450762335E-2</c:v>
                </c:pt>
                <c:pt idx="51687">
                  <c:v>2.0936874729854599E-4</c:v>
                </c:pt>
                <c:pt idx="51688">
                  <c:v>4.90690311699102E-5</c:v>
                </c:pt>
                <c:pt idx="51689">
                  <c:v>1.55383981267069E-4</c:v>
                </c:pt>
                <c:pt idx="51690">
                  <c:v>3.95752743335234E-4</c:v>
                </c:pt>
                <c:pt idx="51691">
                  <c:v>1.79560419982518E-4</c:v>
                </c:pt>
                <c:pt idx="51692">
                  <c:v>1.4370449498427001E-3</c:v>
                </c:pt>
                <c:pt idx="51693">
                  <c:v>1.55405097327212E-4</c:v>
                </c:pt>
                <c:pt idx="51694">
                  <c:v>8.0585190779392706E-5</c:v>
                </c:pt>
                <c:pt idx="51695">
                  <c:v>2.46701640545403E-3</c:v>
                </c:pt>
                <c:pt idx="51696">
                  <c:v>7.4080276240939203E-5</c:v>
                </c:pt>
                <c:pt idx="51697">
                  <c:v>2.1556918687868501E-4</c:v>
                </c:pt>
                <c:pt idx="51698">
                  <c:v>2.7692852518501799E-4</c:v>
                </c:pt>
                <c:pt idx="51699">
                  <c:v>2.3384519416452202E-3</c:v>
                </c:pt>
                <c:pt idx="51700">
                  <c:v>6.6608757026271898E-4</c:v>
                </c:pt>
                <c:pt idx="51701">
                  <c:v>2.6435721959919499E-3</c:v>
                </c:pt>
                <c:pt idx="51702">
                  <c:v>9.7602055030853198E-5</c:v>
                </c:pt>
                <c:pt idx="51703">
                  <c:v>2.9094081011390901E-4</c:v>
                </c:pt>
                <c:pt idx="51704">
                  <c:v>9.3290029115848899E-4</c:v>
                </c:pt>
                <c:pt idx="51705">
                  <c:v>3.4716941534554601E-3</c:v>
                </c:pt>
                <c:pt idx="51706">
                  <c:v>2.2179482165261099E-3</c:v>
                </c:pt>
                <c:pt idx="51707">
                  <c:v>2.7922512166403302E-3</c:v>
                </c:pt>
                <c:pt idx="51708">
                  <c:v>4.8740368025889796E-3</c:v>
                </c:pt>
                <c:pt idx="51709">
                  <c:v>1.3870036688684801E-2</c:v>
                </c:pt>
                <c:pt idx="51710">
                  <c:v>1.6650595324091E-7</c:v>
                </c:pt>
                <c:pt idx="51711">
                  <c:v>3.8721310320041102E-4</c:v>
                </c:pt>
                <c:pt idx="51712">
                  <c:v>8.8525971326257406E-5</c:v>
                </c:pt>
                <c:pt idx="51713">
                  <c:v>2.25038928518157E-4</c:v>
                </c:pt>
                <c:pt idx="51714">
                  <c:v>5.5913431488334497E-7</c:v>
                </c:pt>
                <c:pt idx="51715">
                  <c:v>1.01991020863283E-2</c:v>
                </c:pt>
                <c:pt idx="51716">
                  <c:v>2.1043608318658001E-4</c:v>
                </c:pt>
                <c:pt idx="51717">
                  <c:v>2.7798788449837201E-3</c:v>
                </c:pt>
                <c:pt idx="51718">
                  <c:v>3.7560823565454902E-3</c:v>
                </c:pt>
                <c:pt idx="51719">
                  <c:v>5.5643049679854502E-4</c:v>
                </c:pt>
                <c:pt idx="51720">
                  <c:v>4.7763089023841902E-2</c:v>
                </c:pt>
                <c:pt idx="51721">
                  <c:v>8.8917735522025003E-4</c:v>
                </c:pt>
                <c:pt idx="51722">
                  <c:v>2.2960243832658599E-4</c:v>
                </c:pt>
                <c:pt idx="51723">
                  <c:v>7.6373959524738902E-5</c:v>
                </c:pt>
                <c:pt idx="51724">
                  <c:v>1.4428377256126099E-6</c:v>
                </c:pt>
                <c:pt idx="51725">
                  <c:v>6.2201513366344496E-3</c:v>
                </c:pt>
                <c:pt idx="51726">
                  <c:v>3.5999540251197499E-3</c:v>
                </c:pt>
                <c:pt idx="51727">
                  <c:v>1.9735851045552802E-3</c:v>
                </c:pt>
                <c:pt idx="51728">
                  <c:v>2.26015285199213E-4</c:v>
                </c:pt>
                <c:pt idx="51729">
                  <c:v>8.2469516115276804E-5</c:v>
                </c:pt>
                <c:pt idx="51730">
                  <c:v>8.9993884269503402E-3</c:v>
                </c:pt>
                <c:pt idx="51731">
                  <c:v>9.5476909993609201E-4</c:v>
                </c:pt>
                <c:pt idx="51732">
                  <c:v>6.0293346231309504E-3</c:v>
                </c:pt>
                <c:pt idx="51733">
                  <c:v>4.7241785568411503E-3</c:v>
                </c:pt>
                <c:pt idx="51734">
                  <c:v>5.7153231279414497E-5</c:v>
                </c:pt>
                <c:pt idx="51735">
                  <c:v>1.29997114253761E-3</c:v>
                </c:pt>
                <c:pt idx="51736">
                  <c:v>6.1929516710984198E-4</c:v>
                </c:pt>
                <c:pt idx="51737">
                  <c:v>3.3749389200484802E-3</c:v>
                </c:pt>
                <c:pt idx="51738">
                  <c:v>6.4103090278273302E-3</c:v>
                </c:pt>
                <c:pt idx="51739">
                  <c:v>1.6364633503263501E-6</c:v>
                </c:pt>
                <c:pt idx="51740">
                  <c:v>0.81393056490003701</c:v>
                </c:pt>
                <c:pt idx="51741">
                  <c:v>1.06995985777023E-6</c:v>
                </c:pt>
                <c:pt idx="51742">
                  <c:v>4.1613292026859901E-6</c:v>
                </c:pt>
                <c:pt idx="51743">
                  <c:v>3.5373247931389098E-4</c:v>
                </c:pt>
                <c:pt idx="51744">
                  <c:v>6.1107338798669004E-4</c:v>
                </c:pt>
                <c:pt idx="51745">
                  <c:v>5.09043454461023E-4</c:v>
                </c:pt>
                <c:pt idx="51746">
                  <c:v>4.2800371922499898E-3</c:v>
                </c:pt>
                <c:pt idx="51747">
                  <c:v>1.6657047053272402E-2</c:v>
                </c:pt>
                <c:pt idx="51748">
                  <c:v>1.7144331752826699E-3</c:v>
                </c:pt>
                <c:pt idx="51749">
                  <c:v>1.5258563231022E-6</c:v>
                </c:pt>
                <c:pt idx="51750">
                  <c:v>6.83807196499533E-7</c:v>
                </c:pt>
                <c:pt idx="51751">
                  <c:v>1.60579282960786E-3</c:v>
                </c:pt>
                <c:pt idx="51752">
                  <c:v>8.6689678039529399E-5</c:v>
                </c:pt>
                <c:pt idx="51753">
                  <c:v>5.1239746232817403E-3</c:v>
                </c:pt>
                <c:pt idx="51754">
                  <c:v>9.4840987920022501E-3</c:v>
                </c:pt>
                <c:pt idx="51755">
                  <c:v>7.6804645150995904E-5</c:v>
                </c:pt>
                <c:pt idx="51756">
                  <c:v>9.7572971992853795E-4</c:v>
                </c:pt>
                <c:pt idx="51757">
                  <c:v>2.0262727534299299E-4</c:v>
                </c:pt>
                <c:pt idx="51758">
                  <c:v>3.3411292165520501E-3</c:v>
                </c:pt>
                <c:pt idx="51759">
                  <c:v>2.1576882466172302E-3</c:v>
                </c:pt>
                <c:pt idx="51760">
                  <c:v>8.8220227022972999E-4</c:v>
                </c:pt>
                <c:pt idx="51761">
                  <c:v>1.9303402177190999E-3</c:v>
                </c:pt>
                <c:pt idx="51762">
                  <c:v>3.1875080125773501E-3</c:v>
                </c:pt>
                <c:pt idx="51763">
                  <c:v>3.7723284117799701E-3</c:v>
                </c:pt>
                <c:pt idx="51764">
                  <c:v>1.4675471999038499E-4</c:v>
                </c:pt>
                <c:pt idx="51765">
                  <c:v>5.8188107772137202E-5</c:v>
                </c:pt>
                <c:pt idx="51766">
                  <c:v>5.6004831617467002E-5</c:v>
                </c:pt>
                <c:pt idx="51767">
                  <c:v>3.8234523521843498E-6</c:v>
                </c:pt>
                <c:pt idx="51768">
                  <c:v>1.8462499790218201E-3</c:v>
                </c:pt>
                <c:pt idx="51769">
                  <c:v>4.8824074307147296E-3</c:v>
                </c:pt>
                <c:pt idx="51770">
                  <c:v>1.07810857170652E-2</c:v>
                </c:pt>
                <c:pt idx="51771">
                  <c:v>8.0840445247679395E-3</c:v>
                </c:pt>
                <c:pt idx="51772">
                  <c:v>3.3554268314470901E-7</c:v>
                </c:pt>
                <c:pt idx="51773">
                  <c:v>2.6770510587421598E-2</c:v>
                </c:pt>
                <c:pt idx="51774">
                  <c:v>4.9067460331471101E-3</c:v>
                </c:pt>
                <c:pt idx="51775">
                  <c:v>4.6664582989587198E-3</c:v>
                </c:pt>
                <c:pt idx="51776">
                  <c:v>3.3218745081791898E-4</c:v>
                </c:pt>
                <c:pt idx="51777">
                  <c:v>2.3191089684101401E-3</c:v>
                </c:pt>
                <c:pt idx="51778">
                  <c:v>1.03644029001175E-4</c:v>
                </c:pt>
                <c:pt idx="51779">
                  <c:v>1.4624496445727701E-6</c:v>
                </c:pt>
                <c:pt idx="51780">
                  <c:v>3.4061578627121197E-5</c:v>
                </c:pt>
                <c:pt idx="51781">
                  <c:v>3.5233100399811902E-6</c:v>
                </c:pt>
                <c:pt idx="51782">
                  <c:v>2.0614035424035499E-3</c:v>
                </c:pt>
                <c:pt idx="51783">
                  <c:v>3.76647289440537E-4</c:v>
                </c:pt>
                <c:pt idx="51784">
                  <c:v>1.9573611039257799E-7</c:v>
                </c:pt>
                <c:pt idx="51785">
                  <c:v>1.7322387187220501E-3</c:v>
                </c:pt>
                <c:pt idx="51786">
                  <c:v>1.7603970937660599E-3</c:v>
                </c:pt>
                <c:pt idx="51787">
                  <c:v>5.3893873970832301E-4</c:v>
                </c:pt>
                <c:pt idx="51788">
                  <c:v>6.0873306229426705E-4</c:v>
                </c:pt>
                <c:pt idx="51789">
                  <c:v>1.4023201469147499E-2</c:v>
                </c:pt>
                <c:pt idx="51790">
                  <c:v>6.3386040836702995E-4</c:v>
                </c:pt>
                <c:pt idx="51791">
                  <c:v>1.5294910508151401E-4</c:v>
                </c:pt>
                <c:pt idx="51792">
                  <c:v>1.6354941232051501E-2</c:v>
                </c:pt>
                <c:pt idx="51793">
                  <c:v>1.1257695200234E-3</c:v>
                </c:pt>
                <c:pt idx="51794">
                  <c:v>8.7110497360225203E-4</c:v>
                </c:pt>
                <c:pt idx="51795">
                  <c:v>2.56460799398644E-3</c:v>
                </c:pt>
                <c:pt idx="51796">
                  <c:v>1.3210199692045E-4</c:v>
                </c:pt>
                <c:pt idx="51797">
                  <c:v>8.0922270140968405E-3</c:v>
                </c:pt>
                <c:pt idx="51798">
                  <c:v>9.3344959244046099E-4</c:v>
                </c:pt>
                <c:pt idx="51799">
                  <c:v>4.5783802794743603E-3</c:v>
                </c:pt>
                <c:pt idx="51800">
                  <c:v>6.7832509773258897E-3</c:v>
                </c:pt>
                <c:pt idx="51801">
                  <c:v>1.57257738865059E-6</c:v>
                </c:pt>
                <c:pt idx="51802">
                  <c:v>4.6960263989745502E-4</c:v>
                </c:pt>
                <c:pt idx="51803">
                  <c:v>6.3707540024833303E-4</c:v>
                </c:pt>
                <c:pt idx="51804">
                  <c:v>1.6684846392740699E-3</c:v>
                </c:pt>
                <c:pt idx="51805">
                  <c:v>1.93621735839641E-4</c:v>
                </c:pt>
                <c:pt idx="51806">
                  <c:v>1.2694301264117399E-4</c:v>
                </c:pt>
                <c:pt idx="51807">
                  <c:v>7.5778618837912901E-3</c:v>
                </c:pt>
                <c:pt idx="51808">
                  <c:v>2.6268388525441301E-4</c:v>
                </c:pt>
                <c:pt idx="51809">
                  <c:v>8.84358564110721E-3</c:v>
                </c:pt>
                <c:pt idx="51810">
                  <c:v>1.1332247623831899E-3</c:v>
                </c:pt>
                <c:pt idx="51811">
                  <c:v>1.3317317950430701E-3</c:v>
                </c:pt>
                <c:pt idx="51812">
                  <c:v>6.7595547019084405E-4</c:v>
                </c:pt>
                <c:pt idx="51813">
                  <c:v>1.0670292409864E-6</c:v>
                </c:pt>
                <c:pt idx="51814">
                  <c:v>2.2569784015438298E-5</c:v>
                </c:pt>
                <c:pt idx="51815">
                  <c:v>1.68063832806808E-3</c:v>
                </c:pt>
                <c:pt idx="51816">
                  <c:v>6.2811492714780703E-4</c:v>
                </c:pt>
                <c:pt idx="51817">
                  <c:v>9.4710849171925302E-5</c:v>
                </c:pt>
                <c:pt idx="51818">
                  <c:v>1.2830161197464799E-2</c:v>
                </c:pt>
                <c:pt idx="51819">
                  <c:v>6.7363991366450507E-2</c:v>
                </c:pt>
                <c:pt idx="51820">
                  <c:v>3.5853745700276102E-5</c:v>
                </c:pt>
                <c:pt idx="51821">
                  <c:v>1.5144006520230501E-3</c:v>
                </c:pt>
                <c:pt idx="51822">
                  <c:v>5.9556827148617804E-4</c:v>
                </c:pt>
                <c:pt idx="51823">
                  <c:v>2.4379783381126501E-4</c:v>
                </c:pt>
                <c:pt idx="51824">
                  <c:v>2.6298381230750499E-3</c:v>
                </c:pt>
                <c:pt idx="51825">
                  <c:v>3.21143249189831E-3</c:v>
                </c:pt>
                <c:pt idx="51826">
                  <c:v>2.2988841430795898E-2</c:v>
                </c:pt>
                <c:pt idx="51827">
                  <c:v>3.13218390679214E-4</c:v>
                </c:pt>
                <c:pt idx="51828">
                  <c:v>2.7210748672855001E-2</c:v>
                </c:pt>
                <c:pt idx="51829">
                  <c:v>2.0276413330335601E-3</c:v>
                </c:pt>
                <c:pt idx="51830">
                  <c:v>3.1458553454438102E-3</c:v>
                </c:pt>
                <c:pt idx="51831">
                  <c:v>4.6205027722824301E-3</c:v>
                </c:pt>
                <c:pt idx="51832">
                  <c:v>2.6149651095539199E-4</c:v>
                </c:pt>
                <c:pt idx="51833">
                  <c:v>7.1475300590696202E-7</c:v>
                </c:pt>
                <c:pt idx="51834">
                  <c:v>3.85973286769958E-3</c:v>
                </c:pt>
                <c:pt idx="51835">
                  <c:v>1.5956634791804399E-4</c:v>
                </c:pt>
                <c:pt idx="51836">
                  <c:v>8.3880710313178303E-7</c:v>
                </c:pt>
                <c:pt idx="51837">
                  <c:v>1.20895150404114E-3</c:v>
                </c:pt>
                <c:pt idx="51838">
                  <c:v>1.35897797824758E-5</c:v>
                </c:pt>
                <c:pt idx="51839">
                  <c:v>5.3725851176589299E-4</c:v>
                </c:pt>
                <c:pt idx="51840">
                  <c:v>3.2596321863423803E-5</c:v>
                </c:pt>
                <c:pt idx="51841">
                  <c:v>7.5599138732616103E-3</c:v>
                </c:pt>
                <c:pt idx="51842">
                  <c:v>2.3925414556199402E-2</c:v>
                </c:pt>
                <c:pt idx="51843">
                  <c:v>3.0917924221150501E-4</c:v>
                </c:pt>
                <c:pt idx="51844">
                  <c:v>6.9507055266594397E-3</c:v>
                </c:pt>
                <c:pt idx="51845">
                  <c:v>3.3361659608370799E-3</c:v>
                </c:pt>
                <c:pt idx="51846">
                  <c:v>6.4022104396138698E-3</c:v>
                </c:pt>
                <c:pt idx="51847">
                  <c:v>1.2468110817750101E-6</c:v>
                </c:pt>
                <c:pt idx="51848">
                  <c:v>1.2135525425048E-4</c:v>
                </c:pt>
                <c:pt idx="51849">
                  <c:v>6.4321081433159398E-4</c:v>
                </c:pt>
                <c:pt idx="51850">
                  <c:v>3.6849585446858603E-2</c:v>
                </c:pt>
                <c:pt idx="51851">
                  <c:v>7.0188405544794599E-4</c:v>
                </c:pt>
                <c:pt idx="51852">
                  <c:v>3.1890677596380299E-2</c:v>
                </c:pt>
                <c:pt idx="51853">
                  <c:v>1.41154706435964E-4</c:v>
                </c:pt>
                <c:pt idx="51854">
                  <c:v>9.1274865333870801E-4</c:v>
                </c:pt>
                <c:pt idx="51855">
                  <c:v>1.1588203646732799E-2</c:v>
                </c:pt>
                <c:pt idx="51856">
                  <c:v>3.1872710712976402E-5</c:v>
                </c:pt>
                <c:pt idx="51857">
                  <c:v>1.65895285361285E-4</c:v>
                </c:pt>
                <c:pt idx="51858">
                  <c:v>6.2203914940073995E-5</c:v>
                </c:pt>
                <c:pt idx="51859">
                  <c:v>1.00171060385634E-2</c:v>
                </c:pt>
                <c:pt idx="51860">
                  <c:v>2.35576911939576E-4</c:v>
                </c:pt>
                <c:pt idx="51861">
                  <c:v>1.74113389452887E-3</c:v>
                </c:pt>
                <c:pt idx="51862">
                  <c:v>5.8246127894425103E-5</c:v>
                </c:pt>
                <c:pt idx="51863">
                  <c:v>2.7202983824823198E-5</c:v>
                </c:pt>
                <c:pt idx="51864">
                  <c:v>6.1564642989231904E-3</c:v>
                </c:pt>
                <c:pt idx="51865">
                  <c:v>3.9265270228144898E-3</c:v>
                </c:pt>
                <c:pt idx="51866">
                  <c:v>1.13769591506381E-2</c:v>
                </c:pt>
                <c:pt idx="51867">
                  <c:v>5.8582439325249897E-7</c:v>
                </c:pt>
                <c:pt idx="51868">
                  <c:v>1.6965129156433301E-5</c:v>
                </c:pt>
                <c:pt idx="51869">
                  <c:v>5.5702843503778801E-4</c:v>
                </c:pt>
                <c:pt idx="51870">
                  <c:v>1.7583055023995999E-4</c:v>
                </c:pt>
                <c:pt idx="51871">
                  <c:v>1.8283480303077301E-3</c:v>
                </c:pt>
                <c:pt idx="51872">
                  <c:v>4.0401118783354199E-3</c:v>
                </c:pt>
                <c:pt idx="51873">
                  <c:v>3.8072886869283603E-4</c:v>
                </c:pt>
                <c:pt idx="51874">
                  <c:v>1.4570675009294601E-3</c:v>
                </c:pt>
                <c:pt idx="51875">
                  <c:v>4.8998707569782999E-5</c:v>
                </c:pt>
                <c:pt idx="51876">
                  <c:v>4.8345158790557101E-7</c:v>
                </c:pt>
                <c:pt idx="51877">
                  <c:v>4.6196369580514002E-5</c:v>
                </c:pt>
                <c:pt idx="51878">
                  <c:v>1.6163316794430501E-2</c:v>
                </c:pt>
                <c:pt idx="51879">
                  <c:v>2.6045646640288002E-4</c:v>
                </c:pt>
                <c:pt idx="51880">
                  <c:v>1.90750096798257E-2</c:v>
                </c:pt>
                <c:pt idx="51881">
                  <c:v>1.3009273467081301E-2</c:v>
                </c:pt>
                <c:pt idx="51882">
                  <c:v>4.9179372881927099E-6</c:v>
                </c:pt>
                <c:pt idx="51883">
                  <c:v>3.2598031432148301E-3</c:v>
                </c:pt>
                <c:pt idx="51884">
                  <c:v>3.6703444249623502E-5</c:v>
                </c:pt>
                <c:pt idx="51885">
                  <c:v>6.3885385631398195E-4</c:v>
                </c:pt>
                <c:pt idx="51886">
                  <c:v>2.17798462040942E-3</c:v>
                </c:pt>
                <c:pt idx="51887">
                  <c:v>1.08171989719255E-2</c:v>
                </c:pt>
                <c:pt idx="51888">
                  <c:v>4.3626510430117199E-7</c:v>
                </c:pt>
                <c:pt idx="51889">
                  <c:v>9.0272188212302505E-3</c:v>
                </c:pt>
                <c:pt idx="51890">
                  <c:v>1.1048735510086399E-3</c:v>
                </c:pt>
                <c:pt idx="51891">
                  <c:v>1.8543330613628901E-2</c:v>
                </c:pt>
                <c:pt idx="51892">
                  <c:v>7.4940814353720003E-3</c:v>
                </c:pt>
                <c:pt idx="51893">
                  <c:v>1.74393397406267E-4</c:v>
                </c:pt>
                <c:pt idx="51894">
                  <c:v>2.9589000757826701E-5</c:v>
                </c:pt>
                <c:pt idx="51895">
                  <c:v>2.1262252238024602E-6</c:v>
                </c:pt>
                <c:pt idx="51896">
                  <c:v>1.3468332655863799E-3</c:v>
                </c:pt>
                <c:pt idx="51897">
                  <c:v>8.0657425401585801E-3</c:v>
                </c:pt>
                <c:pt idx="51898">
                  <c:v>1.9217101428689699E-5</c:v>
                </c:pt>
                <c:pt idx="51899">
                  <c:v>5.6437242900507197E-3</c:v>
                </c:pt>
                <c:pt idx="51900">
                  <c:v>6.7212168961409401E-7</c:v>
                </c:pt>
                <c:pt idx="51901">
                  <c:v>7.5023225993031498E-7</c:v>
                </c:pt>
                <c:pt idx="51902">
                  <c:v>5.1657725835431503E-5</c:v>
                </c:pt>
                <c:pt idx="51903">
                  <c:v>4.3632002497713297E-3</c:v>
                </c:pt>
                <c:pt idx="51904">
                  <c:v>1.8488898702505999E-4</c:v>
                </c:pt>
                <c:pt idx="51905">
                  <c:v>8.1551136764570805E-7</c:v>
                </c:pt>
                <c:pt idx="51906">
                  <c:v>1.3297105219802E-2</c:v>
                </c:pt>
                <c:pt idx="51907">
                  <c:v>3.0840443227087401E-3</c:v>
                </c:pt>
                <c:pt idx="51908">
                  <c:v>2.1497126069261899E-7</c:v>
                </c:pt>
                <c:pt idx="51909">
                  <c:v>2.5533315110623199E-3</c:v>
                </c:pt>
                <c:pt idx="51910">
                  <c:v>2.9910541248005503E-4</c:v>
                </c:pt>
                <c:pt idx="51911">
                  <c:v>7.3098772002407801E-4</c:v>
                </c:pt>
                <c:pt idx="51912">
                  <c:v>1.28528253621738E-3</c:v>
                </c:pt>
                <c:pt idx="51913">
                  <c:v>1.57168013599179E-4</c:v>
                </c:pt>
                <c:pt idx="51914">
                  <c:v>1.53489780955055E-4</c:v>
                </c:pt>
                <c:pt idx="51915">
                  <c:v>9.2805739674511705E-4</c:v>
                </c:pt>
                <c:pt idx="51916">
                  <c:v>1.0919763314782E-4</c:v>
                </c:pt>
                <c:pt idx="51917">
                  <c:v>2.75529598776469E-3</c:v>
                </c:pt>
                <c:pt idx="51918">
                  <c:v>8.3765818533176005E-4</c:v>
                </c:pt>
                <c:pt idx="51919">
                  <c:v>1.12706008667797E-4</c:v>
                </c:pt>
                <c:pt idx="51920">
                  <c:v>6.4342130236946297E-5</c:v>
                </c:pt>
                <c:pt idx="51921">
                  <c:v>1.79663114645602E-4</c:v>
                </c:pt>
                <c:pt idx="51922">
                  <c:v>5.3105470608783003E-3</c:v>
                </c:pt>
                <c:pt idx="51923">
                  <c:v>7.1618945771281404E-5</c:v>
                </c:pt>
                <c:pt idx="51924">
                  <c:v>1.10998216000637E-4</c:v>
                </c:pt>
                <c:pt idx="51925">
                  <c:v>2.4673077764470999E-3</c:v>
                </c:pt>
                <c:pt idx="51926">
                  <c:v>1.09170993663466E-4</c:v>
                </c:pt>
                <c:pt idx="51927">
                  <c:v>1.55911236707201E-3</c:v>
                </c:pt>
                <c:pt idx="51928">
                  <c:v>7.7818070867153905E-4</c:v>
                </c:pt>
                <c:pt idx="51929">
                  <c:v>3.7572899716467801E-4</c:v>
                </c:pt>
                <c:pt idx="51930">
                  <c:v>6.8785231598622804E-4</c:v>
                </c:pt>
                <c:pt idx="51931">
                  <c:v>7.1522990594677599E-4</c:v>
                </c:pt>
                <c:pt idx="51932">
                  <c:v>1.58929913060224E-6</c:v>
                </c:pt>
                <c:pt idx="51933">
                  <c:v>1.1429659386846701E-2</c:v>
                </c:pt>
                <c:pt idx="51934">
                  <c:v>1.1205474573313099E-3</c:v>
                </c:pt>
                <c:pt idx="51935">
                  <c:v>4.8283918819519499E-4</c:v>
                </c:pt>
                <c:pt idx="51936">
                  <c:v>2.0192769008871598E-6</c:v>
                </c:pt>
                <c:pt idx="51937">
                  <c:v>5.8469395839626595E-4</c:v>
                </c:pt>
                <c:pt idx="51938">
                  <c:v>1.18051437021902E-4</c:v>
                </c:pt>
                <c:pt idx="51939">
                  <c:v>2.35644009878433E-4</c:v>
                </c:pt>
                <c:pt idx="51940">
                  <c:v>7.4589495697408004E-4</c:v>
                </c:pt>
                <c:pt idx="51941">
                  <c:v>2.67789672944431E-3</c:v>
                </c:pt>
                <c:pt idx="51942">
                  <c:v>4.4093697358084797E-5</c:v>
                </c:pt>
                <c:pt idx="51943">
                  <c:v>1.12731535481779E-2</c:v>
                </c:pt>
                <c:pt idx="51944">
                  <c:v>3.9866288836281201E-5</c:v>
                </c:pt>
                <c:pt idx="51945">
                  <c:v>1.81247832449009E-4</c:v>
                </c:pt>
                <c:pt idx="51946">
                  <c:v>1.4793395511811199E-3</c:v>
                </c:pt>
                <c:pt idx="51947">
                  <c:v>5.1429357300392304E-4</c:v>
                </c:pt>
                <c:pt idx="51948">
                  <c:v>3.3525894974490099E-3</c:v>
                </c:pt>
                <c:pt idx="51949">
                  <c:v>1.7651703854236301E-6</c:v>
                </c:pt>
                <c:pt idx="51950">
                  <c:v>3.8983956665196898E-2</c:v>
                </c:pt>
                <c:pt idx="51951">
                  <c:v>2.7554570532101999E-4</c:v>
                </c:pt>
                <c:pt idx="51952">
                  <c:v>7.4975625098486703E-7</c:v>
                </c:pt>
                <c:pt idx="51953">
                  <c:v>1.3555756233255001E-4</c:v>
                </c:pt>
                <c:pt idx="51954">
                  <c:v>1.4415377796788101E-2</c:v>
                </c:pt>
                <c:pt idx="51955">
                  <c:v>9.4305453908994502E-4</c:v>
                </c:pt>
                <c:pt idx="51956">
                  <c:v>1.0816549038176601E-3</c:v>
                </c:pt>
                <c:pt idx="51957">
                  <c:v>3.5338462955963499E-4</c:v>
                </c:pt>
                <c:pt idx="51958">
                  <c:v>2.0903025747857801E-5</c:v>
                </c:pt>
                <c:pt idx="51959">
                  <c:v>3.8018692426688202E-4</c:v>
                </c:pt>
                <c:pt idx="51960">
                  <c:v>1.3756022725589E-2</c:v>
                </c:pt>
                <c:pt idx="51961">
                  <c:v>2.0436907465915099E-3</c:v>
                </c:pt>
                <c:pt idx="51962">
                  <c:v>2.2970411348984899E-5</c:v>
                </c:pt>
                <c:pt idx="51963">
                  <c:v>1.80123882187519E-3</c:v>
                </c:pt>
                <c:pt idx="51964">
                  <c:v>1.73239945657221E-2</c:v>
                </c:pt>
                <c:pt idx="51965">
                  <c:v>4.1257877688814098E-5</c:v>
                </c:pt>
                <c:pt idx="51966">
                  <c:v>1.07065038789986E-4</c:v>
                </c:pt>
                <c:pt idx="51967">
                  <c:v>2.01065926714563E-3</c:v>
                </c:pt>
                <c:pt idx="51968">
                  <c:v>8.4162097818461304E-3</c:v>
                </c:pt>
                <c:pt idx="51969">
                  <c:v>3.0726973815129199E-3</c:v>
                </c:pt>
                <c:pt idx="51970">
                  <c:v>1.1551370071148401E-3</c:v>
                </c:pt>
                <c:pt idx="51971">
                  <c:v>1.11546886268087E-2</c:v>
                </c:pt>
                <c:pt idx="51972">
                  <c:v>2.2708500961921198E-3</c:v>
                </c:pt>
                <c:pt idx="51973">
                  <c:v>1.17844698030954E-3</c:v>
                </c:pt>
                <c:pt idx="51974">
                  <c:v>4.23043179043262E-4</c:v>
                </c:pt>
                <c:pt idx="51975">
                  <c:v>2.30660498310802E-6</c:v>
                </c:pt>
                <c:pt idx="51976">
                  <c:v>2.52718040608408E-4</c:v>
                </c:pt>
                <c:pt idx="51977">
                  <c:v>1.9129623487286701E-4</c:v>
                </c:pt>
                <c:pt idx="51978">
                  <c:v>5.2384673011884901E-3</c:v>
                </c:pt>
                <c:pt idx="51979">
                  <c:v>3.3849729721229298E-5</c:v>
                </c:pt>
                <c:pt idx="51980">
                  <c:v>8.6150776976296993E-3</c:v>
                </c:pt>
                <c:pt idx="51981">
                  <c:v>2.19944473354797E-4</c:v>
                </c:pt>
                <c:pt idx="51982">
                  <c:v>7.3563760836126699E-5</c:v>
                </c:pt>
                <c:pt idx="51983">
                  <c:v>6.4188365470637697E-5</c:v>
                </c:pt>
                <c:pt idx="51984">
                  <c:v>5.1398734725455103E-5</c:v>
                </c:pt>
                <c:pt idx="51985">
                  <c:v>2.30554999994248E-4</c:v>
                </c:pt>
                <c:pt idx="51986">
                  <c:v>0.27275135793738398</c:v>
                </c:pt>
                <c:pt idx="51987">
                  <c:v>1.44146675405144E-3</c:v>
                </c:pt>
                <c:pt idx="51988">
                  <c:v>1.5993325705911501E-6</c:v>
                </c:pt>
                <c:pt idx="51989">
                  <c:v>8.8787411817784596E-4</c:v>
                </c:pt>
                <c:pt idx="51990">
                  <c:v>8.5520659732616505E-4</c:v>
                </c:pt>
                <c:pt idx="51991">
                  <c:v>4.47275729248624E-3</c:v>
                </c:pt>
                <c:pt idx="51992">
                  <c:v>1.84679270628498E-2</c:v>
                </c:pt>
                <c:pt idx="51993">
                  <c:v>7.0468161503271899E-3</c:v>
                </c:pt>
                <c:pt idx="51994">
                  <c:v>5.3549366089960095E-4</c:v>
                </c:pt>
                <c:pt idx="51995">
                  <c:v>5.8642988564048995E-4</c:v>
                </c:pt>
                <c:pt idx="51996">
                  <c:v>1.9642315815440999E-4</c:v>
                </c:pt>
                <c:pt idx="51997">
                  <c:v>2.76767841888415E-3</c:v>
                </c:pt>
                <c:pt idx="51998">
                  <c:v>1.3547325384292801E-3</c:v>
                </c:pt>
                <c:pt idx="51999">
                  <c:v>4.8465487345995496E-3</c:v>
                </c:pt>
                <c:pt idx="52000">
                  <c:v>6.5914191929329898E-5</c:v>
                </c:pt>
                <c:pt idx="52001">
                  <c:v>1.07997545182061E-3</c:v>
                </c:pt>
                <c:pt idx="52002">
                  <c:v>2.6794703108448899E-7</c:v>
                </c:pt>
                <c:pt idx="52003">
                  <c:v>1.6374099623489201E-2</c:v>
                </c:pt>
                <c:pt idx="52004">
                  <c:v>0.190803649823993</c:v>
                </c:pt>
                <c:pt idx="52005">
                  <c:v>5.5506936470314501E-4</c:v>
                </c:pt>
                <c:pt idx="52006">
                  <c:v>7.1149347608364194E-2</c:v>
                </c:pt>
                <c:pt idx="52007">
                  <c:v>1.02923135495495E-4</c:v>
                </c:pt>
                <c:pt idx="52008">
                  <c:v>3.77767264420266E-4</c:v>
                </c:pt>
                <c:pt idx="52009">
                  <c:v>1.7562456003533699E-4</c:v>
                </c:pt>
                <c:pt idx="52010">
                  <c:v>2.2339917681133401E-4</c:v>
                </c:pt>
                <c:pt idx="52011">
                  <c:v>5.2916850992911304E-4</c:v>
                </c:pt>
                <c:pt idx="52012">
                  <c:v>1.2846926477985399E-2</c:v>
                </c:pt>
                <c:pt idx="52013">
                  <c:v>1.28501273030636E-3</c:v>
                </c:pt>
                <c:pt idx="52014">
                  <c:v>0.143656589417023</c:v>
                </c:pt>
                <c:pt idx="52015">
                  <c:v>7.7200739358717404E-5</c:v>
                </c:pt>
                <c:pt idx="52016">
                  <c:v>1.2967739219291299E-2</c:v>
                </c:pt>
                <c:pt idx="52017">
                  <c:v>1.6267310304900301E-4</c:v>
                </c:pt>
                <c:pt idx="52018">
                  <c:v>6.1560584313715306E-5</c:v>
                </c:pt>
                <c:pt idx="52019">
                  <c:v>4.6988636886755697E-2</c:v>
                </c:pt>
                <c:pt idx="52020">
                  <c:v>4.0097884811846199E-7</c:v>
                </c:pt>
                <c:pt idx="52021">
                  <c:v>1.09899100849544E-2</c:v>
                </c:pt>
                <c:pt idx="52022">
                  <c:v>1.7911387560836801E-3</c:v>
                </c:pt>
                <c:pt idx="52023">
                  <c:v>2.5380980344288202E-4</c:v>
                </c:pt>
                <c:pt idx="52024">
                  <c:v>2.9753355229390501E-5</c:v>
                </c:pt>
                <c:pt idx="52025">
                  <c:v>7.6743103830742099E-4</c:v>
                </c:pt>
                <c:pt idx="52026">
                  <c:v>3.4991815473209699E-3</c:v>
                </c:pt>
                <c:pt idx="52027">
                  <c:v>1.44569214278232E-3</c:v>
                </c:pt>
                <c:pt idx="52028">
                  <c:v>2.0590933623735302E-3</c:v>
                </c:pt>
                <c:pt idx="52029">
                  <c:v>3.52053612625177E-4</c:v>
                </c:pt>
                <c:pt idx="52030">
                  <c:v>1.2621017955005901E-4</c:v>
                </c:pt>
                <c:pt idx="52031">
                  <c:v>1.53167835476001E-6</c:v>
                </c:pt>
                <c:pt idx="52032">
                  <c:v>1.80117933608216E-7</c:v>
                </c:pt>
                <c:pt idx="52033">
                  <c:v>1.2042660087550399E-2</c:v>
                </c:pt>
                <c:pt idx="52034">
                  <c:v>9.57842291751526E-5</c:v>
                </c:pt>
                <c:pt idx="52035">
                  <c:v>1.1758384815669801E-3</c:v>
                </c:pt>
                <c:pt idx="52036">
                  <c:v>7.2551065591485199E-3</c:v>
                </c:pt>
                <c:pt idx="52037">
                  <c:v>2.9586888512207702E-3</c:v>
                </c:pt>
                <c:pt idx="52038">
                  <c:v>7.9798067364581697E-4</c:v>
                </c:pt>
                <c:pt idx="52039">
                  <c:v>3.06917271920817E-2</c:v>
                </c:pt>
                <c:pt idx="52040">
                  <c:v>1.06079126280267E-3</c:v>
                </c:pt>
                <c:pt idx="52041">
                  <c:v>1.25460022332827E-3</c:v>
                </c:pt>
                <c:pt idx="52042">
                  <c:v>4.7796075981498903E-7</c:v>
                </c:pt>
                <c:pt idx="52043">
                  <c:v>1.26680296706031E-2</c:v>
                </c:pt>
                <c:pt idx="52044">
                  <c:v>2.82941921161762E-2</c:v>
                </c:pt>
                <c:pt idx="52045">
                  <c:v>4.0134445504663399E-2</c:v>
                </c:pt>
                <c:pt idx="52046">
                  <c:v>4.6500986377763198E-7</c:v>
                </c:pt>
                <c:pt idx="52047">
                  <c:v>5.9297275967862197E-2</c:v>
                </c:pt>
                <c:pt idx="52048">
                  <c:v>0.82724148635732297</c:v>
                </c:pt>
                <c:pt idx="52049">
                  <c:v>7.47361793717886E-4</c:v>
                </c:pt>
                <c:pt idx="52050">
                  <c:v>1.6870340357302099E-2</c:v>
                </c:pt>
                <c:pt idx="52051">
                  <c:v>1.0368938776982299E-6</c:v>
                </c:pt>
                <c:pt idx="52052">
                  <c:v>1.04842313610776E-3</c:v>
                </c:pt>
                <c:pt idx="52053">
                  <c:v>1.56370551386752E-3</c:v>
                </c:pt>
                <c:pt idx="52054">
                  <c:v>1.0885205695116E-4</c:v>
                </c:pt>
                <c:pt idx="52055">
                  <c:v>1.15650414334525E-4</c:v>
                </c:pt>
                <c:pt idx="52056">
                  <c:v>8.9229467183438003E-7</c:v>
                </c:pt>
                <c:pt idx="52057">
                  <c:v>1.7309369905115499E-3</c:v>
                </c:pt>
                <c:pt idx="52058">
                  <c:v>4.9862127010745296E-7</c:v>
                </c:pt>
                <c:pt idx="52059">
                  <c:v>1.32788771871922E-3</c:v>
                </c:pt>
                <c:pt idx="52060">
                  <c:v>2.31249648207015E-4</c:v>
                </c:pt>
                <c:pt idx="52061">
                  <c:v>2.3624922845189001E-4</c:v>
                </c:pt>
                <c:pt idx="52062">
                  <c:v>6.0911799262343098E-5</c:v>
                </c:pt>
                <c:pt idx="52063">
                  <c:v>3.7820003191739801E-5</c:v>
                </c:pt>
                <c:pt idx="52064">
                  <c:v>2.2906423489219702E-2</c:v>
                </c:pt>
                <c:pt idx="52065">
                  <c:v>2.0527330853943801E-2</c:v>
                </c:pt>
                <c:pt idx="52066">
                  <c:v>9.4855456745253705E-5</c:v>
                </c:pt>
                <c:pt idx="52067">
                  <c:v>4.1022952781041696E-3</c:v>
                </c:pt>
                <c:pt idx="52068">
                  <c:v>8.5654411235363705E-5</c:v>
                </c:pt>
                <c:pt idx="52069">
                  <c:v>8.9169229709174601E-5</c:v>
                </c:pt>
                <c:pt idx="52070">
                  <c:v>2.1090686075808201E-5</c:v>
                </c:pt>
                <c:pt idx="52071">
                  <c:v>3.6645186220550202E-3</c:v>
                </c:pt>
                <c:pt idx="52072">
                  <c:v>1.4223016648837499E-2</c:v>
                </c:pt>
                <c:pt idx="52073">
                  <c:v>5.0173747287717498E-6</c:v>
                </c:pt>
                <c:pt idx="52074">
                  <c:v>1.2199776368573499E-5</c:v>
                </c:pt>
                <c:pt idx="52075">
                  <c:v>8.13650639172639E-7</c:v>
                </c:pt>
                <c:pt idx="52076">
                  <c:v>2.4962471932850301E-4</c:v>
                </c:pt>
                <c:pt idx="52077">
                  <c:v>1.4397585971244299E-3</c:v>
                </c:pt>
                <c:pt idx="52078">
                  <c:v>4.3864957519646402E-7</c:v>
                </c:pt>
                <c:pt idx="52079">
                  <c:v>1.50411040551517E-2</c:v>
                </c:pt>
                <c:pt idx="52080">
                  <c:v>2.6432454085147002E-2</c:v>
                </c:pt>
                <c:pt idx="52081">
                  <c:v>1.33507110876821E-5</c:v>
                </c:pt>
                <c:pt idx="52082">
                  <c:v>9.4769961531847902E-7</c:v>
                </c:pt>
                <c:pt idx="52083">
                  <c:v>1.2212283611894801E-4</c:v>
                </c:pt>
                <c:pt idx="52084">
                  <c:v>9.3565802580024496E-5</c:v>
                </c:pt>
                <c:pt idx="52085">
                  <c:v>2.1081706541618899E-3</c:v>
                </c:pt>
                <c:pt idx="52086">
                  <c:v>6.9613471247229606E-5</c:v>
                </c:pt>
                <c:pt idx="52087">
                  <c:v>1.1670163658023801E-4</c:v>
                </c:pt>
                <c:pt idx="52088">
                  <c:v>2.9976939581881698E-7</c:v>
                </c:pt>
                <c:pt idx="52089">
                  <c:v>1.3641671305299801E-4</c:v>
                </c:pt>
                <c:pt idx="52090">
                  <c:v>1.13373201007997E-2</c:v>
                </c:pt>
                <c:pt idx="52091">
                  <c:v>1.25238190224641E-2</c:v>
                </c:pt>
                <c:pt idx="52092">
                  <c:v>0.223610080785345</c:v>
                </c:pt>
                <c:pt idx="52093">
                  <c:v>2.08052443651266E-4</c:v>
                </c:pt>
                <c:pt idx="52094">
                  <c:v>2.9482895889133902E-4</c:v>
                </c:pt>
                <c:pt idx="52095">
                  <c:v>0.64128380101566596</c:v>
                </c:pt>
                <c:pt idx="52096">
                  <c:v>3.2685101543268699E-3</c:v>
                </c:pt>
                <c:pt idx="52097">
                  <c:v>6.7062492328445301E-6</c:v>
                </c:pt>
                <c:pt idx="52098">
                  <c:v>8.9559418369532999E-4</c:v>
                </c:pt>
                <c:pt idx="52099">
                  <c:v>1.4020858376606301E-3</c:v>
                </c:pt>
                <c:pt idx="52100">
                  <c:v>8.9226628396580494E-6</c:v>
                </c:pt>
                <c:pt idx="52101">
                  <c:v>1.1755887699534801E-3</c:v>
                </c:pt>
                <c:pt idx="52102">
                  <c:v>1.2138576639042601E-4</c:v>
                </c:pt>
                <c:pt idx="52103">
                  <c:v>5.48809103532219E-5</c:v>
                </c:pt>
                <c:pt idx="52104">
                  <c:v>5.1250935577549003E-3</c:v>
                </c:pt>
                <c:pt idx="52105">
                  <c:v>0.112233530668769</c:v>
                </c:pt>
                <c:pt idx="52106">
                  <c:v>0.11142474654399601</c:v>
                </c:pt>
                <c:pt idx="52107">
                  <c:v>3.3918194901082601E-5</c:v>
                </c:pt>
                <c:pt idx="52108">
                  <c:v>5.3547753838576696E-3</c:v>
                </c:pt>
                <c:pt idx="52109">
                  <c:v>2.5384763426482601E-4</c:v>
                </c:pt>
                <c:pt idx="52110">
                  <c:v>2.9779013364406601E-5</c:v>
                </c:pt>
                <c:pt idx="52111">
                  <c:v>8.7180921542327101E-3</c:v>
                </c:pt>
                <c:pt idx="52112">
                  <c:v>2.5868933912751599E-4</c:v>
                </c:pt>
                <c:pt idx="52113">
                  <c:v>1.76548631248927E-4</c:v>
                </c:pt>
                <c:pt idx="52114">
                  <c:v>1.6334098663868301E-3</c:v>
                </c:pt>
                <c:pt idx="52115">
                  <c:v>1.8083923003041301E-4</c:v>
                </c:pt>
                <c:pt idx="52116">
                  <c:v>1.04943132494095E-3</c:v>
                </c:pt>
                <c:pt idx="52117">
                  <c:v>4.4262067695344899E-4</c:v>
                </c:pt>
                <c:pt idx="52118">
                  <c:v>2.8592336631063798E-3</c:v>
                </c:pt>
                <c:pt idx="52119">
                  <c:v>4.9754457046567102E-6</c:v>
                </c:pt>
                <c:pt idx="52120">
                  <c:v>3.7065920168353401E-7</c:v>
                </c:pt>
                <c:pt idx="52121">
                  <c:v>6.1608652334381002E-3</c:v>
                </c:pt>
                <c:pt idx="52122">
                  <c:v>2.2176454464613901E-2</c:v>
                </c:pt>
                <c:pt idx="52123">
                  <c:v>4.0727255221027498E-4</c:v>
                </c:pt>
                <c:pt idx="52124">
                  <c:v>3.8126761008693699E-4</c:v>
                </c:pt>
                <c:pt idx="52125">
                  <c:v>9.3929489230730398E-3</c:v>
                </c:pt>
                <c:pt idx="52126">
                  <c:v>7.5559350915485003E-3</c:v>
                </c:pt>
                <c:pt idx="52127">
                  <c:v>5.4011639217288899E-4</c:v>
                </c:pt>
                <c:pt idx="52128">
                  <c:v>4.6562559955227198E-5</c:v>
                </c:pt>
                <c:pt idx="52129">
                  <c:v>7.0322503543817304E-4</c:v>
                </c:pt>
                <c:pt idx="52130">
                  <c:v>0.17937796570674799</c:v>
                </c:pt>
                <c:pt idx="52131">
                  <c:v>7.4092568882178501E-4</c:v>
                </c:pt>
                <c:pt idx="52132">
                  <c:v>2.7176760638598999E-4</c:v>
                </c:pt>
                <c:pt idx="52133">
                  <c:v>2.7852734835619099E-2</c:v>
                </c:pt>
                <c:pt idx="52134">
                  <c:v>9.8888018646685096E-3</c:v>
                </c:pt>
                <c:pt idx="52135">
                  <c:v>3.5196468807917498E-2</c:v>
                </c:pt>
                <c:pt idx="52136">
                  <c:v>5.1509187484485005E-7</c:v>
                </c:pt>
                <c:pt idx="52137">
                  <c:v>5.0275498974159305E-4</c:v>
                </c:pt>
                <c:pt idx="52138">
                  <c:v>9.0408508357581595E-5</c:v>
                </c:pt>
                <c:pt idx="52139">
                  <c:v>2.0278762883228899E-3</c:v>
                </c:pt>
                <c:pt idx="52140">
                  <c:v>7.7514033615892102E-4</c:v>
                </c:pt>
                <c:pt idx="52141">
                  <c:v>2.2545921063295E-3</c:v>
                </c:pt>
                <c:pt idx="52142">
                  <c:v>5.1616047348006797E-4</c:v>
                </c:pt>
                <c:pt idx="52143">
                  <c:v>3.9605714490090996E-6</c:v>
                </c:pt>
                <c:pt idx="52144">
                  <c:v>3.2156220918595699E-3</c:v>
                </c:pt>
                <c:pt idx="52145">
                  <c:v>6.8113333693810398E-3</c:v>
                </c:pt>
                <c:pt idx="52146">
                  <c:v>1.1494336397561799E-3</c:v>
                </c:pt>
                <c:pt idx="52147">
                  <c:v>2.5148695515831701E-4</c:v>
                </c:pt>
                <c:pt idx="52148">
                  <c:v>3.24153244629044E-4</c:v>
                </c:pt>
                <c:pt idx="52149">
                  <c:v>2.0963655049011402E-3</c:v>
                </c:pt>
                <c:pt idx="52150">
                  <c:v>6.9759056916119397E-3</c:v>
                </c:pt>
                <c:pt idx="52151">
                  <c:v>5.9008981926246204E-4</c:v>
                </c:pt>
                <c:pt idx="52152">
                  <c:v>3.5144188852504E-3</c:v>
                </c:pt>
                <c:pt idx="52153">
                  <c:v>1.4579376264429E-3</c:v>
                </c:pt>
                <c:pt idx="52154">
                  <c:v>1.50776370120054E-2</c:v>
                </c:pt>
                <c:pt idx="52155">
                  <c:v>1.5643683699488001E-4</c:v>
                </c:pt>
                <c:pt idx="52156">
                  <c:v>1.5017543119869199E-4</c:v>
                </c:pt>
                <c:pt idx="52157">
                  <c:v>9.9059817222243406E-3</c:v>
                </c:pt>
                <c:pt idx="52158">
                  <c:v>3.0922403921160202E-3</c:v>
                </c:pt>
                <c:pt idx="52159">
                  <c:v>5.1804550753498602E-2</c:v>
                </c:pt>
                <c:pt idx="52160">
                  <c:v>5.8506751023198302E-3</c:v>
                </c:pt>
                <c:pt idx="52161">
                  <c:v>2.4096590594094901E-3</c:v>
                </c:pt>
                <c:pt idx="52162">
                  <c:v>3.41436992575601E-5</c:v>
                </c:pt>
                <c:pt idx="52163">
                  <c:v>2.13818367798961E-4</c:v>
                </c:pt>
                <c:pt idx="52164">
                  <c:v>1.2086231675903899E-3</c:v>
                </c:pt>
                <c:pt idx="52165">
                  <c:v>1.1275843191010501E-4</c:v>
                </c:pt>
                <c:pt idx="52166">
                  <c:v>1.59762378788978E-4</c:v>
                </c:pt>
                <c:pt idx="52167">
                  <c:v>2.7093246574804699E-5</c:v>
                </c:pt>
                <c:pt idx="52168">
                  <c:v>0.50598480581096905</c:v>
                </c:pt>
                <c:pt idx="52169">
                  <c:v>0.68445798927103696</c:v>
                </c:pt>
                <c:pt idx="52170">
                  <c:v>2.6371342810388401E-2</c:v>
                </c:pt>
                <c:pt idx="52171">
                  <c:v>3.2873354086178599E-2</c:v>
                </c:pt>
                <c:pt idx="52172">
                  <c:v>4.5746539284216299E-2</c:v>
                </c:pt>
                <c:pt idx="52173">
                  <c:v>3.6504164243887302E-4</c:v>
                </c:pt>
                <c:pt idx="52174">
                  <c:v>5.0995543820970896E-7</c:v>
                </c:pt>
                <c:pt idx="52175">
                  <c:v>2.78341788326178E-5</c:v>
                </c:pt>
                <c:pt idx="52176">
                  <c:v>4.4540183881775899E-5</c:v>
                </c:pt>
                <c:pt idx="52177">
                  <c:v>6.8199501463904298E-6</c:v>
                </c:pt>
                <c:pt idx="52178">
                  <c:v>6.09094939324939E-5</c:v>
                </c:pt>
                <c:pt idx="52179">
                  <c:v>1.2855611577251199E-2</c:v>
                </c:pt>
                <c:pt idx="52180">
                  <c:v>6.2303703140240697E-5</c:v>
                </c:pt>
                <c:pt idx="52181">
                  <c:v>1.27751292875714E-4</c:v>
                </c:pt>
                <c:pt idx="52182">
                  <c:v>5.1792711345408603E-3</c:v>
                </c:pt>
                <c:pt idx="52183">
                  <c:v>1.00802094887251E-3</c:v>
                </c:pt>
                <c:pt idx="52184">
                  <c:v>4.2350248536506398E-4</c:v>
                </c:pt>
                <c:pt idx="52185">
                  <c:v>2.9110973644913599E-3</c:v>
                </c:pt>
                <c:pt idx="52186">
                  <c:v>1.4658360358659501E-3</c:v>
                </c:pt>
                <c:pt idx="52187">
                  <c:v>2.5735368115341299E-6</c:v>
                </c:pt>
                <c:pt idx="52188">
                  <c:v>8.4527956948777394E-5</c:v>
                </c:pt>
                <c:pt idx="52189">
                  <c:v>6.3506646933499502E-4</c:v>
                </c:pt>
                <c:pt idx="52190">
                  <c:v>7.87450120111099E-4</c:v>
                </c:pt>
                <c:pt idx="52191">
                  <c:v>2.24270923107949E-3</c:v>
                </c:pt>
                <c:pt idx="52192">
                  <c:v>5.1112338064345701E-4</c:v>
                </c:pt>
                <c:pt idx="52193">
                  <c:v>1.01184181894278E-4</c:v>
                </c:pt>
                <c:pt idx="52194">
                  <c:v>1.6387775185456899E-4</c:v>
                </c:pt>
                <c:pt idx="52195">
                  <c:v>1.2942750984048399E-3</c:v>
                </c:pt>
                <c:pt idx="52196">
                  <c:v>1.3699589552796699E-4</c:v>
                </c:pt>
                <c:pt idx="52197">
                  <c:v>2.5172067203346201E-4</c:v>
                </c:pt>
                <c:pt idx="52198">
                  <c:v>1.1944925579501799E-4</c:v>
                </c:pt>
                <c:pt idx="52199">
                  <c:v>2.7253295179486798E-5</c:v>
                </c:pt>
                <c:pt idx="52200">
                  <c:v>5.2517537845703103E-4</c:v>
                </c:pt>
                <c:pt idx="52201">
                  <c:v>8.4552368608578502E-4</c:v>
                </c:pt>
                <c:pt idx="52202">
                  <c:v>2.8253551791166398E-3</c:v>
                </c:pt>
                <c:pt idx="52203">
                  <c:v>4.0638986852811803E-5</c:v>
                </c:pt>
                <c:pt idx="52204">
                  <c:v>5.0054746646764098E-2</c:v>
                </c:pt>
                <c:pt idx="52205">
                  <c:v>1.46765203179885E-6</c:v>
                </c:pt>
                <c:pt idx="52206">
                  <c:v>2.8420872850506599E-4</c:v>
                </c:pt>
                <c:pt idx="52207">
                  <c:v>5.87543514852195E-4</c:v>
                </c:pt>
                <c:pt idx="52208">
                  <c:v>2.9070921880745902E-4</c:v>
                </c:pt>
                <c:pt idx="52209">
                  <c:v>7.1892455598418297E-4</c:v>
                </c:pt>
                <c:pt idx="52210">
                  <c:v>8.8916745358075499E-5</c:v>
                </c:pt>
                <c:pt idx="52211">
                  <c:v>1.08276374835803E-4</c:v>
                </c:pt>
                <c:pt idx="52212">
                  <c:v>1.6407106911094099E-4</c:v>
                </c:pt>
                <c:pt idx="52213">
                  <c:v>2.9122324701669899E-4</c:v>
                </c:pt>
                <c:pt idx="52214">
                  <c:v>5.8685427350921101E-5</c:v>
                </c:pt>
                <c:pt idx="52215">
                  <c:v>1.54877683977687E-4</c:v>
                </c:pt>
                <c:pt idx="52216">
                  <c:v>3.9827025235383501E-3</c:v>
                </c:pt>
                <c:pt idx="52217">
                  <c:v>2.5695280349594801E-4</c:v>
                </c:pt>
                <c:pt idx="52218">
                  <c:v>7.7184380173998495E-5</c:v>
                </c:pt>
                <c:pt idx="52219">
                  <c:v>2.5749519129230399E-4</c:v>
                </c:pt>
                <c:pt idx="52220">
                  <c:v>2.05102127130793E-6</c:v>
                </c:pt>
                <c:pt idx="52221">
                  <c:v>4.6404380415165898E-3</c:v>
                </c:pt>
                <c:pt idx="52222">
                  <c:v>1.84788289808166E-5</c:v>
                </c:pt>
                <c:pt idx="52223">
                  <c:v>3.38552266582864E-6</c:v>
                </c:pt>
                <c:pt idx="52224">
                  <c:v>5.6131424780000603E-3</c:v>
                </c:pt>
                <c:pt idx="52225">
                  <c:v>1.1837072584616799E-4</c:v>
                </c:pt>
                <c:pt idx="52226">
                  <c:v>6.4968075409235198E-3</c:v>
                </c:pt>
                <c:pt idx="52227">
                  <c:v>4.7654442355432097E-3</c:v>
                </c:pt>
                <c:pt idx="52228">
                  <c:v>4.6949817246881999E-2</c:v>
                </c:pt>
                <c:pt idx="52229">
                  <c:v>7.88932932735771E-5</c:v>
                </c:pt>
                <c:pt idx="52230">
                  <c:v>2.9951073619194498E-4</c:v>
                </c:pt>
                <c:pt idx="52231">
                  <c:v>3.9174164540759198E-4</c:v>
                </c:pt>
                <c:pt idx="52232">
                  <c:v>2.37338828066181E-4</c:v>
                </c:pt>
                <c:pt idx="52233">
                  <c:v>2.6175556956073101E-4</c:v>
                </c:pt>
                <c:pt idx="52234">
                  <c:v>2.2261604798535998E-6</c:v>
                </c:pt>
                <c:pt idx="52235">
                  <c:v>4.4478733707242399E-4</c:v>
                </c:pt>
                <c:pt idx="52236">
                  <c:v>3.6940331766564799E-4</c:v>
                </c:pt>
                <c:pt idx="52237">
                  <c:v>1.1098754632913801E-3</c:v>
                </c:pt>
                <c:pt idx="52238">
                  <c:v>2.2439156570159798E-3</c:v>
                </c:pt>
                <c:pt idx="52239">
                  <c:v>1.02536591197137E-4</c:v>
                </c:pt>
                <c:pt idx="52240">
                  <c:v>1.333696059907E-3</c:v>
                </c:pt>
                <c:pt idx="52241">
                  <c:v>3.3347407457555E-3</c:v>
                </c:pt>
                <c:pt idx="52242">
                  <c:v>8.9080218800104304E-5</c:v>
                </c:pt>
                <c:pt idx="52243">
                  <c:v>1.13731498841651E-4</c:v>
                </c:pt>
                <c:pt idx="52244">
                  <c:v>5.1011117273483102E-7</c:v>
                </c:pt>
                <c:pt idx="52245">
                  <c:v>0.18518851024706701</c:v>
                </c:pt>
                <c:pt idx="52246">
                  <c:v>4.02091400644004E-5</c:v>
                </c:pt>
                <c:pt idx="52247">
                  <c:v>0.123473749571956</c:v>
                </c:pt>
                <c:pt idx="52248">
                  <c:v>1.15754816369042E-6</c:v>
                </c:pt>
                <c:pt idx="52249">
                  <c:v>2.6290080563067799E-4</c:v>
                </c:pt>
                <c:pt idx="52250">
                  <c:v>1.0109791517626501E-2</c:v>
                </c:pt>
                <c:pt idx="52251">
                  <c:v>5.5333225063742804E-4</c:v>
                </c:pt>
                <c:pt idx="52252">
                  <c:v>2.02123784590331E-3</c:v>
                </c:pt>
                <c:pt idx="52253">
                  <c:v>6.2965167755118803E-2</c:v>
                </c:pt>
                <c:pt idx="52254">
                  <c:v>6.0984883466840003E-7</c:v>
                </c:pt>
                <c:pt idx="52255">
                  <c:v>9.5831799793905892E-6</c:v>
                </c:pt>
                <c:pt idx="52256">
                  <c:v>5.1450735927640104E-4</c:v>
                </c:pt>
                <c:pt idx="52257">
                  <c:v>3.7408021516226799E-4</c:v>
                </c:pt>
                <c:pt idx="52258">
                  <c:v>1.3502175936067599E-4</c:v>
                </c:pt>
                <c:pt idx="52259">
                  <c:v>3.5114789272812201E-4</c:v>
                </c:pt>
                <c:pt idx="52260">
                  <c:v>1.20882432544112E-4</c:v>
                </c:pt>
                <c:pt idx="52261">
                  <c:v>1.5191652377177599E-4</c:v>
                </c:pt>
                <c:pt idx="52262">
                  <c:v>2.2694181787641998E-6</c:v>
                </c:pt>
                <c:pt idx="52263">
                  <c:v>3.5023860893797299E-3</c:v>
                </c:pt>
                <c:pt idx="52264">
                  <c:v>5.5460658692112305E-4</c:v>
                </c:pt>
                <c:pt idx="52265">
                  <c:v>2.3873874116290899E-4</c:v>
                </c:pt>
                <c:pt idx="52266">
                  <c:v>1.4134855090842301E-2</c:v>
                </c:pt>
                <c:pt idx="52267">
                  <c:v>1.3060032664740699E-4</c:v>
                </c:pt>
                <c:pt idx="52268">
                  <c:v>1.2496910435713101E-6</c:v>
                </c:pt>
                <c:pt idx="52269">
                  <c:v>1.1626177998038799E-3</c:v>
                </c:pt>
                <c:pt idx="52270">
                  <c:v>2.8181497417138E-5</c:v>
                </c:pt>
                <c:pt idx="52271">
                  <c:v>5.5559849779641002E-4</c:v>
                </c:pt>
                <c:pt idx="52272">
                  <c:v>7.6207509314604998E-3</c:v>
                </c:pt>
                <c:pt idx="52273">
                  <c:v>5.7079169234916403E-3</c:v>
                </c:pt>
                <c:pt idx="52274">
                  <c:v>8.1342229589255005E-5</c:v>
                </c:pt>
                <c:pt idx="52275">
                  <c:v>1.0511262531831E-4</c:v>
                </c:pt>
                <c:pt idx="52276">
                  <c:v>3.7187567172959298E-3</c:v>
                </c:pt>
                <c:pt idx="52277">
                  <c:v>7.4239938415065698E-5</c:v>
                </c:pt>
                <c:pt idx="52278">
                  <c:v>2.52502175670578E-7</c:v>
                </c:pt>
                <c:pt idx="52279">
                  <c:v>6.1981813983185003E-6</c:v>
                </c:pt>
                <c:pt idx="52280">
                  <c:v>1.8361264497748799E-2</c:v>
                </c:pt>
                <c:pt idx="52281">
                  <c:v>9.5401684931604698E-4</c:v>
                </c:pt>
                <c:pt idx="52282">
                  <c:v>1.4258777089900699E-4</c:v>
                </c:pt>
                <c:pt idx="52283">
                  <c:v>7.2397354628363601E-3</c:v>
                </c:pt>
                <c:pt idx="52284">
                  <c:v>1.78983650115569E-3</c:v>
                </c:pt>
                <c:pt idx="52285">
                  <c:v>7.3480114945732398E-3</c:v>
                </c:pt>
                <c:pt idx="52286">
                  <c:v>3.9487816479447698E-4</c:v>
                </c:pt>
                <c:pt idx="52287">
                  <c:v>7.2439109724731004E-4</c:v>
                </c:pt>
                <c:pt idx="52288">
                  <c:v>8.0165076237601607E-3</c:v>
                </c:pt>
                <c:pt idx="52289">
                  <c:v>6.4898400888694398E-3</c:v>
                </c:pt>
                <c:pt idx="52290">
                  <c:v>1.10316806208622E-4</c:v>
                </c:pt>
                <c:pt idx="52291">
                  <c:v>6.1622723023949198E-6</c:v>
                </c:pt>
                <c:pt idx="52292">
                  <c:v>1.9141369651355801E-3</c:v>
                </c:pt>
                <c:pt idx="52293">
                  <c:v>6.90476142139483E-4</c:v>
                </c:pt>
                <c:pt idx="52294">
                  <c:v>0.92812011554831098</c:v>
                </c:pt>
                <c:pt idx="52295">
                  <c:v>9.9826617787082705E-4</c:v>
                </c:pt>
                <c:pt idx="52296">
                  <c:v>1.47286226453626E-2</c:v>
                </c:pt>
                <c:pt idx="52297">
                  <c:v>7.2122435061940004E-5</c:v>
                </c:pt>
                <c:pt idx="52298">
                  <c:v>1.3340493580141601E-4</c:v>
                </c:pt>
                <c:pt idx="52299">
                  <c:v>1.21167261623551E-4</c:v>
                </c:pt>
                <c:pt idx="52300">
                  <c:v>7.0484596376661204E-4</c:v>
                </c:pt>
                <c:pt idx="52301">
                  <c:v>6.66352372493655E-4</c:v>
                </c:pt>
                <c:pt idx="52302">
                  <c:v>9.6321204929806798E-4</c:v>
                </c:pt>
                <c:pt idx="52303">
                  <c:v>3.3626867948985E-3</c:v>
                </c:pt>
                <c:pt idx="52304">
                  <c:v>9.4132887185180205E-5</c:v>
                </c:pt>
                <c:pt idx="52305">
                  <c:v>3.6940096657730498E-3</c:v>
                </c:pt>
                <c:pt idx="52306">
                  <c:v>3.1934671970694703E-2</c:v>
                </c:pt>
                <c:pt idx="52307">
                  <c:v>1.4014820132381401E-3</c:v>
                </c:pt>
                <c:pt idx="52308">
                  <c:v>3.9905141443227097E-5</c:v>
                </c:pt>
                <c:pt idx="52309">
                  <c:v>2.8828017937026098E-6</c:v>
                </c:pt>
                <c:pt idx="52310">
                  <c:v>2.0846526942944702E-3</c:v>
                </c:pt>
                <c:pt idx="52311">
                  <c:v>3.5363302198444498E-4</c:v>
                </c:pt>
                <c:pt idx="52312">
                  <c:v>8.7385045102629198E-3</c:v>
                </c:pt>
                <c:pt idx="52313">
                  <c:v>1.8246385823892401E-3</c:v>
                </c:pt>
                <c:pt idx="52314">
                  <c:v>3.4494169434567401E-3</c:v>
                </c:pt>
                <c:pt idx="52315">
                  <c:v>1.20894102737083E-4</c:v>
                </c:pt>
                <c:pt idx="52316">
                  <c:v>1.8423979250819001E-4</c:v>
                </c:pt>
                <c:pt idx="52317">
                  <c:v>7.8149511655670398E-6</c:v>
                </c:pt>
                <c:pt idx="52318">
                  <c:v>2.47181011432673E-3</c:v>
                </c:pt>
                <c:pt idx="52319">
                  <c:v>7.59015664541307E-4</c:v>
                </c:pt>
                <c:pt idx="52320">
                  <c:v>5.1712794087141996E-3</c:v>
                </c:pt>
                <c:pt idx="52321">
                  <c:v>1.72258059773601E-4</c:v>
                </c:pt>
                <c:pt idx="52322">
                  <c:v>1.9768419787136301E-3</c:v>
                </c:pt>
                <c:pt idx="52323">
                  <c:v>2.6243785190811502E-3</c:v>
                </c:pt>
                <c:pt idx="52324">
                  <c:v>1.0745482824059099E-3</c:v>
                </c:pt>
                <c:pt idx="52325">
                  <c:v>6.2690752589772902E-6</c:v>
                </c:pt>
                <c:pt idx="52326">
                  <c:v>1.2866552807221401E-2</c:v>
                </c:pt>
                <c:pt idx="52327">
                  <c:v>4.7342805404583299E-4</c:v>
                </c:pt>
                <c:pt idx="52328">
                  <c:v>6.6202378890077096E-5</c:v>
                </c:pt>
                <c:pt idx="52329">
                  <c:v>1.67704607497565E-3</c:v>
                </c:pt>
                <c:pt idx="52330">
                  <c:v>1.09320456001941E-4</c:v>
                </c:pt>
                <c:pt idx="52331">
                  <c:v>1.36608222159914E-2</c:v>
                </c:pt>
                <c:pt idx="52332">
                  <c:v>1.2683268099500701E-3</c:v>
                </c:pt>
                <c:pt idx="52333">
                  <c:v>2.2553371737551401E-4</c:v>
                </c:pt>
                <c:pt idx="52334">
                  <c:v>6.9386984674816498E-6</c:v>
                </c:pt>
                <c:pt idx="52335">
                  <c:v>1.0417655559497899E-3</c:v>
                </c:pt>
                <c:pt idx="52336">
                  <c:v>6.2539788533277907E-2</c:v>
                </c:pt>
                <c:pt idx="52337">
                  <c:v>5.5261003928677699E-4</c:v>
                </c:pt>
                <c:pt idx="52338">
                  <c:v>1.13816773384185E-3</c:v>
                </c:pt>
                <c:pt idx="52339">
                  <c:v>1.4047152868173601E-4</c:v>
                </c:pt>
                <c:pt idx="52340">
                  <c:v>4.1768213877046103E-5</c:v>
                </c:pt>
                <c:pt idx="52341">
                  <c:v>6.47538447424367E-4</c:v>
                </c:pt>
                <c:pt idx="52342">
                  <c:v>8.4399140841911196E-7</c:v>
                </c:pt>
                <c:pt idx="52343">
                  <c:v>1.1990732901103E-4</c:v>
                </c:pt>
                <c:pt idx="52344">
                  <c:v>2.2785154769423699E-4</c:v>
                </c:pt>
                <c:pt idx="52345">
                  <c:v>4.3195775080937698E-4</c:v>
                </c:pt>
                <c:pt idx="52346">
                  <c:v>1.7682667218400601E-4</c:v>
                </c:pt>
                <c:pt idx="52347">
                  <c:v>3.3452896604115802E-2</c:v>
                </c:pt>
                <c:pt idx="52348">
                  <c:v>7.3519784930223302E-5</c:v>
                </c:pt>
                <c:pt idx="52349">
                  <c:v>5.4359891579685102E-3</c:v>
                </c:pt>
                <c:pt idx="52350">
                  <c:v>7.0299250707597403E-4</c:v>
                </c:pt>
                <c:pt idx="52351">
                  <c:v>2.8160245215599001E-5</c:v>
                </c:pt>
                <c:pt idx="52352">
                  <c:v>1.17989821545394E-2</c:v>
                </c:pt>
                <c:pt idx="52353">
                  <c:v>9.7478614064585504E-4</c:v>
                </c:pt>
                <c:pt idx="52354">
                  <c:v>1.03231026570443E-2</c:v>
                </c:pt>
                <c:pt idx="52355">
                  <c:v>8.0684957013903104E-4</c:v>
                </c:pt>
                <c:pt idx="52356">
                  <c:v>2.0247639283194199E-4</c:v>
                </c:pt>
                <c:pt idx="52357">
                  <c:v>3.34573425523004E-4</c:v>
                </c:pt>
                <c:pt idx="52358">
                  <c:v>1.1291924799303999E-5</c:v>
                </c:pt>
                <c:pt idx="52359">
                  <c:v>1.0406218820377E-6</c:v>
                </c:pt>
                <c:pt idx="52360">
                  <c:v>9.4014537198527598E-7</c:v>
                </c:pt>
                <c:pt idx="52361">
                  <c:v>1.1338893167184401E-6</c:v>
                </c:pt>
                <c:pt idx="52362">
                  <c:v>3.1960484028332401E-7</c:v>
                </c:pt>
                <c:pt idx="52363">
                  <c:v>2.7499401101316399E-4</c:v>
                </c:pt>
                <c:pt idx="52364">
                  <c:v>4.8985224216689903E-3</c:v>
                </c:pt>
                <c:pt idx="52365">
                  <c:v>5.3108628837207302E-4</c:v>
                </c:pt>
                <c:pt idx="52366">
                  <c:v>4.1523368910249898E-5</c:v>
                </c:pt>
                <c:pt idx="52367">
                  <c:v>8.3391802639111494E-5</c:v>
                </c:pt>
                <c:pt idx="52368">
                  <c:v>5.2201853907357503E-7</c:v>
                </c:pt>
                <c:pt idx="52369">
                  <c:v>1.59698139999513E-6</c:v>
                </c:pt>
                <c:pt idx="52370">
                  <c:v>5.7371328008212102E-4</c:v>
                </c:pt>
                <c:pt idx="52371">
                  <c:v>3.30936187442163E-3</c:v>
                </c:pt>
                <c:pt idx="52372">
                  <c:v>5.6102587007914202E-4</c:v>
                </c:pt>
                <c:pt idx="52373">
                  <c:v>5.3735534623287297E-3</c:v>
                </c:pt>
                <c:pt idx="52374">
                  <c:v>6.3046556652470603E-4</c:v>
                </c:pt>
                <c:pt idx="52375">
                  <c:v>4.6445597782505802E-4</c:v>
                </c:pt>
                <c:pt idx="52376">
                  <c:v>3.8187642510831702E-7</c:v>
                </c:pt>
                <c:pt idx="52377">
                  <c:v>1.2922304349160201E-4</c:v>
                </c:pt>
                <c:pt idx="52378">
                  <c:v>3.8337911687540702E-3</c:v>
                </c:pt>
                <c:pt idx="52379">
                  <c:v>1.9651229055528902E-3</c:v>
                </c:pt>
                <c:pt idx="52380">
                  <c:v>2.7923468943531001E-4</c:v>
                </c:pt>
                <c:pt idx="52381">
                  <c:v>2.1418678377041498E-6</c:v>
                </c:pt>
                <c:pt idx="52382">
                  <c:v>6.2402201332892205E-7</c:v>
                </c:pt>
                <c:pt idx="52383">
                  <c:v>1.0945578061328599E-4</c:v>
                </c:pt>
                <c:pt idx="52384">
                  <c:v>1.09962062392989E-4</c:v>
                </c:pt>
                <c:pt idx="52385">
                  <c:v>1.5247294440473499E-3</c:v>
                </c:pt>
                <c:pt idx="52386">
                  <c:v>1.4658933591904801E-3</c:v>
                </c:pt>
                <c:pt idx="52387">
                  <c:v>5.0836111408958901E-5</c:v>
                </c:pt>
                <c:pt idx="52388">
                  <c:v>1.0841776729539601E-3</c:v>
                </c:pt>
                <c:pt idx="52389">
                  <c:v>2.4171607391383402E-3</c:v>
                </c:pt>
                <c:pt idx="52390">
                  <c:v>1.8321850058679399E-2</c:v>
                </c:pt>
                <c:pt idx="52391">
                  <c:v>1.75279284387985E-4</c:v>
                </c:pt>
                <c:pt idx="52392">
                  <c:v>2.1734572922905999E-3</c:v>
                </c:pt>
                <c:pt idx="52393">
                  <c:v>2.3903228474733101E-3</c:v>
                </c:pt>
                <c:pt idx="52394">
                  <c:v>7.2804570299183505E-5</c:v>
                </c:pt>
                <c:pt idx="52395">
                  <c:v>3.4936442220738998E-6</c:v>
                </c:pt>
                <c:pt idx="52396">
                  <c:v>2.1365141314012001E-2</c:v>
                </c:pt>
                <c:pt idx="52397">
                  <c:v>2.3031414387319998E-3</c:v>
                </c:pt>
                <c:pt idx="52398">
                  <c:v>2.05606185198518E-2</c:v>
                </c:pt>
                <c:pt idx="52399">
                  <c:v>6.6885895763847098E-6</c:v>
                </c:pt>
                <c:pt idx="52400">
                  <c:v>9.6225352670921004E-4</c:v>
                </c:pt>
                <c:pt idx="52401">
                  <c:v>1.7313477040372901E-3</c:v>
                </c:pt>
                <c:pt idx="52402">
                  <c:v>8.9581379279960596E-5</c:v>
                </c:pt>
                <c:pt idx="52403">
                  <c:v>5.4147102854688802E-4</c:v>
                </c:pt>
                <c:pt idx="52404">
                  <c:v>1.9674538583820599E-4</c:v>
                </c:pt>
                <c:pt idx="52405">
                  <c:v>1.0233028462267201E-4</c:v>
                </c:pt>
                <c:pt idx="52406">
                  <c:v>4.29149417666068E-5</c:v>
                </c:pt>
                <c:pt idx="52407">
                  <c:v>6.1982026428880198E-4</c:v>
                </c:pt>
                <c:pt idx="52408">
                  <c:v>3.40553796327031E-5</c:v>
                </c:pt>
                <c:pt idx="52409">
                  <c:v>1.7129301808636E-3</c:v>
                </c:pt>
                <c:pt idx="52410">
                  <c:v>3.5435279808176902E-4</c:v>
                </c:pt>
                <c:pt idx="52411">
                  <c:v>1.3180455716837999E-6</c:v>
                </c:pt>
                <c:pt idx="52412">
                  <c:v>3.1198840828076198E-4</c:v>
                </c:pt>
                <c:pt idx="52413">
                  <c:v>1.6920027365746001E-3</c:v>
                </c:pt>
                <c:pt idx="52414">
                  <c:v>5.60786827876227E-5</c:v>
                </c:pt>
                <c:pt idx="52415">
                  <c:v>9.5602688212222196E-4</c:v>
                </c:pt>
                <c:pt idx="52416">
                  <c:v>5.7703230028115597E-7</c:v>
                </c:pt>
                <c:pt idx="52417">
                  <c:v>1.8083390550141499E-4</c:v>
                </c:pt>
                <c:pt idx="52418">
                  <c:v>1.4449890157871401E-6</c:v>
                </c:pt>
                <c:pt idx="52419">
                  <c:v>7.2910308456977102E-2</c:v>
                </c:pt>
                <c:pt idx="52420">
                  <c:v>1.8034349540743501E-4</c:v>
                </c:pt>
                <c:pt idx="52421">
                  <c:v>7.2316151376045502E-4</c:v>
                </c:pt>
                <c:pt idx="52422">
                  <c:v>2.9133818003742999E-5</c:v>
                </c:pt>
                <c:pt idx="52423">
                  <c:v>4.5056169342937798E-4</c:v>
                </c:pt>
                <c:pt idx="52424">
                  <c:v>1.04971117526255E-4</c:v>
                </c:pt>
                <c:pt idx="52425">
                  <c:v>4.1299379684040398E-2</c:v>
                </c:pt>
                <c:pt idx="52426">
                  <c:v>1.11725187693855E-4</c:v>
                </c:pt>
                <c:pt idx="52427">
                  <c:v>2.8552308735764801E-4</c:v>
                </c:pt>
                <c:pt idx="52428">
                  <c:v>7.3124503330247396E-3</c:v>
                </c:pt>
                <c:pt idx="52429">
                  <c:v>3.1623550175496899E-3</c:v>
                </c:pt>
                <c:pt idx="52430">
                  <c:v>2.5296714423060701E-3</c:v>
                </c:pt>
                <c:pt idx="52431">
                  <c:v>1.26687311779176E-5</c:v>
                </c:pt>
                <c:pt idx="52432">
                  <c:v>9.7819142540522992E-4</c:v>
                </c:pt>
                <c:pt idx="52433">
                  <c:v>7.6741433430633403E-3</c:v>
                </c:pt>
                <c:pt idx="52434">
                  <c:v>8.0769668008938704E-4</c:v>
                </c:pt>
                <c:pt idx="52435">
                  <c:v>2.5470304266154301E-3</c:v>
                </c:pt>
                <c:pt idx="52436">
                  <c:v>5.72013891268222E-4</c:v>
                </c:pt>
                <c:pt idx="52437">
                  <c:v>1.7396838780676799E-4</c:v>
                </c:pt>
                <c:pt idx="52438">
                  <c:v>6.9663488998480396E-3</c:v>
                </c:pt>
                <c:pt idx="52439">
                  <c:v>6.84739726654771E-3</c:v>
                </c:pt>
                <c:pt idx="52440">
                  <c:v>3.5309410294470802E-4</c:v>
                </c:pt>
                <c:pt idx="52441">
                  <c:v>3.9984523979843899E-4</c:v>
                </c:pt>
                <c:pt idx="52442">
                  <c:v>2.1925244456394899E-4</c:v>
                </c:pt>
                <c:pt idx="52443">
                  <c:v>9.7259000134689304E-4</c:v>
                </c:pt>
                <c:pt idx="52444">
                  <c:v>6.1982037711613604E-7</c:v>
                </c:pt>
                <c:pt idx="52445">
                  <c:v>1.71927655386582E-2</c:v>
                </c:pt>
                <c:pt idx="52446">
                  <c:v>3.19477394205966E-3</c:v>
                </c:pt>
                <c:pt idx="52447">
                  <c:v>1.18707406943998E-3</c:v>
                </c:pt>
                <c:pt idx="52448">
                  <c:v>2.8265075046820203E-4</c:v>
                </c:pt>
                <c:pt idx="52449">
                  <c:v>1.9886338410772799E-3</c:v>
                </c:pt>
                <c:pt idx="52450">
                  <c:v>5.6842691542881704E-6</c:v>
                </c:pt>
                <c:pt idx="52451">
                  <c:v>3.8352966969337804E-6</c:v>
                </c:pt>
                <c:pt idx="52452">
                  <c:v>2.2611278042519099E-4</c:v>
                </c:pt>
                <c:pt idx="52453">
                  <c:v>4.7410361819310298E-3</c:v>
                </c:pt>
                <c:pt idx="52454">
                  <c:v>2.1417120331759401E-7</c:v>
                </c:pt>
                <c:pt idx="52455">
                  <c:v>1.09451087523426E-3</c:v>
                </c:pt>
                <c:pt idx="52456">
                  <c:v>3.1008591714069702E-5</c:v>
                </c:pt>
                <c:pt idx="52457">
                  <c:v>2.07974298223922E-4</c:v>
                </c:pt>
                <c:pt idx="52458">
                  <c:v>6.5762688153644397E-3</c:v>
                </c:pt>
                <c:pt idx="52459">
                  <c:v>9.0374693955277204E-4</c:v>
                </c:pt>
                <c:pt idx="52460">
                  <c:v>1.15989524535059E-4</c:v>
                </c:pt>
                <c:pt idx="52461">
                  <c:v>5.7934288253379902E-4</c:v>
                </c:pt>
                <c:pt idx="52462">
                  <c:v>1.48663104305494E-3</c:v>
                </c:pt>
                <c:pt idx="52463">
                  <c:v>2.7165669390642901E-4</c:v>
                </c:pt>
                <c:pt idx="52464">
                  <c:v>5.8813238267613004E-4</c:v>
                </c:pt>
                <c:pt idx="52465">
                  <c:v>4.3510242616787702E-2</c:v>
                </c:pt>
                <c:pt idx="52466">
                  <c:v>7.9655055687685998E-5</c:v>
                </c:pt>
                <c:pt idx="52467">
                  <c:v>2.1446597420736999E-3</c:v>
                </c:pt>
                <c:pt idx="52468">
                  <c:v>4.2896740846855699E-2</c:v>
                </c:pt>
                <c:pt idx="52469">
                  <c:v>7.2787060555266504E-3</c:v>
                </c:pt>
                <c:pt idx="52470">
                  <c:v>3.8582700473723799E-3</c:v>
                </c:pt>
                <c:pt idx="52471">
                  <c:v>1.8033549583250301E-4</c:v>
                </c:pt>
                <c:pt idx="52472">
                  <c:v>7.0844958847131795E-5</c:v>
                </c:pt>
                <c:pt idx="52473">
                  <c:v>2.2887923388232499E-4</c:v>
                </c:pt>
                <c:pt idx="52474">
                  <c:v>2.8496455702743499E-4</c:v>
                </c:pt>
                <c:pt idx="52475">
                  <c:v>2.1489530193581101E-4</c:v>
                </c:pt>
                <c:pt idx="52476">
                  <c:v>6.3154049843554998E-4</c:v>
                </c:pt>
                <c:pt idx="52477">
                  <c:v>9.9634259143905704E-5</c:v>
                </c:pt>
                <c:pt idx="52478">
                  <c:v>7.3439757290740797E-3</c:v>
                </c:pt>
                <c:pt idx="52479">
                  <c:v>1.72655577058712E-3</c:v>
                </c:pt>
                <c:pt idx="52480">
                  <c:v>1.18819823878619E-4</c:v>
                </c:pt>
                <c:pt idx="52481">
                  <c:v>3.28698492387673E-4</c:v>
                </c:pt>
                <c:pt idx="52482">
                  <c:v>3.73023629016654E-5</c:v>
                </c:pt>
                <c:pt idx="52483">
                  <c:v>4.3983592501001603E-3</c:v>
                </c:pt>
                <c:pt idx="52484">
                  <c:v>3.8041783290062502E-5</c:v>
                </c:pt>
                <c:pt idx="52485">
                  <c:v>4.0561696766816197E-3</c:v>
                </c:pt>
                <c:pt idx="52486">
                  <c:v>5.03508833648062E-5</c:v>
                </c:pt>
                <c:pt idx="52487">
                  <c:v>1.98280328739797E-3</c:v>
                </c:pt>
                <c:pt idx="52488">
                  <c:v>5.7672671799432204E-4</c:v>
                </c:pt>
                <c:pt idx="52489">
                  <c:v>1.4991340654579799E-6</c:v>
                </c:pt>
                <c:pt idx="52490">
                  <c:v>1.7740200357706099E-4</c:v>
                </c:pt>
                <c:pt idx="52491">
                  <c:v>7.7252226052004699E-3</c:v>
                </c:pt>
                <c:pt idx="52492">
                  <c:v>3.3001888150162901E-6</c:v>
                </c:pt>
                <c:pt idx="52493">
                  <c:v>8.0737762057104309E-3</c:v>
                </c:pt>
                <c:pt idx="52494">
                  <c:v>2.6615188157074301E-4</c:v>
                </c:pt>
                <c:pt idx="52495">
                  <c:v>3.4868162770365701E-3</c:v>
                </c:pt>
                <c:pt idx="52496">
                  <c:v>8.3502170777080605E-3</c:v>
                </c:pt>
                <c:pt idx="52497">
                  <c:v>1.8386954596268199E-3</c:v>
                </c:pt>
                <c:pt idx="52498">
                  <c:v>1.9433651938698501E-6</c:v>
                </c:pt>
                <c:pt idx="52499">
                  <c:v>3.8624790461177198E-4</c:v>
                </c:pt>
                <c:pt idx="52500">
                  <c:v>2.15900233556547E-4</c:v>
                </c:pt>
                <c:pt idx="52501">
                  <c:v>3.54998883231552E-4</c:v>
                </c:pt>
                <c:pt idx="52502">
                  <c:v>7.05037095141799E-4</c:v>
                </c:pt>
                <c:pt idx="52503">
                  <c:v>2.17277907178978E-4</c:v>
                </c:pt>
                <c:pt idx="52504">
                  <c:v>5.2470473105445197E-4</c:v>
                </c:pt>
                <c:pt idx="52505">
                  <c:v>2.2494228378161499E-6</c:v>
                </c:pt>
                <c:pt idx="52506">
                  <c:v>2.7383466835852801E-4</c:v>
                </c:pt>
                <c:pt idx="52507">
                  <c:v>3.55278412553637E-2</c:v>
                </c:pt>
                <c:pt idx="52508">
                  <c:v>1.77235891233102E-2</c:v>
                </c:pt>
                <c:pt idx="52509">
                  <c:v>7.7522042165720402E-4</c:v>
                </c:pt>
                <c:pt idx="52510">
                  <c:v>4.9555497442486598E-5</c:v>
                </c:pt>
                <c:pt idx="52511">
                  <c:v>1.3848290656051801E-2</c:v>
                </c:pt>
                <c:pt idx="52512">
                  <c:v>1.9268326508675401E-4</c:v>
                </c:pt>
                <c:pt idx="52513">
                  <c:v>2.6636848351906301E-4</c:v>
                </c:pt>
                <c:pt idx="52514">
                  <c:v>8.8822568886161605E-5</c:v>
                </c:pt>
                <c:pt idx="52515">
                  <c:v>4.5138838929126301E-4</c:v>
                </c:pt>
                <c:pt idx="52516">
                  <c:v>5.43104509746101E-5</c:v>
                </c:pt>
                <c:pt idx="52517">
                  <c:v>4.8539134428898303E-3</c:v>
                </c:pt>
                <c:pt idx="52518">
                  <c:v>3.70259285504976E-4</c:v>
                </c:pt>
                <c:pt idx="52519">
                  <c:v>4.2712857981346399E-4</c:v>
                </c:pt>
                <c:pt idx="52520">
                  <c:v>2.9636623985154101E-2</c:v>
                </c:pt>
                <c:pt idx="52521">
                  <c:v>8.9430890944710505E-7</c:v>
                </c:pt>
                <c:pt idx="52522">
                  <c:v>8.6892381857610996E-5</c:v>
                </c:pt>
                <c:pt idx="52523">
                  <c:v>1.1780040618352401E-2</c:v>
                </c:pt>
                <c:pt idx="52524">
                  <c:v>1.04797331895981E-4</c:v>
                </c:pt>
                <c:pt idx="52525">
                  <c:v>3.6360566451010203E-4</c:v>
                </c:pt>
                <c:pt idx="52526">
                  <c:v>5.3438810678435597E-3</c:v>
                </c:pt>
                <c:pt idx="52527">
                  <c:v>2.1777495732868898E-3</c:v>
                </c:pt>
                <c:pt idx="52528">
                  <c:v>1.33384500415618E-4</c:v>
                </c:pt>
                <c:pt idx="52529">
                  <c:v>6.3588118251863598E-2</c:v>
                </c:pt>
                <c:pt idx="52530">
                  <c:v>2.8160122654868601E-7</c:v>
                </c:pt>
                <c:pt idx="52531">
                  <c:v>1.00960271267532E-6</c:v>
                </c:pt>
                <c:pt idx="52532">
                  <c:v>8.2416830087094498E-5</c:v>
                </c:pt>
                <c:pt idx="52533">
                  <c:v>6.0402986734039701E-3</c:v>
                </c:pt>
                <c:pt idx="52534">
                  <c:v>1.63397499348635E-4</c:v>
                </c:pt>
                <c:pt idx="52535">
                  <c:v>6.6879959985643599E-5</c:v>
                </c:pt>
                <c:pt idx="52536">
                  <c:v>4.48740699101828E-2</c:v>
                </c:pt>
                <c:pt idx="52537">
                  <c:v>4.9350089607912705E-7</c:v>
                </c:pt>
                <c:pt idx="52538">
                  <c:v>1.13794678059953E-3</c:v>
                </c:pt>
                <c:pt idx="52539">
                  <c:v>2.2731697065969101E-3</c:v>
                </c:pt>
                <c:pt idx="52540">
                  <c:v>3.09394103922592E-3</c:v>
                </c:pt>
                <c:pt idx="52541">
                  <c:v>3.1284280195776303E-4</c:v>
                </c:pt>
                <c:pt idx="52542">
                  <c:v>4.9150312832982302E-4</c:v>
                </c:pt>
                <c:pt idx="52543">
                  <c:v>2.05371397970307E-3</c:v>
                </c:pt>
                <c:pt idx="52544">
                  <c:v>1.04591794064476E-2</c:v>
                </c:pt>
                <c:pt idx="52545">
                  <c:v>1.03643873894148E-3</c:v>
                </c:pt>
                <c:pt idx="52546">
                  <c:v>2.5459108832415599E-3</c:v>
                </c:pt>
                <c:pt idx="52547">
                  <c:v>3.8679213875010798E-4</c:v>
                </c:pt>
                <c:pt idx="52548">
                  <c:v>4.9405497902724698E-5</c:v>
                </c:pt>
                <c:pt idx="52549">
                  <c:v>3.7520597876486802E-4</c:v>
                </c:pt>
                <c:pt idx="52550">
                  <c:v>6.1023166839257602E-4</c:v>
                </c:pt>
                <c:pt idx="52551">
                  <c:v>4.08853201578841E-4</c:v>
                </c:pt>
                <c:pt idx="52552">
                  <c:v>1.1138315971496201E-6</c:v>
                </c:pt>
                <c:pt idx="52553">
                  <c:v>5.1737165097800302E-5</c:v>
                </c:pt>
                <c:pt idx="52554">
                  <c:v>2.1529570370438102E-2</c:v>
                </c:pt>
                <c:pt idx="52555">
                  <c:v>1.20416785964207E-4</c:v>
                </c:pt>
                <c:pt idx="52556">
                  <c:v>2.5869097067186602E-4</c:v>
                </c:pt>
                <c:pt idx="52557">
                  <c:v>2.06435363355332E-4</c:v>
                </c:pt>
                <c:pt idx="52558">
                  <c:v>2.43071921390994E-2</c:v>
                </c:pt>
                <c:pt idx="52559">
                  <c:v>2.6119414459145102E-3</c:v>
                </c:pt>
                <c:pt idx="52560">
                  <c:v>3.6693419290325401E-3</c:v>
                </c:pt>
                <c:pt idx="52561">
                  <c:v>5.7133759880613304E-3</c:v>
                </c:pt>
                <c:pt idx="52562">
                  <c:v>1.9784156378945999E-7</c:v>
                </c:pt>
                <c:pt idx="52563">
                  <c:v>1.2426497365631401E-3</c:v>
                </c:pt>
                <c:pt idx="52564">
                  <c:v>4.4207689694598401E-5</c:v>
                </c:pt>
                <c:pt idx="52565">
                  <c:v>7.6154923456080799E-4</c:v>
                </c:pt>
                <c:pt idx="52566">
                  <c:v>2.2221982541079801E-5</c:v>
                </c:pt>
                <c:pt idx="52567">
                  <c:v>3.4161145652823102E-3</c:v>
                </c:pt>
                <c:pt idx="52568">
                  <c:v>1.6704758619837899E-3</c:v>
                </c:pt>
                <c:pt idx="52569">
                  <c:v>9.5423090004975003E-7</c:v>
                </c:pt>
                <c:pt idx="52570">
                  <c:v>1.6375180528630099E-3</c:v>
                </c:pt>
                <c:pt idx="52571">
                  <c:v>1.5788244535843701E-4</c:v>
                </c:pt>
                <c:pt idx="52572">
                  <c:v>3.5923053697715702E-5</c:v>
                </c:pt>
                <c:pt idx="52573">
                  <c:v>1.10412862297069E-2</c:v>
                </c:pt>
                <c:pt idx="52574">
                  <c:v>2.50743284904056E-5</c:v>
                </c:pt>
                <c:pt idx="52575">
                  <c:v>1.0352476461995901E-6</c:v>
                </c:pt>
                <c:pt idx="52576">
                  <c:v>5.23514742987307E-6</c:v>
                </c:pt>
                <c:pt idx="52577">
                  <c:v>1.3464136152072301E-4</c:v>
                </c:pt>
                <c:pt idx="52578">
                  <c:v>5.1631726774179203E-4</c:v>
                </c:pt>
                <c:pt idx="52579">
                  <c:v>1.33190444042041E-4</c:v>
                </c:pt>
                <c:pt idx="52580">
                  <c:v>1.2210878254754801E-4</c:v>
                </c:pt>
                <c:pt idx="52581">
                  <c:v>2.4457635548114602E-4</c:v>
                </c:pt>
                <c:pt idx="52582">
                  <c:v>2.9968458180503302E-5</c:v>
                </c:pt>
                <c:pt idx="52583">
                  <c:v>5.9165945469673697E-3</c:v>
                </c:pt>
                <c:pt idx="52584">
                  <c:v>1.9201541696556499E-4</c:v>
                </c:pt>
                <c:pt idx="52585">
                  <c:v>1.6611865355506601E-3</c:v>
                </c:pt>
                <c:pt idx="52586">
                  <c:v>6.6506037467263402E-6</c:v>
                </c:pt>
                <c:pt idx="52587">
                  <c:v>6.6334419088925203E-5</c:v>
                </c:pt>
                <c:pt idx="52588">
                  <c:v>1.46448729392374E-4</c:v>
                </c:pt>
                <c:pt idx="52589">
                  <c:v>8.7202782516128903E-5</c:v>
                </c:pt>
                <c:pt idx="52590">
                  <c:v>1.9550551661187501E-3</c:v>
                </c:pt>
                <c:pt idx="52591">
                  <c:v>1.2593630500139601E-3</c:v>
                </c:pt>
                <c:pt idx="52592">
                  <c:v>4.8434956484685997E-3</c:v>
                </c:pt>
                <c:pt idx="52593">
                  <c:v>2.9555056579822999E-3</c:v>
                </c:pt>
                <c:pt idx="52594">
                  <c:v>2.30339519382525E-5</c:v>
                </c:pt>
                <c:pt idx="52595">
                  <c:v>2.4808340158969901E-4</c:v>
                </c:pt>
                <c:pt idx="52596">
                  <c:v>5.25319818922343E-3</c:v>
                </c:pt>
                <c:pt idx="52597">
                  <c:v>4.1589354583417802E-3</c:v>
                </c:pt>
                <c:pt idx="52598">
                  <c:v>7.7016898628797295E-4</c:v>
                </c:pt>
                <c:pt idx="52599">
                  <c:v>5.9632225715892098E-3</c:v>
                </c:pt>
                <c:pt idx="52600">
                  <c:v>1.2884888437696501E-4</c:v>
                </c:pt>
                <c:pt idx="52601">
                  <c:v>1.6671672287017999E-3</c:v>
                </c:pt>
                <c:pt idx="52602">
                  <c:v>5.3514501755366798E-5</c:v>
                </c:pt>
                <c:pt idx="52603">
                  <c:v>2.2948948683332399E-4</c:v>
                </c:pt>
                <c:pt idx="52604">
                  <c:v>2.5839330133480301E-5</c:v>
                </c:pt>
                <c:pt idx="52605">
                  <c:v>3.6908083845263098E-4</c:v>
                </c:pt>
                <c:pt idx="52606">
                  <c:v>4.4476742548328602E-4</c:v>
                </c:pt>
                <c:pt idx="52607">
                  <c:v>6.4838945088727595E-4</c:v>
                </c:pt>
                <c:pt idx="52608">
                  <c:v>4.0371265660487004E-3</c:v>
                </c:pt>
                <c:pt idx="52609">
                  <c:v>2.2991047737370698E-3</c:v>
                </c:pt>
                <c:pt idx="52610">
                  <c:v>3.8796041208202401E-3</c:v>
                </c:pt>
                <c:pt idx="52611">
                  <c:v>2.3551282000633299E-4</c:v>
                </c:pt>
                <c:pt idx="52612">
                  <c:v>1.29442208499844E-2</c:v>
                </c:pt>
                <c:pt idx="52613">
                  <c:v>3.27533308673189E-3</c:v>
                </c:pt>
                <c:pt idx="52614">
                  <c:v>1.00503528680693E-6</c:v>
                </c:pt>
                <c:pt idx="52615">
                  <c:v>1.9189714328242502E-6</c:v>
                </c:pt>
                <c:pt idx="52616">
                  <c:v>2.77246726196101E-6</c:v>
                </c:pt>
                <c:pt idx="52617">
                  <c:v>2.4613593578376399E-3</c:v>
                </c:pt>
                <c:pt idx="52618">
                  <c:v>1.8092677979224001E-4</c:v>
                </c:pt>
                <c:pt idx="52619">
                  <c:v>9.39318341565375E-7</c:v>
                </c:pt>
                <c:pt idx="52620">
                  <c:v>7.9994364642317406E-5</c:v>
                </c:pt>
                <c:pt idx="52621">
                  <c:v>1.5412660547537999E-3</c:v>
                </c:pt>
                <c:pt idx="52622">
                  <c:v>4.8111430772487E-7</c:v>
                </c:pt>
                <c:pt idx="52623">
                  <c:v>5.9569516075049298E-5</c:v>
                </c:pt>
                <c:pt idx="52624">
                  <c:v>3.0036999872986899E-5</c:v>
                </c:pt>
                <c:pt idx="52625">
                  <c:v>2.5754106623598898E-3</c:v>
                </c:pt>
                <c:pt idx="52626">
                  <c:v>7.6032597376915004E-5</c:v>
                </c:pt>
                <c:pt idx="52627">
                  <c:v>8.8637123761489304E-7</c:v>
                </c:pt>
                <c:pt idx="52628">
                  <c:v>8.1012163355229597E-3</c:v>
                </c:pt>
                <c:pt idx="52629">
                  <c:v>3.5382371351763099E-3</c:v>
                </c:pt>
                <c:pt idx="52630">
                  <c:v>5.5593971226614697E-4</c:v>
                </c:pt>
                <c:pt idx="52631">
                  <c:v>2.82870359541018E-4</c:v>
                </c:pt>
                <c:pt idx="52632">
                  <c:v>2.1252642237638399E-3</c:v>
                </c:pt>
                <c:pt idx="52633">
                  <c:v>1.0250695708892399E-4</c:v>
                </c:pt>
                <c:pt idx="52634">
                  <c:v>2.9835015955239901E-5</c:v>
                </c:pt>
                <c:pt idx="52635">
                  <c:v>6.6411657624997197E-4</c:v>
                </c:pt>
                <c:pt idx="52636">
                  <c:v>4.8439330103477898E-4</c:v>
                </c:pt>
                <c:pt idx="52637">
                  <c:v>2.3080276341086899E-3</c:v>
                </c:pt>
                <c:pt idx="52638">
                  <c:v>1.9214802134938399E-3</c:v>
                </c:pt>
                <c:pt idx="52639">
                  <c:v>2.2841396689624602E-3</c:v>
                </c:pt>
                <c:pt idx="52640">
                  <c:v>1.59113281798065E-4</c:v>
                </c:pt>
                <c:pt idx="52641">
                  <c:v>1.85756067738065E-4</c:v>
                </c:pt>
                <c:pt idx="52642">
                  <c:v>5.5174400844789501E-5</c:v>
                </c:pt>
                <c:pt idx="52643">
                  <c:v>2.44654899806576E-4</c:v>
                </c:pt>
                <c:pt idx="52644">
                  <c:v>1.21449374018259E-4</c:v>
                </c:pt>
                <c:pt idx="52645">
                  <c:v>8.7260675313782706E-5</c:v>
                </c:pt>
                <c:pt idx="52646">
                  <c:v>3.6564348466015702E-3</c:v>
                </c:pt>
                <c:pt idx="52647">
                  <c:v>4.5660098382473303E-3</c:v>
                </c:pt>
                <c:pt idx="52648">
                  <c:v>2.7868055536536799E-7</c:v>
                </c:pt>
                <c:pt idx="52649">
                  <c:v>3.0709327036964002E-4</c:v>
                </c:pt>
                <c:pt idx="52650">
                  <c:v>0.184999514977158</c:v>
                </c:pt>
                <c:pt idx="52651">
                  <c:v>4.1355894449576698E-4</c:v>
                </c:pt>
                <c:pt idx="52652">
                  <c:v>1.0019321051867E-4</c:v>
                </c:pt>
                <c:pt idx="52653">
                  <c:v>3.6080137312373802E-4</c:v>
                </c:pt>
                <c:pt idx="52654">
                  <c:v>7.7004401844842204E-7</c:v>
                </c:pt>
                <c:pt idx="52655">
                  <c:v>7.1688693068929802E-3</c:v>
                </c:pt>
                <c:pt idx="52656">
                  <c:v>8.2365067130976398E-5</c:v>
                </c:pt>
                <c:pt idx="52657">
                  <c:v>5.8457718198028595E-7</c:v>
                </c:pt>
                <c:pt idx="52658">
                  <c:v>5.0936210872811795E-4</c:v>
                </c:pt>
                <c:pt idx="52659">
                  <c:v>6.97633063421113E-3</c:v>
                </c:pt>
                <c:pt idx="52660">
                  <c:v>2.8062444962932199E-3</c:v>
                </c:pt>
                <c:pt idx="52661">
                  <c:v>0.31080142669974198</c:v>
                </c:pt>
                <c:pt idx="52662">
                  <c:v>9.4736610055341395E-4</c:v>
                </c:pt>
                <c:pt idx="52663">
                  <c:v>2.6983748514882599E-4</c:v>
                </c:pt>
                <c:pt idx="52664">
                  <c:v>7.4454698487212102E-3</c:v>
                </c:pt>
                <c:pt idx="52665">
                  <c:v>1.1607970341269401E-3</c:v>
                </c:pt>
                <c:pt idx="52666">
                  <c:v>4.4915126635439802E-4</c:v>
                </c:pt>
                <c:pt idx="52667">
                  <c:v>1.4011268781834299E-4</c:v>
                </c:pt>
                <c:pt idx="52668">
                  <c:v>6.7280267139780203E-7</c:v>
                </c:pt>
                <c:pt idx="52669">
                  <c:v>3.44289830506854E-5</c:v>
                </c:pt>
                <c:pt idx="52670">
                  <c:v>9.9664624131362898E-5</c:v>
                </c:pt>
                <c:pt idx="52671">
                  <c:v>9.5123793109494993E-5</c:v>
                </c:pt>
                <c:pt idx="52672">
                  <c:v>1.2250060606298499E-3</c:v>
                </c:pt>
                <c:pt idx="52673">
                  <c:v>9.3761417644810906E-3</c:v>
                </c:pt>
                <c:pt idx="52674">
                  <c:v>0.85613340258673298</c:v>
                </c:pt>
                <c:pt idx="52675">
                  <c:v>9.4361001249741592E-6</c:v>
                </c:pt>
                <c:pt idx="52676">
                  <c:v>1.1177137340446001E-3</c:v>
                </c:pt>
                <c:pt idx="52677">
                  <c:v>1.1463639953504701E-3</c:v>
                </c:pt>
                <c:pt idx="52678">
                  <c:v>4.91675202722753E-5</c:v>
                </c:pt>
                <c:pt idx="52679">
                  <c:v>7.6348420548626797E-3</c:v>
                </c:pt>
                <c:pt idx="52680">
                  <c:v>7.2368694760644898E-5</c:v>
                </c:pt>
                <c:pt idx="52681">
                  <c:v>3.8606320574146501E-4</c:v>
                </c:pt>
                <c:pt idx="52682">
                  <c:v>6.7221302157860594E-5</c:v>
                </c:pt>
                <c:pt idx="52683">
                  <c:v>1.54939400565914E-4</c:v>
                </c:pt>
                <c:pt idx="52684">
                  <c:v>7.2375596919967201E-5</c:v>
                </c:pt>
                <c:pt idx="52685">
                  <c:v>3.9031036534453197E-5</c:v>
                </c:pt>
                <c:pt idx="52686">
                  <c:v>1.3654961879563899E-2</c:v>
                </c:pt>
                <c:pt idx="52687">
                  <c:v>3.12660006249889E-5</c:v>
                </c:pt>
                <c:pt idx="52688">
                  <c:v>1.9470638571567199E-3</c:v>
                </c:pt>
                <c:pt idx="52689">
                  <c:v>6.5724123257219196E-3</c:v>
                </c:pt>
                <c:pt idx="52690">
                  <c:v>1.38291307177301E-3</c:v>
                </c:pt>
                <c:pt idx="52691">
                  <c:v>6.8155684499452401E-3</c:v>
                </c:pt>
                <c:pt idx="52692">
                  <c:v>9.7619239573824596E-4</c:v>
                </c:pt>
                <c:pt idx="52693">
                  <c:v>1.7360998556751799E-6</c:v>
                </c:pt>
                <c:pt idx="52694">
                  <c:v>3.2645230794601301E-4</c:v>
                </c:pt>
                <c:pt idx="52695">
                  <c:v>1.9155154641307799E-2</c:v>
                </c:pt>
                <c:pt idx="52696">
                  <c:v>6.0334768577817704E-3</c:v>
                </c:pt>
                <c:pt idx="52697">
                  <c:v>0.83810898496599895</c:v>
                </c:pt>
                <c:pt idx="52698">
                  <c:v>9.7861020616649697E-3</c:v>
                </c:pt>
                <c:pt idx="52699">
                  <c:v>1.8869883192901599E-4</c:v>
                </c:pt>
                <c:pt idx="52700">
                  <c:v>5.2817101977999598E-3</c:v>
                </c:pt>
                <c:pt idx="52701">
                  <c:v>4.3399528790424001E-5</c:v>
                </c:pt>
                <c:pt idx="52702">
                  <c:v>1.8302011557023701E-3</c:v>
                </c:pt>
                <c:pt idx="52703">
                  <c:v>3.3994286361369199E-4</c:v>
                </c:pt>
                <c:pt idx="52704">
                  <c:v>1.79005348799085E-5</c:v>
                </c:pt>
                <c:pt idx="52705">
                  <c:v>7.3232051286527798E-4</c:v>
                </c:pt>
                <c:pt idx="52706">
                  <c:v>3.9680270126501499E-3</c:v>
                </c:pt>
                <c:pt idx="52707">
                  <c:v>1.068464998244E-2</c:v>
                </c:pt>
                <c:pt idx="52708">
                  <c:v>6.9759791997958903E-4</c:v>
                </c:pt>
                <c:pt idx="52709">
                  <c:v>2.3509130473835501E-4</c:v>
                </c:pt>
                <c:pt idx="52710">
                  <c:v>3.4726872923127701E-7</c:v>
                </c:pt>
                <c:pt idx="52711">
                  <c:v>6.3213702236656396E-3</c:v>
                </c:pt>
                <c:pt idx="52712">
                  <c:v>1.0853554507740899E-4</c:v>
                </c:pt>
                <c:pt idx="52713">
                  <c:v>2.1372481990145901E-2</c:v>
                </c:pt>
                <c:pt idx="52714">
                  <c:v>1.7101448440193199E-4</c:v>
                </c:pt>
                <c:pt idx="52715">
                  <c:v>1.3609386332667E-6</c:v>
                </c:pt>
                <c:pt idx="52716">
                  <c:v>0.104805936001183</c:v>
                </c:pt>
                <c:pt idx="52717">
                  <c:v>4.58480401796817E-4</c:v>
                </c:pt>
                <c:pt idx="52718">
                  <c:v>2.1405435354225701E-5</c:v>
                </c:pt>
                <c:pt idx="52719">
                  <c:v>2.2380175147146401E-2</c:v>
                </c:pt>
                <c:pt idx="52720">
                  <c:v>1.6579363543216499E-2</c:v>
                </c:pt>
                <c:pt idx="52721">
                  <c:v>2.89892913718101E-4</c:v>
                </c:pt>
                <c:pt idx="52722">
                  <c:v>9.3308903254902403E-3</c:v>
                </c:pt>
                <c:pt idx="52723">
                  <c:v>1.8254949890582799E-3</c:v>
                </c:pt>
                <c:pt idx="52724">
                  <c:v>2.2422834239820101E-5</c:v>
                </c:pt>
                <c:pt idx="52725">
                  <c:v>2.65491225467218E-4</c:v>
                </c:pt>
                <c:pt idx="52726">
                  <c:v>6.94228993460828E-4</c:v>
                </c:pt>
                <c:pt idx="52727">
                  <c:v>5.0907062585955898E-2</c:v>
                </c:pt>
                <c:pt idx="52728">
                  <c:v>3.8625198325076301E-3</c:v>
                </c:pt>
                <c:pt idx="52729">
                  <c:v>1.0262940212013201E-3</c:v>
                </c:pt>
                <c:pt idx="52730">
                  <c:v>2.6766546889939202E-4</c:v>
                </c:pt>
                <c:pt idx="52731">
                  <c:v>4.0865783278567804E-6</c:v>
                </c:pt>
                <c:pt idx="52732">
                  <c:v>3.74648859281928E-4</c:v>
                </c:pt>
                <c:pt idx="52733">
                  <c:v>1.76748798794144E-2</c:v>
                </c:pt>
                <c:pt idx="52734">
                  <c:v>3.7394012696966998E-6</c:v>
                </c:pt>
                <c:pt idx="52735">
                  <c:v>4.1000949396828901E-5</c:v>
                </c:pt>
                <c:pt idx="52736">
                  <c:v>9.0791098580683999E-5</c:v>
                </c:pt>
                <c:pt idx="52737">
                  <c:v>1.8870005662369701E-3</c:v>
                </c:pt>
                <c:pt idx="52738">
                  <c:v>1.52947315827728E-4</c:v>
                </c:pt>
                <c:pt idx="52739">
                  <c:v>3.17427574005352E-3</c:v>
                </c:pt>
                <c:pt idx="52740">
                  <c:v>5.6611979950259104E-3</c:v>
                </c:pt>
                <c:pt idx="52741">
                  <c:v>4.4534232230631197E-6</c:v>
                </c:pt>
                <c:pt idx="52742">
                  <c:v>1.65578532092315E-4</c:v>
                </c:pt>
                <c:pt idx="52743">
                  <c:v>2.06212376181272E-4</c:v>
                </c:pt>
                <c:pt idx="52744">
                  <c:v>7.3554318035378002E-5</c:v>
                </c:pt>
                <c:pt idx="52745">
                  <c:v>2.3099295813302498E-6</c:v>
                </c:pt>
                <c:pt idx="52746">
                  <c:v>8.6190417598584097E-3</c:v>
                </c:pt>
                <c:pt idx="52747">
                  <c:v>1.10448791422383E-2</c:v>
                </c:pt>
                <c:pt idx="52748">
                  <c:v>2.8910085675435899E-5</c:v>
                </c:pt>
                <c:pt idx="52749">
                  <c:v>1.09403236508763E-4</c:v>
                </c:pt>
                <c:pt idx="52750">
                  <c:v>5.1419033191857503E-5</c:v>
                </c:pt>
                <c:pt idx="52751">
                  <c:v>3.8367560642791399E-3</c:v>
                </c:pt>
                <c:pt idx="52752">
                  <c:v>1.30155888335413E-3</c:v>
                </c:pt>
                <c:pt idx="52753">
                  <c:v>1.5461427679613401E-3</c:v>
                </c:pt>
                <c:pt idx="52754">
                  <c:v>3.7989678138638199E-4</c:v>
                </c:pt>
                <c:pt idx="52755">
                  <c:v>1.7069748779120399E-3</c:v>
                </c:pt>
                <c:pt idx="52756">
                  <c:v>2.2483531027370701E-5</c:v>
                </c:pt>
                <c:pt idx="52757">
                  <c:v>1.6735226028636701E-4</c:v>
                </c:pt>
                <c:pt idx="52758">
                  <c:v>5.0116696608930002E-7</c:v>
                </c:pt>
                <c:pt idx="52759">
                  <c:v>1.0227295001813299E-4</c:v>
                </c:pt>
                <c:pt idx="52760">
                  <c:v>8.9509260141905304E-5</c:v>
                </c:pt>
                <c:pt idx="52761">
                  <c:v>7.8498532329799605E-5</c:v>
                </c:pt>
                <c:pt idx="52762">
                  <c:v>2.3699609559244201E-4</c:v>
                </c:pt>
                <c:pt idx="52763">
                  <c:v>1.2299163676127701E-4</c:v>
                </c:pt>
                <c:pt idx="52764">
                  <c:v>8.6876309274014404E-3</c:v>
                </c:pt>
                <c:pt idx="52765">
                  <c:v>2.5802176951143801E-4</c:v>
                </c:pt>
                <c:pt idx="52766">
                  <c:v>3.2772368720979099E-2</c:v>
                </c:pt>
                <c:pt idx="52767">
                  <c:v>5.7418778764189396E-4</c:v>
                </c:pt>
                <c:pt idx="52768">
                  <c:v>1.9480611951339001E-5</c:v>
                </c:pt>
                <c:pt idx="52769">
                  <c:v>9.3089516455583204E-5</c:v>
                </c:pt>
                <c:pt idx="52770">
                  <c:v>4.0750182327330399E-5</c:v>
                </c:pt>
                <c:pt idx="52771">
                  <c:v>7.5645385740755203E-2</c:v>
                </c:pt>
                <c:pt idx="52772">
                  <c:v>9.5478266511053606E-5</c:v>
                </c:pt>
                <c:pt idx="52773">
                  <c:v>9.6566454031037302E-4</c:v>
                </c:pt>
                <c:pt idx="52774">
                  <c:v>1.1344276358508E-4</c:v>
                </c:pt>
                <c:pt idx="52775">
                  <c:v>4.79078292434994E-2</c:v>
                </c:pt>
                <c:pt idx="52776">
                  <c:v>7.8847026093771403E-4</c:v>
                </c:pt>
                <c:pt idx="52777">
                  <c:v>4.3987387301567803E-6</c:v>
                </c:pt>
                <c:pt idx="52778">
                  <c:v>1.6409742031016001E-4</c:v>
                </c:pt>
                <c:pt idx="52779">
                  <c:v>5.8237093261528002E-5</c:v>
                </c:pt>
                <c:pt idx="52780">
                  <c:v>2.4692307400037999E-6</c:v>
                </c:pt>
                <c:pt idx="52781">
                  <c:v>4.5929764626675297E-5</c:v>
                </c:pt>
                <c:pt idx="52782">
                  <c:v>2.43212033614764E-4</c:v>
                </c:pt>
                <c:pt idx="52783">
                  <c:v>5.9913180409417004E-3</c:v>
                </c:pt>
                <c:pt idx="52784">
                  <c:v>5.1313719721109597E-4</c:v>
                </c:pt>
                <c:pt idx="52785">
                  <c:v>5.4983822556092903E-2</c:v>
                </c:pt>
                <c:pt idx="52786">
                  <c:v>1.6514409320336599E-4</c:v>
                </c:pt>
                <c:pt idx="52787">
                  <c:v>3.63527725586025E-5</c:v>
                </c:pt>
                <c:pt idx="52788">
                  <c:v>1.5555074508901499E-3</c:v>
                </c:pt>
                <c:pt idx="52789">
                  <c:v>8.6634123524665605E-5</c:v>
                </c:pt>
                <c:pt idx="52790">
                  <c:v>7.62333223751504E-4</c:v>
                </c:pt>
                <c:pt idx="52791">
                  <c:v>3.4331747870254197E-5</c:v>
                </c:pt>
                <c:pt idx="52792">
                  <c:v>1.23615535386761E-3</c:v>
                </c:pt>
                <c:pt idx="52793">
                  <c:v>3.1775497883441403E-2</c:v>
                </c:pt>
                <c:pt idx="52794">
                  <c:v>6.4527648811849795E-4</c:v>
                </c:pt>
                <c:pt idx="52795">
                  <c:v>5.16295391889194E-5</c:v>
                </c:pt>
                <c:pt idx="52796">
                  <c:v>4.9524046322114502E-4</c:v>
                </c:pt>
                <c:pt idx="52797">
                  <c:v>8.2324552168326903E-3</c:v>
                </c:pt>
                <c:pt idx="52798">
                  <c:v>1.8266179707555501E-4</c:v>
                </c:pt>
                <c:pt idx="52799">
                  <c:v>5.5542017293971303E-3</c:v>
                </c:pt>
                <c:pt idx="52800">
                  <c:v>7.83646758864461E-4</c:v>
                </c:pt>
                <c:pt idx="52801">
                  <c:v>1.7050253779319201E-4</c:v>
                </c:pt>
                <c:pt idx="52802">
                  <c:v>1.0581256494865601E-5</c:v>
                </c:pt>
                <c:pt idx="52803">
                  <c:v>1.6265138705778701E-4</c:v>
                </c:pt>
                <c:pt idx="52804">
                  <c:v>4.8424424274849899E-3</c:v>
                </c:pt>
                <c:pt idx="52805">
                  <c:v>1.4693562819113801E-3</c:v>
                </c:pt>
                <c:pt idx="52806">
                  <c:v>2.8788529377669999E-5</c:v>
                </c:pt>
                <c:pt idx="52807">
                  <c:v>1.7450868499463701E-6</c:v>
                </c:pt>
                <c:pt idx="52808">
                  <c:v>2.4014850040798699E-2</c:v>
                </c:pt>
                <c:pt idx="52809">
                  <c:v>1.07012720932227E-2</c:v>
                </c:pt>
                <c:pt idx="52810">
                  <c:v>8.3451248258648502E-4</c:v>
                </c:pt>
                <c:pt idx="52811">
                  <c:v>8.2617873260750003E-7</c:v>
                </c:pt>
                <c:pt idx="52812">
                  <c:v>2.0570869902555999E-4</c:v>
                </c:pt>
                <c:pt idx="52813">
                  <c:v>6.5651832328489403E-3</c:v>
                </c:pt>
                <c:pt idx="52814">
                  <c:v>1.8549282098559799E-2</c:v>
                </c:pt>
                <c:pt idx="52815">
                  <c:v>1.5340551666676399E-4</c:v>
                </c:pt>
                <c:pt idx="52816">
                  <c:v>8.8454915540054399E-4</c:v>
                </c:pt>
                <c:pt idx="52817">
                  <c:v>0.34434367487155298</c:v>
                </c:pt>
                <c:pt idx="52818">
                  <c:v>5.5358675967243196E-4</c:v>
                </c:pt>
                <c:pt idx="52819">
                  <c:v>1.9743151240099701E-6</c:v>
                </c:pt>
                <c:pt idx="52820">
                  <c:v>5.9883627839718897E-5</c:v>
                </c:pt>
                <c:pt idx="52821">
                  <c:v>5.3792026725187903E-3</c:v>
                </c:pt>
                <c:pt idx="52822">
                  <c:v>2.5412878532101798E-6</c:v>
                </c:pt>
                <c:pt idx="52823">
                  <c:v>2.20859399037483E-4</c:v>
                </c:pt>
                <c:pt idx="52824">
                  <c:v>2.6658127091927698E-5</c:v>
                </c:pt>
                <c:pt idx="52825">
                  <c:v>4.2103316710699401E-5</c:v>
                </c:pt>
                <c:pt idx="52826">
                  <c:v>2.50713126648789E-3</c:v>
                </c:pt>
                <c:pt idx="52827">
                  <c:v>2.23548511600397E-5</c:v>
                </c:pt>
                <c:pt idx="52828">
                  <c:v>5.7844739477112101E-4</c:v>
                </c:pt>
                <c:pt idx="52829">
                  <c:v>1.17922451015945E-3</c:v>
                </c:pt>
                <c:pt idx="52830">
                  <c:v>3.2127766311170203E-2</c:v>
                </c:pt>
                <c:pt idx="52831">
                  <c:v>5.7226197652736604E-3</c:v>
                </c:pt>
                <c:pt idx="52832">
                  <c:v>3.9497471344479597E-3</c:v>
                </c:pt>
                <c:pt idx="52833">
                  <c:v>9.2071906444417606E-5</c:v>
                </c:pt>
                <c:pt idx="52834">
                  <c:v>1.79263622656275E-5</c:v>
                </c:pt>
                <c:pt idx="52835">
                  <c:v>1.47525431373702E-4</c:v>
                </c:pt>
                <c:pt idx="52836">
                  <c:v>5.11599159944398E-3</c:v>
                </c:pt>
                <c:pt idx="52837">
                  <c:v>2.30269752830879E-4</c:v>
                </c:pt>
                <c:pt idx="52838">
                  <c:v>1.3112643970498501E-4</c:v>
                </c:pt>
                <c:pt idx="52839">
                  <c:v>3.9525106265173001E-3</c:v>
                </c:pt>
                <c:pt idx="52840">
                  <c:v>1.9130586137270901E-4</c:v>
                </c:pt>
                <c:pt idx="52841">
                  <c:v>4.9240997083512504E-4</c:v>
                </c:pt>
                <c:pt idx="52842">
                  <c:v>6.5710210100627996E-5</c:v>
                </c:pt>
                <c:pt idx="52843">
                  <c:v>9.8578708628800906E-5</c:v>
                </c:pt>
                <c:pt idx="52844">
                  <c:v>2.7364265411980101E-5</c:v>
                </c:pt>
                <c:pt idx="52845">
                  <c:v>2.4965630201544001E-4</c:v>
                </c:pt>
                <c:pt idx="52846">
                  <c:v>2.3682828129372401E-4</c:v>
                </c:pt>
                <c:pt idx="52847">
                  <c:v>7.21022980373598E-3</c:v>
                </c:pt>
                <c:pt idx="52848">
                  <c:v>1.00235107992527E-2</c:v>
                </c:pt>
                <c:pt idx="52849">
                  <c:v>5.2816671644846598E-7</c:v>
                </c:pt>
                <c:pt idx="52850">
                  <c:v>8.34658572027956E-7</c:v>
                </c:pt>
                <c:pt idx="52851">
                  <c:v>3.84480709822113E-3</c:v>
                </c:pt>
                <c:pt idx="52852">
                  <c:v>2.8424350780532101E-3</c:v>
                </c:pt>
                <c:pt idx="52853">
                  <c:v>3.84050234771757E-3</c:v>
                </c:pt>
                <c:pt idx="52854">
                  <c:v>2.9708823152371902E-4</c:v>
                </c:pt>
                <c:pt idx="52855">
                  <c:v>8.2922538217697505E-5</c:v>
                </c:pt>
                <c:pt idx="52856">
                  <c:v>3.1333935393565501E-5</c:v>
                </c:pt>
                <c:pt idx="52857">
                  <c:v>4.1340338501790402E-4</c:v>
                </c:pt>
                <c:pt idx="52858">
                  <c:v>1.1927055830815399E-3</c:v>
                </c:pt>
                <c:pt idx="52859">
                  <c:v>2.5141489840876301E-5</c:v>
                </c:pt>
                <c:pt idx="52860">
                  <c:v>7.7683508403276298E-3</c:v>
                </c:pt>
                <c:pt idx="52861">
                  <c:v>1.06538192027689E-4</c:v>
                </c:pt>
                <c:pt idx="52862">
                  <c:v>2.2770472962188499E-2</c:v>
                </c:pt>
                <c:pt idx="52863">
                  <c:v>1.626492472429E-2</c:v>
                </c:pt>
                <c:pt idx="52864">
                  <c:v>1.89829340635725E-3</c:v>
                </c:pt>
                <c:pt idx="52865">
                  <c:v>2.5129827559814402E-3</c:v>
                </c:pt>
                <c:pt idx="52866">
                  <c:v>7.4177311325741304E-4</c:v>
                </c:pt>
                <c:pt idx="52867">
                  <c:v>2.1051819574080902E-6</c:v>
                </c:pt>
                <c:pt idx="52868">
                  <c:v>9.2823383686816598E-7</c:v>
                </c:pt>
                <c:pt idx="52869">
                  <c:v>2.0041850552427101E-3</c:v>
                </c:pt>
                <c:pt idx="52870">
                  <c:v>7.2193826436411294E-5</c:v>
                </c:pt>
                <c:pt idx="52871">
                  <c:v>1.7390780356985899E-3</c:v>
                </c:pt>
                <c:pt idx="52872">
                  <c:v>3.8672697889676899E-7</c:v>
                </c:pt>
                <c:pt idx="52873">
                  <c:v>1.00767165780631E-4</c:v>
                </c:pt>
                <c:pt idx="52874">
                  <c:v>5.9272052925266299E-4</c:v>
                </c:pt>
                <c:pt idx="52875">
                  <c:v>3.1920018302501301E-4</c:v>
                </c:pt>
                <c:pt idx="52876">
                  <c:v>5.4520562938299098E-6</c:v>
                </c:pt>
                <c:pt idx="52877">
                  <c:v>2.6822832737233998E-4</c:v>
                </c:pt>
                <c:pt idx="52878">
                  <c:v>6.1184301382834503E-5</c:v>
                </c:pt>
                <c:pt idx="52879">
                  <c:v>2.0151101288621299E-4</c:v>
                </c:pt>
                <c:pt idx="52880">
                  <c:v>1.63981445953467E-4</c:v>
                </c:pt>
                <c:pt idx="52881">
                  <c:v>5.9924783683402202E-3</c:v>
                </c:pt>
                <c:pt idx="52882">
                  <c:v>1.9177241818842299E-7</c:v>
                </c:pt>
                <c:pt idx="52883">
                  <c:v>1.03481317850011E-3</c:v>
                </c:pt>
                <c:pt idx="52884">
                  <c:v>5.3734227540906104E-3</c:v>
                </c:pt>
                <c:pt idx="52885">
                  <c:v>4.1987704249152298E-3</c:v>
                </c:pt>
                <c:pt idx="52886">
                  <c:v>1.1920942161983E-3</c:v>
                </c:pt>
                <c:pt idx="52887">
                  <c:v>2.80525347265755E-5</c:v>
                </c:pt>
                <c:pt idx="52888">
                  <c:v>6.8265502893058805E-7</c:v>
                </c:pt>
                <c:pt idx="52889">
                  <c:v>2.0314072070187501E-3</c:v>
                </c:pt>
                <c:pt idx="52890">
                  <c:v>2.6229710240509699E-2</c:v>
                </c:pt>
                <c:pt idx="52891">
                  <c:v>8.2181590831166308E-3</c:v>
                </c:pt>
                <c:pt idx="52892">
                  <c:v>1.03817973084703E-2</c:v>
                </c:pt>
                <c:pt idx="52893">
                  <c:v>1.10974812722364E-4</c:v>
                </c:pt>
                <c:pt idx="52894">
                  <c:v>9.8249748470130994E-5</c:v>
                </c:pt>
                <c:pt idx="52895">
                  <c:v>1.5379726452495201E-2</c:v>
                </c:pt>
                <c:pt idx="52896">
                  <c:v>1.9895269353493301E-2</c:v>
                </c:pt>
                <c:pt idx="52897">
                  <c:v>1.57401260669659E-4</c:v>
                </c:pt>
                <c:pt idx="52898">
                  <c:v>4.7955753187371898E-5</c:v>
                </c:pt>
                <c:pt idx="52899">
                  <c:v>1.8042111236654901E-4</c:v>
                </c:pt>
                <c:pt idx="52900">
                  <c:v>2.50529407505551E-2</c:v>
                </c:pt>
                <c:pt idx="52901">
                  <c:v>8.6997209042578207E-3</c:v>
                </c:pt>
                <c:pt idx="52902">
                  <c:v>2.3751798849272501E-4</c:v>
                </c:pt>
                <c:pt idx="52903">
                  <c:v>2.7724866571575998E-4</c:v>
                </c:pt>
                <c:pt idx="52904">
                  <c:v>2.9722947021562501E-3</c:v>
                </c:pt>
                <c:pt idx="52905">
                  <c:v>1.0764326975432901E-2</c:v>
                </c:pt>
                <c:pt idx="52906">
                  <c:v>1.67212847076958E-6</c:v>
                </c:pt>
                <c:pt idx="52907">
                  <c:v>3.4058583907027498E-2</c:v>
                </c:pt>
                <c:pt idx="52908">
                  <c:v>3.4884722401745899E-4</c:v>
                </c:pt>
                <c:pt idx="52909">
                  <c:v>6.4149793126086493E-5</c:v>
                </c:pt>
                <c:pt idx="52910">
                  <c:v>0.89071426527939701</c:v>
                </c:pt>
                <c:pt idx="52911">
                  <c:v>4.18581244034618E-5</c:v>
                </c:pt>
                <c:pt idx="52912">
                  <c:v>8.1329886330139495E-4</c:v>
                </c:pt>
                <c:pt idx="52913">
                  <c:v>4.9891416960818596E-3</c:v>
                </c:pt>
                <c:pt idx="52914">
                  <c:v>1.36314681440379E-2</c:v>
                </c:pt>
                <c:pt idx="52915">
                  <c:v>2.4005009090572599E-3</c:v>
                </c:pt>
                <c:pt idx="52916">
                  <c:v>2.7035141000025598E-7</c:v>
                </c:pt>
                <c:pt idx="52917">
                  <c:v>1.9065185080324801E-3</c:v>
                </c:pt>
                <c:pt idx="52918">
                  <c:v>2.1939211900032802E-3</c:v>
                </c:pt>
                <c:pt idx="52919">
                  <c:v>6.6206728092553204E-5</c:v>
                </c:pt>
                <c:pt idx="52920">
                  <c:v>2.3981704652284401E-4</c:v>
                </c:pt>
                <c:pt idx="52921">
                  <c:v>3.61023345952882E-3</c:v>
                </c:pt>
                <c:pt idx="52922">
                  <c:v>1.3687244612215301E-4</c:v>
                </c:pt>
                <c:pt idx="52923">
                  <c:v>6.7794490153751303E-4</c:v>
                </c:pt>
                <c:pt idx="52924">
                  <c:v>6.0229383098619397E-4</c:v>
                </c:pt>
                <c:pt idx="52925">
                  <c:v>1.83145095111889E-4</c:v>
                </c:pt>
                <c:pt idx="52926">
                  <c:v>4.3650043885416497E-5</c:v>
                </c:pt>
                <c:pt idx="52927">
                  <c:v>2.3818721316394101E-5</c:v>
                </c:pt>
                <c:pt idx="52928">
                  <c:v>0.47665996518056297</c:v>
                </c:pt>
                <c:pt idx="52929">
                  <c:v>1.67894058709888E-3</c:v>
                </c:pt>
                <c:pt idx="52930">
                  <c:v>3.10348975571439E-3</c:v>
                </c:pt>
                <c:pt idx="52931">
                  <c:v>3.3417389390072903E-2</c:v>
                </c:pt>
                <c:pt idx="52932">
                  <c:v>1.0896220822235301E-2</c:v>
                </c:pt>
                <c:pt idx="52933">
                  <c:v>1.3507260269377701E-2</c:v>
                </c:pt>
                <c:pt idx="52934">
                  <c:v>3.47372352755295E-2</c:v>
                </c:pt>
                <c:pt idx="52935">
                  <c:v>1.84167823005691E-4</c:v>
                </c:pt>
                <c:pt idx="52936">
                  <c:v>2.0941486471890698E-3</c:v>
                </c:pt>
                <c:pt idx="52937">
                  <c:v>1.63179143324949E-4</c:v>
                </c:pt>
                <c:pt idx="52938">
                  <c:v>9.2891085954534807E-3</c:v>
                </c:pt>
                <c:pt idx="52939">
                  <c:v>5.74634293544962E-2</c:v>
                </c:pt>
                <c:pt idx="52940">
                  <c:v>3.3143078652061E-4</c:v>
                </c:pt>
                <c:pt idx="52941">
                  <c:v>2.1402936132787201E-3</c:v>
                </c:pt>
                <c:pt idx="52942">
                  <c:v>8.6281289399770095E-5</c:v>
                </c:pt>
                <c:pt idx="52943">
                  <c:v>1.10022938635251E-3</c:v>
                </c:pt>
                <c:pt idx="52944">
                  <c:v>2.0132958404009702E-3</c:v>
                </c:pt>
                <c:pt idx="52945">
                  <c:v>1.0534336696592E-4</c:v>
                </c:pt>
                <c:pt idx="52946">
                  <c:v>1.24712754083458E-4</c:v>
                </c:pt>
                <c:pt idx="52947">
                  <c:v>6.2815855836644406E-5</c:v>
                </c:pt>
                <c:pt idx="52948">
                  <c:v>1.97258885949188E-4</c:v>
                </c:pt>
                <c:pt idx="52949">
                  <c:v>8.5317663672739605E-5</c:v>
                </c:pt>
                <c:pt idx="52950">
                  <c:v>9.2290496447570303E-3</c:v>
                </c:pt>
                <c:pt idx="52951">
                  <c:v>2.9296380812067202E-3</c:v>
                </c:pt>
                <c:pt idx="52952">
                  <c:v>1.3427385365868399E-4</c:v>
                </c:pt>
                <c:pt idx="52953">
                  <c:v>1.4750628310461899E-2</c:v>
                </c:pt>
                <c:pt idx="52954">
                  <c:v>2.76458440454131E-2</c:v>
                </c:pt>
                <c:pt idx="52955">
                  <c:v>1.40679316890963E-2</c:v>
                </c:pt>
                <c:pt idx="52956">
                  <c:v>2.2640241794683199E-4</c:v>
                </c:pt>
                <c:pt idx="52957">
                  <c:v>1.3076926508551699E-4</c:v>
                </c:pt>
                <c:pt idx="52958">
                  <c:v>9.6046596109208106E-5</c:v>
                </c:pt>
                <c:pt idx="52959">
                  <c:v>7.9920591657668197E-3</c:v>
                </c:pt>
                <c:pt idx="52960">
                  <c:v>2.4401023995625101E-4</c:v>
                </c:pt>
                <c:pt idx="52961">
                  <c:v>5.7599189430507503E-6</c:v>
                </c:pt>
                <c:pt idx="52962">
                  <c:v>4.6207266299927701E-4</c:v>
                </c:pt>
                <c:pt idx="52963">
                  <c:v>5.8282231298080803E-6</c:v>
                </c:pt>
                <c:pt idx="52964">
                  <c:v>3.2764557332602202E-4</c:v>
                </c:pt>
                <c:pt idx="52965">
                  <c:v>2.0778120880694699E-6</c:v>
                </c:pt>
                <c:pt idx="52966">
                  <c:v>3.8345010942965498E-4</c:v>
                </c:pt>
                <c:pt idx="52967">
                  <c:v>1.44010973970303E-6</c:v>
                </c:pt>
                <c:pt idx="52968">
                  <c:v>5.5353817435603198E-5</c:v>
                </c:pt>
                <c:pt idx="52969">
                  <c:v>1.26869338211695E-4</c:v>
                </c:pt>
                <c:pt idx="52970">
                  <c:v>5.2516415606632203E-4</c:v>
                </c:pt>
                <c:pt idx="52971">
                  <c:v>0.200374262967871</c:v>
                </c:pt>
                <c:pt idx="52972">
                  <c:v>3.7696576790076798E-4</c:v>
                </c:pt>
                <c:pt idx="52973">
                  <c:v>1.8031127168231399E-4</c:v>
                </c:pt>
                <c:pt idx="52974">
                  <c:v>1.23944826128976E-3</c:v>
                </c:pt>
                <c:pt idx="52975">
                  <c:v>4.3849605429835403E-3</c:v>
                </c:pt>
                <c:pt idx="52976">
                  <c:v>8.0991274678070705E-5</c:v>
                </c:pt>
                <c:pt idx="52977">
                  <c:v>4.8459414380617598E-4</c:v>
                </c:pt>
                <c:pt idx="52978">
                  <c:v>0.22776880044994999</c:v>
                </c:pt>
                <c:pt idx="52979">
                  <c:v>1.0381519684545E-4</c:v>
                </c:pt>
                <c:pt idx="52980">
                  <c:v>2.2241324506034402E-3</c:v>
                </c:pt>
                <c:pt idx="52981">
                  <c:v>4.6305466873072402E-4</c:v>
                </c:pt>
                <c:pt idx="52982">
                  <c:v>1.4309912117603499E-4</c:v>
                </c:pt>
                <c:pt idx="52983">
                  <c:v>3.4129748919316201E-2</c:v>
                </c:pt>
                <c:pt idx="52984">
                  <c:v>1.9904493842291398E-6</c:v>
                </c:pt>
                <c:pt idx="52985">
                  <c:v>2.9452130635700097E-4</c:v>
                </c:pt>
                <c:pt idx="52986">
                  <c:v>2.0095385597863701E-4</c:v>
                </c:pt>
                <c:pt idx="52987">
                  <c:v>2.91297829502166E-2</c:v>
                </c:pt>
                <c:pt idx="52988">
                  <c:v>7.8820860782745003E-5</c:v>
                </c:pt>
                <c:pt idx="52989">
                  <c:v>2.5105034611791997E-4</c:v>
                </c:pt>
                <c:pt idx="52990">
                  <c:v>1.23839382668659E-6</c:v>
                </c:pt>
                <c:pt idx="52991">
                  <c:v>1.6382835642084201E-4</c:v>
                </c:pt>
                <c:pt idx="52992">
                  <c:v>1.32407301618858E-4</c:v>
                </c:pt>
                <c:pt idx="52993">
                  <c:v>2.7478877266258199E-3</c:v>
                </c:pt>
                <c:pt idx="52994">
                  <c:v>9.5771683347610904E-4</c:v>
                </c:pt>
                <c:pt idx="52995">
                  <c:v>7.7118855108646604E-3</c:v>
                </c:pt>
                <c:pt idx="52996">
                  <c:v>1.8419602961252201E-4</c:v>
                </c:pt>
                <c:pt idx="52997">
                  <c:v>9.2157811100098604E-5</c:v>
                </c:pt>
                <c:pt idx="52998">
                  <c:v>3.3525694656188999E-3</c:v>
                </c:pt>
                <c:pt idx="52999">
                  <c:v>2.5200990015300702E-4</c:v>
                </c:pt>
                <c:pt idx="53000">
                  <c:v>1.06359590562579E-2</c:v>
                </c:pt>
                <c:pt idx="53001">
                  <c:v>2.37594340253198E-6</c:v>
                </c:pt>
                <c:pt idx="53002">
                  <c:v>7.6929808971287705E-2</c:v>
                </c:pt>
                <c:pt idx="53003">
                  <c:v>5.6409253979671802E-5</c:v>
                </c:pt>
                <c:pt idx="53004">
                  <c:v>9.4089714168210205E-7</c:v>
                </c:pt>
                <c:pt idx="53005">
                  <c:v>3.38376323374841E-4</c:v>
                </c:pt>
                <c:pt idx="53006">
                  <c:v>4.4244949773573301E-2</c:v>
                </c:pt>
                <c:pt idx="53007">
                  <c:v>8.5537699523551903E-4</c:v>
                </c:pt>
                <c:pt idx="53008">
                  <c:v>9.9519136660729398E-5</c:v>
                </c:pt>
                <c:pt idx="53009">
                  <c:v>2.84817935145698E-4</c:v>
                </c:pt>
                <c:pt idx="53010">
                  <c:v>1.6973289308872899E-4</c:v>
                </c:pt>
                <c:pt idx="53011">
                  <c:v>3.5909556877646798E-2</c:v>
                </c:pt>
                <c:pt idx="53012">
                  <c:v>3.3562270536926501E-6</c:v>
                </c:pt>
                <c:pt idx="53013">
                  <c:v>3.7105356059063998E-4</c:v>
                </c:pt>
                <c:pt idx="53014">
                  <c:v>1.0027377808951399E-2</c:v>
                </c:pt>
                <c:pt idx="53015">
                  <c:v>2.7873249444640099E-4</c:v>
                </c:pt>
                <c:pt idx="53016">
                  <c:v>1.0962892634463001E-6</c:v>
                </c:pt>
                <c:pt idx="53017">
                  <c:v>1.37816046985067E-2</c:v>
                </c:pt>
                <c:pt idx="53018">
                  <c:v>4.8057175687398102E-7</c:v>
                </c:pt>
                <c:pt idx="53019">
                  <c:v>4.5145832257933699E-2</c:v>
                </c:pt>
                <c:pt idx="53020">
                  <c:v>1.2582258148148499E-4</c:v>
                </c:pt>
                <c:pt idx="53021">
                  <c:v>2.01986801489945E-4</c:v>
                </c:pt>
                <c:pt idx="53022">
                  <c:v>8.1613971358628101E-4</c:v>
                </c:pt>
                <c:pt idx="53023">
                  <c:v>1.1820275052278801E-4</c:v>
                </c:pt>
                <c:pt idx="53024">
                  <c:v>1.04498575146417E-3</c:v>
                </c:pt>
                <c:pt idx="53025">
                  <c:v>7.4933008516696201E-5</c:v>
                </c:pt>
                <c:pt idx="53026">
                  <c:v>7.0930395456912101E-4</c:v>
                </c:pt>
                <c:pt idx="53027">
                  <c:v>2.99989956028968E-3</c:v>
                </c:pt>
                <c:pt idx="53028">
                  <c:v>9.0367536319868894E-2</c:v>
                </c:pt>
                <c:pt idx="53029">
                  <c:v>1.8092601507137301E-2</c:v>
                </c:pt>
                <c:pt idx="53030">
                  <c:v>5.4127151451631699E-3</c:v>
                </c:pt>
                <c:pt idx="53031">
                  <c:v>5.9705271886115298E-5</c:v>
                </c:pt>
                <c:pt idx="53032">
                  <c:v>9.0123002974139101E-6</c:v>
                </c:pt>
                <c:pt idx="53033">
                  <c:v>6.28459876440874E-3</c:v>
                </c:pt>
                <c:pt idx="53034">
                  <c:v>1.54452960526344E-4</c:v>
                </c:pt>
                <c:pt idx="53035">
                  <c:v>2.0887247717865198E-3</c:v>
                </c:pt>
                <c:pt idx="53036">
                  <c:v>3.9766625202275301E-2</c:v>
                </c:pt>
                <c:pt idx="53037">
                  <c:v>1.7939397089206801E-2</c:v>
                </c:pt>
                <c:pt idx="53038">
                  <c:v>1.34712531682453E-2</c:v>
                </c:pt>
                <c:pt idx="53039">
                  <c:v>2.1944602614222901E-3</c:v>
                </c:pt>
                <c:pt idx="53040">
                  <c:v>5.4113446149603198E-7</c:v>
                </c:pt>
                <c:pt idx="53041">
                  <c:v>1.29650089169264E-6</c:v>
                </c:pt>
                <c:pt idx="53042">
                  <c:v>2.5494074525845997E-4</c:v>
                </c:pt>
                <c:pt idx="53043">
                  <c:v>2.5079627547764299E-2</c:v>
                </c:pt>
                <c:pt idx="53044">
                  <c:v>3.6789648673137602E-3</c:v>
                </c:pt>
                <c:pt idx="53045">
                  <c:v>1.13735193720756E-3</c:v>
                </c:pt>
                <c:pt idx="53046">
                  <c:v>1.28921587492805E-2</c:v>
                </c:pt>
                <c:pt idx="53047">
                  <c:v>1.08605020904965E-4</c:v>
                </c:pt>
                <c:pt idx="53048">
                  <c:v>4.9384302208160501E-3</c:v>
                </c:pt>
                <c:pt idx="53049">
                  <c:v>2.7103688784623799E-6</c:v>
                </c:pt>
                <c:pt idx="53050">
                  <c:v>3.4899125400807E-4</c:v>
                </c:pt>
                <c:pt idx="53051">
                  <c:v>8.1728269263440199E-3</c:v>
                </c:pt>
                <c:pt idx="53052">
                  <c:v>3.5167364108746203E-5</c:v>
                </c:pt>
                <c:pt idx="53053">
                  <c:v>2.6693281705938499E-4</c:v>
                </c:pt>
                <c:pt idx="53054">
                  <c:v>4.72571180339684E-3</c:v>
                </c:pt>
                <c:pt idx="53055">
                  <c:v>2.2015724084851901E-4</c:v>
                </c:pt>
                <c:pt idx="53056">
                  <c:v>2.8725156034888999E-4</c:v>
                </c:pt>
                <c:pt idx="53057">
                  <c:v>5.84779104550023E-5</c:v>
                </c:pt>
                <c:pt idx="53058">
                  <c:v>6.92083899620769E-7</c:v>
                </c:pt>
                <c:pt idx="53059">
                  <c:v>3.9216635321017899E-4</c:v>
                </c:pt>
                <c:pt idx="53060">
                  <c:v>2.0676487848109801E-3</c:v>
                </c:pt>
                <c:pt idx="53061">
                  <c:v>2.0406344097788399E-2</c:v>
                </c:pt>
                <c:pt idx="53062">
                  <c:v>2.4168541520921E-5</c:v>
                </c:pt>
                <c:pt idx="53063">
                  <c:v>4.7115458005865503E-3</c:v>
                </c:pt>
                <c:pt idx="53064">
                  <c:v>2.28427325374608E-3</c:v>
                </c:pt>
                <c:pt idx="53065">
                  <c:v>2.84371006980761E-2</c:v>
                </c:pt>
                <c:pt idx="53066">
                  <c:v>4.8600095539396999E-4</c:v>
                </c:pt>
                <c:pt idx="53067">
                  <c:v>4.5257133238714303E-3</c:v>
                </c:pt>
                <c:pt idx="53068">
                  <c:v>4.1944842210086701E-4</c:v>
                </c:pt>
                <c:pt idx="53069">
                  <c:v>6.8637186288078198E-4</c:v>
                </c:pt>
                <c:pt idx="53070">
                  <c:v>2.2476842222815099E-4</c:v>
                </c:pt>
                <c:pt idx="53071">
                  <c:v>2.5892011500371501E-2</c:v>
                </c:pt>
                <c:pt idx="53072">
                  <c:v>7.4808689568356596E-4</c:v>
                </c:pt>
                <c:pt idx="53073">
                  <c:v>6.6244719585296704E-3</c:v>
                </c:pt>
                <c:pt idx="53074">
                  <c:v>4.51746708980869E-5</c:v>
                </c:pt>
                <c:pt idx="53075">
                  <c:v>3.2355035619029901E-3</c:v>
                </c:pt>
                <c:pt idx="53076">
                  <c:v>1.1105170534204301E-3</c:v>
                </c:pt>
                <c:pt idx="53077">
                  <c:v>6.2839273661456793E-2</c:v>
                </c:pt>
                <c:pt idx="53078">
                  <c:v>1.95350711819464E-4</c:v>
                </c:pt>
                <c:pt idx="53079">
                  <c:v>2.5238601467947101E-2</c:v>
                </c:pt>
                <c:pt idx="53080">
                  <c:v>4.7384277219406202E-6</c:v>
                </c:pt>
                <c:pt idx="53081">
                  <c:v>7.4007807146637096E-5</c:v>
                </c:pt>
                <c:pt idx="53082">
                  <c:v>4.0982430488280099E-3</c:v>
                </c:pt>
                <c:pt idx="53083">
                  <c:v>3.1470333122319101E-3</c:v>
                </c:pt>
                <c:pt idx="53084">
                  <c:v>8.3719066989542995E-4</c:v>
                </c:pt>
                <c:pt idx="53085">
                  <c:v>0.48884181435060797</c:v>
                </c:pt>
                <c:pt idx="53086">
                  <c:v>1.24777932514944E-3</c:v>
                </c:pt>
                <c:pt idx="53087">
                  <c:v>2.0419601937083699E-6</c:v>
                </c:pt>
                <c:pt idx="53088">
                  <c:v>1.71390616099488E-3</c:v>
                </c:pt>
                <c:pt idx="53089">
                  <c:v>1.68059536473551E-3</c:v>
                </c:pt>
                <c:pt idx="53090">
                  <c:v>1.44690171610394E-2</c:v>
                </c:pt>
                <c:pt idx="53091">
                  <c:v>1.3696380788667101E-3</c:v>
                </c:pt>
                <c:pt idx="53092">
                  <c:v>5.70832568632791E-2</c:v>
                </c:pt>
                <c:pt idx="53093">
                  <c:v>6.3952998837916403E-5</c:v>
                </c:pt>
                <c:pt idx="53094">
                  <c:v>3.8844498455384799E-5</c:v>
                </c:pt>
                <c:pt idx="53095">
                  <c:v>2.4043798197865901E-4</c:v>
                </c:pt>
                <c:pt idx="53096">
                  <c:v>4.3568795601025704E-3</c:v>
                </c:pt>
                <c:pt idx="53097">
                  <c:v>3.6744142656681702E-3</c:v>
                </c:pt>
                <c:pt idx="53098">
                  <c:v>7.2490941753802497E-5</c:v>
                </c:pt>
                <c:pt idx="53099">
                  <c:v>1.21518683646109E-2</c:v>
                </c:pt>
                <c:pt idx="53100">
                  <c:v>3.45509882227449E-3</c:v>
                </c:pt>
                <c:pt idx="53101">
                  <c:v>4.5896803001094196E-3</c:v>
                </c:pt>
                <c:pt idx="53102">
                  <c:v>2.1446571682061599E-4</c:v>
                </c:pt>
                <c:pt idx="53103">
                  <c:v>1.9119402718651302E-6</c:v>
                </c:pt>
                <c:pt idx="53104">
                  <c:v>6.3659767410357095E-4</c:v>
                </c:pt>
                <c:pt idx="53105">
                  <c:v>8.86448220606759E-3</c:v>
                </c:pt>
                <c:pt idx="53106">
                  <c:v>1.0820788529880699E-3</c:v>
                </c:pt>
                <c:pt idx="53107">
                  <c:v>9.4130232138988799E-4</c:v>
                </c:pt>
                <c:pt idx="53108">
                  <c:v>8.1723925421598405E-5</c:v>
                </c:pt>
                <c:pt idx="53109">
                  <c:v>1.05843536493318E-4</c:v>
                </c:pt>
                <c:pt idx="53110">
                  <c:v>5.4874936110567403E-3</c:v>
                </c:pt>
                <c:pt idx="53111">
                  <c:v>9.2565979668760603E-5</c:v>
                </c:pt>
                <c:pt idx="53112">
                  <c:v>0.137907588830323</c:v>
                </c:pt>
                <c:pt idx="53113">
                  <c:v>3.10371823185574E-3</c:v>
                </c:pt>
                <c:pt idx="53114">
                  <c:v>8.8349590231031998E-4</c:v>
                </c:pt>
                <c:pt idx="53115">
                  <c:v>2.04079361911342E-2</c:v>
                </c:pt>
                <c:pt idx="53116">
                  <c:v>0.65716073619829096</c:v>
                </c:pt>
                <c:pt idx="53117">
                  <c:v>5.0853493424269898E-3</c:v>
                </c:pt>
                <c:pt idx="53118">
                  <c:v>4.4631217091781802E-3</c:v>
                </c:pt>
                <c:pt idx="53119">
                  <c:v>5.8834450414170304E-6</c:v>
                </c:pt>
                <c:pt idx="53120">
                  <c:v>2.99138969384472E-5</c:v>
                </c:pt>
                <c:pt idx="53121">
                  <c:v>6.3850122763837698E-3</c:v>
                </c:pt>
                <c:pt idx="53122">
                  <c:v>9.90058069081182E-4</c:v>
                </c:pt>
                <c:pt idx="53123">
                  <c:v>8.24268563153569E-2</c:v>
                </c:pt>
                <c:pt idx="53124">
                  <c:v>7.6893157971534606E-2</c:v>
                </c:pt>
                <c:pt idx="53125">
                  <c:v>3.34313677117156E-4</c:v>
                </c:pt>
                <c:pt idx="53126">
                  <c:v>1.10363455005531E-4</c:v>
                </c:pt>
                <c:pt idx="53127">
                  <c:v>4.46800759579863E-4</c:v>
                </c:pt>
                <c:pt idx="53128">
                  <c:v>1.4012026247727301E-2</c:v>
                </c:pt>
                <c:pt idx="53129">
                  <c:v>1.0024581279341399E-4</c:v>
                </c:pt>
                <c:pt idx="53130">
                  <c:v>1.90494852320294E-4</c:v>
                </c:pt>
                <c:pt idx="53131">
                  <c:v>9.1015638721278196E-3</c:v>
                </c:pt>
                <c:pt idx="53132">
                  <c:v>2.8603140217749701E-5</c:v>
                </c:pt>
                <c:pt idx="53133">
                  <c:v>1.7449495939286099E-2</c:v>
                </c:pt>
                <c:pt idx="53134">
                  <c:v>7.9505211286262295E-5</c:v>
                </c:pt>
                <c:pt idx="53135">
                  <c:v>1.47946346825521E-6</c:v>
                </c:pt>
                <c:pt idx="53136">
                  <c:v>1.02897764968674E-2</c:v>
                </c:pt>
                <c:pt idx="53137">
                  <c:v>1.52974904093351E-4</c:v>
                </c:pt>
                <c:pt idx="53138">
                  <c:v>9.4956183600435098E-5</c:v>
                </c:pt>
                <c:pt idx="53139">
                  <c:v>1.4288420552776E-3</c:v>
                </c:pt>
                <c:pt idx="53140">
                  <c:v>2.70450971653876E-7</c:v>
                </c:pt>
                <c:pt idx="53141">
                  <c:v>1.4238224990770399E-4</c:v>
                </c:pt>
                <c:pt idx="53142">
                  <c:v>1.8284189286902E-4</c:v>
                </c:pt>
                <c:pt idx="53143">
                  <c:v>1.1282668092662699E-5</c:v>
                </c:pt>
                <c:pt idx="53144">
                  <c:v>1.8668877264349401E-4</c:v>
                </c:pt>
                <c:pt idx="53145">
                  <c:v>6.5571397796892404E-5</c:v>
                </c:pt>
                <c:pt idx="53146">
                  <c:v>1.11630970392892E-4</c:v>
                </c:pt>
                <c:pt idx="53147">
                  <c:v>9.9390988782146303E-7</c:v>
                </c:pt>
                <c:pt idx="53148">
                  <c:v>1.1708563066945E-5</c:v>
                </c:pt>
                <c:pt idx="53149">
                  <c:v>3.4967581988922599E-4</c:v>
                </c:pt>
                <c:pt idx="53150">
                  <c:v>2.9892644744152E-2</c:v>
                </c:pt>
                <c:pt idx="53151">
                  <c:v>7.7266636618924205E-5</c:v>
                </c:pt>
                <c:pt idx="53152">
                  <c:v>7.6058489743055003E-4</c:v>
                </c:pt>
                <c:pt idx="53153">
                  <c:v>5.4416972784828896E-4</c:v>
                </c:pt>
                <c:pt idx="53154">
                  <c:v>4.5210742368759201E-5</c:v>
                </c:pt>
                <c:pt idx="53155">
                  <c:v>4.6545056500172002E-2</c:v>
                </c:pt>
                <c:pt idx="53156">
                  <c:v>1.6221318470639599E-5</c:v>
                </c:pt>
                <c:pt idx="53157">
                  <c:v>1.81414954430869E-4</c:v>
                </c:pt>
                <c:pt idx="53158">
                  <c:v>6.8611806861677599E-4</c:v>
                </c:pt>
                <c:pt idx="53159">
                  <c:v>2.8248080782351998E-4</c:v>
                </c:pt>
                <c:pt idx="53160">
                  <c:v>6.3308490219934602E-7</c:v>
                </c:pt>
                <c:pt idx="53161">
                  <c:v>4.2638943795654999E-2</c:v>
                </c:pt>
                <c:pt idx="53162">
                  <c:v>5.2365934593011298E-7</c:v>
                </c:pt>
                <c:pt idx="53163">
                  <c:v>1.22951381874405E-4</c:v>
                </c:pt>
                <c:pt idx="53164">
                  <c:v>1.16621263135886E-4</c:v>
                </c:pt>
                <c:pt idx="53165">
                  <c:v>2.1722071703631399E-4</c:v>
                </c:pt>
                <c:pt idx="53166">
                  <c:v>1.3416014931773301E-4</c:v>
                </c:pt>
                <c:pt idx="53167">
                  <c:v>1.0225499302108699E-3</c:v>
                </c:pt>
                <c:pt idx="53168">
                  <c:v>3.7701459056580499E-5</c:v>
                </c:pt>
                <c:pt idx="53169">
                  <c:v>3.45381115712983E-4</c:v>
                </c:pt>
                <c:pt idx="53170">
                  <c:v>2.6041736552572699E-3</c:v>
                </c:pt>
                <c:pt idx="53171">
                  <c:v>1.51350652852499E-3</c:v>
                </c:pt>
                <c:pt idx="53172">
                  <c:v>1.7296778211349999E-4</c:v>
                </c:pt>
                <c:pt idx="53173">
                  <c:v>5.2557193030229304E-3</c:v>
                </c:pt>
                <c:pt idx="53174">
                  <c:v>3.46575716456876E-3</c:v>
                </c:pt>
                <c:pt idx="53175">
                  <c:v>1.70648400991169E-4</c:v>
                </c:pt>
                <c:pt idx="53176">
                  <c:v>7.5263869181714598E-7</c:v>
                </c:pt>
                <c:pt idx="53177">
                  <c:v>5.1278127703576798E-6</c:v>
                </c:pt>
                <c:pt idx="53178">
                  <c:v>2.9262843031466E-7</c:v>
                </c:pt>
                <c:pt idx="53179">
                  <c:v>2.6137333952925E-4</c:v>
                </c:pt>
                <c:pt idx="53180">
                  <c:v>2.59275057503619E-7</c:v>
                </c:pt>
                <c:pt idx="53181">
                  <c:v>0.11736321698418101</c:v>
                </c:pt>
                <c:pt idx="53182">
                  <c:v>4.3405937220650998E-3</c:v>
                </c:pt>
                <c:pt idx="53183">
                  <c:v>3.47871931369105E-3</c:v>
                </c:pt>
                <c:pt idx="53184">
                  <c:v>7.6445344294330794E-2</c:v>
                </c:pt>
                <c:pt idx="53185">
                  <c:v>5.0631749600446004E-3</c:v>
                </c:pt>
                <c:pt idx="53186">
                  <c:v>1.1865079444528999E-2</c:v>
                </c:pt>
                <c:pt idx="53187">
                  <c:v>1.5938792877322799E-6</c:v>
                </c:pt>
                <c:pt idx="53188">
                  <c:v>5.1636392519711299E-5</c:v>
                </c:pt>
                <c:pt idx="53189">
                  <c:v>1.67958508995381E-3</c:v>
                </c:pt>
                <c:pt idx="53190">
                  <c:v>6.7464439251631297E-3</c:v>
                </c:pt>
                <c:pt idx="53191">
                  <c:v>4.2575037326924699E-2</c:v>
                </c:pt>
                <c:pt idx="53192">
                  <c:v>7.5462454042659797E-5</c:v>
                </c:pt>
                <c:pt idx="53193">
                  <c:v>2.5961078968241601E-5</c:v>
                </c:pt>
                <c:pt idx="53194">
                  <c:v>8.9694783101589107E-6</c:v>
                </c:pt>
                <c:pt idx="53195">
                  <c:v>2.8617935452388602E-3</c:v>
                </c:pt>
                <c:pt idx="53196">
                  <c:v>7.6987034280460306E-5</c:v>
                </c:pt>
                <c:pt idx="53197">
                  <c:v>4.10638633164775E-5</c:v>
                </c:pt>
                <c:pt idx="53198">
                  <c:v>5.2135234310745297E-3</c:v>
                </c:pt>
                <c:pt idx="53199">
                  <c:v>7.8709342130464505E-7</c:v>
                </c:pt>
                <c:pt idx="53200">
                  <c:v>1.27390581250653E-3</c:v>
                </c:pt>
                <c:pt idx="53201">
                  <c:v>5.0609727769217595E-4</c:v>
                </c:pt>
                <c:pt idx="53202">
                  <c:v>2.3176560650389901E-4</c:v>
                </c:pt>
                <c:pt idx="53203">
                  <c:v>1.41724033871232E-2</c:v>
                </c:pt>
                <c:pt idx="53204">
                  <c:v>6.5987790653563704E-4</c:v>
                </c:pt>
                <c:pt idx="53205">
                  <c:v>4.78815718366407E-5</c:v>
                </c:pt>
                <c:pt idx="53206">
                  <c:v>2.5192813507264098E-7</c:v>
                </c:pt>
                <c:pt idx="53207">
                  <c:v>3.3984177720944298E-4</c:v>
                </c:pt>
                <c:pt idx="53208">
                  <c:v>8.6118035913254499E-3</c:v>
                </c:pt>
                <c:pt idx="53209">
                  <c:v>1.1643723116456499E-3</c:v>
                </c:pt>
                <c:pt idx="53210">
                  <c:v>2.1657506042574901E-4</c:v>
                </c:pt>
                <c:pt idx="53211">
                  <c:v>8.60007024763606E-5</c:v>
                </c:pt>
                <c:pt idx="53212">
                  <c:v>2.2255613536894502E-3</c:v>
                </c:pt>
                <c:pt idx="53213">
                  <c:v>1.6600379356509901E-4</c:v>
                </c:pt>
                <c:pt idx="53214">
                  <c:v>3.8017539054794399E-4</c:v>
                </c:pt>
                <c:pt idx="53215">
                  <c:v>4.2529275080673103E-5</c:v>
                </c:pt>
                <c:pt idx="53216">
                  <c:v>0.98979019300686699</c:v>
                </c:pt>
                <c:pt idx="53217">
                  <c:v>2.1757694053740001E-3</c:v>
                </c:pt>
                <c:pt idx="53218">
                  <c:v>3.9634821660702998E-4</c:v>
                </c:pt>
                <c:pt idx="53219">
                  <c:v>4.34005979659924E-3</c:v>
                </c:pt>
                <c:pt idx="53220">
                  <c:v>2.3225101675825302E-3</c:v>
                </c:pt>
                <c:pt idx="53221">
                  <c:v>3.05365002381128E-4</c:v>
                </c:pt>
                <c:pt idx="53222">
                  <c:v>3.7553876320090899E-5</c:v>
                </c:pt>
                <c:pt idx="53223">
                  <c:v>1.2811268625290799E-3</c:v>
                </c:pt>
                <c:pt idx="53224">
                  <c:v>1.6355521364709799E-4</c:v>
                </c:pt>
                <c:pt idx="53225">
                  <c:v>5.0668498908565298E-4</c:v>
                </c:pt>
                <c:pt idx="53226">
                  <c:v>3.6981640558056803E-5</c:v>
                </c:pt>
                <c:pt idx="53227">
                  <c:v>1.95416753837301E-4</c:v>
                </c:pt>
                <c:pt idx="53228">
                  <c:v>1.13156220617599E-4</c:v>
                </c:pt>
                <c:pt idx="53229">
                  <c:v>4.0451335517529901E-4</c:v>
                </c:pt>
                <c:pt idx="53230">
                  <c:v>1.07450907600468E-5</c:v>
                </c:pt>
                <c:pt idx="53231">
                  <c:v>2.3835648664241602E-3</c:v>
                </c:pt>
                <c:pt idx="53232">
                  <c:v>4.06953188112414E-5</c:v>
                </c:pt>
                <c:pt idx="53233">
                  <c:v>1.6330278904656001E-6</c:v>
                </c:pt>
                <c:pt idx="53234">
                  <c:v>1.05669406052347E-4</c:v>
                </c:pt>
                <c:pt idx="53235">
                  <c:v>4.5652868588458802E-2</c:v>
                </c:pt>
                <c:pt idx="53236">
                  <c:v>7.1486129896291004E-3</c:v>
                </c:pt>
                <c:pt idx="53237">
                  <c:v>2.1789850861050199E-3</c:v>
                </c:pt>
                <c:pt idx="53238">
                  <c:v>1.80574137835441E-4</c:v>
                </c:pt>
                <c:pt idx="53239">
                  <c:v>6.9700580706350898E-5</c:v>
                </c:pt>
                <c:pt idx="53240">
                  <c:v>1.21680650236804E-2</c:v>
                </c:pt>
                <c:pt idx="53241">
                  <c:v>2.1706752044122202E-3</c:v>
                </c:pt>
                <c:pt idx="53242">
                  <c:v>1.3290608971145699E-2</c:v>
                </c:pt>
                <c:pt idx="53243">
                  <c:v>3.6514867511937602E-3</c:v>
                </c:pt>
                <c:pt idx="53244">
                  <c:v>2.3365241414273E-4</c:v>
                </c:pt>
                <c:pt idx="53245">
                  <c:v>9.1348508337539998E-3</c:v>
                </c:pt>
                <c:pt idx="53246">
                  <c:v>3.6018304390098002E-3</c:v>
                </c:pt>
                <c:pt idx="53247">
                  <c:v>7.7054199558505702E-4</c:v>
                </c:pt>
                <c:pt idx="53248">
                  <c:v>2.10056855507222E-2</c:v>
                </c:pt>
                <c:pt idx="53249">
                  <c:v>1.6155219717478299E-5</c:v>
                </c:pt>
                <c:pt idx="53250">
                  <c:v>4.21648871570857E-5</c:v>
                </c:pt>
                <c:pt idx="53251">
                  <c:v>2.7077936086032498E-3</c:v>
                </c:pt>
                <c:pt idx="53252">
                  <c:v>1.19728522183267E-3</c:v>
                </c:pt>
                <c:pt idx="53253">
                  <c:v>3.62847489878562E-4</c:v>
                </c:pt>
                <c:pt idx="53254">
                  <c:v>1.1968213624308401E-5</c:v>
                </c:pt>
                <c:pt idx="53255">
                  <c:v>8.9100131455098798E-3</c:v>
                </c:pt>
                <c:pt idx="53256">
                  <c:v>4.3788675949412202E-3</c:v>
                </c:pt>
                <c:pt idx="53257">
                  <c:v>6.0797943691662804E-3</c:v>
                </c:pt>
                <c:pt idx="53258">
                  <c:v>2.29977982546933E-4</c:v>
                </c:pt>
                <c:pt idx="53259">
                  <c:v>1.3679977194336901E-3</c:v>
                </c:pt>
                <c:pt idx="53260">
                  <c:v>1.34007591432681E-5</c:v>
                </c:pt>
                <c:pt idx="53261">
                  <c:v>2.1780469721645399E-4</c:v>
                </c:pt>
                <c:pt idx="53262">
                  <c:v>2.34387382434041E-4</c:v>
                </c:pt>
                <c:pt idx="53263">
                  <c:v>9.6120511097739998E-5</c:v>
                </c:pt>
                <c:pt idx="53264">
                  <c:v>2.1435230930872901E-3</c:v>
                </c:pt>
                <c:pt idx="53265">
                  <c:v>5.7732417067930201E-4</c:v>
                </c:pt>
                <c:pt idx="53266">
                  <c:v>2.9207457980572001E-5</c:v>
                </c:pt>
                <c:pt idx="53267">
                  <c:v>4.62815126245231E-4</c:v>
                </c:pt>
                <c:pt idx="53268">
                  <c:v>7.4154768643468205E-4</c:v>
                </c:pt>
                <c:pt idx="53269">
                  <c:v>2.4428354983315902E-4</c:v>
                </c:pt>
                <c:pt idx="53270">
                  <c:v>3.4378884575929899E-2</c:v>
                </c:pt>
                <c:pt idx="53271">
                  <c:v>2.0597088419420199E-2</c:v>
                </c:pt>
                <c:pt idx="53272">
                  <c:v>5.5008205776186996E-4</c:v>
                </c:pt>
                <c:pt idx="53273">
                  <c:v>2.5269816064532102E-6</c:v>
                </c:pt>
                <c:pt idx="53274">
                  <c:v>6.7581869933145203E-4</c:v>
                </c:pt>
                <c:pt idx="53275">
                  <c:v>9.3530442620851399E-4</c:v>
                </c:pt>
                <c:pt idx="53276">
                  <c:v>3.8132640544802002E-4</c:v>
                </c:pt>
                <c:pt idx="53277">
                  <c:v>1.7793519675700701E-4</c:v>
                </c:pt>
                <c:pt idx="53278">
                  <c:v>3.7798312688859E-6</c:v>
                </c:pt>
                <c:pt idx="53279">
                  <c:v>1.60466494946153E-4</c:v>
                </c:pt>
                <c:pt idx="53280">
                  <c:v>8.1077472756407301E-4</c:v>
                </c:pt>
                <c:pt idx="53281">
                  <c:v>1.73931645879206E-2</c:v>
                </c:pt>
                <c:pt idx="53282">
                  <c:v>4.5739115398932398E-4</c:v>
                </c:pt>
                <c:pt idx="53283">
                  <c:v>8.2964085814791902E-4</c:v>
                </c:pt>
                <c:pt idx="53284">
                  <c:v>5.2367510549145999E-5</c:v>
                </c:pt>
                <c:pt idx="53285">
                  <c:v>1.3748721988939099E-2</c:v>
                </c:pt>
                <c:pt idx="53286">
                  <c:v>5.0068689893036002E-3</c:v>
                </c:pt>
                <c:pt idx="53287">
                  <c:v>1.3689115934866899E-3</c:v>
                </c:pt>
                <c:pt idx="53288">
                  <c:v>6.6052054391932294E-5</c:v>
                </c:pt>
                <c:pt idx="53289">
                  <c:v>4.9834651122787003E-4</c:v>
                </c:pt>
                <c:pt idx="53290">
                  <c:v>1.0551775894034599E-2</c:v>
                </c:pt>
                <c:pt idx="53291">
                  <c:v>2.27767184353033E-3</c:v>
                </c:pt>
                <c:pt idx="53292">
                  <c:v>1.3159259754168501E-4</c:v>
                </c:pt>
                <c:pt idx="53293">
                  <c:v>4.9222667673144401E-3</c:v>
                </c:pt>
                <c:pt idx="53294">
                  <c:v>1.7646987227301601E-3</c:v>
                </c:pt>
                <c:pt idx="53295">
                  <c:v>7.3248253038978603E-4</c:v>
                </c:pt>
                <c:pt idx="53296">
                  <c:v>1.34241395429363E-3</c:v>
                </c:pt>
                <c:pt idx="53297">
                  <c:v>1.0287191652222E-2</c:v>
                </c:pt>
                <c:pt idx="53298">
                  <c:v>0.38561091442908102</c:v>
                </c:pt>
                <c:pt idx="53299">
                  <c:v>5.4666530145696104E-3</c:v>
                </c:pt>
                <c:pt idx="53300">
                  <c:v>1.10765335523467E-4</c:v>
                </c:pt>
                <c:pt idx="53301">
                  <c:v>1.3291720751048601E-6</c:v>
                </c:pt>
                <c:pt idx="53302">
                  <c:v>1.88230600864356E-4</c:v>
                </c:pt>
                <c:pt idx="53303">
                  <c:v>3.3305222579933001E-5</c:v>
                </c:pt>
                <c:pt idx="53304">
                  <c:v>3.52908354520562E-7</c:v>
                </c:pt>
                <c:pt idx="53305">
                  <c:v>6.3257672964382803E-4</c:v>
                </c:pt>
                <c:pt idx="53306">
                  <c:v>4.3816604030700998E-3</c:v>
                </c:pt>
                <c:pt idx="53307">
                  <c:v>5.0611168218423397E-5</c:v>
                </c:pt>
                <c:pt idx="53308">
                  <c:v>1.09455974881478E-6</c:v>
                </c:pt>
                <c:pt idx="53309">
                  <c:v>9.6719710750798604E-3</c:v>
                </c:pt>
                <c:pt idx="53310">
                  <c:v>5.4295989956743303E-7</c:v>
                </c:pt>
                <c:pt idx="53311">
                  <c:v>3.20530581438561E-4</c:v>
                </c:pt>
                <c:pt idx="53312">
                  <c:v>6.0431016906606601E-3</c:v>
                </c:pt>
                <c:pt idx="53313">
                  <c:v>6.3315129336746095E-4</c:v>
                </c:pt>
                <c:pt idx="53314">
                  <c:v>2.5654096067813498E-7</c:v>
                </c:pt>
                <c:pt idx="53315">
                  <c:v>2.1395883172874101E-2</c:v>
                </c:pt>
                <c:pt idx="53316">
                  <c:v>2.39755027322243E-3</c:v>
                </c:pt>
                <c:pt idx="53317">
                  <c:v>4.9537961797588597E-5</c:v>
                </c:pt>
                <c:pt idx="53318">
                  <c:v>8.32578583361142E-5</c:v>
                </c:pt>
                <c:pt idx="53319">
                  <c:v>3.24428831144041E-3</c:v>
                </c:pt>
                <c:pt idx="53320">
                  <c:v>6.4727133181872003E-3</c:v>
                </c:pt>
                <c:pt idx="53321">
                  <c:v>1.37725613355653E-6</c:v>
                </c:pt>
                <c:pt idx="53322">
                  <c:v>1.7104167549491001E-4</c:v>
                </c:pt>
                <c:pt idx="53323">
                  <c:v>2.8362447492854799E-4</c:v>
                </c:pt>
                <c:pt idx="53324">
                  <c:v>2.9577234307882499E-5</c:v>
                </c:pt>
                <c:pt idx="53325">
                  <c:v>6.6380165410324097E-4</c:v>
                </c:pt>
                <c:pt idx="53326">
                  <c:v>2.7412001177768002E-7</c:v>
                </c:pt>
                <c:pt idx="53327">
                  <c:v>1.46970704193464E-4</c:v>
                </c:pt>
                <c:pt idx="53328">
                  <c:v>3.49345448865812E-3</c:v>
                </c:pt>
                <c:pt idx="53329">
                  <c:v>4.1257113417825101E-3</c:v>
                </c:pt>
                <c:pt idx="53330">
                  <c:v>3.27406729783671E-5</c:v>
                </c:pt>
                <c:pt idx="53331">
                  <c:v>8.0866831445289294E-5</c:v>
                </c:pt>
                <c:pt idx="53332">
                  <c:v>6.6431669177532103E-4</c:v>
                </c:pt>
                <c:pt idx="53333">
                  <c:v>2.9026724447061203E-4</c:v>
                </c:pt>
                <c:pt idx="53334">
                  <c:v>2.14875794821006E-4</c:v>
                </c:pt>
                <c:pt idx="53335">
                  <c:v>9.0497473455619006E-3</c:v>
                </c:pt>
                <c:pt idx="53336">
                  <c:v>2.2218151087710999E-4</c:v>
                </c:pt>
                <c:pt idx="53337">
                  <c:v>9.2740169423324298E-5</c:v>
                </c:pt>
                <c:pt idx="53338">
                  <c:v>2.98551725972044E-5</c:v>
                </c:pt>
                <c:pt idx="53339">
                  <c:v>3.5598476218878798E-3</c:v>
                </c:pt>
                <c:pt idx="53340">
                  <c:v>2.9959690609757301E-4</c:v>
                </c:pt>
                <c:pt idx="53341">
                  <c:v>3.2254001957796202E-6</c:v>
                </c:pt>
                <c:pt idx="53342">
                  <c:v>7.8178688172401999E-4</c:v>
                </c:pt>
                <c:pt idx="53343">
                  <c:v>4.2307418938343401E-5</c:v>
                </c:pt>
                <c:pt idx="53344">
                  <c:v>0.22816164415169901</c:v>
                </c:pt>
                <c:pt idx="53345">
                  <c:v>1.33511978392298E-3</c:v>
                </c:pt>
                <c:pt idx="53346">
                  <c:v>8.4839830845375699E-5</c:v>
                </c:pt>
                <c:pt idx="53347">
                  <c:v>1.9420562608121701E-4</c:v>
                </c:pt>
                <c:pt idx="53348">
                  <c:v>3.5579371239777901E-7</c:v>
                </c:pt>
                <c:pt idx="53349">
                  <c:v>7.7597433369195601E-5</c:v>
                </c:pt>
                <c:pt idx="53350">
                  <c:v>9.1063755413838501E-2</c:v>
                </c:pt>
                <c:pt idx="53351">
                  <c:v>1.55538115452593E-6</c:v>
                </c:pt>
                <c:pt idx="53352">
                  <c:v>1.4791204312175901E-3</c:v>
                </c:pt>
                <c:pt idx="53353">
                  <c:v>2.9850837733030899E-3</c:v>
                </c:pt>
                <c:pt idx="53354">
                  <c:v>8.18926716780277E-3</c:v>
                </c:pt>
                <c:pt idx="53355">
                  <c:v>9.3269090496827002E-3</c:v>
                </c:pt>
                <c:pt idx="53356">
                  <c:v>1.6655713125558001E-2</c:v>
                </c:pt>
                <c:pt idx="53357">
                  <c:v>6.2326088368095897E-4</c:v>
                </c:pt>
                <c:pt idx="53358">
                  <c:v>3.5738358270987901E-3</c:v>
                </c:pt>
                <c:pt idx="53359">
                  <c:v>1.02163793690115E-4</c:v>
                </c:pt>
                <c:pt idx="53360">
                  <c:v>2.5708241484779501E-2</c:v>
                </c:pt>
                <c:pt idx="53361">
                  <c:v>8.1608150415546701E-7</c:v>
                </c:pt>
                <c:pt idx="53362">
                  <c:v>4.4267895953316802E-5</c:v>
                </c:pt>
                <c:pt idx="53363">
                  <c:v>6.9185502741443304E-4</c:v>
                </c:pt>
                <c:pt idx="53364">
                  <c:v>2.87789204709497E-5</c:v>
                </c:pt>
                <c:pt idx="53365">
                  <c:v>1.0389789310745899E-3</c:v>
                </c:pt>
                <c:pt idx="53366">
                  <c:v>1.8041367200898E-5</c:v>
                </c:pt>
                <c:pt idx="53367">
                  <c:v>2.5159453026081698E-4</c:v>
                </c:pt>
                <c:pt idx="53368">
                  <c:v>5.5262568256600497E-4</c:v>
                </c:pt>
                <c:pt idx="53369">
                  <c:v>1.69176884915058E-4</c:v>
                </c:pt>
                <c:pt idx="53370">
                  <c:v>1.4870529000659599E-3</c:v>
                </c:pt>
                <c:pt idx="53371">
                  <c:v>1.21815777947769E-6</c:v>
                </c:pt>
                <c:pt idx="53372">
                  <c:v>2.5914414984173901E-3</c:v>
                </c:pt>
                <c:pt idx="53373">
                  <c:v>4.1265281997390302E-4</c:v>
                </c:pt>
                <c:pt idx="53374">
                  <c:v>5.8290632257415403E-4</c:v>
                </c:pt>
                <c:pt idx="53375">
                  <c:v>5.09000248215189E-7</c:v>
                </c:pt>
                <c:pt idx="53376">
                  <c:v>1.00123339391544E-3</c:v>
                </c:pt>
                <c:pt idx="53377">
                  <c:v>5.9478897276546597E-5</c:v>
                </c:pt>
                <c:pt idx="53378">
                  <c:v>7.34461042999713E-4</c:v>
                </c:pt>
                <c:pt idx="53379">
                  <c:v>2.29263276551624E-4</c:v>
                </c:pt>
                <c:pt idx="53380">
                  <c:v>1.9925833167036701E-2</c:v>
                </c:pt>
                <c:pt idx="53381">
                  <c:v>1.6060683358386101E-2</c:v>
                </c:pt>
                <c:pt idx="53382">
                  <c:v>1.1001104712506399E-3</c:v>
                </c:pt>
                <c:pt idx="53383">
                  <c:v>2.6072785135011901E-6</c:v>
                </c:pt>
                <c:pt idx="53384">
                  <c:v>4.9985549296915899E-4</c:v>
                </c:pt>
                <c:pt idx="53385">
                  <c:v>8.8682903223882403E-4</c:v>
                </c:pt>
                <c:pt idx="53386">
                  <c:v>1.79138406450225E-4</c:v>
                </c:pt>
                <c:pt idx="53387">
                  <c:v>1.9318212484514801E-3</c:v>
                </c:pt>
                <c:pt idx="53388">
                  <c:v>7.7350270325435505E-4</c:v>
                </c:pt>
                <c:pt idx="53389">
                  <c:v>3.5137436651887498E-4</c:v>
                </c:pt>
                <c:pt idx="53390">
                  <c:v>4.7312911773298501E-4</c:v>
                </c:pt>
                <c:pt idx="53391">
                  <c:v>8.4438145892025396E-4</c:v>
                </c:pt>
                <c:pt idx="53392">
                  <c:v>4.6989869575681903E-4</c:v>
                </c:pt>
                <c:pt idx="53393">
                  <c:v>2.88615288015312E-4</c:v>
                </c:pt>
                <c:pt idx="53394">
                  <c:v>2.8741429233023698E-7</c:v>
                </c:pt>
                <c:pt idx="53395">
                  <c:v>4.1813175142206003E-6</c:v>
                </c:pt>
                <c:pt idx="53396">
                  <c:v>3.9480000641600198E-5</c:v>
                </c:pt>
                <c:pt idx="53397">
                  <c:v>1.19848217384434E-4</c:v>
                </c:pt>
                <c:pt idx="53398">
                  <c:v>4.6611700826823099E-4</c:v>
                </c:pt>
                <c:pt idx="53399">
                  <c:v>0.15860224271804299</c:v>
                </c:pt>
                <c:pt idx="53400">
                  <c:v>2.5227935337559401E-2</c:v>
                </c:pt>
                <c:pt idx="53401">
                  <c:v>3.2311182507222903E-2</c:v>
                </c:pt>
                <c:pt idx="53402">
                  <c:v>5.7497269950072198E-4</c:v>
                </c:pt>
                <c:pt idx="53403">
                  <c:v>4.4647915262640003E-3</c:v>
                </c:pt>
                <c:pt idx="53404">
                  <c:v>7.5987286305425103E-2</c:v>
                </c:pt>
                <c:pt idx="53405">
                  <c:v>1.2766501116873001E-6</c:v>
                </c:pt>
                <c:pt idx="53406">
                  <c:v>2.31996675727138E-4</c:v>
                </c:pt>
                <c:pt idx="53407">
                  <c:v>6.1348360320944199E-2</c:v>
                </c:pt>
                <c:pt idx="53408">
                  <c:v>2.8375429036022401E-3</c:v>
                </c:pt>
                <c:pt idx="53409">
                  <c:v>2.6622788930352699E-6</c:v>
                </c:pt>
                <c:pt idx="53410">
                  <c:v>7.4548444610909202E-3</c:v>
                </c:pt>
                <c:pt idx="53411">
                  <c:v>8.4476565413087399E-5</c:v>
                </c:pt>
                <c:pt idx="53412">
                  <c:v>5.7360355688943203E-4</c:v>
                </c:pt>
                <c:pt idx="53413">
                  <c:v>9.0063811980720099E-4</c:v>
                </c:pt>
                <c:pt idx="53414">
                  <c:v>3.3967981118075202E-3</c:v>
                </c:pt>
                <c:pt idx="53415">
                  <c:v>3.0065417632135598E-3</c:v>
                </c:pt>
                <c:pt idx="53416">
                  <c:v>4.5033812177883099E-4</c:v>
                </c:pt>
                <c:pt idx="53417">
                  <c:v>1.32371070354717E-3</c:v>
                </c:pt>
                <c:pt idx="53418">
                  <c:v>8.0606326753673103E-5</c:v>
                </c:pt>
                <c:pt idx="53419">
                  <c:v>6.2697369125610505E-4</c:v>
                </c:pt>
                <c:pt idx="53420">
                  <c:v>2.23788776310292E-2</c:v>
                </c:pt>
                <c:pt idx="53421">
                  <c:v>8.2759639964109699E-5</c:v>
                </c:pt>
                <c:pt idx="53422">
                  <c:v>6.1163362327965994E-5</c:v>
                </c:pt>
                <c:pt idx="53423">
                  <c:v>6.9417159607250195E-4</c:v>
                </c:pt>
                <c:pt idx="53424">
                  <c:v>3.9816682826680799E-2</c:v>
                </c:pt>
                <c:pt idx="53425">
                  <c:v>1.5131865552129699E-6</c:v>
                </c:pt>
                <c:pt idx="53426">
                  <c:v>6.6025089062654704E-4</c:v>
                </c:pt>
                <c:pt idx="53427">
                  <c:v>3.1114904898052398E-7</c:v>
                </c:pt>
                <c:pt idx="53428">
                  <c:v>1.7324659036735499E-3</c:v>
                </c:pt>
                <c:pt idx="53429">
                  <c:v>3.2919872953129899E-3</c:v>
                </c:pt>
                <c:pt idx="53430">
                  <c:v>4.5417589571194902E-4</c:v>
                </c:pt>
                <c:pt idx="53431">
                  <c:v>2.7184094000047402E-4</c:v>
                </c:pt>
                <c:pt idx="53432">
                  <c:v>3.90124084129861E-3</c:v>
                </c:pt>
                <c:pt idx="53433">
                  <c:v>2.8305791112483401E-3</c:v>
                </c:pt>
                <c:pt idx="53434">
                  <c:v>1.93654815396714E-5</c:v>
                </c:pt>
                <c:pt idx="53435">
                  <c:v>1.2125748136376101E-4</c:v>
                </c:pt>
                <c:pt idx="53436">
                  <c:v>3.7171709466860899E-7</c:v>
                </c:pt>
                <c:pt idx="53437">
                  <c:v>2.8058476244788099E-4</c:v>
                </c:pt>
                <c:pt idx="53438">
                  <c:v>4.2294604580827098E-5</c:v>
                </c:pt>
                <c:pt idx="53439">
                  <c:v>6.6428457694008095E-5</c:v>
                </c:pt>
                <c:pt idx="53440">
                  <c:v>1.7705855451052601E-2</c:v>
                </c:pt>
                <c:pt idx="53441">
                  <c:v>7.8327888092780806E-3</c:v>
                </c:pt>
                <c:pt idx="53442">
                  <c:v>2.2928397409366201E-4</c:v>
                </c:pt>
                <c:pt idx="53443">
                  <c:v>4.0658217373184402E-4</c:v>
                </c:pt>
                <c:pt idx="53444">
                  <c:v>1.7563118859833301E-2</c:v>
                </c:pt>
                <c:pt idx="53445">
                  <c:v>7.41309478477913E-3</c:v>
                </c:pt>
                <c:pt idx="53446">
                  <c:v>6.5425502496240203E-6</c:v>
                </c:pt>
                <c:pt idx="53447">
                  <c:v>5.0093694133751705E-4</c:v>
                </c:pt>
                <c:pt idx="53448">
                  <c:v>4.8553071627829899E-6</c:v>
                </c:pt>
                <c:pt idx="53449">
                  <c:v>2.0873500544880299E-4</c:v>
                </c:pt>
                <c:pt idx="53450">
                  <c:v>9.6922154948154206E-5</c:v>
                </c:pt>
                <c:pt idx="53451">
                  <c:v>1.88745092016621E-4</c:v>
                </c:pt>
                <c:pt idx="53452">
                  <c:v>2.7993274674455599E-4</c:v>
                </c:pt>
                <c:pt idx="53453">
                  <c:v>1.64021399477755E-3</c:v>
                </c:pt>
                <c:pt idx="53454">
                  <c:v>3.3633340416821E-3</c:v>
                </c:pt>
                <c:pt idx="53455">
                  <c:v>8.6620088657631E-4</c:v>
                </c:pt>
                <c:pt idx="53456">
                  <c:v>3.3664249536064802E-4</c:v>
                </c:pt>
                <c:pt idx="53457">
                  <c:v>8.3277430170902603E-4</c:v>
                </c:pt>
                <c:pt idx="53458">
                  <c:v>3.4353089174416499E-4</c:v>
                </c:pt>
                <c:pt idx="53459">
                  <c:v>5.2697685325018998E-4</c:v>
                </c:pt>
                <c:pt idx="53460">
                  <c:v>2.4295271437386901E-2</c:v>
                </c:pt>
                <c:pt idx="53461">
                  <c:v>2.8246714375348599E-3</c:v>
                </c:pt>
                <c:pt idx="53462">
                  <c:v>6.3270136792657602E-3</c:v>
                </c:pt>
                <c:pt idx="53463">
                  <c:v>5.6362460968926499E-4</c:v>
                </c:pt>
                <c:pt idx="53464">
                  <c:v>4.6809390659921296E-3</c:v>
                </c:pt>
                <c:pt idx="53465">
                  <c:v>6.06969472195594E-4</c:v>
                </c:pt>
                <c:pt idx="53466">
                  <c:v>3.68579066993648E-3</c:v>
                </c:pt>
                <c:pt idx="53467">
                  <c:v>1.64570665280481E-6</c:v>
                </c:pt>
                <c:pt idx="53468">
                  <c:v>2.1775933312817099E-7</c:v>
                </c:pt>
                <c:pt idx="53469">
                  <c:v>5.45317982906861E-2</c:v>
                </c:pt>
                <c:pt idx="53470">
                  <c:v>0.87158889216566504</c:v>
                </c:pt>
                <c:pt idx="53471">
                  <c:v>1.72811589195692E-6</c:v>
                </c:pt>
                <c:pt idx="53472">
                  <c:v>7.4495564410567998E-4</c:v>
                </c:pt>
                <c:pt idx="53473">
                  <c:v>0.69426809269051604</c:v>
                </c:pt>
                <c:pt idx="53474">
                  <c:v>6.72945043323717E-4</c:v>
                </c:pt>
                <c:pt idx="53475">
                  <c:v>3.9417965618816298E-4</c:v>
                </c:pt>
                <c:pt idx="53476">
                  <c:v>9.20503198725806E-5</c:v>
                </c:pt>
                <c:pt idx="53477">
                  <c:v>1.2727032070877E-4</c:v>
                </c:pt>
                <c:pt idx="53478">
                  <c:v>9.7964942279848304E-6</c:v>
                </c:pt>
                <c:pt idx="53479">
                  <c:v>8.7737111147760498E-3</c:v>
                </c:pt>
                <c:pt idx="53480">
                  <c:v>6.4538541800827605E-4</c:v>
                </c:pt>
                <c:pt idx="53481">
                  <c:v>1.2260268884751701E-4</c:v>
                </c:pt>
                <c:pt idx="53482">
                  <c:v>1.3194613064927699E-4</c:v>
                </c:pt>
                <c:pt idx="53483">
                  <c:v>1.47540081038958E-4</c:v>
                </c:pt>
                <c:pt idx="53484">
                  <c:v>1.1551281983426199E-5</c:v>
                </c:pt>
                <c:pt idx="53485">
                  <c:v>1.7672479028218099E-2</c:v>
                </c:pt>
                <c:pt idx="53486">
                  <c:v>1.1789015038852801E-3</c:v>
                </c:pt>
                <c:pt idx="53487">
                  <c:v>1.5242354594295199E-2</c:v>
                </c:pt>
                <c:pt idx="53488">
                  <c:v>5.29711690745516E-4</c:v>
                </c:pt>
                <c:pt idx="53489">
                  <c:v>1.62914380907309E-6</c:v>
                </c:pt>
                <c:pt idx="53490">
                  <c:v>6.7705339807243097E-5</c:v>
                </c:pt>
                <c:pt idx="53491">
                  <c:v>1.35525561458079E-4</c:v>
                </c:pt>
                <c:pt idx="53492">
                  <c:v>1.56522745950495E-5</c:v>
                </c:pt>
                <c:pt idx="53493">
                  <c:v>5.6975636612968195E-4</c:v>
                </c:pt>
                <c:pt idx="53494">
                  <c:v>3.8642515783841101E-3</c:v>
                </c:pt>
                <c:pt idx="53495">
                  <c:v>4.9921381673795405E-4</c:v>
                </c:pt>
                <c:pt idx="53496">
                  <c:v>5.7082541741934698E-5</c:v>
                </c:pt>
                <c:pt idx="53497">
                  <c:v>2.8441119897654601E-2</c:v>
                </c:pt>
                <c:pt idx="53498">
                  <c:v>1.7638813324687599E-6</c:v>
                </c:pt>
                <c:pt idx="53499">
                  <c:v>5.86304839678677E-5</c:v>
                </c:pt>
                <c:pt idx="53500">
                  <c:v>6.7630698144389794E-5</c:v>
                </c:pt>
                <c:pt idx="53501">
                  <c:v>5.1066663168298902E-4</c:v>
                </c:pt>
                <c:pt idx="53502">
                  <c:v>6.3148449219908604E-3</c:v>
                </c:pt>
                <c:pt idx="53503">
                  <c:v>4.4096114670543196E-3</c:v>
                </c:pt>
                <c:pt idx="53504">
                  <c:v>1.02457947311341E-4</c:v>
                </c:pt>
                <c:pt idx="53505">
                  <c:v>3.3365253012131402E-4</c:v>
                </c:pt>
                <c:pt idx="53506">
                  <c:v>4.4677722151381504E-3</c:v>
                </c:pt>
                <c:pt idx="53507">
                  <c:v>8.1904880496815498E-3</c:v>
                </c:pt>
                <c:pt idx="53508">
                  <c:v>9.8045553847080393E-3</c:v>
                </c:pt>
                <c:pt idx="53509">
                  <c:v>4.4877907980644199E-2</c:v>
                </c:pt>
                <c:pt idx="53510">
                  <c:v>1.4997353995040901E-4</c:v>
                </c:pt>
                <c:pt idx="53511">
                  <c:v>9.8256444786504695E-5</c:v>
                </c:pt>
                <c:pt idx="53512">
                  <c:v>7.6222905754855805E-4</c:v>
                </c:pt>
                <c:pt idx="53513">
                  <c:v>9.0674503635040597E-3</c:v>
                </c:pt>
                <c:pt idx="53514">
                  <c:v>9.6402325477724601E-4</c:v>
                </c:pt>
                <c:pt idx="53515">
                  <c:v>9.4557367587395103E-5</c:v>
                </c:pt>
                <c:pt idx="53516">
                  <c:v>2.33462196082692E-3</c:v>
                </c:pt>
                <c:pt idx="53517">
                  <c:v>3.70352424615335E-3</c:v>
                </c:pt>
                <c:pt idx="53518">
                  <c:v>1.8493607484104399E-6</c:v>
                </c:pt>
                <c:pt idx="53519">
                  <c:v>1.7378369084822799E-4</c:v>
                </c:pt>
                <c:pt idx="53520">
                  <c:v>1.31937936915118E-2</c:v>
                </c:pt>
                <c:pt idx="53521">
                  <c:v>3.1921026780636899E-7</c:v>
                </c:pt>
                <c:pt idx="53522">
                  <c:v>2.0102944697887599E-2</c:v>
                </c:pt>
                <c:pt idx="53523">
                  <c:v>2.51871963806239E-4</c:v>
                </c:pt>
                <c:pt idx="53524">
                  <c:v>3.1547184806287598E-3</c:v>
                </c:pt>
                <c:pt idx="53525">
                  <c:v>5.0644153299692096E-4</c:v>
                </c:pt>
                <c:pt idx="53526">
                  <c:v>2.8271489785988702E-4</c:v>
                </c:pt>
                <c:pt idx="53527">
                  <c:v>1.8005139196176101E-4</c:v>
                </c:pt>
                <c:pt idx="53528">
                  <c:v>1.9713796901560699E-4</c:v>
                </c:pt>
                <c:pt idx="53529">
                  <c:v>1.7841833211079201E-2</c:v>
                </c:pt>
                <c:pt idx="53530">
                  <c:v>1.0773769701880099E-3</c:v>
                </c:pt>
                <c:pt idx="53531">
                  <c:v>1.0332576430064001E-6</c:v>
                </c:pt>
                <c:pt idx="53532">
                  <c:v>1.3228892118981501E-4</c:v>
                </c:pt>
                <c:pt idx="53533">
                  <c:v>2.2829507288446601E-3</c:v>
                </c:pt>
                <c:pt idx="53534">
                  <c:v>2.7824064085367299E-4</c:v>
                </c:pt>
                <c:pt idx="53535">
                  <c:v>2.1922856538947301E-2</c:v>
                </c:pt>
                <c:pt idx="53536">
                  <c:v>8.6307374081569001E-3</c:v>
                </c:pt>
                <c:pt idx="53537">
                  <c:v>3.8486146854333999E-3</c:v>
                </c:pt>
                <c:pt idx="53538">
                  <c:v>2.9334358017333098E-4</c:v>
                </c:pt>
                <c:pt idx="53539">
                  <c:v>1.43936241595099E-6</c:v>
                </c:pt>
                <c:pt idx="53540">
                  <c:v>9.5534615105512E-5</c:v>
                </c:pt>
                <c:pt idx="53541">
                  <c:v>2.6115669322765299E-3</c:v>
                </c:pt>
                <c:pt idx="53542">
                  <c:v>2.17113167320335E-3</c:v>
                </c:pt>
                <c:pt idx="53543">
                  <c:v>5.0590363313976697E-5</c:v>
                </c:pt>
                <c:pt idx="53544">
                  <c:v>2.6284252247494498E-4</c:v>
                </c:pt>
                <c:pt idx="53545">
                  <c:v>1.61169906272569E-3</c:v>
                </c:pt>
                <c:pt idx="53546">
                  <c:v>5.29391471770551E-6</c:v>
                </c:pt>
                <c:pt idx="53547">
                  <c:v>1.94736124624614E-4</c:v>
                </c:pt>
                <c:pt idx="53548">
                  <c:v>3.5043061956664398E-5</c:v>
                </c:pt>
                <c:pt idx="53549">
                  <c:v>3.3424681199784701E-4</c:v>
                </c:pt>
                <c:pt idx="53550">
                  <c:v>2.18336357587454E-4</c:v>
                </c:pt>
                <c:pt idx="53551">
                  <c:v>1.39515264736547E-4</c:v>
                </c:pt>
                <c:pt idx="53552">
                  <c:v>1.62091331042433E-3</c:v>
                </c:pt>
                <c:pt idx="53553">
                  <c:v>1.14647658124516E-4</c:v>
                </c:pt>
                <c:pt idx="53554">
                  <c:v>4.3318795473037801E-4</c:v>
                </c:pt>
                <c:pt idx="53555">
                  <c:v>1.3049765608139801E-4</c:v>
                </c:pt>
                <c:pt idx="53556">
                  <c:v>3.20882364898304E-3</c:v>
                </c:pt>
                <c:pt idx="53557">
                  <c:v>9.0222474319864507E-3</c:v>
                </c:pt>
                <c:pt idx="53558">
                  <c:v>3.7298329821220798E-2</c:v>
                </c:pt>
                <c:pt idx="53559">
                  <c:v>6.32066043761656E-4</c:v>
                </c:pt>
                <c:pt idx="53560">
                  <c:v>1.41173978785729E-3</c:v>
                </c:pt>
                <c:pt idx="53561">
                  <c:v>1.1410047265671E-4</c:v>
                </c:pt>
                <c:pt idx="53562">
                  <c:v>5.4115191764191301E-2</c:v>
                </c:pt>
                <c:pt idx="53563">
                  <c:v>1.4354630992803901E-6</c:v>
                </c:pt>
                <c:pt idx="53564">
                  <c:v>1.43888474259119E-5</c:v>
                </c:pt>
                <c:pt idx="53565">
                  <c:v>9.8617622886264591E-4</c:v>
                </c:pt>
                <c:pt idx="53566">
                  <c:v>3.0041496858158201E-4</c:v>
                </c:pt>
                <c:pt idx="53567">
                  <c:v>2.6965931278159099E-3</c:v>
                </c:pt>
                <c:pt idx="53568">
                  <c:v>4.5607286014026201E-2</c:v>
                </c:pt>
                <c:pt idx="53569">
                  <c:v>7.8034597763310797E-3</c:v>
                </c:pt>
                <c:pt idx="53570">
                  <c:v>8.84256667497765E-4</c:v>
                </c:pt>
                <c:pt idx="53571">
                  <c:v>2.8071769149205902E-4</c:v>
                </c:pt>
                <c:pt idx="53572">
                  <c:v>4.0393966274769998E-3</c:v>
                </c:pt>
                <c:pt idx="53573">
                  <c:v>3.5906182272992201E-3</c:v>
                </c:pt>
                <c:pt idx="53574">
                  <c:v>5.1948705878504997E-4</c:v>
                </c:pt>
                <c:pt idx="53575">
                  <c:v>3.3794392530642802E-3</c:v>
                </c:pt>
                <c:pt idx="53576">
                  <c:v>3.5093746049272603E-5</c:v>
                </c:pt>
                <c:pt idx="53577">
                  <c:v>2.41151978279993E-6</c:v>
                </c:pt>
                <c:pt idx="53578">
                  <c:v>1.7884752748847599E-2</c:v>
                </c:pt>
                <c:pt idx="53579">
                  <c:v>5.0092258814609603E-5</c:v>
                </c:pt>
                <c:pt idx="53580">
                  <c:v>1.34048734844319E-2</c:v>
                </c:pt>
                <c:pt idx="53581">
                  <c:v>1.15669318273455E-4</c:v>
                </c:pt>
                <c:pt idx="53582">
                  <c:v>8.0936077286667394E-6</c:v>
                </c:pt>
                <c:pt idx="53583">
                  <c:v>4.3880150790140196E-3</c:v>
                </c:pt>
                <c:pt idx="53584">
                  <c:v>7.4856270442298005E-4</c:v>
                </c:pt>
                <c:pt idx="53585">
                  <c:v>5.1249345481341103E-5</c:v>
                </c:pt>
                <c:pt idx="53586">
                  <c:v>1.8237512193526001E-3</c:v>
                </c:pt>
                <c:pt idx="53587">
                  <c:v>4.4457726422915999E-6</c:v>
                </c:pt>
                <c:pt idx="53588">
                  <c:v>1.1357572291530001E-4</c:v>
                </c:pt>
                <c:pt idx="53589">
                  <c:v>2.4866192194861902E-4</c:v>
                </c:pt>
                <c:pt idx="53590">
                  <c:v>3.7780444646893798E-3</c:v>
                </c:pt>
                <c:pt idx="53591">
                  <c:v>1.01687577812317E-3</c:v>
                </c:pt>
                <c:pt idx="53592">
                  <c:v>1.74073304457371E-4</c:v>
                </c:pt>
                <c:pt idx="53593">
                  <c:v>2.0386040040471598E-6</c:v>
                </c:pt>
                <c:pt idx="53594">
                  <c:v>8.7313196682989003E-7</c:v>
                </c:pt>
                <c:pt idx="53595">
                  <c:v>3.34320165873866E-4</c:v>
                </c:pt>
                <c:pt idx="53596">
                  <c:v>9.1125583533510906E-5</c:v>
                </c:pt>
                <c:pt idx="53597">
                  <c:v>6.8395906915937705E-4</c:v>
                </c:pt>
                <c:pt idx="53598">
                  <c:v>6.80731400956581E-3</c:v>
                </c:pt>
                <c:pt idx="53599">
                  <c:v>2.1889841163828599E-6</c:v>
                </c:pt>
                <c:pt idx="53600">
                  <c:v>2.1803768348783101E-5</c:v>
                </c:pt>
                <c:pt idx="53601">
                  <c:v>5.0514997064426503E-4</c:v>
                </c:pt>
                <c:pt idx="53602">
                  <c:v>6.0279193636486602E-5</c:v>
                </c:pt>
                <c:pt idx="53603">
                  <c:v>1.54392600334381E-4</c:v>
                </c:pt>
                <c:pt idx="53604">
                  <c:v>7.4862881063744704E-6</c:v>
                </c:pt>
                <c:pt idx="53605">
                  <c:v>1.7407528891502901E-2</c:v>
                </c:pt>
                <c:pt idx="53606">
                  <c:v>1.05419632277082E-4</c:v>
                </c:pt>
                <c:pt idx="53607">
                  <c:v>4.07773457604716E-4</c:v>
                </c:pt>
                <c:pt idx="53608">
                  <c:v>8.0337331271524006E-5</c:v>
                </c:pt>
                <c:pt idx="53609">
                  <c:v>2.9610918532577998E-3</c:v>
                </c:pt>
                <c:pt idx="53610">
                  <c:v>6.9870240434466598E-7</c:v>
                </c:pt>
                <c:pt idx="53611">
                  <c:v>2.2614279555467301E-6</c:v>
                </c:pt>
                <c:pt idx="53612">
                  <c:v>6.3427569013875095E-4</c:v>
                </c:pt>
                <c:pt idx="53613">
                  <c:v>1.48480847231769E-4</c:v>
                </c:pt>
                <c:pt idx="53614">
                  <c:v>8.0715006749895106E-5</c:v>
                </c:pt>
                <c:pt idx="53615">
                  <c:v>1.0198148024831899E-2</c:v>
                </c:pt>
                <c:pt idx="53616">
                  <c:v>9.09875837839136E-5</c:v>
                </c:pt>
                <c:pt idx="53617">
                  <c:v>2.6453500322049898E-3</c:v>
                </c:pt>
                <c:pt idx="53618">
                  <c:v>1.05542732183401E-4</c:v>
                </c:pt>
                <c:pt idx="53619">
                  <c:v>1.73914474235556E-3</c:v>
                </c:pt>
                <c:pt idx="53620">
                  <c:v>1.6175915323646999E-4</c:v>
                </c:pt>
                <c:pt idx="53621">
                  <c:v>1.8261909373128401E-4</c:v>
                </c:pt>
                <c:pt idx="53622">
                  <c:v>3.86203713042413E-5</c:v>
                </c:pt>
                <c:pt idx="53623">
                  <c:v>1.5082781013252999E-4</c:v>
                </c:pt>
                <c:pt idx="53624">
                  <c:v>3.6538347718013598E-5</c:v>
                </c:pt>
                <c:pt idx="53625">
                  <c:v>9.1269079891656302E-5</c:v>
                </c:pt>
                <c:pt idx="53626">
                  <c:v>5.4409080143995201E-3</c:v>
                </c:pt>
                <c:pt idx="53627">
                  <c:v>6.8621929575082501E-6</c:v>
                </c:pt>
                <c:pt idx="53628">
                  <c:v>5.1214936482183099E-4</c:v>
                </c:pt>
                <c:pt idx="53629">
                  <c:v>2.9301244921738101E-4</c:v>
                </c:pt>
                <c:pt idx="53630">
                  <c:v>9.4091636173686602E-4</c:v>
                </c:pt>
                <c:pt idx="53631">
                  <c:v>6.0246309049338397E-4</c:v>
                </c:pt>
                <c:pt idx="53632">
                  <c:v>6.0283536850516102E-3</c:v>
                </c:pt>
                <c:pt idx="53633">
                  <c:v>5.8209454075840802E-5</c:v>
                </c:pt>
                <c:pt idx="53634">
                  <c:v>1.7068330260110301E-4</c:v>
                </c:pt>
                <c:pt idx="53635">
                  <c:v>2.26793803651845E-4</c:v>
                </c:pt>
                <c:pt idx="53636">
                  <c:v>2.2222066722012101E-3</c:v>
                </c:pt>
                <c:pt idx="53637">
                  <c:v>4.0260591533774001E-4</c:v>
                </c:pt>
                <c:pt idx="53638">
                  <c:v>9.0495817656570804E-2</c:v>
                </c:pt>
                <c:pt idx="53639">
                  <c:v>4.84559171756484E-4</c:v>
                </c:pt>
                <c:pt idx="53640">
                  <c:v>4.0561980491205102E-3</c:v>
                </c:pt>
                <c:pt idx="53641">
                  <c:v>1.6429619045366599E-2</c:v>
                </c:pt>
                <c:pt idx="53642">
                  <c:v>6.5751104190737801E-4</c:v>
                </c:pt>
                <c:pt idx="53643">
                  <c:v>4.8407801087179699E-4</c:v>
                </c:pt>
                <c:pt idx="53644">
                  <c:v>1.7006888190344101E-3</c:v>
                </c:pt>
                <c:pt idx="53645">
                  <c:v>4.07799170332732E-4</c:v>
                </c:pt>
                <c:pt idx="53646">
                  <c:v>1.3882975760461E-5</c:v>
                </c:pt>
                <c:pt idx="53647">
                  <c:v>1.0703906215038801E-3</c:v>
                </c:pt>
                <c:pt idx="53648">
                  <c:v>7.6528357027927799E-3</c:v>
                </c:pt>
                <c:pt idx="53649">
                  <c:v>6.3593709067323804E-5</c:v>
                </c:pt>
                <c:pt idx="53650">
                  <c:v>4.6881786102190298E-4</c:v>
                </c:pt>
                <c:pt idx="53651">
                  <c:v>2.35823474509371E-2</c:v>
                </c:pt>
                <c:pt idx="53652">
                  <c:v>7.8878429271396098E-5</c:v>
                </c:pt>
                <c:pt idx="53653">
                  <c:v>2.9827119452010199E-2</c:v>
                </c:pt>
                <c:pt idx="53654">
                  <c:v>1.2658569489655801E-5</c:v>
                </c:pt>
                <c:pt idx="53655">
                  <c:v>6.2964601294206499E-5</c:v>
                </c:pt>
                <c:pt idx="53656">
                  <c:v>4.0832245344497802E-5</c:v>
                </c:pt>
                <c:pt idx="53657">
                  <c:v>5.8656070694646E-3</c:v>
                </c:pt>
                <c:pt idx="53658">
                  <c:v>3.4989520571451299E-4</c:v>
                </c:pt>
                <c:pt idx="53659">
                  <c:v>1.03251115285305E-2</c:v>
                </c:pt>
                <c:pt idx="53660">
                  <c:v>3.8293280330719899E-3</c:v>
                </c:pt>
                <c:pt idx="53661">
                  <c:v>4.2904578563697501E-5</c:v>
                </c:pt>
                <c:pt idx="53662">
                  <c:v>2.3957691917052697E-7</c:v>
                </c:pt>
                <c:pt idx="53663">
                  <c:v>2.0312070923909401E-3</c:v>
                </c:pt>
                <c:pt idx="53664">
                  <c:v>4.39228575644875E-7</c:v>
                </c:pt>
                <c:pt idx="53665">
                  <c:v>7.9368984837940595E-2</c:v>
                </c:pt>
                <c:pt idx="53666">
                  <c:v>5.9878771475579105E-4</c:v>
                </c:pt>
                <c:pt idx="53667">
                  <c:v>1.02280504788497E-6</c:v>
                </c:pt>
                <c:pt idx="53668">
                  <c:v>5.0441693532722801E-5</c:v>
                </c:pt>
                <c:pt idx="53669">
                  <c:v>5.8144687078347105E-4</c:v>
                </c:pt>
                <c:pt idx="53670">
                  <c:v>5.31861075481391E-2</c:v>
                </c:pt>
                <c:pt idx="53671">
                  <c:v>6.7709064501295904E-4</c:v>
                </c:pt>
                <c:pt idx="53672">
                  <c:v>2.8481314702413399E-2</c:v>
                </c:pt>
                <c:pt idx="53673">
                  <c:v>9.8269955733707403E-5</c:v>
                </c:pt>
                <c:pt idx="53674">
                  <c:v>7.8102114259284602E-5</c:v>
                </c:pt>
                <c:pt idx="53675">
                  <c:v>4.9551846125230899E-2</c:v>
                </c:pt>
                <c:pt idx="53676">
                  <c:v>1.9019111864813701E-4</c:v>
                </c:pt>
                <c:pt idx="53677">
                  <c:v>1.3043426894007601E-4</c:v>
                </c:pt>
                <c:pt idx="53678">
                  <c:v>1.34605806279052E-2</c:v>
                </c:pt>
                <c:pt idx="53679">
                  <c:v>8.7358191564721605E-5</c:v>
                </c:pt>
                <c:pt idx="53680">
                  <c:v>2.41503407931376E-4</c:v>
                </c:pt>
                <c:pt idx="53681">
                  <c:v>1.2431633555854599E-2</c:v>
                </c:pt>
                <c:pt idx="53682">
                  <c:v>2.7268750732561699E-3</c:v>
                </c:pt>
                <c:pt idx="53683">
                  <c:v>2.0108352391104799E-4</c:v>
                </c:pt>
                <c:pt idx="53684">
                  <c:v>2.9518329894878698E-3</c:v>
                </c:pt>
                <c:pt idx="53685">
                  <c:v>2.1657459926303101E-3</c:v>
                </c:pt>
                <c:pt idx="53686">
                  <c:v>6.1148456726129201E-4</c:v>
                </c:pt>
                <c:pt idx="53687">
                  <c:v>1.7676864679483601E-6</c:v>
                </c:pt>
                <c:pt idx="53688">
                  <c:v>1.14842288308814E-3</c:v>
                </c:pt>
                <c:pt idx="53689">
                  <c:v>4.7671813198029399E-4</c:v>
                </c:pt>
                <c:pt idx="53690">
                  <c:v>3.5649685461505698E-4</c:v>
                </c:pt>
                <c:pt idx="53691">
                  <c:v>7.0155642429551798E-4</c:v>
                </c:pt>
                <c:pt idx="53692">
                  <c:v>1.3291924610106701E-3</c:v>
                </c:pt>
                <c:pt idx="53693">
                  <c:v>2.1373104428413399E-3</c:v>
                </c:pt>
                <c:pt idx="53694">
                  <c:v>3.8256035627951999E-5</c:v>
                </c:pt>
                <c:pt idx="53695">
                  <c:v>1.52787559831555E-3</c:v>
                </c:pt>
                <c:pt idx="53696">
                  <c:v>1.6782803187364501E-2</c:v>
                </c:pt>
                <c:pt idx="53697">
                  <c:v>3.47660009403568E-4</c:v>
                </c:pt>
                <c:pt idx="53698">
                  <c:v>2.8345355670121602E-4</c:v>
                </c:pt>
                <c:pt idx="53699">
                  <c:v>5.71471060146755E-5</c:v>
                </c:pt>
                <c:pt idx="53700">
                  <c:v>3.39863475640039E-3</c:v>
                </c:pt>
                <c:pt idx="53701">
                  <c:v>1.6355643794260102E-2</c:v>
                </c:pt>
                <c:pt idx="53702">
                  <c:v>5.2092025613673803E-4</c:v>
                </c:pt>
                <c:pt idx="53703">
                  <c:v>3.8013397008339399E-4</c:v>
                </c:pt>
                <c:pt idx="53704">
                  <c:v>6.0076194111448105E-4</c:v>
                </c:pt>
                <c:pt idx="53705">
                  <c:v>6.01853206006908E-3</c:v>
                </c:pt>
                <c:pt idx="53706">
                  <c:v>1.18103297796697E-3</c:v>
                </c:pt>
                <c:pt idx="53707">
                  <c:v>1.41903675571301E-6</c:v>
                </c:pt>
                <c:pt idx="53708">
                  <c:v>4.0218434241829201E-5</c:v>
                </c:pt>
                <c:pt idx="53709">
                  <c:v>6.3608559584426498E-4</c:v>
                </c:pt>
                <c:pt idx="53710">
                  <c:v>1.7354179473251801E-4</c:v>
                </c:pt>
                <c:pt idx="53711">
                  <c:v>2.3076305114022701E-3</c:v>
                </c:pt>
                <c:pt idx="53712">
                  <c:v>2.7700578274073798E-4</c:v>
                </c:pt>
                <c:pt idx="53713">
                  <c:v>4.6505293494972902E-5</c:v>
                </c:pt>
                <c:pt idx="53714">
                  <c:v>3.21944820010261E-6</c:v>
                </c:pt>
                <c:pt idx="53715">
                  <c:v>4.5137798926111003E-4</c:v>
                </c:pt>
                <c:pt idx="53716">
                  <c:v>2.12082275403528E-3</c:v>
                </c:pt>
                <c:pt idx="53717">
                  <c:v>6.5012511849433694E-5</c:v>
                </c:pt>
                <c:pt idx="53718">
                  <c:v>2.5893828753644501E-3</c:v>
                </c:pt>
                <c:pt idx="53719">
                  <c:v>1.64191626080096E-4</c:v>
                </c:pt>
                <c:pt idx="53720">
                  <c:v>3.6656343432487401E-5</c:v>
                </c:pt>
                <c:pt idx="53721">
                  <c:v>6.97960617259385E-3</c:v>
                </c:pt>
                <c:pt idx="53722">
                  <c:v>1.38095711536142E-3</c:v>
                </c:pt>
                <c:pt idx="53723">
                  <c:v>7.8637446681806695E-5</c:v>
                </c:pt>
                <c:pt idx="53724">
                  <c:v>6.87368216018624E-3</c:v>
                </c:pt>
                <c:pt idx="53725">
                  <c:v>3.39850024445759E-4</c:v>
                </c:pt>
                <c:pt idx="53726">
                  <c:v>4.8425268829609802E-7</c:v>
                </c:pt>
                <c:pt idx="53727">
                  <c:v>2.8329919302373598E-4</c:v>
                </c:pt>
                <c:pt idx="53728">
                  <c:v>9.3764739185579001E-4</c:v>
                </c:pt>
                <c:pt idx="53729">
                  <c:v>1.23260682591241E-4</c:v>
                </c:pt>
                <c:pt idx="53730">
                  <c:v>9.45125948971807E-3</c:v>
                </c:pt>
                <c:pt idx="53731">
                  <c:v>3.7721770245506599E-3</c:v>
                </c:pt>
                <c:pt idx="53732">
                  <c:v>1.6297052950411399E-3</c:v>
                </c:pt>
                <c:pt idx="53733">
                  <c:v>5.7702597310199102E-4</c:v>
                </c:pt>
                <c:pt idx="53734">
                  <c:v>9.2215427717872202E-3</c:v>
                </c:pt>
                <c:pt idx="53735">
                  <c:v>2.1314133204448999E-4</c:v>
                </c:pt>
                <c:pt idx="53736">
                  <c:v>3.7275885177020703E-5</c:v>
                </c:pt>
                <c:pt idx="53737">
                  <c:v>1.1302854153769301E-3</c:v>
                </c:pt>
                <c:pt idx="53738">
                  <c:v>9.5992061712675607E-6</c:v>
                </c:pt>
                <c:pt idx="53739">
                  <c:v>6.2024042118856703E-5</c:v>
                </c:pt>
                <c:pt idx="53740">
                  <c:v>9.0363697000031096E-4</c:v>
                </c:pt>
                <c:pt idx="53741">
                  <c:v>1.9302990119821101E-3</c:v>
                </c:pt>
                <c:pt idx="53742">
                  <c:v>3.79659509365801E-3</c:v>
                </c:pt>
                <c:pt idx="53743">
                  <c:v>6.6467330477531098E-3</c:v>
                </c:pt>
                <c:pt idx="53744">
                  <c:v>1.7171643202464499E-4</c:v>
                </c:pt>
                <c:pt idx="53745">
                  <c:v>1.5074162038077E-2</c:v>
                </c:pt>
                <c:pt idx="53746">
                  <c:v>2.08490613950131E-4</c:v>
                </c:pt>
                <c:pt idx="53747">
                  <c:v>2.5734035884165101E-3</c:v>
                </c:pt>
                <c:pt idx="53748">
                  <c:v>4.1811261376947602E-5</c:v>
                </c:pt>
                <c:pt idx="53749">
                  <c:v>2.4438432562376398E-3</c:v>
                </c:pt>
                <c:pt idx="53750">
                  <c:v>1.36272353642793E-7</c:v>
                </c:pt>
                <c:pt idx="53751">
                  <c:v>5.5535133171758096E-4</c:v>
                </c:pt>
                <c:pt idx="53752">
                  <c:v>6.8365064051905802E-5</c:v>
                </c:pt>
                <c:pt idx="53753">
                  <c:v>5.0318087021301401E-3</c:v>
                </c:pt>
                <c:pt idx="53754">
                  <c:v>3.0280711007143701E-2</c:v>
                </c:pt>
                <c:pt idx="53755">
                  <c:v>1.1859120323052801E-3</c:v>
                </c:pt>
                <c:pt idx="53756">
                  <c:v>9.7723837585750803E-3</c:v>
                </c:pt>
                <c:pt idx="53757">
                  <c:v>1.25565958984749E-3</c:v>
                </c:pt>
                <c:pt idx="53758">
                  <c:v>1.4382632148187201E-5</c:v>
                </c:pt>
                <c:pt idx="53759">
                  <c:v>1.2254249692650199E-3</c:v>
                </c:pt>
                <c:pt idx="53760">
                  <c:v>1.3668246481138E-6</c:v>
                </c:pt>
                <c:pt idx="53761">
                  <c:v>3.36933108364447E-6</c:v>
                </c:pt>
                <c:pt idx="53762">
                  <c:v>4.9156850475524798E-5</c:v>
                </c:pt>
                <c:pt idx="53763">
                  <c:v>2.3573653488373101E-4</c:v>
                </c:pt>
                <c:pt idx="53764">
                  <c:v>4.57202605472378E-5</c:v>
                </c:pt>
                <c:pt idx="53765">
                  <c:v>3.1190905817997799E-3</c:v>
                </c:pt>
                <c:pt idx="53766">
                  <c:v>2.1268451741767499E-4</c:v>
                </c:pt>
                <c:pt idx="53767">
                  <c:v>1.63355516369561E-4</c:v>
                </c:pt>
                <c:pt idx="53768">
                  <c:v>3.2759131722421899E-5</c:v>
                </c:pt>
                <c:pt idx="53769">
                  <c:v>4.5668822340718198E-4</c:v>
                </c:pt>
                <c:pt idx="53770">
                  <c:v>1.2394603669285101E-4</c:v>
                </c:pt>
                <c:pt idx="53771">
                  <c:v>3.2337580010154398E-4</c:v>
                </c:pt>
                <c:pt idx="53772">
                  <c:v>4.0330954162389197E-4</c:v>
                </c:pt>
                <c:pt idx="53773">
                  <c:v>3.5932090678853098E-4</c:v>
                </c:pt>
                <c:pt idx="53774">
                  <c:v>1.6672665179565602E-2</c:v>
                </c:pt>
                <c:pt idx="53775">
                  <c:v>2.0326614593897899E-4</c:v>
                </c:pt>
                <c:pt idx="53776">
                  <c:v>1.5549140975351501E-4</c:v>
                </c:pt>
                <c:pt idx="53777">
                  <c:v>5.1542225136439596E-4</c:v>
                </c:pt>
                <c:pt idx="53778">
                  <c:v>1.12374166416159E-4</c:v>
                </c:pt>
                <c:pt idx="53779">
                  <c:v>7.6840632166865706E-5</c:v>
                </c:pt>
                <c:pt idx="53780">
                  <c:v>1.3483091968458399E-7</c:v>
                </c:pt>
                <c:pt idx="53781">
                  <c:v>1.7873491665570501E-4</c:v>
                </c:pt>
                <c:pt idx="53782">
                  <c:v>7.1372277887203697E-3</c:v>
                </c:pt>
                <c:pt idx="53783">
                  <c:v>7.1750905164135102E-5</c:v>
                </c:pt>
                <c:pt idx="53784">
                  <c:v>7.2687195725742705E-5</c:v>
                </c:pt>
                <c:pt idx="53785">
                  <c:v>5.2849262922798302E-3</c:v>
                </c:pt>
                <c:pt idx="53786">
                  <c:v>9.8834303609972793E-3</c:v>
                </c:pt>
                <c:pt idx="53787">
                  <c:v>5.4535472373580003E-7</c:v>
                </c:pt>
                <c:pt idx="53788">
                  <c:v>4.1519181492008003E-3</c:v>
                </c:pt>
                <c:pt idx="53789">
                  <c:v>2.3991213546524798E-3</c:v>
                </c:pt>
                <c:pt idx="53790">
                  <c:v>1.15999486001471E-3</c:v>
                </c:pt>
                <c:pt idx="53791">
                  <c:v>1.30789576556736E-6</c:v>
                </c:pt>
                <c:pt idx="53792">
                  <c:v>1.0625589438609599E-6</c:v>
                </c:pt>
                <c:pt idx="53793">
                  <c:v>2.5317137236605899E-3</c:v>
                </c:pt>
                <c:pt idx="53794">
                  <c:v>8.7439105751707202E-4</c:v>
                </c:pt>
                <c:pt idx="53795">
                  <c:v>7.4731799277134999E-4</c:v>
                </c:pt>
                <c:pt idx="53796">
                  <c:v>1.5946860786031601E-2</c:v>
                </c:pt>
                <c:pt idx="53797">
                  <c:v>4.3379130190395501E-4</c:v>
                </c:pt>
                <c:pt idx="53798">
                  <c:v>5.2206120916567403E-5</c:v>
                </c:pt>
                <c:pt idx="53799">
                  <c:v>5.3874274005565298E-4</c:v>
                </c:pt>
                <c:pt idx="53800">
                  <c:v>7.2601347628592503E-3</c:v>
                </c:pt>
                <c:pt idx="53801">
                  <c:v>1.08907413746717E-4</c:v>
                </c:pt>
                <c:pt idx="53802">
                  <c:v>3.3483420251551499E-4</c:v>
                </c:pt>
                <c:pt idx="53803">
                  <c:v>1.00748422663344E-3</c:v>
                </c:pt>
                <c:pt idx="53804">
                  <c:v>3.8240219832958599E-7</c:v>
                </c:pt>
                <c:pt idx="53805">
                  <c:v>9.5617863970702599E-7</c:v>
                </c:pt>
                <c:pt idx="53806">
                  <c:v>7.2006321374487798E-4</c:v>
                </c:pt>
                <c:pt idx="53807">
                  <c:v>3.5926617493016902E-3</c:v>
                </c:pt>
                <c:pt idx="53808">
                  <c:v>1.19189230417413E-4</c:v>
                </c:pt>
                <c:pt idx="53809">
                  <c:v>1.26966789385942E-2</c:v>
                </c:pt>
                <c:pt idx="53810">
                  <c:v>8.1037456666029105E-5</c:v>
                </c:pt>
                <c:pt idx="53811">
                  <c:v>9.1874782383801808E-3</c:v>
                </c:pt>
                <c:pt idx="53812">
                  <c:v>1.9014412852588099E-4</c:v>
                </c:pt>
                <c:pt idx="53813">
                  <c:v>2.61097636147033E-5</c:v>
                </c:pt>
                <c:pt idx="53814">
                  <c:v>3.1098473266752999E-3</c:v>
                </c:pt>
                <c:pt idx="53815">
                  <c:v>7.8795733549746297E-4</c:v>
                </c:pt>
                <c:pt idx="53816">
                  <c:v>3.2178850145747698E-7</c:v>
                </c:pt>
                <c:pt idx="53817">
                  <c:v>7.2309885368092202E-3</c:v>
                </c:pt>
                <c:pt idx="53818">
                  <c:v>1.0713419476023101E-5</c:v>
                </c:pt>
                <c:pt idx="53819">
                  <c:v>6.8806024852590504E-4</c:v>
                </c:pt>
                <c:pt idx="53820">
                  <c:v>1.1190286689940399E-5</c:v>
                </c:pt>
                <c:pt idx="53821">
                  <c:v>9.6166325674886595E-4</c:v>
                </c:pt>
                <c:pt idx="53822">
                  <c:v>1.0819393806626601E-2</c:v>
                </c:pt>
                <c:pt idx="53823">
                  <c:v>1.0852256874427E-6</c:v>
                </c:pt>
                <c:pt idx="53824">
                  <c:v>5.6149626731396902E-6</c:v>
                </c:pt>
                <c:pt idx="53825">
                  <c:v>9.8335796768784308E-4</c:v>
                </c:pt>
                <c:pt idx="53826">
                  <c:v>8.3924429203029605E-3</c:v>
                </c:pt>
                <c:pt idx="53827">
                  <c:v>2.57928810487729E-4</c:v>
                </c:pt>
                <c:pt idx="53828">
                  <c:v>1.01937727857989E-5</c:v>
                </c:pt>
                <c:pt idx="53829">
                  <c:v>2.8354223251104899E-3</c:v>
                </c:pt>
                <c:pt idx="53830">
                  <c:v>5.1274970909282697E-5</c:v>
                </c:pt>
                <c:pt idx="53831">
                  <c:v>5.7206478629201604E-4</c:v>
                </c:pt>
                <c:pt idx="53832">
                  <c:v>4.0313808949126901E-5</c:v>
                </c:pt>
                <c:pt idx="53833">
                  <c:v>1.33020738439574E-6</c:v>
                </c:pt>
                <c:pt idx="53834">
                  <c:v>4.6116160838875601E-6</c:v>
                </c:pt>
                <c:pt idx="53835">
                  <c:v>5.0663349997884201E-4</c:v>
                </c:pt>
                <c:pt idx="53836">
                  <c:v>1.9188022134580899E-4</c:v>
                </c:pt>
                <c:pt idx="53837">
                  <c:v>6.6200333343784503E-4</c:v>
                </c:pt>
                <c:pt idx="53838">
                  <c:v>1.4168405153792299E-3</c:v>
                </c:pt>
                <c:pt idx="53839">
                  <c:v>8.3718386101071105E-5</c:v>
                </c:pt>
                <c:pt idx="53840">
                  <c:v>1.2985386481029299E-4</c:v>
                </c:pt>
                <c:pt idx="53841">
                  <c:v>1.90116453687651E-4</c:v>
                </c:pt>
                <c:pt idx="53842">
                  <c:v>1.11130205064124E-6</c:v>
                </c:pt>
                <c:pt idx="53843">
                  <c:v>2.33645110907577E-4</c:v>
                </c:pt>
                <c:pt idx="53844">
                  <c:v>0.71738306870183499</c:v>
                </c:pt>
                <c:pt idx="53845">
                  <c:v>1.0472040570719301E-4</c:v>
                </c:pt>
                <c:pt idx="53846">
                  <c:v>2.99178530117675E-4</c:v>
                </c:pt>
                <c:pt idx="53847">
                  <c:v>1.9990162588704499E-4</c:v>
                </c:pt>
                <c:pt idx="53848">
                  <c:v>4.4814727605482704E-3</c:v>
                </c:pt>
                <c:pt idx="53849">
                  <c:v>1.26830529684416E-6</c:v>
                </c:pt>
                <c:pt idx="53850">
                  <c:v>1.06197172779049E-4</c:v>
                </c:pt>
                <c:pt idx="53851">
                  <c:v>1.51229981863794E-2</c:v>
                </c:pt>
                <c:pt idx="53852">
                  <c:v>1.2353912201427399E-4</c:v>
                </c:pt>
                <c:pt idx="53853">
                  <c:v>4.3041133960347599E-4</c:v>
                </c:pt>
                <c:pt idx="53854">
                  <c:v>5.4236244019829696E-3</c:v>
                </c:pt>
                <c:pt idx="53855">
                  <c:v>1.7953626573237699E-4</c:v>
                </c:pt>
                <c:pt idx="53856">
                  <c:v>2.3645998161844701E-5</c:v>
                </c:pt>
                <c:pt idx="53857">
                  <c:v>2.6829476588733402E-3</c:v>
                </c:pt>
                <c:pt idx="53858">
                  <c:v>3.86476338764812E-3</c:v>
                </c:pt>
                <c:pt idx="53859">
                  <c:v>2.7605688239295299E-2</c:v>
                </c:pt>
                <c:pt idx="53860">
                  <c:v>8.8580470079659395E-3</c:v>
                </c:pt>
                <c:pt idx="53861">
                  <c:v>3.1020096324389001E-3</c:v>
                </c:pt>
                <c:pt idx="53862">
                  <c:v>3.05584218593312E-3</c:v>
                </c:pt>
                <c:pt idx="53863">
                  <c:v>3.9669721784344597E-4</c:v>
                </c:pt>
                <c:pt idx="53864">
                  <c:v>3.9137862875601899E-3</c:v>
                </c:pt>
                <c:pt idx="53865">
                  <c:v>7.3008752846593396E-3</c:v>
                </c:pt>
                <c:pt idx="53866">
                  <c:v>2.6071932776192998E-4</c:v>
                </c:pt>
                <c:pt idx="53867">
                  <c:v>3.1514547159038498E-4</c:v>
                </c:pt>
                <c:pt idx="53868">
                  <c:v>3.1408012620299E-5</c:v>
                </c:pt>
                <c:pt idx="53869">
                  <c:v>1.04585031831527E-4</c:v>
                </c:pt>
                <c:pt idx="53870">
                  <c:v>2.78431309329731E-7</c:v>
                </c:pt>
                <c:pt idx="53871">
                  <c:v>8.8393295081623304E-7</c:v>
                </c:pt>
                <c:pt idx="53872">
                  <c:v>3.44841919752081E-5</c:v>
                </c:pt>
                <c:pt idx="53873">
                  <c:v>5.43131789595536E-3</c:v>
                </c:pt>
                <c:pt idx="53874">
                  <c:v>2.1627385585931501E-4</c:v>
                </c:pt>
                <c:pt idx="53875">
                  <c:v>1.1136099329010899E-3</c:v>
                </c:pt>
                <c:pt idx="53876">
                  <c:v>7.7519362758261704E-4</c:v>
                </c:pt>
                <c:pt idx="53877">
                  <c:v>1.28354811804547E-5</c:v>
                </c:pt>
                <c:pt idx="53878">
                  <c:v>2.10188055168455E-3</c:v>
                </c:pt>
                <c:pt idx="53879">
                  <c:v>3.4133123029150798E-4</c:v>
                </c:pt>
                <c:pt idx="53880">
                  <c:v>3.9336636373357603E-2</c:v>
                </c:pt>
                <c:pt idx="53881">
                  <c:v>2.8265837816264798E-3</c:v>
                </c:pt>
                <c:pt idx="53882">
                  <c:v>1.8346564568872799E-5</c:v>
                </c:pt>
                <c:pt idx="53883">
                  <c:v>1.29676978283009E-4</c:v>
                </c:pt>
                <c:pt idx="53884">
                  <c:v>1.4691059692675101E-2</c:v>
                </c:pt>
                <c:pt idx="53885">
                  <c:v>5.2316194730620998E-3</c:v>
                </c:pt>
                <c:pt idx="53886">
                  <c:v>4.2355144928869697E-5</c:v>
                </c:pt>
                <c:pt idx="53887">
                  <c:v>1.03778018073331E-6</c:v>
                </c:pt>
                <c:pt idx="53888">
                  <c:v>7.8697593999812101E-5</c:v>
                </c:pt>
                <c:pt idx="53889">
                  <c:v>4.7699281207374102E-4</c:v>
                </c:pt>
                <c:pt idx="53890">
                  <c:v>9.1933574160715204E-5</c:v>
                </c:pt>
                <c:pt idx="53891">
                  <c:v>1.6852525801284499E-6</c:v>
                </c:pt>
                <c:pt idx="53892">
                  <c:v>2.0969583299515601E-4</c:v>
                </c:pt>
                <c:pt idx="53893">
                  <c:v>6.0671547642611196E-3</c:v>
                </c:pt>
                <c:pt idx="53894">
                  <c:v>1.13936057825144E-2</c:v>
                </c:pt>
                <c:pt idx="53895">
                  <c:v>6.9797273294100996E-5</c:v>
                </c:pt>
                <c:pt idx="53896">
                  <c:v>3.7174479021936801E-7</c:v>
                </c:pt>
                <c:pt idx="53897">
                  <c:v>1.08821990787967E-2</c:v>
                </c:pt>
                <c:pt idx="53898">
                  <c:v>1.38746450401312E-5</c:v>
                </c:pt>
                <c:pt idx="53899">
                  <c:v>8.2926559352801097E-7</c:v>
                </c:pt>
                <c:pt idx="53900">
                  <c:v>4.1837484820861701E-4</c:v>
                </c:pt>
                <c:pt idx="53901">
                  <c:v>3.14930439820574E-3</c:v>
                </c:pt>
                <c:pt idx="53902">
                  <c:v>4.6340976466129602E-7</c:v>
                </c:pt>
                <c:pt idx="53903">
                  <c:v>1.26943498411312E-2</c:v>
                </c:pt>
                <c:pt idx="53904">
                  <c:v>2.16746498121708E-7</c:v>
                </c:pt>
                <c:pt idx="53905">
                  <c:v>3.9490197861370398E-4</c:v>
                </c:pt>
                <c:pt idx="53906">
                  <c:v>8.2551285356701094E-3</c:v>
                </c:pt>
                <c:pt idx="53907">
                  <c:v>4.4809471819376798E-4</c:v>
                </c:pt>
                <c:pt idx="53908">
                  <c:v>4.3991960053867602E-7</c:v>
                </c:pt>
                <c:pt idx="53909">
                  <c:v>1.3645539541168299E-2</c:v>
                </c:pt>
                <c:pt idx="53910">
                  <c:v>2.7368893882372299E-5</c:v>
                </c:pt>
                <c:pt idx="53911">
                  <c:v>3.3405728700882899E-4</c:v>
                </c:pt>
                <c:pt idx="53912">
                  <c:v>1.2452205023340201E-3</c:v>
                </c:pt>
                <c:pt idx="53913">
                  <c:v>2.0434581700726699E-2</c:v>
                </c:pt>
                <c:pt idx="53914">
                  <c:v>1.4738581146022599E-5</c:v>
                </c:pt>
                <c:pt idx="53915">
                  <c:v>8.6510275668332207E-5</c:v>
                </c:pt>
                <c:pt idx="53916">
                  <c:v>5.7454518780543102E-3</c:v>
                </c:pt>
                <c:pt idx="53917">
                  <c:v>4.6206803630817903E-2</c:v>
                </c:pt>
                <c:pt idx="53918">
                  <c:v>3.0066397591612098E-4</c:v>
                </c:pt>
                <c:pt idx="53919">
                  <c:v>4.3542597344074498E-6</c:v>
                </c:pt>
                <c:pt idx="53920">
                  <c:v>2.0477760641131199E-4</c:v>
                </c:pt>
                <c:pt idx="53921">
                  <c:v>3.0480805259024298E-4</c:v>
                </c:pt>
                <c:pt idx="53922">
                  <c:v>2.0614005835708801E-3</c:v>
                </c:pt>
                <c:pt idx="53923">
                  <c:v>4.6321247612169102E-4</c:v>
                </c:pt>
                <c:pt idx="53924">
                  <c:v>9.0818048344735204E-3</c:v>
                </c:pt>
                <c:pt idx="53925">
                  <c:v>4.9955743242408799E-5</c:v>
                </c:pt>
                <c:pt idx="53926">
                  <c:v>4.9139148195255402E-5</c:v>
                </c:pt>
                <c:pt idx="53927">
                  <c:v>5.3289709823544501E-4</c:v>
                </c:pt>
                <c:pt idx="53928">
                  <c:v>0.60322684327182496</c:v>
                </c:pt>
                <c:pt idx="53929">
                  <c:v>3.27129892803745E-4</c:v>
                </c:pt>
                <c:pt idx="53930">
                  <c:v>1.83042771555832E-6</c:v>
                </c:pt>
                <c:pt idx="53931">
                  <c:v>1.7121164646814399E-4</c:v>
                </c:pt>
                <c:pt idx="53932">
                  <c:v>6.1737127398447901E-3</c:v>
                </c:pt>
                <c:pt idx="53933">
                  <c:v>3.34533952773865E-2</c:v>
                </c:pt>
                <c:pt idx="53934">
                  <c:v>4.8650931373053199E-3</c:v>
                </c:pt>
                <c:pt idx="53935">
                  <c:v>1.02494295008094E-4</c:v>
                </c:pt>
                <c:pt idx="53936">
                  <c:v>4.3782673726633498E-2</c:v>
                </c:pt>
                <c:pt idx="53937">
                  <c:v>5.6827687192909197E-2</c:v>
                </c:pt>
                <c:pt idx="53938">
                  <c:v>2.4289065363005502E-3</c:v>
                </c:pt>
                <c:pt idx="53939">
                  <c:v>2.33288324442943E-6</c:v>
                </c:pt>
                <c:pt idx="53940">
                  <c:v>1.5914272532715702E-2</c:v>
                </c:pt>
                <c:pt idx="53941">
                  <c:v>1.32617658130812E-3</c:v>
                </c:pt>
                <c:pt idx="53942">
                  <c:v>1.09420788165634E-3</c:v>
                </c:pt>
                <c:pt idx="53943">
                  <c:v>2.5915773346635099E-3</c:v>
                </c:pt>
                <c:pt idx="53944">
                  <c:v>1.2962234271050501E-3</c:v>
                </c:pt>
                <c:pt idx="53945">
                  <c:v>1.8190697747775999E-4</c:v>
                </c:pt>
                <c:pt idx="53946">
                  <c:v>7.2467564201500701E-3</c:v>
                </c:pt>
                <c:pt idx="53947">
                  <c:v>9.0645350371032097E-5</c:v>
                </c:pt>
                <c:pt idx="53948">
                  <c:v>1.17765789091569E-4</c:v>
                </c:pt>
                <c:pt idx="53949">
                  <c:v>2.59943936750014E-2</c:v>
                </c:pt>
                <c:pt idx="53950">
                  <c:v>1.16963938161156E-4</c:v>
                </c:pt>
                <c:pt idx="53951">
                  <c:v>1.0791891242572201E-4</c:v>
                </c:pt>
                <c:pt idx="53952">
                  <c:v>2.6985281368870702E-3</c:v>
                </c:pt>
                <c:pt idx="53953">
                  <c:v>2.3210100441844801E-2</c:v>
                </c:pt>
                <c:pt idx="53954">
                  <c:v>2.1325439161520301E-4</c:v>
                </c:pt>
                <c:pt idx="53955">
                  <c:v>2.6874822935856199E-5</c:v>
                </c:pt>
                <c:pt idx="53956">
                  <c:v>1.50678046114962E-2</c:v>
                </c:pt>
                <c:pt idx="53957">
                  <c:v>5.22503752982617E-3</c:v>
                </c:pt>
                <c:pt idx="53958">
                  <c:v>4.8897854204938297E-4</c:v>
                </c:pt>
                <c:pt idx="53959">
                  <c:v>7.2442779786573404E-3</c:v>
                </c:pt>
                <c:pt idx="53960">
                  <c:v>3.7802338948985601E-4</c:v>
                </c:pt>
                <c:pt idx="53961">
                  <c:v>1.1530897025086E-4</c:v>
                </c:pt>
                <c:pt idx="53962">
                  <c:v>1.6539529384695701E-4</c:v>
                </c:pt>
                <c:pt idx="53963">
                  <c:v>7.7754031594458599E-4</c:v>
                </c:pt>
                <c:pt idx="53964">
                  <c:v>9.9416037669220999E-5</c:v>
                </c:pt>
                <c:pt idx="53965">
                  <c:v>7.6819408549374897E-5</c:v>
                </c:pt>
                <c:pt idx="53966">
                  <c:v>3.49872736315953E-7</c:v>
                </c:pt>
                <c:pt idx="53967">
                  <c:v>3.9552237647056798E-4</c:v>
                </c:pt>
                <c:pt idx="53968">
                  <c:v>8.6141700933471796E-4</c:v>
                </c:pt>
                <c:pt idx="53969">
                  <c:v>6.4160427413350099E-4</c:v>
                </c:pt>
                <c:pt idx="53970">
                  <c:v>6.9760583387793902E-3</c:v>
                </c:pt>
                <c:pt idx="53971">
                  <c:v>4.0598178698400799E-4</c:v>
                </c:pt>
                <c:pt idx="53972">
                  <c:v>1.9955817106236102E-5</c:v>
                </c:pt>
                <c:pt idx="53973">
                  <c:v>5.7647584533824104E-4</c:v>
                </c:pt>
                <c:pt idx="53974">
                  <c:v>8.0483324134776604E-5</c:v>
                </c:pt>
                <c:pt idx="53975">
                  <c:v>9.0277365304494896E-3</c:v>
                </c:pt>
                <c:pt idx="53976">
                  <c:v>0.13416059248602399</c:v>
                </c:pt>
                <c:pt idx="53977">
                  <c:v>6.3037074276890695E-5</c:v>
                </c:pt>
                <c:pt idx="53978">
                  <c:v>5.11498177496958E-5</c:v>
                </c:pt>
                <c:pt idx="53979">
                  <c:v>0.102140476547917</c:v>
                </c:pt>
                <c:pt idx="53980">
                  <c:v>6.6079549489149598E-7</c:v>
                </c:pt>
                <c:pt idx="53981">
                  <c:v>2.2861910490909099E-4</c:v>
                </c:pt>
                <c:pt idx="53982">
                  <c:v>5.2010862727317501E-3</c:v>
                </c:pt>
                <c:pt idx="53983">
                  <c:v>3.9396029270806E-4</c:v>
                </c:pt>
                <c:pt idx="53984">
                  <c:v>1.4963035855521899E-5</c:v>
                </c:pt>
                <c:pt idx="53985">
                  <c:v>6.4746585246648405E-5</c:v>
                </c:pt>
                <c:pt idx="53986">
                  <c:v>3.6853638429070001E-5</c:v>
                </c:pt>
                <c:pt idx="53987">
                  <c:v>1.0644531929764E-3</c:v>
                </c:pt>
                <c:pt idx="53988">
                  <c:v>1.69324995099511E-4</c:v>
                </c:pt>
                <c:pt idx="53989">
                  <c:v>2.2186794861110801E-4</c:v>
                </c:pt>
                <c:pt idx="53990">
                  <c:v>1.21525756962934E-4</c:v>
                </c:pt>
                <c:pt idx="53991">
                  <c:v>4.1406704429605001E-4</c:v>
                </c:pt>
                <c:pt idx="53992">
                  <c:v>2.24704080097447E-3</c:v>
                </c:pt>
                <c:pt idx="53993">
                  <c:v>2.37491731278468E-4</c:v>
                </c:pt>
                <c:pt idx="53994">
                  <c:v>2.3321900367942801E-2</c:v>
                </c:pt>
                <c:pt idx="53995">
                  <c:v>1.03626028636263E-3</c:v>
                </c:pt>
                <c:pt idx="53996">
                  <c:v>1.10199019125359E-2</c:v>
                </c:pt>
                <c:pt idx="53997">
                  <c:v>0.152101318820798</c:v>
                </c:pt>
                <c:pt idx="53998">
                  <c:v>1.4013902584258599E-3</c:v>
                </c:pt>
                <c:pt idx="53999">
                  <c:v>0.70774366340356698</c:v>
                </c:pt>
                <c:pt idx="54000">
                  <c:v>5.1855862680004298E-4</c:v>
                </c:pt>
                <c:pt idx="54001">
                  <c:v>6.3505842414610905E-4</c:v>
                </c:pt>
                <c:pt idx="54002">
                  <c:v>2.9084451965035299E-2</c:v>
                </c:pt>
                <c:pt idx="54003">
                  <c:v>5.6048929092376003E-3</c:v>
                </c:pt>
                <c:pt idx="54004">
                  <c:v>6.1009771274380599E-2</c:v>
                </c:pt>
                <c:pt idx="54005">
                  <c:v>1.07535749006999E-6</c:v>
                </c:pt>
                <c:pt idx="54006">
                  <c:v>3.16821040956441E-3</c:v>
                </c:pt>
                <c:pt idx="54007">
                  <c:v>5.9320408445492002E-5</c:v>
                </c:pt>
                <c:pt idx="54008">
                  <c:v>1.76041959787568E-3</c:v>
                </c:pt>
                <c:pt idx="54009">
                  <c:v>1.13404358251945E-4</c:v>
                </c:pt>
                <c:pt idx="54010">
                  <c:v>1.3692415676572801E-2</c:v>
                </c:pt>
                <c:pt idx="54011">
                  <c:v>9.1013386487346195E-4</c:v>
                </c:pt>
                <c:pt idx="54012">
                  <c:v>3.8724828160070501E-3</c:v>
                </c:pt>
                <c:pt idx="54013">
                  <c:v>1.5632133553385101E-3</c:v>
                </c:pt>
                <c:pt idx="54014">
                  <c:v>6.25127119221582E-4</c:v>
                </c:pt>
                <c:pt idx="54015">
                  <c:v>2.7247133232668401E-4</c:v>
                </c:pt>
                <c:pt idx="54016">
                  <c:v>5.7619026129527998E-4</c:v>
                </c:pt>
                <c:pt idx="54017">
                  <c:v>6.0689480903694099E-5</c:v>
                </c:pt>
                <c:pt idx="54018">
                  <c:v>3.6556011794005401E-4</c:v>
                </c:pt>
                <c:pt idx="54019">
                  <c:v>1.76339437073843E-6</c:v>
                </c:pt>
                <c:pt idx="54020">
                  <c:v>5.4279865744477304E-4</c:v>
                </c:pt>
                <c:pt idx="54021">
                  <c:v>4.4340872713171598E-5</c:v>
                </c:pt>
                <c:pt idx="54022">
                  <c:v>1.1230851523529101E-4</c:v>
                </c:pt>
                <c:pt idx="54023">
                  <c:v>1.3897916050375599E-6</c:v>
                </c:pt>
                <c:pt idx="54024">
                  <c:v>1.2093172224931E-2</c:v>
                </c:pt>
                <c:pt idx="54025">
                  <c:v>4.0008503670010699E-4</c:v>
                </c:pt>
                <c:pt idx="54026">
                  <c:v>2.2371948854690301E-4</c:v>
                </c:pt>
                <c:pt idx="54027">
                  <c:v>1.01014002827134E-6</c:v>
                </c:pt>
                <c:pt idx="54028">
                  <c:v>5.6858140629399202E-4</c:v>
                </c:pt>
                <c:pt idx="54029">
                  <c:v>9.1608937134708495E-4</c:v>
                </c:pt>
                <c:pt idx="54030">
                  <c:v>1.01182583943553E-3</c:v>
                </c:pt>
                <c:pt idx="54031">
                  <c:v>1.7034354675525399E-4</c:v>
                </c:pt>
                <c:pt idx="54032">
                  <c:v>8.68890571736357E-5</c:v>
                </c:pt>
                <c:pt idx="54033">
                  <c:v>1.1792828851168199E-3</c:v>
                </c:pt>
                <c:pt idx="54034">
                  <c:v>1.01171429632416E-2</c:v>
                </c:pt>
                <c:pt idx="54035">
                  <c:v>2.61048990047282E-4</c:v>
                </c:pt>
                <c:pt idx="54036">
                  <c:v>8.5272900474511898E-7</c:v>
                </c:pt>
                <c:pt idx="54037">
                  <c:v>4.3035149218251701E-4</c:v>
                </c:pt>
                <c:pt idx="54038">
                  <c:v>5.00234815267758E-3</c:v>
                </c:pt>
                <c:pt idx="54039">
                  <c:v>7.4875768766914796E-5</c:v>
                </c:pt>
                <c:pt idx="54040">
                  <c:v>7.0460522913527602E-3</c:v>
                </c:pt>
                <c:pt idx="54041">
                  <c:v>8.22071927257373E-5</c:v>
                </c:pt>
                <c:pt idx="54042">
                  <c:v>4.1171075933939301E-5</c:v>
                </c:pt>
                <c:pt idx="54043">
                  <c:v>3.4766024235835702E-3</c:v>
                </c:pt>
                <c:pt idx="54044">
                  <c:v>1.6936041324863399E-2</c:v>
                </c:pt>
                <c:pt idx="54045">
                  <c:v>2.8720114965645502E-3</c:v>
                </c:pt>
                <c:pt idx="54046">
                  <c:v>4.2817493032790003E-5</c:v>
                </c:pt>
                <c:pt idx="54047">
                  <c:v>1.5917144602042299E-2</c:v>
                </c:pt>
                <c:pt idx="54048">
                  <c:v>2.9056924449204501E-4</c:v>
                </c:pt>
                <c:pt idx="54049">
                  <c:v>7.2174623190366903E-3</c:v>
                </c:pt>
                <c:pt idx="54050">
                  <c:v>9.6864576797452092E-6</c:v>
                </c:pt>
                <c:pt idx="54051">
                  <c:v>1.59779230974204E-3</c:v>
                </c:pt>
                <c:pt idx="54052">
                  <c:v>2.594657239094E-3</c:v>
                </c:pt>
                <c:pt idx="54053">
                  <c:v>6.9060846843142603E-4</c:v>
                </c:pt>
                <c:pt idx="54054">
                  <c:v>9.9884443095355196E-3</c:v>
                </c:pt>
                <c:pt idx="54055">
                  <c:v>2.5656459277225699E-4</c:v>
                </c:pt>
                <c:pt idx="54056">
                  <c:v>4.3019636440424303E-3</c:v>
                </c:pt>
                <c:pt idx="54057">
                  <c:v>4.1987467939448602E-4</c:v>
                </c:pt>
                <c:pt idx="54058">
                  <c:v>2.0028713372700199E-4</c:v>
                </c:pt>
                <c:pt idx="54059">
                  <c:v>4.0006630283671903E-6</c:v>
                </c:pt>
                <c:pt idx="54060">
                  <c:v>5.7188273806591601E-4</c:v>
                </c:pt>
                <c:pt idx="54061">
                  <c:v>2.41368283313354E-6</c:v>
                </c:pt>
                <c:pt idx="54062">
                  <c:v>1.8835180995372099E-3</c:v>
                </c:pt>
                <c:pt idx="54063">
                  <c:v>2.6761618206141802E-3</c:v>
                </c:pt>
                <c:pt idx="54064">
                  <c:v>2.2608495781912199E-4</c:v>
                </c:pt>
                <c:pt idx="54065">
                  <c:v>2.8666049424954099E-2</c:v>
                </c:pt>
                <c:pt idx="54066">
                  <c:v>3.6811086957645999E-4</c:v>
                </c:pt>
                <c:pt idx="54067">
                  <c:v>1.70844553277385E-4</c:v>
                </c:pt>
                <c:pt idx="54068">
                  <c:v>1.4296727946843601E-3</c:v>
                </c:pt>
                <c:pt idx="54069">
                  <c:v>4.4304333816995301E-5</c:v>
                </c:pt>
                <c:pt idx="54070">
                  <c:v>1.86726109087529E-6</c:v>
                </c:pt>
                <c:pt idx="54071">
                  <c:v>1.67467079750997E-6</c:v>
                </c:pt>
                <c:pt idx="54072">
                  <c:v>1.44890242640067E-4</c:v>
                </c:pt>
                <c:pt idx="54073">
                  <c:v>7.7312195693865504E-4</c:v>
                </c:pt>
                <c:pt idx="54074">
                  <c:v>1.1349034275627201E-3</c:v>
                </c:pt>
                <c:pt idx="54075">
                  <c:v>1.44346945975589E-3</c:v>
                </c:pt>
                <c:pt idx="54076">
                  <c:v>5.4185254517423803E-5</c:v>
                </c:pt>
                <c:pt idx="54077">
                  <c:v>2.6397884260118401E-3</c:v>
                </c:pt>
                <c:pt idx="54078">
                  <c:v>4.7978930620719302E-3</c:v>
                </c:pt>
                <c:pt idx="54079">
                  <c:v>1.2825633968025E-6</c:v>
                </c:pt>
                <c:pt idx="54080">
                  <c:v>3.4898957540801703E-2</c:v>
                </c:pt>
                <c:pt idx="54081">
                  <c:v>7.8648069665081099E-3</c:v>
                </c:pt>
                <c:pt idx="54082">
                  <c:v>2.80418748992482E-3</c:v>
                </c:pt>
                <c:pt idx="54083">
                  <c:v>1.80840729852597E-2</c:v>
                </c:pt>
                <c:pt idx="54084">
                  <c:v>4.1191469048214898E-4</c:v>
                </c:pt>
                <c:pt idx="54085">
                  <c:v>1.6172791493546801E-4</c:v>
                </c:pt>
                <c:pt idx="54086">
                  <c:v>1.35918532699696E-4</c:v>
                </c:pt>
                <c:pt idx="54087">
                  <c:v>2.0654947859119398E-6</c:v>
                </c:pt>
                <c:pt idx="54088">
                  <c:v>7.8682671901059902E-4</c:v>
                </c:pt>
                <c:pt idx="54089">
                  <c:v>7.7685815317901597E-3</c:v>
                </c:pt>
                <c:pt idx="54090">
                  <c:v>1.27085292568235E-3</c:v>
                </c:pt>
                <c:pt idx="54091">
                  <c:v>6.4836378456300603E-4</c:v>
                </c:pt>
                <c:pt idx="54092">
                  <c:v>2.1368536992366901E-2</c:v>
                </c:pt>
                <c:pt idx="54093">
                  <c:v>1.4471040822345E-2</c:v>
                </c:pt>
                <c:pt idx="54094">
                  <c:v>5.7866083381240505E-7</c:v>
                </c:pt>
                <c:pt idx="54095">
                  <c:v>8.76709950278389E-4</c:v>
                </c:pt>
                <c:pt idx="54096">
                  <c:v>5.4616289042865197E-5</c:v>
                </c:pt>
                <c:pt idx="54097">
                  <c:v>4.3098693810792197E-4</c:v>
                </c:pt>
                <c:pt idx="54098">
                  <c:v>1.4191621889642401E-4</c:v>
                </c:pt>
                <c:pt idx="54099">
                  <c:v>8.2977615201411097E-5</c:v>
                </c:pt>
                <c:pt idx="54100">
                  <c:v>4.2254965188553802E-5</c:v>
                </c:pt>
                <c:pt idx="54101">
                  <c:v>3.3116960512008298E-2</c:v>
                </c:pt>
                <c:pt idx="54102">
                  <c:v>3.1316617505105802E-2</c:v>
                </c:pt>
                <c:pt idx="54103">
                  <c:v>7.9493184948068296E-7</c:v>
                </c:pt>
                <c:pt idx="54104">
                  <c:v>0.77433564293277501</c:v>
                </c:pt>
                <c:pt idx="54105">
                  <c:v>1.08848038108591E-3</c:v>
                </c:pt>
                <c:pt idx="54106">
                  <c:v>7.0517085583163999E-5</c:v>
                </c:pt>
                <c:pt idx="54107">
                  <c:v>1.14136950901699E-3</c:v>
                </c:pt>
                <c:pt idx="54108">
                  <c:v>4.3421778150961599E-3</c:v>
                </c:pt>
                <c:pt idx="54109">
                  <c:v>9.6991337007601194E-5</c:v>
                </c:pt>
                <c:pt idx="54110">
                  <c:v>8.1773889419594497E-4</c:v>
                </c:pt>
                <c:pt idx="54111">
                  <c:v>3.6996191643501401E-4</c:v>
                </c:pt>
                <c:pt idx="54112">
                  <c:v>2.45257981921772E-4</c:v>
                </c:pt>
                <c:pt idx="54113">
                  <c:v>3.7363316095786998E-5</c:v>
                </c:pt>
                <c:pt idx="54114">
                  <c:v>2.1815142534365199E-4</c:v>
                </c:pt>
                <c:pt idx="54115">
                  <c:v>2.0563833769351699E-4</c:v>
                </c:pt>
                <c:pt idx="54116">
                  <c:v>3.0532923180076999E-5</c:v>
                </c:pt>
                <c:pt idx="54117">
                  <c:v>5.16373716082872E-3</c:v>
                </c:pt>
                <c:pt idx="54118">
                  <c:v>6.1314581135982804E-5</c:v>
                </c:pt>
                <c:pt idx="54119">
                  <c:v>2.4909320312078601E-4</c:v>
                </c:pt>
                <c:pt idx="54120">
                  <c:v>2.2795665681960099E-2</c:v>
                </c:pt>
                <c:pt idx="54121">
                  <c:v>6.4024308274371897E-3</c:v>
                </c:pt>
                <c:pt idx="54122">
                  <c:v>3.9337827883899801E-4</c:v>
                </c:pt>
                <c:pt idx="54123">
                  <c:v>5.1104006493206904E-7</c:v>
                </c:pt>
                <c:pt idx="54124">
                  <c:v>1.1608317740996999E-4</c:v>
                </c:pt>
                <c:pt idx="54125">
                  <c:v>1.73149855396178E-3</c:v>
                </c:pt>
                <c:pt idx="54126">
                  <c:v>5.8039793737948596E-4</c:v>
                </c:pt>
                <c:pt idx="54127">
                  <c:v>7.83965549986616E-4</c:v>
                </c:pt>
                <c:pt idx="54128">
                  <c:v>7.0481148120293596E-5</c:v>
                </c:pt>
                <c:pt idx="54129">
                  <c:v>7.4122526208517494E-5</c:v>
                </c:pt>
                <c:pt idx="54130">
                  <c:v>1.20010927973523E-7</c:v>
                </c:pt>
                <c:pt idx="54131">
                  <c:v>3.0034393588620101E-4</c:v>
                </c:pt>
                <c:pt idx="54132">
                  <c:v>1.59140031872981E-2</c:v>
                </c:pt>
                <c:pt idx="54133">
                  <c:v>2.5654022668214401E-4</c:v>
                </c:pt>
                <c:pt idx="54134">
                  <c:v>5.8199669813123203E-5</c:v>
                </c:pt>
                <c:pt idx="54135">
                  <c:v>7.16793870229397E-5</c:v>
                </c:pt>
                <c:pt idx="54136">
                  <c:v>9.7974499642620293E-3</c:v>
                </c:pt>
                <c:pt idx="54137">
                  <c:v>5.7767312009658197E-3</c:v>
                </c:pt>
                <c:pt idx="54138">
                  <c:v>1.4771324720963601E-4</c:v>
                </c:pt>
                <c:pt idx="54139">
                  <c:v>1.03945731036319E-4</c:v>
                </c:pt>
                <c:pt idx="54140">
                  <c:v>5.1207105804238102E-4</c:v>
                </c:pt>
                <c:pt idx="54141">
                  <c:v>4.4231912098670598E-2</c:v>
                </c:pt>
                <c:pt idx="54142">
                  <c:v>9.0371693761795002E-4</c:v>
                </c:pt>
                <c:pt idx="54143">
                  <c:v>4.6909933750820999E-7</c:v>
                </c:pt>
                <c:pt idx="54144">
                  <c:v>2.1320864002134699E-5</c:v>
                </c:pt>
                <c:pt idx="54145">
                  <c:v>6.9687859833972299E-4</c:v>
                </c:pt>
                <c:pt idx="54146">
                  <c:v>3.7588756586281102E-4</c:v>
                </c:pt>
                <c:pt idx="54147">
                  <c:v>5.2315690757762296E-4</c:v>
                </c:pt>
                <c:pt idx="54148">
                  <c:v>1.14169543711543E-4</c:v>
                </c:pt>
                <c:pt idx="54149">
                  <c:v>1.8197500338504999E-4</c:v>
                </c:pt>
                <c:pt idx="54150">
                  <c:v>5.6823005011047202E-5</c:v>
                </c:pt>
                <c:pt idx="54151">
                  <c:v>3.9346858211077501E-4</c:v>
                </c:pt>
                <c:pt idx="54152">
                  <c:v>2.25887252074808E-4</c:v>
                </c:pt>
                <c:pt idx="54153">
                  <c:v>2.70224233637029E-5</c:v>
                </c:pt>
                <c:pt idx="54154">
                  <c:v>1.4408119098526E-5</c:v>
                </c:pt>
                <c:pt idx="54155">
                  <c:v>4.86472103366439E-4</c:v>
                </c:pt>
                <c:pt idx="54156">
                  <c:v>9.1900938066962403E-5</c:v>
                </c:pt>
                <c:pt idx="54157">
                  <c:v>3.6726532381361398E-3</c:v>
                </c:pt>
                <c:pt idx="54158">
                  <c:v>8.6367730961767997E-5</c:v>
                </c:pt>
                <c:pt idx="54159">
                  <c:v>5.2317066076809995E-4</c:v>
                </c:pt>
                <c:pt idx="54160">
                  <c:v>2.70855649542475E-4</c:v>
                </c:pt>
                <c:pt idx="54161">
                  <c:v>1.12017739327323E-4</c:v>
                </c:pt>
                <c:pt idx="54162">
                  <c:v>3.4174015369317301E-2</c:v>
                </c:pt>
                <c:pt idx="54163">
                  <c:v>9.3717185572827506E-3</c:v>
                </c:pt>
                <c:pt idx="54164">
                  <c:v>3.2411673682824299E-7</c:v>
                </c:pt>
                <c:pt idx="54165">
                  <c:v>2.56344349365433E-6</c:v>
                </c:pt>
                <c:pt idx="54166">
                  <c:v>2.38987922227667E-4</c:v>
                </c:pt>
                <c:pt idx="54167">
                  <c:v>1.0400712284199499E-4</c:v>
                </c:pt>
                <c:pt idx="54168">
                  <c:v>1.7834167520019401E-4</c:v>
                </c:pt>
                <c:pt idx="54169">
                  <c:v>4.37484165175571E-4</c:v>
                </c:pt>
                <c:pt idx="54170">
                  <c:v>7.2131871285850804E-5</c:v>
                </c:pt>
                <c:pt idx="54171">
                  <c:v>1.53213494427511E-4</c:v>
                </c:pt>
                <c:pt idx="54172">
                  <c:v>5.5803170276951897E-4</c:v>
                </c:pt>
                <c:pt idx="54173">
                  <c:v>1.3646935512907801E-6</c:v>
                </c:pt>
                <c:pt idx="54174">
                  <c:v>9.6051867741533904E-4</c:v>
                </c:pt>
                <c:pt idx="54175">
                  <c:v>5.8078544166163697E-5</c:v>
                </c:pt>
                <c:pt idx="54176">
                  <c:v>2.6317787803506899E-4</c:v>
                </c:pt>
                <c:pt idx="54177">
                  <c:v>5.1926085537668205E-7</c:v>
                </c:pt>
                <c:pt idx="54178">
                  <c:v>2.1961136701186602E-3</c:v>
                </c:pt>
                <c:pt idx="54179">
                  <c:v>6.6272314865223404E-5</c:v>
                </c:pt>
                <c:pt idx="54180">
                  <c:v>3.0415004330352998E-3</c:v>
                </c:pt>
                <c:pt idx="54181">
                  <c:v>8.8669651686768404E-4</c:v>
                </c:pt>
                <c:pt idx="54182">
                  <c:v>2.5810491083195802E-7</c:v>
                </c:pt>
                <c:pt idx="54183">
                  <c:v>1.14552239069299E-4</c:v>
                </c:pt>
                <c:pt idx="54184">
                  <c:v>3.1239442190952199E-3</c:v>
                </c:pt>
                <c:pt idx="54185">
                  <c:v>5.4438417388547504E-3</c:v>
                </c:pt>
                <c:pt idx="54186">
                  <c:v>1.19409356125903E-4</c:v>
                </c:pt>
                <c:pt idx="54187">
                  <c:v>9.5123388034108294E-5</c:v>
                </c:pt>
                <c:pt idx="54188">
                  <c:v>1.3754766535482199E-3</c:v>
                </c:pt>
                <c:pt idx="54189">
                  <c:v>7.3616268293354896E-4</c:v>
                </c:pt>
                <c:pt idx="54190">
                  <c:v>2.6599845887553299E-4</c:v>
                </c:pt>
                <c:pt idx="54191">
                  <c:v>8.1732163545714994E-3</c:v>
                </c:pt>
                <c:pt idx="54192">
                  <c:v>6.6244264122477404E-3</c:v>
                </c:pt>
                <c:pt idx="54193">
                  <c:v>6.3083514990106094E-5</c:v>
                </c:pt>
                <c:pt idx="54194">
                  <c:v>9.3541102454917702E-2</c:v>
                </c:pt>
                <c:pt idx="54195">
                  <c:v>8.5363805178338206E-3</c:v>
                </c:pt>
                <c:pt idx="54196">
                  <c:v>1.02491642710941E-3</c:v>
                </c:pt>
                <c:pt idx="54197">
                  <c:v>7.1513061938876897E-5</c:v>
                </c:pt>
                <c:pt idx="54198">
                  <c:v>1.2053311203217801E-2</c:v>
                </c:pt>
                <c:pt idx="54199">
                  <c:v>1.09292283429444E-3</c:v>
                </c:pt>
                <c:pt idx="54200">
                  <c:v>5.1204569825956399E-5</c:v>
                </c:pt>
                <c:pt idx="54201">
                  <c:v>6.5332183284975802E-4</c:v>
                </c:pt>
                <c:pt idx="54202">
                  <c:v>2.5718446911681E-3</c:v>
                </c:pt>
                <c:pt idx="54203">
                  <c:v>3.9132636839160102E-4</c:v>
                </c:pt>
                <c:pt idx="54204">
                  <c:v>1.5629954505766599E-3</c:v>
                </c:pt>
                <c:pt idx="54205">
                  <c:v>1.45656878364429E-5</c:v>
                </c:pt>
                <c:pt idx="54206">
                  <c:v>2.1421020658056E-4</c:v>
                </c:pt>
                <c:pt idx="54207">
                  <c:v>1.3498802815763801E-4</c:v>
                </c:pt>
                <c:pt idx="54208">
                  <c:v>6.9486735547759197E-4</c:v>
                </c:pt>
                <c:pt idx="54209">
                  <c:v>4.86869503209242E-3</c:v>
                </c:pt>
                <c:pt idx="54210">
                  <c:v>3.9898492555811701E-7</c:v>
                </c:pt>
                <c:pt idx="54211">
                  <c:v>1.2441594640419799E-4</c:v>
                </c:pt>
                <c:pt idx="54212">
                  <c:v>1.05688286059463E-4</c:v>
                </c:pt>
                <c:pt idx="54213">
                  <c:v>2.8544917471225502E-6</c:v>
                </c:pt>
                <c:pt idx="54214">
                  <c:v>2.5459043216828898E-3</c:v>
                </c:pt>
                <c:pt idx="54215">
                  <c:v>4.4217659549166801E-5</c:v>
                </c:pt>
                <c:pt idx="54216">
                  <c:v>1.0107152850807301E-2</c:v>
                </c:pt>
                <c:pt idx="54217">
                  <c:v>9.4630931419388692E-3</c:v>
                </c:pt>
                <c:pt idx="54218">
                  <c:v>9.2570821024438299E-5</c:v>
                </c:pt>
                <c:pt idx="54219">
                  <c:v>2.2246604692038199E-4</c:v>
                </c:pt>
                <c:pt idx="54220">
                  <c:v>2.3898248208459701E-4</c:v>
                </c:pt>
                <c:pt idx="54221">
                  <c:v>1.0930758313809401E-2</c:v>
                </c:pt>
                <c:pt idx="54222">
                  <c:v>1.10471383636918E-4</c:v>
                </c:pt>
                <c:pt idx="54223">
                  <c:v>7.0403634630163201E-7</c:v>
                </c:pt>
                <c:pt idx="54224">
                  <c:v>5.1121834243490695E-4</c:v>
                </c:pt>
                <c:pt idx="54225">
                  <c:v>1.01233484443165E-3</c:v>
                </c:pt>
                <c:pt idx="54226">
                  <c:v>3.4817639525913602E-2</c:v>
                </c:pt>
                <c:pt idx="54227">
                  <c:v>4.8484438724639197E-5</c:v>
                </c:pt>
                <c:pt idx="54228">
                  <c:v>9.1625706727074601E-4</c:v>
                </c:pt>
                <c:pt idx="54229">
                  <c:v>4.6275315367149102E-3</c:v>
                </c:pt>
                <c:pt idx="54230">
                  <c:v>1.3017497230665401E-3</c:v>
                </c:pt>
                <c:pt idx="54231">
                  <c:v>1.83143520075848E-2</c:v>
                </c:pt>
                <c:pt idx="54232">
                  <c:v>4.7667988745104797E-3</c:v>
                </c:pt>
                <c:pt idx="54233">
                  <c:v>2.7044342227926802E-4</c:v>
                </c:pt>
                <c:pt idx="54234">
                  <c:v>3.4153189620414899E-4</c:v>
                </c:pt>
                <c:pt idx="54235">
                  <c:v>6.84076255824806E-3</c:v>
                </c:pt>
                <c:pt idx="54236">
                  <c:v>6.6562719582845805E-7</c:v>
                </c:pt>
                <c:pt idx="54237">
                  <c:v>1.9531121461879299E-4</c:v>
                </c:pt>
                <c:pt idx="54238">
                  <c:v>9.3841509223738804E-5</c:v>
                </c:pt>
                <c:pt idx="54239">
                  <c:v>3.8186857271413297E-7</c:v>
                </c:pt>
                <c:pt idx="54240">
                  <c:v>2.0911335181503999E-5</c:v>
                </c:pt>
                <c:pt idx="54241">
                  <c:v>1.7703564009463901E-3</c:v>
                </c:pt>
                <c:pt idx="54242">
                  <c:v>4.40261344524868E-4</c:v>
                </c:pt>
                <c:pt idx="54243">
                  <c:v>1.6412575840628E-2</c:v>
                </c:pt>
                <c:pt idx="54244">
                  <c:v>7.5013999970269994E-5</c:v>
                </c:pt>
                <c:pt idx="54245">
                  <c:v>4.1543616229540098E-5</c:v>
                </c:pt>
                <c:pt idx="54246">
                  <c:v>1.9754783632866002E-3</c:v>
                </c:pt>
                <c:pt idx="54247">
                  <c:v>3.6523923934154301E-4</c:v>
                </c:pt>
                <c:pt idx="54248">
                  <c:v>6.4233419273418998E-4</c:v>
                </c:pt>
                <c:pt idx="54249">
                  <c:v>7.8945357532675701E-4</c:v>
                </c:pt>
                <c:pt idx="54250">
                  <c:v>5.31156907177566E-4</c:v>
                </c:pt>
                <c:pt idx="54251">
                  <c:v>1.1343842889917299E-4</c:v>
                </c:pt>
                <c:pt idx="54252">
                  <c:v>4.4834569010051301E-5</c:v>
                </c:pt>
                <c:pt idx="54253">
                  <c:v>6.3867922550182599E-5</c:v>
                </c:pt>
                <c:pt idx="54254">
                  <c:v>5.2979818188712996E-7</c:v>
                </c:pt>
                <c:pt idx="54255">
                  <c:v>9.0927347513972695E-5</c:v>
                </c:pt>
                <c:pt idx="54256">
                  <c:v>1.07423679239447E-3</c:v>
                </c:pt>
                <c:pt idx="54257">
                  <c:v>1.16438429472857E-4</c:v>
                </c:pt>
                <c:pt idx="54258">
                  <c:v>1.58784305426041E-3</c:v>
                </c:pt>
                <c:pt idx="54259">
                  <c:v>7.3694005464599298E-7</c:v>
                </c:pt>
                <c:pt idx="54260">
                  <c:v>4.2386268694265798E-4</c:v>
                </c:pt>
                <c:pt idx="54261">
                  <c:v>2.9472828820719602E-4</c:v>
                </c:pt>
                <c:pt idx="54262">
                  <c:v>1.04057193556172E-4</c:v>
                </c:pt>
                <c:pt idx="54263">
                  <c:v>3.9074148690201298E-3</c:v>
                </c:pt>
                <c:pt idx="54264">
                  <c:v>4.7743785513914302E-6</c:v>
                </c:pt>
                <c:pt idx="54265">
                  <c:v>7.24355373217916E-5</c:v>
                </c:pt>
                <c:pt idx="54266">
                  <c:v>3.5713882760891498E-3</c:v>
                </c:pt>
                <c:pt idx="54267">
                  <c:v>4.4068302250243001E-5</c:v>
                </c:pt>
                <c:pt idx="54268">
                  <c:v>1.06757264213281E-3</c:v>
                </c:pt>
                <c:pt idx="54269">
                  <c:v>6.7171255633744001E-7</c:v>
                </c:pt>
                <c:pt idx="54270">
                  <c:v>1.9318955902946401E-3</c:v>
                </c:pt>
                <c:pt idx="54271">
                  <c:v>6.11227096923976E-4</c:v>
                </c:pt>
                <c:pt idx="54272">
                  <c:v>1.04516919379823E-2</c:v>
                </c:pt>
                <c:pt idx="54273">
                  <c:v>1.20644278840241E-3</c:v>
                </c:pt>
                <c:pt idx="54274">
                  <c:v>1.1798207734734399E-4</c:v>
                </c:pt>
                <c:pt idx="54275">
                  <c:v>1.07650563037295E-4</c:v>
                </c:pt>
                <c:pt idx="54276">
                  <c:v>4.8757075998971697E-5</c:v>
                </c:pt>
                <c:pt idx="54277">
                  <c:v>2.87718105591091E-4</c:v>
                </c:pt>
                <c:pt idx="54278">
                  <c:v>4.3494457175692901E-4</c:v>
                </c:pt>
                <c:pt idx="54279">
                  <c:v>2.7258588965054101E-5</c:v>
                </c:pt>
                <c:pt idx="54280">
                  <c:v>1.39604151602704E-2</c:v>
                </c:pt>
                <c:pt idx="54281">
                  <c:v>6.4467956749380997E-4</c:v>
                </c:pt>
                <c:pt idx="54282">
                  <c:v>2.3688087088954901E-3</c:v>
                </c:pt>
                <c:pt idx="54283">
                  <c:v>2.53075210274904E-4</c:v>
                </c:pt>
                <c:pt idx="54284">
                  <c:v>0.54808188423991999</c:v>
                </c:pt>
                <c:pt idx="54285">
                  <c:v>2.7880632569188199E-3</c:v>
                </c:pt>
                <c:pt idx="54286">
                  <c:v>2.0789442958022401E-4</c:v>
                </c:pt>
                <c:pt idx="54287">
                  <c:v>2.9072797603594999E-4</c:v>
                </c:pt>
                <c:pt idx="54288">
                  <c:v>2.9798500045198398E-3</c:v>
                </c:pt>
                <c:pt idx="54289">
                  <c:v>1.1276976374081499E-3</c:v>
                </c:pt>
                <c:pt idx="54290">
                  <c:v>3.0867300678288898E-3</c:v>
                </c:pt>
                <c:pt idx="54291">
                  <c:v>1.6226744770942399E-3</c:v>
                </c:pt>
                <c:pt idx="54292">
                  <c:v>9.5642765175388902E-3</c:v>
                </c:pt>
                <c:pt idx="54293">
                  <c:v>4.14105474547404E-6</c:v>
                </c:pt>
                <c:pt idx="54294">
                  <c:v>2.8101470324315501E-4</c:v>
                </c:pt>
                <c:pt idx="54295">
                  <c:v>1.9445982612741299E-2</c:v>
                </c:pt>
                <c:pt idx="54296">
                  <c:v>1.6804255364100899E-2</c:v>
                </c:pt>
                <c:pt idx="54297">
                  <c:v>8.5829365248631996E-4</c:v>
                </c:pt>
                <c:pt idx="54298">
                  <c:v>1.2197265364886599E-4</c:v>
                </c:pt>
                <c:pt idx="54299">
                  <c:v>7.6157742086162007E-5</c:v>
                </c:pt>
                <c:pt idx="54300">
                  <c:v>3.8942226874429698E-5</c:v>
                </c:pt>
                <c:pt idx="54301">
                  <c:v>1.1204014533548799E-3</c:v>
                </c:pt>
                <c:pt idx="54302">
                  <c:v>3.57685775292662E-3</c:v>
                </c:pt>
                <c:pt idx="54303">
                  <c:v>1.4264968718519001E-2</c:v>
                </c:pt>
                <c:pt idx="54304">
                  <c:v>8.0128461851392203E-4</c:v>
                </c:pt>
                <c:pt idx="54305">
                  <c:v>3.6034925949904401E-2</c:v>
                </c:pt>
                <c:pt idx="54306">
                  <c:v>0.100000928279476</c:v>
                </c:pt>
                <c:pt idx="54307">
                  <c:v>2.8297018280674702E-4</c:v>
                </c:pt>
                <c:pt idx="54308">
                  <c:v>6.2391588262254898E-3</c:v>
                </c:pt>
                <c:pt idx="54309">
                  <c:v>5.98518028758319E-4</c:v>
                </c:pt>
                <c:pt idx="54310">
                  <c:v>8.0683404560521096E-7</c:v>
                </c:pt>
                <c:pt idx="54311">
                  <c:v>1.3751772438870899E-4</c:v>
                </c:pt>
                <c:pt idx="54312">
                  <c:v>8.0550171647807397E-5</c:v>
                </c:pt>
                <c:pt idx="54313">
                  <c:v>7.7265210873662697E-3</c:v>
                </c:pt>
                <c:pt idx="54314">
                  <c:v>3.9976456426261103E-5</c:v>
                </c:pt>
                <c:pt idx="54315">
                  <c:v>4.8359058131265901E-3</c:v>
                </c:pt>
                <c:pt idx="54316">
                  <c:v>1.23765729176195E-2</c:v>
                </c:pt>
                <c:pt idx="54317">
                  <c:v>5.0511983014364398E-4</c:v>
                </c:pt>
                <c:pt idx="54318">
                  <c:v>7.0792765092003406E-5</c:v>
                </c:pt>
                <c:pt idx="54319">
                  <c:v>9.3464065668676495E-5</c:v>
                </c:pt>
                <c:pt idx="54320">
                  <c:v>5.3333603506243703E-3</c:v>
                </c:pt>
                <c:pt idx="54321">
                  <c:v>1.8488915762746101E-4</c:v>
                </c:pt>
                <c:pt idx="54322">
                  <c:v>1.5975258115739201E-3</c:v>
                </c:pt>
                <c:pt idx="54323">
                  <c:v>2.3840524520836699E-5</c:v>
                </c:pt>
                <c:pt idx="54324">
                  <c:v>1.9888777283858701E-4</c:v>
                </c:pt>
                <c:pt idx="54325">
                  <c:v>4.9258649734335003E-4</c:v>
                </c:pt>
                <c:pt idx="54326">
                  <c:v>4.9192726009568101E-3</c:v>
                </c:pt>
                <c:pt idx="54327">
                  <c:v>6.7829144385654298E-3</c:v>
                </c:pt>
                <c:pt idx="54328">
                  <c:v>0.557233473483983</c:v>
                </c:pt>
                <c:pt idx="54329">
                  <c:v>1.9303137206190398E-6</c:v>
                </c:pt>
                <c:pt idx="54330">
                  <c:v>1.4822812427248901E-3</c:v>
                </c:pt>
                <c:pt idx="54331">
                  <c:v>2.5578202842443102E-4</c:v>
                </c:pt>
                <c:pt idx="54332">
                  <c:v>1.3877799331812201E-4</c:v>
                </c:pt>
                <c:pt idx="54333">
                  <c:v>2.7701207683487601E-4</c:v>
                </c:pt>
                <c:pt idx="54334">
                  <c:v>3.0763377476723602E-4</c:v>
                </c:pt>
                <c:pt idx="54335">
                  <c:v>6.3946222308199695E-5</c:v>
                </c:pt>
                <c:pt idx="54336">
                  <c:v>1.62041257208753E-2</c:v>
                </c:pt>
                <c:pt idx="54337">
                  <c:v>8.6532258665561503E-3</c:v>
                </c:pt>
                <c:pt idx="54338">
                  <c:v>3.8409476915844702E-3</c:v>
                </c:pt>
                <c:pt idx="54339">
                  <c:v>8.0920642525901705E-4</c:v>
                </c:pt>
                <c:pt idx="54340">
                  <c:v>7.3740702818165003E-7</c:v>
                </c:pt>
                <c:pt idx="54341">
                  <c:v>7.2652768910786997E-3</c:v>
                </c:pt>
                <c:pt idx="54342">
                  <c:v>3.2554344113263201E-6</c:v>
                </c:pt>
                <c:pt idx="54343">
                  <c:v>4.5193165808076301E-3</c:v>
                </c:pt>
                <c:pt idx="54344">
                  <c:v>5.9173292820656502E-3</c:v>
                </c:pt>
                <c:pt idx="54345">
                  <c:v>7.0518159506662698E-5</c:v>
                </c:pt>
                <c:pt idx="54346">
                  <c:v>2.74822184509959E-2</c:v>
                </c:pt>
                <c:pt idx="54347">
                  <c:v>2.0362715638034699E-4</c:v>
                </c:pt>
                <c:pt idx="54348">
                  <c:v>7.1431332834765297E-5</c:v>
                </c:pt>
                <c:pt idx="54349">
                  <c:v>5.6627424217072803E-3</c:v>
                </c:pt>
                <c:pt idx="54350">
                  <c:v>6.4310924431660297E-4</c:v>
                </c:pt>
                <c:pt idx="54351">
                  <c:v>5.7500726942394404E-3</c:v>
                </c:pt>
                <c:pt idx="54352">
                  <c:v>1.01077181893298E-2</c:v>
                </c:pt>
                <c:pt idx="54353">
                  <c:v>6.95376793125746E-7</c:v>
                </c:pt>
                <c:pt idx="54354">
                  <c:v>5.8298925518687197E-3</c:v>
                </c:pt>
                <c:pt idx="54355">
                  <c:v>8.5967512034401097E-5</c:v>
                </c:pt>
                <c:pt idx="54356">
                  <c:v>9.7257783117291607E-3</c:v>
                </c:pt>
                <c:pt idx="54357">
                  <c:v>3.6856084074253E-3</c:v>
                </c:pt>
                <c:pt idx="54358">
                  <c:v>5.9773058653880803E-5</c:v>
                </c:pt>
                <c:pt idx="54359">
                  <c:v>1.29785301949362E-5</c:v>
                </c:pt>
                <c:pt idx="54360">
                  <c:v>1.07170759279911E-3</c:v>
                </c:pt>
                <c:pt idx="54361">
                  <c:v>2.6557553467838999E-3</c:v>
                </c:pt>
                <c:pt idx="54362">
                  <c:v>9.4582710679407198E-3</c:v>
                </c:pt>
                <c:pt idx="54363">
                  <c:v>1.8920843325530401E-4</c:v>
                </c:pt>
                <c:pt idx="54364">
                  <c:v>2.4231936532789899E-4</c:v>
                </c:pt>
                <c:pt idx="54365">
                  <c:v>1.6815506839465201E-3</c:v>
                </c:pt>
                <c:pt idx="54366">
                  <c:v>5.4150939290674698E-3</c:v>
                </c:pt>
                <c:pt idx="54367">
                  <c:v>3.05033661347184E-2</c:v>
                </c:pt>
                <c:pt idx="54368">
                  <c:v>0.17253005097985799</c:v>
                </c:pt>
                <c:pt idx="54369">
                  <c:v>3.3132110414934901E-4</c:v>
                </c:pt>
                <c:pt idx="54370">
                  <c:v>1.2530620558145501E-4</c:v>
                </c:pt>
                <c:pt idx="54371">
                  <c:v>0.57541798619115003</c:v>
                </c:pt>
                <c:pt idx="54372">
                  <c:v>1.18012338023232E-4</c:v>
                </c:pt>
                <c:pt idx="54373">
                  <c:v>2.61860505034845E-7</c:v>
                </c:pt>
                <c:pt idx="54374">
                  <c:v>8.2734685207011701E-4</c:v>
                </c:pt>
                <c:pt idx="54375">
                  <c:v>5.2156476799412E-3</c:v>
                </c:pt>
                <c:pt idx="54376">
                  <c:v>4.0602079659310901E-5</c:v>
                </c:pt>
                <c:pt idx="54377">
                  <c:v>5.0148927206006402E-2</c:v>
                </c:pt>
                <c:pt idx="54378">
                  <c:v>6.8386044057088793E-5</c:v>
                </c:pt>
                <c:pt idx="54379">
                  <c:v>5.0545340481869002E-5</c:v>
                </c:pt>
                <c:pt idx="54380">
                  <c:v>3.1197025083720302E-6</c:v>
                </c:pt>
                <c:pt idx="54381">
                  <c:v>1.3043925965540799E-3</c:v>
                </c:pt>
                <c:pt idx="54382">
                  <c:v>1.7815102068441301E-4</c:v>
                </c:pt>
                <c:pt idx="54383">
                  <c:v>7.0698541041949497E-4</c:v>
                </c:pt>
                <c:pt idx="54384">
                  <c:v>7.1537355623072496E-7</c:v>
                </c:pt>
                <c:pt idx="54385">
                  <c:v>2.40537543694889E-4</c:v>
                </c:pt>
                <c:pt idx="54386">
                  <c:v>2.9410087242176799E-5</c:v>
                </c:pt>
                <c:pt idx="54387">
                  <c:v>7.1379825301781802E-2</c:v>
                </c:pt>
                <c:pt idx="54388">
                  <c:v>2.4227645134845501E-6</c:v>
                </c:pt>
                <c:pt idx="54389">
                  <c:v>1.6418820362455001E-4</c:v>
                </c:pt>
                <c:pt idx="54390">
                  <c:v>3.7852440696933799E-4</c:v>
                </c:pt>
                <c:pt idx="54391">
                  <c:v>7.8184013393966002E-3</c:v>
                </c:pt>
                <c:pt idx="54392">
                  <c:v>3.7564063026386302E-3</c:v>
                </c:pt>
                <c:pt idx="54393">
                  <c:v>4.9270961628317996E-7</c:v>
                </c:pt>
                <c:pt idx="54394">
                  <c:v>1.60538885581714E-2</c:v>
                </c:pt>
                <c:pt idx="54395">
                  <c:v>1.64459461279546E-5</c:v>
                </c:pt>
                <c:pt idx="54396">
                  <c:v>1.63595958919367E-4</c:v>
                </c:pt>
                <c:pt idx="54397">
                  <c:v>1.81707046580288E-3</c:v>
                </c:pt>
                <c:pt idx="54398">
                  <c:v>1.17528239253247E-3</c:v>
                </c:pt>
                <c:pt idx="54399">
                  <c:v>4.0701962525348801E-5</c:v>
                </c:pt>
                <c:pt idx="54400">
                  <c:v>6.7742601168640398E-4</c:v>
                </c:pt>
                <c:pt idx="54401">
                  <c:v>1.93970792741344E-3</c:v>
                </c:pt>
                <c:pt idx="54402">
                  <c:v>1.22956287045028E-3</c:v>
                </c:pt>
                <c:pt idx="54403">
                  <c:v>1.2177031275373499E-3</c:v>
                </c:pt>
                <c:pt idx="54404">
                  <c:v>8.6338828020300403E-3</c:v>
                </c:pt>
                <c:pt idx="54405">
                  <c:v>3.40086666955642E-4</c:v>
                </c:pt>
                <c:pt idx="54406">
                  <c:v>2.3209884995049898E-3</c:v>
                </c:pt>
                <c:pt idx="54407">
                  <c:v>2.2470851897309001E-2</c:v>
                </c:pt>
                <c:pt idx="54408">
                  <c:v>1.1420840331722901E-2</c:v>
                </c:pt>
                <c:pt idx="54409">
                  <c:v>5.5467099141216303E-4</c:v>
                </c:pt>
                <c:pt idx="54410">
                  <c:v>3.1451769547287699E-4</c:v>
                </c:pt>
                <c:pt idx="54411">
                  <c:v>2.9875407144645399E-2</c:v>
                </c:pt>
                <c:pt idx="54412">
                  <c:v>1.42246208724007E-4</c:v>
                </c:pt>
                <c:pt idx="54413">
                  <c:v>5.0384380647697704E-3</c:v>
                </c:pt>
                <c:pt idx="54414">
                  <c:v>4.7718228893894902E-3</c:v>
                </c:pt>
                <c:pt idx="54415">
                  <c:v>7.94005040228649E-5</c:v>
                </c:pt>
                <c:pt idx="54416">
                  <c:v>3.2400640857919202E-7</c:v>
                </c:pt>
                <c:pt idx="54417">
                  <c:v>8.7800808214944995E-7</c:v>
                </c:pt>
                <c:pt idx="54418">
                  <c:v>6.03640788547764E-7</c:v>
                </c:pt>
                <c:pt idx="54419">
                  <c:v>6.4105888127385799E-5</c:v>
                </c:pt>
                <c:pt idx="54420">
                  <c:v>2.70425998331085E-5</c:v>
                </c:pt>
                <c:pt idx="54421">
                  <c:v>1.0541184879891301E-2</c:v>
                </c:pt>
                <c:pt idx="54422">
                  <c:v>2.5960439058989802E-4</c:v>
                </c:pt>
                <c:pt idx="54423">
                  <c:v>1.38134541627174E-2</c:v>
                </c:pt>
                <c:pt idx="54424">
                  <c:v>5.5327465707012203E-4</c:v>
                </c:pt>
                <c:pt idx="54425">
                  <c:v>8.5934825273650004E-4</c:v>
                </c:pt>
                <c:pt idx="54426">
                  <c:v>3.6509484242900399E-4</c:v>
                </c:pt>
                <c:pt idx="54427">
                  <c:v>1.20646586795901E-5</c:v>
                </c:pt>
                <c:pt idx="54428">
                  <c:v>1.26813935425319E-6</c:v>
                </c:pt>
                <c:pt idx="54429">
                  <c:v>1.5001310456639601E-3</c:v>
                </c:pt>
                <c:pt idx="54430">
                  <c:v>4.7416435332580103E-4</c:v>
                </c:pt>
                <c:pt idx="54431">
                  <c:v>1.12856556385259E-4</c:v>
                </c:pt>
                <c:pt idx="54432">
                  <c:v>7.7272414626394906E-5</c:v>
                </c:pt>
                <c:pt idx="54433">
                  <c:v>1.2248621936443899E-2</c:v>
                </c:pt>
                <c:pt idx="54434">
                  <c:v>1.0579231083846801E-6</c:v>
                </c:pt>
                <c:pt idx="54435">
                  <c:v>2.2173243500007999E-4</c:v>
                </c:pt>
                <c:pt idx="54436">
                  <c:v>1.8285053353278999E-2</c:v>
                </c:pt>
                <c:pt idx="54437">
                  <c:v>2.2822322344757201E-2</c:v>
                </c:pt>
                <c:pt idx="54438">
                  <c:v>1.7300591356988101E-6</c:v>
                </c:pt>
                <c:pt idx="54439">
                  <c:v>4.1604666174738101E-4</c:v>
                </c:pt>
                <c:pt idx="54440">
                  <c:v>2.1113237210381199E-3</c:v>
                </c:pt>
                <c:pt idx="54441">
                  <c:v>1.7996344339985899E-3</c:v>
                </c:pt>
                <c:pt idx="54442">
                  <c:v>4.0893083385298299E-3</c:v>
                </c:pt>
                <c:pt idx="54443">
                  <c:v>1.0137471995298199E-3</c:v>
                </c:pt>
                <c:pt idx="54444">
                  <c:v>6.3335014225439899E-4</c:v>
                </c:pt>
                <c:pt idx="54445">
                  <c:v>4.3905966336044199E-3</c:v>
                </c:pt>
                <c:pt idx="54446">
                  <c:v>9.0148667828730399E-4</c:v>
                </c:pt>
                <c:pt idx="54447">
                  <c:v>4.1432804690925898E-5</c:v>
                </c:pt>
                <c:pt idx="54448">
                  <c:v>7.5647424118357E-4</c:v>
                </c:pt>
                <c:pt idx="54449">
                  <c:v>9.6638224495738804E-5</c:v>
                </c:pt>
                <c:pt idx="54450">
                  <c:v>1.23325923299577E-2</c:v>
                </c:pt>
                <c:pt idx="54451">
                  <c:v>3.8489045774757598E-5</c:v>
                </c:pt>
                <c:pt idx="54452">
                  <c:v>3.9500914924352999E-7</c:v>
                </c:pt>
                <c:pt idx="54453">
                  <c:v>4.3505005048876999E-4</c:v>
                </c:pt>
                <c:pt idx="54454">
                  <c:v>2.45330366446483E-4</c:v>
                </c:pt>
                <c:pt idx="54455">
                  <c:v>4.1931754489514297E-5</c:v>
                </c:pt>
                <c:pt idx="54456">
                  <c:v>7.3169596859621797E-4</c:v>
                </c:pt>
                <c:pt idx="54457">
                  <c:v>6.5640101327950296E-4</c:v>
                </c:pt>
                <c:pt idx="54458">
                  <c:v>1.17659052224953E-6</c:v>
                </c:pt>
                <c:pt idx="54459">
                  <c:v>2.79116419100622E-3</c:v>
                </c:pt>
                <c:pt idx="54460">
                  <c:v>3.0275430356220298E-3</c:v>
                </c:pt>
                <c:pt idx="54461">
                  <c:v>1.6182188204419501E-3</c:v>
                </c:pt>
                <c:pt idx="54462">
                  <c:v>5.8480625942416802E-4</c:v>
                </c:pt>
                <c:pt idx="54463">
                  <c:v>2.1483255060924401E-2</c:v>
                </c:pt>
                <c:pt idx="54464">
                  <c:v>4.3069357394968097E-3</c:v>
                </c:pt>
                <c:pt idx="54465">
                  <c:v>1.4483951104482199E-3</c:v>
                </c:pt>
                <c:pt idx="54466">
                  <c:v>1.22281737845662E-4</c:v>
                </c:pt>
                <c:pt idx="54467">
                  <c:v>1.26326341925773E-4</c:v>
                </c:pt>
                <c:pt idx="54468">
                  <c:v>3.32505958142244E-7</c:v>
                </c:pt>
                <c:pt idx="54469">
                  <c:v>9.5728081673923295E-3</c:v>
                </c:pt>
                <c:pt idx="54470">
                  <c:v>3.2515804303685598E-3</c:v>
                </c:pt>
                <c:pt idx="54471">
                  <c:v>4.0855564408731802E-2</c:v>
                </c:pt>
                <c:pt idx="54472">
                  <c:v>5.9138679080404796E-4</c:v>
                </c:pt>
                <c:pt idx="54473">
                  <c:v>1.0816976824402E-4</c:v>
                </c:pt>
                <c:pt idx="54474">
                  <c:v>2.6536247077677501E-3</c:v>
                </c:pt>
                <c:pt idx="54475">
                  <c:v>1.29027976624628E-2</c:v>
                </c:pt>
                <c:pt idx="54476">
                  <c:v>3.9301876390406901E-3</c:v>
                </c:pt>
                <c:pt idx="54477">
                  <c:v>2.9544272713370902E-4</c:v>
                </c:pt>
                <c:pt idx="54478">
                  <c:v>7.6519837034272396E-5</c:v>
                </c:pt>
                <c:pt idx="54479">
                  <c:v>2.5103831333746298E-7</c:v>
                </c:pt>
                <c:pt idx="54480">
                  <c:v>3.2749346109590201E-3</c:v>
                </c:pt>
                <c:pt idx="54481">
                  <c:v>3.0174359145350299E-3</c:v>
                </c:pt>
                <c:pt idx="54482">
                  <c:v>5.4790245270812499E-5</c:v>
                </c:pt>
                <c:pt idx="54483">
                  <c:v>3.1240297707354299E-3</c:v>
                </c:pt>
                <c:pt idx="54484">
                  <c:v>7.3284587087128804E-3</c:v>
                </c:pt>
                <c:pt idx="54485">
                  <c:v>1.9604151927689602E-6</c:v>
                </c:pt>
                <c:pt idx="54486">
                  <c:v>2.0984796442796098E-2</c:v>
                </c:pt>
                <c:pt idx="54487">
                  <c:v>1.4304650499262299E-3</c:v>
                </c:pt>
                <c:pt idx="54488">
                  <c:v>1.3953641995512699E-2</c:v>
                </c:pt>
                <c:pt idx="54489">
                  <c:v>4.3451362848122699E-6</c:v>
                </c:pt>
                <c:pt idx="54490">
                  <c:v>1.66450447098556E-3</c:v>
                </c:pt>
                <c:pt idx="54491">
                  <c:v>4.3882967426574901E-3</c:v>
                </c:pt>
                <c:pt idx="54492">
                  <c:v>2.6999577801616898E-3</c:v>
                </c:pt>
                <c:pt idx="54493">
                  <c:v>1.36614486024222E-2</c:v>
                </c:pt>
                <c:pt idx="54494">
                  <c:v>2.0809557884986E-3</c:v>
                </c:pt>
                <c:pt idx="54495">
                  <c:v>1.3324692403125201E-2</c:v>
                </c:pt>
                <c:pt idx="54496">
                  <c:v>6.6361482807477503E-3</c:v>
                </c:pt>
                <c:pt idx="54497">
                  <c:v>4.2258792405331898E-3</c:v>
                </c:pt>
                <c:pt idx="54498">
                  <c:v>5.6217546809835296E-3</c:v>
                </c:pt>
                <c:pt idx="54499">
                  <c:v>4.7277403022216499E-3</c:v>
                </c:pt>
                <c:pt idx="54500">
                  <c:v>1.12756804624604E-3</c:v>
                </c:pt>
                <c:pt idx="54501">
                  <c:v>2.3087813470703198E-6</c:v>
                </c:pt>
                <c:pt idx="54502">
                  <c:v>1.67309840598645E-2</c:v>
                </c:pt>
                <c:pt idx="54503">
                  <c:v>2.8656544322821701E-4</c:v>
                </c:pt>
                <c:pt idx="54504">
                  <c:v>2.0536880775635699E-4</c:v>
                </c:pt>
                <c:pt idx="54505">
                  <c:v>3.1536813501433503E-2</c:v>
                </c:pt>
                <c:pt idx="54506">
                  <c:v>3.6339436977683698E-5</c:v>
                </c:pt>
                <c:pt idx="54507">
                  <c:v>1.4253641345670599E-3</c:v>
                </c:pt>
                <c:pt idx="54508">
                  <c:v>1.33763937481745E-4</c:v>
                </c:pt>
                <c:pt idx="54509">
                  <c:v>3.5144634908232099E-4</c:v>
                </c:pt>
                <c:pt idx="54510">
                  <c:v>6.2566445415191104E-3</c:v>
                </c:pt>
                <c:pt idx="54511">
                  <c:v>5.38637814072221E-4</c:v>
                </c:pt>
                <c:pt idx="54512">
                  <c:v>9.6998065324392906E-3</c:v>
                </c:pt>
                <c:pt idx="54513">
                  <c:v>4.7433991869748403E-4</c:v>
                </c:pt>
                <c:pt idx="54514">
                  <c:v>3.5006434271863299E-2</c:v>
                </c:pt>
                <c:pt idx="54515">
                  <c:v>2.4404664957432499E-3</c:v>
                </c:pt>
                <c:pt idx="54516">
                  <c:v>1.2949153304453601E-3</c:v>
                </c:pt>
                <c:pt idx="54517">
                  <c:v>2.96588589705189E-4</c:v>
                </c:pt>
                <c:pt idx="54518">
                  <c:v>1.92729588710202E-4</c:v>
                </c:pt>
                <c:pt idx="54519">
                  <c:v>1.10305497712082E-3</c:v>
                </c:pt>
                <c:pt idx="54520">
                  <c:v>7.0531817165954301E-3</c:v>
                </c:pt>
                <c:pt idx="54521">
                  <c:v>5.7609159201000097E-5</c:v>
                </c:pt>
                <c:pt idx="54522">
                  <c:v>4.02380013816111E-4</c:v>
                </c:pt>
                <c:pt idx="54523">
                  <c:v>1.3823118986271499E-3</c:v>
                </c:pt>
                <c:pt idx="54524">
                  <c:v>1.9814034571733401E-3</c:v>
                </c:pt>
                <c:pt idx="54525">
                  <c:v>2.1470862038923001E-4</c:v>
                </c:pt>
                <c:pt idx="54526">
                  <c:v>7.7059497740479901E-4</c:v>
                </c:pt>
                <c:pt idx="54527">
                  <c:v>7.6211819175276002E-3</c:v>
                </c:pt>
                <c:pt idx="54528">
                  <c:v>2.7484244180639101E-3</c:v>
                </c:pt>
                <c:pt idx="54529">
                  <c:v>7.42779944734728E-4</c:v>
                </c:pt>
                <c:pt idx="54530">
                  <c:v>1.47520746948816E-3</c:v>
                </c:pt>
                <c:pt idx="54531">
                  <c:v>4.2356902111736396E-3</c:v>
                </c:pt>
                <c:pt idx="54532">
                  <c:v>3.7941240378442603E-5</c:v>
                </c:pt>
                <c:pt idx="54533">
                  <c:v>9.4257930044481201E-7</c:v>
                </c:pt>
                <c:pt idx="54534">
                  <c:v>5.7765622951404798E-2</c:v>
                </c:pt>
                <c:pt idx="54535">
                  <c:v>1.1781750790866199E-3</c:v>
                </c:pt>
                <c:pt idx="54536">
                  <c:v>1.24122838062075E-3</c:v>
                </c:pt>
                <c:pt idx="54537">
                  <c:v>5.56707000463672E-4</c:v>
                </c:pt>
                <c:pt idx="54538">
                  <c:v>5.7009810723138805E-4</c:v>
                </c:pt>
                <c:pt idx="54539">
                  <c:v>2.9711290549504902E-3</c:v>
                </c:pt>
                <c:pt idx="54540">
                  <c:v>3.1830293374315698E-4</c:v>
                </c:pt>
                <c:pt idx="54541">
                  <c:v>4.3436975589990203E-3</c:v>
                </c:pt>
                <c:pt idx="54542">
                  <c:v>4.1333553018714801E-4</c:v>
                </c:pt>
                <c:pt idx="54543">
                  <c:v>7.3926575569534696E-7</c:v>
                </c:pt>
                <c:pt idx="54544">
                  <c:v>3.0844941374623501E-6</c:v>
                </c:pt>
                <c:pt idx="54545">
                  <c:v>1.9574753558787599E-4</c:v>
                </c:pt>
                <c:pt idx="54546">
                  <c:v>8.8258577344167301E-5</c:v>
                </c:pt>
                <c:pt idx="54547">
                  <c:v>2.2095265821675302E-3</c:v>
                </c:pt>
                <c:pt idx="54548">
                  <c:v>8.6110321322223997E-5</c:v>
                </c:pt>
                <c:pt idx="54549">
                  <c:v>2.7858297641190099E-3</c:v>
                </c:pt>
                <c:pt idx="54550">
                  <c:v>1.78208543979494E-2</c:v>
                </c:pt>
                <c:pt idx="54551">
                  <c:v>4.2787368296205996E-3</c:v>
                </c:pt>
                <c:pt idx="54552">
                  <c:v>7.4122964658839002E-7</c:v>
                </c:pt>
                <c:pt idx="54553">
                  <c:v>2.5700066430631601E-3</c:v>
                </c:pt>
                <c:pt idx="54554">
                  <c:v>3.6401898755374399E-4</c:v>
                </c:pt>
                <c:pt idx="54555">
                  <c:v>1.74502486652625E-3</c:v>
                </c:pt>
                <c:pt idx="54556">
                  <c:v>8.9013914519687907E-5</c:v>
                </c:pt>
                <c:pt idx="54557">
                  <c:v>1.2632935735689101E-5</c:v>
                </c:pt>
                <c:pt idx="54558">
                  <c:v>1.9196054505964699E-4</c:v>
                </c:pt>
                <c:pt idx="54559">
                  <c:v>6.3145335776353204E-3</c:v>
                </c:pt>
                <c:pt idx="54560">
                  <c:v>1.37295808921101E-3</c:v>
                </c:pt>
                <c:pt idx="54561">
                  <c:v>8.3396279061180502E-4</c:v>
                </c:pt>
                <c:pt idx="54562">
                  <c:v>9.3275462726777098E-4</c:v>
                </c:pt>
                <c:pt idx="54563">
                  <c:v>1.93046458300191E-4</c:v>
                </c:pt>
                <c:pt idx="54564">
                  <c:v>1.8057887163879599E-2</c:v>
                </c:pt>
                <c:pt idx="54565">
                  <c:v>2.11668585146232E-3</c:v>
                </c:pt>
                <c:pt idx="54566">
                  <c:v>6.7755960830791597E-4</c:v>
                </c:pt>
                <c:pt idx="54567">
                  <c:v>1.4133586225179099E-4</c:v>
                </c:pt>
                <c:pt idx="54568">
                  <c:v>5.31912109181681E-4</c:v>
                </c:pt>
                <c:pt idx="54569">
                  <c:v>1.1544147009983E-2</c:v>
                </c:pt>
                <c:pt idx="54570">
                  <c:v>1.1596828948018099E-3</c:v>
                </c:pt>
                <c:pt idx="54571">
                  <c:v>2.0274463583469599E-4</c:v>
                </c:pt>
                <c:pt idx="54572">
                  <c:v>1.5539262830109799E-4</c:v>
                </c:pt>
                <c:pt idx="54573">
                  <c:v>1.7301516190956101E-2</c:v>
                </c:pt>
                <c:pt idx="54574">
                  <c:v>7.44400401035535E-3</c:v>
                </c:pt>
                <c:pt idx="54575">
                  <c:v>2.76256399425171E-4</c:v>
                </c:pt>
                <c:pt idx="54576">
                  <c:v>6.7421259040456502E-5</c:v>
                </c:pt>
                <c:pt idx="54577">
                  <c:v>2.6612644966278599E-3</c:v>
                </c:pt>
                <c:pt idx="54578">
                  <c:v>9.7544157398454798E-5</c:v>
                </c:pt>
                <c:pt idx="54579">
                  <c:v>1.4525632208113299E-6</c:v>
                </c:pt>
                <c:pt idx="54580">
                  <c:v>5.8171132076575003E-7</c:v>
                </c:pt>
                <c:pt idx="54581">
                  <c:v>3.1627995690528998E-3</c:v>
                </c:pt>
                <c:pt idx="54582">
                  <c:v>8.7016544539630502E-4</c:v>
                </c:pt>
                <c:pt idx="54583">
                  <c:v>4.3015816929182002E-4</c:v>
                </c:pt>
                <c:pt idx="54584">
                  <c:v>5.6441276973183299E-4</c:v>
                </c:pt>
                <c:pt idx="54585">
                  <c:v>2.55426099890807E-2</c:v>
                </c:pt>
                <c:pt idx="54586">
                  <c:v>2.46205265565E-4</c:v>
                </c:pt>
                <c:pt idx="54587">
                  <c:v>3.0020071061589901E-3</c:v>
                </c:pt>
                <c:pt idx="54588">
                  <c:v>7.1266098634921294E-5</c:v>
                </c:pt>
                <c:pt idx="54589">
                  <c:v>5.81797593482917E-4</c:v>
                </c:pt>
                <c:pt idx="54590">
                  <c:v>6.3667755923748799E-3</c:v>
                </c:pt>
                <c:pt idx="54591">
                  <c:v>1.6618641459841601E-4</c:v>
                </c:pt>
                <c:pt idx="54592">
                  <c:v>1.0381135105236299E-3</c:v>
                </c:pt>
                <c:pt idx="54593">
                  <c:v>1.80537267263585E-2</c:v>
                </c:pt>
                <c:pt idx="54594">
                  <c:v>4.3890844003056102E-2</c:v>
                </c:pt>
                <c:pt idx="54595">
                  <c:v>3.1216847519265302E-3</c:v>
                </c:pt>
                <c:pt idx="54596">
                  <c:v>2.5449039203871101E-3</c:v>
                </c:pt>
                <c:pt idx="54597">
                  <c:v>3.9179080238477297E-3</c:v>
                </c:pt>
                <c:pt idx="54598">
                  <c:v>4.24541147548362E-4</c:v>
                </c:pt>
                <c:pt idx="54599">
                  <c:v>2.5555777768750298E-5</c:v>
                </c:pt>
                <c:pt idx="54600">
                  <c:v>2.5761577412246901E-2</c:v>
                </c:pt>
                <c:pt idx="54601">
                  <c:v>1.6607277017194601E-4</c:v>
                </c:pt>
                <c:pt idx="54602">
                  <c:v>1.31039320230696E-3</c:v>
                </c:pt>
                <c:pt idx="54603">
                  <c:v>5.1842013125875499E-3</c:v>
                </c:pt>
                <c:pt idx="54604">
                  <c:v>6.2318620655240904E-4</c:v>
                </c:pt>
                <c:pt idx="54605">
                  <c:v>6.1018244519782905E-7</c:v>
                </c:pt>
                <c:pt idx="54606">
                  <c:v>6.4043186778898302E-3</c:v>
                </c:pt>
                <c:pt idx="54607">
                  <c:v>8.6619972421943904E-7</c:v>
                </c:pt>
                <c:pt idx="54608">
                  <c:v>0.16650306458200601</c:v>
                </c:pt>
                <c:pt idx="54609">
                  <c:v>1.21578794635486E-2</c:v>
                </c:pt>
                <c:pt idx="54610">
                  <c:v>7.9958468507608694E-5</c:v>
                </c:pt>
                <c:pt idx="54611">
                  <c:v>2.33521961560645E-6</c:v>
                </c:pt>
                <c:pt idx="54612">
                  <c:v>2.0195369913567799E-2</c:v>
                </c:pt>
                <c:pt idx="54613">
                  <c:v>2.98593315292314E-4</c:v>
                </c:pt>
                <c:pt idx="54614">
                  <c:v>4.6709316838343603E-7</c:v>
                </c:pt>
                <c:pt idx="54615">
                  <c:v>1.2466722617661501E-3</c:v>
                </c:pt>
                <c:pt idx="54616">
                  <c:v>4.90119718330756E-4</c:v>
                </c:pt>
                <c:pt idx="54617">
                  <c:v>4.7560740047884402E-5</c:v>
                </c:pt>
                <c:pt idx="54618">
                  <c:v>5.1080441891907203E-3</c:v>
                </c:pt>
                <c:pt idx="54619">
                  <c:v>9.6871596701477592E-3</c:v>
                </c:pt>
                <c:pt idx="54620">
                  <c:v>3.63968903625844E-3</c:v>
                </c:pt>
                <c:pt idx="54621">
                  <c:v>2.0898455820527899E-4</c:v>
                </c:pt>
                <c:pt idx="54622">
                  <c:v>6.2776356985404604E-4</c:v>
                </c:pt>
                <c:pt idx="54623">
                  <c:v>6.6506717008751407E-5</c:v>
                </c:pt>
                <c:pt idx="54624">
                  <c:v>4.90051250764202E-2</c:v>
                </c:pt>
                <c:pt idx="54625">
                  <c:v>1.7306686345428299E-2</c:v>
                </c:pt>
                <c:pt idx="54626">
                  <c:v>6.0465040993708799E-3</c:v>
                </c:pt>
                <c:pt idx="54627">
                  <c:v>5.7377977351575799E-5</c:v>
                </c:pt>
                <c:pt idx="54628">
                  <c:v>3.8195942895765099E-6</c:v>
                </c:pt>
                <c:pt idx="54629">
                  <c:v>3.4630588696033002E-3</c:v>
                </c:pt>
                <c:pt idx="54630">
                  <c:v>2.0071322761246002E-3</c:v>
                </c:pt>
                <c:pt idx="54631">
                  <c:v>5.8517729942806096E-7</c:v>
                </c:pt>
                <c:pt idx="54632">
                  <c:v>8.4689295049856605E-5</c:v>
                </c:pt>
                <c:pt idx="54633">
                  <c:v>2.0860251273259901E-3</c:v>
                </c:pt>
                <c:pt idx="54634">
                  <c:v>2.5252283912155499E-5</c:v>
                </c:pt>
                <c:pt idx="54635">
                  <c:v>2.9429231930158698E-3</c:v>
                </c:pt>
                <c:pt idx="54636">
                  <c:v>2.0813767809553099E-2</c:v>
                </c:pt>
                <c:pt idx="54637">
                  <c:v>7.9995681522523294E-5</c:v>
                </c:pt>
                <c:pt idx="54638">
                  <c:v>1.14540651338174E-4</c:v>
                </c:pt>
                <c:pt idx="54639">
                  <c:v>2.0709353496546098E-3</c:v>
                </c:pt>
                <c:pt idx="54640">
                  <c:v>4.3049884095829596E-3</c:v>
                </c:pt>
                <c:pt idx="54641">
                  <c:v>1.44059672217814E-4</c:v>
                </c:pt>
                <c:pt idx="54642">
                  <c:v>4.4160076944506103E-3</c:v>
                </c:pt>
                <c:pt idx="54643">
                  <c:v>1.3349499609394599E-4</c:v>
                </c:pt>
                <c:pt idx="54644">
                  <c:v>7.0290132566319099E-4</c:v>
                </c:pt>
                <c:pt idx="54645">
                  <c:v>7.5109024534524907E-2</c:v>
                </c:pt>
                <c:pt idx="54646">
                  <c:v>1.0614044777143099E-3</c:v>
                </c:pt>
                <c:pt idx="54647">
                  <c:v>1.3955982703019401E-4</c:v>
                </c:pt>
                <c:pt idx="54648">
                  <c:v>1.01911650918267E-3</c:v>
                </c:pt>
                <c:pt idx="54649">
                  <c:v>9.2096336218536693E-3</c:v>
                </c:pt>
                <c:pt idx="54650">
                  <c:v>5.6127973963643399E-5</c:v>
                </c:pt>
                <c:pt idx="54651">
                  <c:v>1.0817538074078599E-6</c:v>
                </c:pt>
                <c:pt idx="54652">
                  <c:v>3.8796813588149798E-4</c:v>
                </c:pt>
                <c:pt idx="54653">
                  <c:v>4.4543401517190901E-4</c:v>
                </c:pt>
                <c:pt idx="54654">
                  <c:v>4.1520694797973302E-2</c:v>
                </c:pt>
                <c:pt idx="54655">
                  <c:v>1.4818252811187201E-3</c:v>
                </c:pt>
                <c:pt idx="54656">
                  <c:v>1.5026840280022999E-2</c:v>
                </c:pt>
                <c:pt idx="54657">
                  <c:v>4.3661844326685202E-5</c:v>
                </c:pt>
                <c:pt idx="54658">
                  <c:v>1.32931842946173E-3</c:v>
                </c:pt>
                <c:pt idx="54659">
                  <c:v>1.79158821132012E-3</c:v>
                </c:pt>
                <c:pt idx="54660">
                  <c:v>1.5855950400505299E-3</c:v>
                </c:pt>
                <c:pt idx="54661">
                  <c:v>4.54366749614548E-5</c:v>
                </c:pt>
                <c:pt idx="54662">
                  <c:v>9.1060702475084397E-4</c:v>
                </c:pt>
                <c:pt idx="54663">
                  <c:v>5.1920383376918302E-4</c:v>
                </c:pt>
                <c:pt idx="54664">
                  <c:v>1.3169768744914E-6</c:v>
                </c:pt>
                <c:pt idx="54665">
                  <c:v>6.7270471644997595E-2</c:v>
                </c:pt>
                <c:pt idx="54666">
                  <c:v>6.5473658900613095E-5</c:v>
                </c:pt>
                <c:pt idx="54667">
                  <c:v>6.7334250199906195E-4</c:v>
                </c:pt>
                <c:pt idx="54668">
                  <c:v>3.2602732828160497E-5</c:v>
                </c:pt>
                <c:pt idx="54669">
                  <c:v>3.5651792522371599E-4</c:v>
                </c:pt>
                <c:pt idx="54670">
                  <c:v>6.5925936264842305E-4</c:v>
                </c:pt>
                <c:pt idx="54671">
                  <c:v>3.5035512251234698E-2</c:v>
                </c:pt>
                <c:pt idx="54672">
                  <c:v>1.1287694326691E-4</c:v>
                </c:pt>
                <c:pt idx="54673">
                  <c:v>4.9950104757392104E-3</c:v>
                </c:pt>
                <c:pt idx="54674">
                  <c:v>5.1216024153869499E-3</c:v>
                </c:pt>
                <c:pt idx="54675">
                  <c:v>1.95092946691357E-5</c:v>
                </c:pt>
                <c:pt idx="54676">
                  <c:v>5.0752400913222201E-5</c:v>
                </c:pt>
                <c:pt idx="54677">
                  <c:v>1.3957026786987799E-4</c:v>
                </c:pt>
                <c:pt idx="54678">
                  <c:v>6.86750932257996E-5</c:v>
                </c:pt>
                <c:pt idx="54679">
                  <c:v>1.04853586958951E-4</c:v>
                </c:pt>
                <c:pt idx="54680">
                  <c:v>9.0011645496649304E-4</c:v>
                </c:pt>
                <c:pt idx="54681">
                  <c:v>2.05321335782084E-4</c:v>
                </c:pt>
                <c:pt idx="54682">
                  <c:v>4.27666507901739E-4</c:v>
                </c:pt>
                <c:pt idx="54683">
                  <c:v>2.0898811209583401E-6</c:v>
                </c:pt>
                <c:pt idx="54684">
                  <c:v>8.1993805003557092E-3</c:v>
                </c:pt>
                <c:pt idx="54685">
                  <c:v>1.26653399434254E-2</c:v>
                </c:pt>
                <c:pt idx="54686">
                  <c:v>2.3591050239675599E-4</c:v>
                </c:pt>
                <c:pt idx="54687">
                  <c:v>3.0353852249730303E-4</c:v>
                </c:pt>
                <c:pt idx="54688">
                  <c:v>1.1858703172359E-3</c:v>
                </c:pt>
                <c:pt idx="54689">
                  <c:v>3.4030266222195801E-3</c:v>
                </c:pt>
                <c:pt idx="54690">
                  <c:v>7.6554318991451896E-3</c:v>
                </c:pt>
                <c:pt idx="54691">
                  <c:v>2.8232551720501302E-4</c:v>
                </c:pt>
                <c:pt idx="54692">
                  <c:v>7.86495757656645E-7</c:v>
                </c:pt>
                <c:pt idx="54693">
                  <c:v>2.0208306327267902E-6</c:v>
                </c:pt>
                <c:pt idx="54694">
                  <c:v>5.2509287858103198E-3</c:v>
                </c:pt>
                <c:pt idx="54695">
                  <c:v>2.0548548454405699E-4</c:v>
                </c:pt>
                <c:pt idx="54696">
                  <c:v>4.3055178987079197E-4</c:v>
                </c:pt>
                <c:pt idx="54697">
                  <c:v>1.57547793451496E-3</c:v>
                </c:pt>
                <c:pt idx="54698">
                  <c:v>1.1921165473206701E-4</c:v>
                </c:pt>
                <c:pt idx="54699">
                  <c:v>6.6667930103295601E-5</c:v>
                </c:pt>
                <c:pt idx="54700">
                  <c:v>1.9777183159801598E-3</c:v>
                </c:pt>
                <c:pt idx="54701">
                  <c:v>3.6366636962996799E-3</c:v>
                </c:pt>
                <c:pt idx="54702">
                  <c:v>1.6163691207126199E-4</c:v>
                </c:pt>
                <c:pt idx="54703">
                  <c:v>3.5698219613116401E-2</c:v>
                </c:pt>
                <c:pt idx="54704">
                  <c:v>3.4965390440858698E-3</c:v>
                </c:pt>
                <c:pt idx="54705">
                  <c:v>4.6115431103788199E-2</c:v>
                </c:pt>
                <c:pt idx="54706">
                  <c:v>4.2464062828238602E-4</c:v>
                </c:pt>
                <c:pt idx="54707">
                  <c:v>6.1879013832095197E-3</c:v>
                </c:pt>
                <c:pt idx="54708">
                  <c:v>1.5224168964240199E-6</c:v>
                </c:pt>
                <c:pt idx="54709">
                  <c:v>6.13789889032917E-5</c:v>
                </c:pt>
                <c:pt idx="54710">
                  <c:v>7.1913282375437703E-5</c:v>
                </c:pt>
                <c:pt idx="54711">
                  <c:v>0.209371848008675</c:v>
                </c:pt>
                <c:pt idx="54712">
                  <c:v>1.39756032463499E-2</c:v>
                </c:pt>
                <c:pt idx="54713">
                  <c:v>1.4718365029247401E-4</c:v>
                </c:pt>
                <c:pt idx="54714">
                  <c:v>4.50564525393659E-4</c:v>
                </c:pt>
                <c:pt idx="54715">
                  <c:v>5.41539858721785E-3</c:v>
                </c:pt>
                <c:pt idx="54716">
                  <c:v>3.4252189714323698E-6</c:v>
                </c:pt>
                <c:pt idx="54717">
                  <c:v>9.6375202394393398E-6</c:v>
                </c:pt>
                <c:pt idx="54718">
                  <c:v>4.0066537381442801E-4</c:v>
                </c:pt>
                <c:pt idx="54719">
                  <c:v>9.5809869996629098E-7</c:v>
                </c:pt>
                <c:pt idx="54720">
                  <c:v>5.9532072311185199E-6</c:v>
                </c:pt>
                <c:pt idx="54721">
                  <c:v>6.61427128225223E-4</c:v>
                </c:pt>
                <c:pt idx="54722">
                  <c:v>7.3969043365560902E-4</c:v>
                </c:pt>
                <c:pt idx="54723">
                  <c:v>2.3927377727442798E-3</c:v>
                </c:pt>
                <c:pt idx="54724">
                  <c:v>1.1933793470254399E-3</c:v>
                </c:pt>
                <c:pt idx="54725">
                  <c:v>6.5929292159914304E-2</c:v>
                </c:pt>
                <c:pt idx="54726">
                  <c:v>1.7232650524834199E-2</c:v>
                </c:pt>
                <c:pt idx="54727">
                  <c:v>4.3348940599299999E-3</c:v>
                </c:pt>
                <c:pt idx="54728">
                  <c:v>3.7384174799784099E-2</c:v>
                </c:pt>
                <c:pt idx="54729">
                  <c:v>1.0867367358340601E-4</c:v>
                </c:pt>
                <c:pt idx="54730">
                  <c:v>4.3556357368584797E-3</c:v>
                </c:pt>
                <c:pt idx="54731">
                  <c:v>7.1845898323679303E-4</c:v>
                </c:pt>
                <c:pt idx="54732">
                  <c:v>1.10561350787284E-4</c:v>
                </c:pt>
                <c:pt idx="54733">
                  <c:v>4.9005481344635201E-5</c:v>
                </c:pt>
                <c:pt idx="54734">
                  <c:v>1.1777378731929E-3</c:v>
                </c:pt>
                <c:pt idx="54735">
                  <c:v>2.98488390630877E-3</c:v>
                </c:pt>
                <c:pt idx="54736">
                  <c:v>3.9763328561024398E-3</c:v>
                </c:pt>
                <c:pt idx="54737">
                  <c:v>4.4930230143582703E-3</c:v>
                </c:pt>
                <c:pt idx="54738">
                  <c:v>1.37710293355902E-4</c:v>
                </c:pt>
                <c:pt idx="54739">
                  <c:v>3.3959861216098898E-3</c:v>
                </c:pt>
                <c:pt idx="54740">
                  <c:v>4.8286396592496797E-5</c:v>
                </c:pt>
                <c:pt idx="54741">
                  <c:v>0.103485437803189</c:v>
                </c:pt>
                <c:pt idx="54742">
                  <c:v>2.6672818061469799E-4</c:v>
                </c:pt>
                <c:pt idx="54743">
                  <c:v>4.9253592363910997E-4</c:v>
                </c:pt>
                <c:pt idx="54744">
                  <c:v>2.7460124691416302E-4</c:v>
                </c:pt>
                <c:pt idx="54745">
                  <c:v>6.0139788650764399E-5</c:v>
                </c:pt>
                <c:pt idx="54746">
                  <c:v>6.9717938793545798E-4</c:v>
                </c:pt>
                <c:pt idx="54747">
                  <c:v>3.9207799906300599E-2</c:v>
                </c:pt>
                <c:pt idx="54748">
                  <c:v>2.3298424478936E-4</c:v>
                </c:pt>
                <c:pt idx="54749">
                  <c:v>5.48094772460282E-2</c:v>
                </c:pt>
                <c:pt idx="54750">
                  <c:v>1.9964520157277899E-3</c:v>
                </c:pt>
                <c:pt idx="54751">
                  <c:v>8.0576962497303003E-3</c:v>
                </c:pt>
                <c:pt idx="54752">
                  <c:v>4.0567388948867801E-7</c:v>
                </c:pt>
                <c:pt idx="54753">
                  <c:v>1.44818089447904E-5</c:v>
                </c:pt>
                <c:pt idx="54754">
                  <c:v>5.9212997071682501E-4</c:v>
                </c:pt>
                <c:pt idx="54755">
                  <c:v>5.3328036302528999E-3</c:v>
                </c:pt>
                <c:pt idx="54756">
                  <c:v>4.6256532737635797E-5</c:v>
                </c:pt>
                <c:pt idx="54757">
                  <c:v>8.6978342405876305E-2</c:v>
                </c:pt>
                <c:pt idx="54758">
                  <c:v>6.6184031127176698E-5</c:v>
                </c:pt>
                <c:pt idx="54759">
                  <c:v>5.5968187076450805E-4</c:v>
                </c:pt>
                <c:pt idx="54760">
                  <c:v>4.14671586494154E-4</c:v>
                </c:pt>
                <c:pt idx="54761">
                  <c:v>3.2991375277536801E-4</c:v>
                </c:pt>
                <c:pt idx="54762">
                  <c:v>1.3222197927355501E-3</c:v>
                </c:pt>
                <c:pt idx="54763">
                  <c:v>5.8929671582730802E-4</c:v>
                </c:pt>
                <c:pt idx="54764">
                  <c:v>5.8463572353630901E-3</c:v>
                </c:pt>
                <c:pt idx="54765">
                  <c:v>3.41017233405491E-3</c:v>
                </c:pt>
                <c:pt idx="54766">
                  <c:v>2.6763984718222901E-4</c:v>
                </c:pt>
                <c:pt idx="54767">
                  <c:v>1.58867604261581E-3</c:v>
                </c:pt>
                <c:pt idx="54768">
                  <c:v>1.5750190161867799E-4</c:v>
                </c:pt>
                <c:pt idx="54769">
                  <c:v>1.0742143279936101E-4</c:v>
                </c:pt>
                <c:pt idx="54770">
                  <c:v>3.02896959578472E-4</c:v>
                </c:pt>
                <c:pt idx="54771">
                  <c:v>4.33923994711879E-5</c:v>
                </c:pt>
                <c:pt idx="54772">
                  <c:v>1.4760498358253201E-3</c:v>
                </c:pt>
                <c:pt idx="54773">
                  <c:v>2.1207972902790099E-6</c:v>
                </c:pt>
                <c:pt idx="54774">
                  <c:v>1.2211319024001801E-3</c:v>
                </c:pt>
                <c:pt idx="54775">
                  <c:v>3.4804834669530098E-6</c:v>
                </c:pt>
                <c:pt idx="54776">
                  <c:v>7.0771009515236999E-4</c:v>
                </c:pt>
                <c:pt idx="54777">
                  <c:v>6.1812451181841302E-5</c:v>
                </c:pt>
                <c:pt idx="54778">
                  <c:v>6.35584204326904E-6</c:v>
                </c:pt>
                <c:pt idx="54779">
                  <c:v>1.1394838041055501E-3</c:v>
                </c:pt>
                <c:pt idx="54780">
                  <c:v>1.1441909483667599E-3</c:v>
                </c:pt>
                <c:pt idx="54781">
                  <c:v>5.0195269074231399E-4</c:v>
                </c:pt>
                <c:pt idx="54782">
                  <c:v>0.22671908073855099</c:v>
                </c:pt>
                <c:pt idx="54783">
                  <c:v>4.3196587536197296E-3</c:v>
                </c:pt>
                <c:pt idx="54784">
                  <c:v>2.2819431111305201E-6</c:v>
                </c:pt>
                <c:pt idx="54785">
                  <c:v>4.3992629975357397E-5</c:v>
                </c:pt>
                <c:pt idx="54786">
                  <c:v>5.3063443838643796E-7</c:v>
                </c:pt>
                <c:pt idx="54787">
                  <c:v>3.1171097831258002E-2</c:v>
                </c:pt>
                <c:pt idx="54788">
                  <c:v>7.8065194585142401E-3</c:v>
                </c:pt>
                <c:pt idx="54789">
                  <c:v>1.2428239990065399E-4</c:v>
                </c:pt>
                <c:pt idx="54790">
                  <c:v>7.78592695801102E-4</c:v>
                </c:pt>
                <c:pt idx="54791">
                  <c:v>5.92514854855541E-4</c:v>
                </c:pt>
                <c:pt idx="54792">
                  <c:v>9.0564170545542297E-5</c:v>
                </c:pt>
                <c:pt idx="54793">
                  <c:v>4.4848237701446798E-4</c:v>
                </c:pt>
                <c:pt idx="54794">
                  <c:v>1.6072983226974201E-5</c:v>
                </c:pt>
                <c:pt idx="54795">
                  <c:v>3.0565049161159099E-3</c:v>
                </c:pt>
                <c:pt idx="54796">
                  <c:v>1.5744338153249801E-4</c:v>
                </c:pt>
                <c:pt idx="54797">
                  <c:v>3.05509640306961E-3</c:v>
                </c:pt>
                <c:pt idx="54798">
                  <c:v>2.6501413388635198E-4</c:v>
                </c:pt>
                <c:pt idx="54799">
                  <c:v>2.3729007706823501E-5</c:v>
                </c:pt>
                <c:pt idx="54800">
                  <c:v>4.8606956076596699E-3</c:v>
                </c:pt>
                <c:pt idx="54801">
                  <c:v>8.9356010607428797E-5</c:v>
                </c:pt>
                <c:pt idx="54802">
                  <c:v>1.61628581467428E-4</c:v>
                </c:pt>
                <c:pt idx="54803">
                  <c:v>1.74333565001368E-6</c:v>
                </c:pt>
                <c:pt idx="54804">
                  <c:v>3.9100186657213803E-3</c:v>
                </c:pt>
                <c:pt idx="54805">
                  <c:v>5.7577901950098603E-3</c:v>
                </c:pt>
                <c:pt idx="54806">
                  <c:v>6.04486833852755E-5</c:v>
                </c:pt>
                <c:pt idx="54807">
                  <c:v>1.0065966536338999E-4</c:v>
                </c:pt>
                <c:pt idx="54808">
                  <c:v>1.03249722071087E-2</c:v>
                </c:pt>
                <c:pt idx="54809">
                  <c:v>2.8034133309619698E-6</c:v>
                </c:pt>
                <c:pt idx="54810">
                  <c:v>7.7973009160867399E-2</c:v>
                </c:pt>
                <c:pt idx="54811">
                  <c:v>6.5935700772720004E-3</c:v>
                </c:pt>
                <c:pt idx="54812">
                  <c:v>7.0237776393417004E-3</c:v>
                </c:pt>
                <c:pt idx="54813">
                  <c:v>1.80349963909841E-4</c:v>
                </c:pt>
                <c:pt idx="54814">
                  <c:v>3.3858689278863298E-2</c:v>
                </c:pt>
                <c:pt idx="54815">
                  <c:v>3.7965855515981401E-4</c:v>
                </c:pt>
                <c:pt idx="54816">
                  <c:v>1.8183230239062799E-6</c:v>
                </c:pt>
                <c:pt idx="54817">
                  <c:v>5.6751312943933404E-3</c:v>
                </c:pt>
                <c:pt idx="54818">
                  <c:v>5.4395511316599995E-4</c:v>
                </c:pt>
                <c:pt idx="54819">
                  <c:v>4.59535639866255E-5</c:v>
                </c:pt>
                <c:pt idx="54820">
                  <c:v>4.4000396270800198E-4</c:v>
                </c:pt>
                <c:pt idx="54821">
                  <c:v>3.4513372191795899E-2</c:v>
                </c:pt>
                <c:pt idx="54822">
                  <c:v>3.8963016299055101E-3</c:v>
                </c:pt>
                <c:pt idx="54823">
                  <c:v>5.2119945662660997E-4</c:v>
                </c:pt>
                <c:pt idx="54824">
                  <c:v>1.3594501805952401E-6</c:v>
                </c:pt>
                <c:pt idx="54825">
                  <c:v>5.6445249022040704E-6</c:v>
                </c:pt>
                <c:pt idx="54826">
                  <c:v>1.7441608613103001E-4</c:v>
                </c:pt>
                <c:pt idx="54827">
                  <c:v>1.4640356999890899E-4</c:v>
                </c:pt>
                <c:pt idx="54828">
                  <c:v>7.29563665741994E-4</c:v>
                </c:pt>
                <c:pt idx="54829">
                  <c:v>5.6228500835711097E-3</c:v>
                </c:pt>
                <c:pt idx="54830">
                  <c:v>9.1237972007636903E-5</c:v>
                </c:pt>
                <c:pt idx="54831">
                  <c:v>1.6306024193988601E-4</c:v>
                </c:pt>
                <c:pt idx="54832">
                  <c:v>0.40924254190884701</c:v>
                </c:pt>
                <c:pt idx="54833">
                  <c:v>3.0478565679869E-3</c:v>
                </c:pt>
                <c:pt idx="54834">
                  <c:v>1.9282700069402601E-5</c:v>
                </c:pt>
                <c:pt idx="54835">
                  <c:v>4.2716730770316902E-3</c:v>
                </c:pt>
                <c:pt idx="54836">
                  <c:v>0.23123306848007399</c:v>
                </c:pt>
                <c:pt idx="54837">
                  <c:v>1.7927492604374E-4</c:v>
                </c:pt>
                <c:pt idx="54838">
                  <c:v>1.3921705709870099E-3</c:v>
                </c:pt>
                <c:pt idx="54839">
                  <c:v>2.7430756331963201E-2</c:v>
                </c:pt>
                <c:pt idx="54840">
                  <c:v>1.6306597724105601E-4</c:v>
                </c:pt>
                <c:pt idx="54841">
                  <c:v>7.8150578943956607E-5</c:v>
                </c:pt>
                <c:pt idx="54842">
                  <c:v>3.3095251022099703E-2</c:v>
                </c:pt>
                <c:pt idx="54843">
                  <c:v>7.8201471728145205E-4</c:v>
                </c:pt>
                <c:pt idx="54844">
                  <c:v>6.3038725640109901E-3</c:v>
                </c:pt>
                <c:pt idx="54845">
                  <c:v>2.8431097222155E-3</c:v>
                </c:pt>
                <c:pt idx="54846">
                  <c:v>7.3575161926116798E-3</c:v>
                </c:pt>
                <c:pt idx="54847">
                  <c:v>1.5511165342532401E-4</c:v>
                </c:pt>
                <c:pt idx="54848">
                  <c:v>5.1710975083699303E-4</c:v>
                </c:pt>
                <c:pt idx="54849">
                  <c:v>4.1704199064183196E-3</c:v>
                </c:pt>
                <c:pt idx="54850">
                  <c:v>7.8889812983899395E-5</c:v>
                </c:pt>
                <c:pt idx="54851">
                  <c:v>3.3836055066661702E-4</c:v>
                </c:pt>
                <c:pt idx="54852">
                  <c:v>9.8044435363386304E-5</c:v>
                </c:pt>
                <c:pt idx="54853">
                  <c:v>5.89312114298723E-3</c:v>
                </c:pt>
                <c:pt idx="54854">
                  <c:v>3.0290757641389903E-4</c:v>
                </c:pt>
                <c:pt idx="54855">
                  <c:v>1.1543246947603399E-5</c:v>
                </c:pt>
                <c:pt idx="54856">
                  <c:v>1.9142487613251001E-4</c:v>
                </c:pt>
                <c:pt idx="54857">
                  <c:v>1.5614691557731201E-4</c:v>
                </c:pt>
                <c:pt idx="54858">
                  <c:v>2.7751987025478899E-2</c:v>
                </c:pt>
                <c:pt idx="54859">
                  <c:v>1.21596233618846E-3</c:v>
                </c:pt>
                <c:pt idx="54860">
                  <c:v>1.37488756434309E-3</c:v>
                </c:pt>
                <c:pt idx="54861">
                  <c:v>1.8198872629030899E-4</c:v>
                </c:pt>
                <c:pt idx="54862">
                  <c:v>1.2509266539680499E-3</c:v>
                </c:pt>
                <c:pt idx="54863">
                  <c:v>1.02739842031564E-3</c:v>
                </c:pt>
                <c:pt idx="54864">
                  <c:v>6.3448993467990396E-7</c:v>
                </c:pt>
                <c:pt idx="54865">
                  <c:v>7.2809563856430799E-3</c:v>
                </c:pt>
                <c:pt idx="54866">
                  <c:v>9.2428832047837604E-4</c:v>
                </c:pt>
                <c:pt idx="54867">
                  <c:v>2.0351917913513499E-3</c:v>
                </c:pt>
                <c:pt idx="54868">
                  <c:v>1.75751404598028E-2</c:v>
                </c:pt>
                <c:pt idx="54869">
                  <c:v>3.8140946002276801E-4</c:v>
                </c:pt>
                <c:pt idx="54870">
                  <c:v>5.6780382880716202E-3</c:v>
                </c:pt>
                <c:pt idx="54871">
                  <c:v>6.3198820513489301E-4</c:v>
                </c:pt>
                <c:pt idx="54872">
                  <c:v>8.3232670911943796E-7</c:v>
                </c:pt>
                <c:pt idx="54873">
                  <c:v>7.0642655571743198E-3</c:v>
                </c:pt>
                <c:pt idx="54874">
                  <c:v>1.0911756823002799E-5</c:v>
                </c:pt>
                <c:pt idx="54875">
                  <c:v>2.89394699614104E-6</c:v>
                </c:pt>
                <c:pt idx="54876">
                  <c:v>2.7230616173691298E-7</c:v>
                </c:pt>
                <c:pt idx="54877">
                  <c:v>1.10784626063762E-3</c:v>
                </c:pt>
                <c:pt idx="54878">
                  <c:v>6.1892376663369097E-5</c:v>
                </c:pt>
                <c:pt idx="54879">
                  <c:v>1.3997891106259401E-2</c:v>
                </c:pt>
                <c:pt idx="54880">
                  <c:v>1.9899999635727399E-3</c:v>
                </c:pt>
                <c:pt idx="54881">
                  <c:v>2.1903663710126799E-4</c:v>
                </c:pt>
                <c:pt idx="54882">
                  <c:v>5.9224372283935402E-4</c:v>
                </c:pt>
                <c:pt idx="54883">
                  <c:v>1.4152714099231001E-3</c:v>
                </c:pt>
                <c:pt idx="54884">
                  <c:v>1.44228500226694E-2</c:v>
                </c:pt>
                <c:pt idx="54885">
                  <c:v>0.134539622997806</c:v>
                </c:pt>
                <c:pt idx="54886">
                  <c:v>4.4249019621361096E-6</c:v>
                </c:pt>
                <c:pt idx="54887">
                  <c:v>2.9111342247087699E-2</c:v>
                </c:pt>
                <c:pt idx="54888">
                  <c:v>2.2089971319001799E-3</c:v>
                </c:pt>
                <c:pt idx="54889">
                  <c:v>6.4577671539641598E-2</c:v>
                </c:pt>
                <c:pt idx="54890">
                  <c:v>1.1287772029930901E-4</c:v>
                </c:pt>
                <c:pt idx="54891">
                  <c:v>1.6790184827555199E-4</c:v>
                </c:pt>
                <c:pt idx="54892">
                  <c:v>7.6222675446378604E-2</c:v>
                </c:pt>
                <c:pt idx="54893">
                  <c:v>4.8088017411511701E-4</c:v>
                </c:pt>
                <c:pt idx="54894">
                  <c:v>5.8899212537037197E-3</c:v>
                </c:pt>
                <c:pt idx="54895">
                  <c:v>1.9451867347571801E-4</c:v>
                </c:pt>
                <c:pt idx="54896">
                  <c:v>1.27385995587572E-2</c:v>
                </c:pt>
                <c:pt idx="54897">
                  <c:v>7.1776265784668602E-6</c:v>
                </c:pt>
                <c:pt idx="54898">
                  <c:v>1.39198506826922E-3</c:v>
                </c:pt>
                <c:pt idx="54899">
                  <c:v>4.4397630756708097E-5</c:v>
                </c:pt>
                <c:pt idx="54900">
                  <c:v>3.3398171550800301E-3</c:v>
                </c:pt>
                <c:pt idx="54901">
                  <c:v>2.1117936070629401E-6</c:v>
                </c:pt>
                <c:pt idx="54902">
                  <c:v>2.9519538015817203E-4</c:v>
                </c:pt>
                <c:pt idx="54903">
                  <c:v>1.6475300901008401E-4</c:v>
                </c:pt>
                <c:pt idx="54904">
                  <c:v>9.802624315806089E-4</c:v>
                </c:pt>
                <c:pt idx="54905">
                  <c:v>2.9385762474105101E-4</c:v>
                </c:pt>
                <c:pt idx="54906">
                  <c:v>2.18616707223927E-4</c:v>
                </c:pt>
                <c:pt idx="54907">
                  <c:v>1.1722372623907101E-3</c:v>
                </c:pt>
                <c:pt idx="54908">
                  <c:v>5.5623561462776797E-5</c:v>
                </c:pt>
                <c:pt idx="54909">
                  <c:v>6.8509271246650403E-5</c:v>
                </c:pt>
                <c:pt idx="54910">
                  <c:v>2.96024410637323E-3</c:v>
                </c:pt>
                <c:pt idx="54911">
                  <c:v>4.2543610574649497E-5</c:v>
                </c:pt>
                <c:pt idx="54912">
                  <c:v>3.1590441981516499E-4</c:v>
                </c:pt>
                <c:pt idx="54913">
                  <c:v>1.39701658874219E-3</c:v>
                </c:pt>
                <c:pt idx="54914">
                  <c:v>1.04450615269397E-3</c:v>
                </c:pt>
                <c:pt idx="54915">
                  <c:v>2.1544963994796001E-3</c:v>
                </c:pt>
                <c:pt idx="54916">
                  <c:v>4.0445913304321601E-4</c:v>
                </c:pt>
                <c:pt idx="54917">
                  <c:v>1.62852059843883E-4</c:v>
                </c:pt>
                <c:pt idx="54918">
                  <c:v>7.53691277064493E-5</c:v>
                </c:pt>
                <c:pt idx="54919">
                  <c:v>9.1967617738124502E-4</c:v>
                </c:pt>
                <c:pt idx="54920">
                  <c:v>2.9092026251827E-2</c:v>
                </c:pt>
                <c:pt idx="54921">
                  <c:v>2.7339291706455202E-4</c:v>
                </c:pt>
                <c:pt idx="54922">
                  <c:v>2.7639935590004802E-3</c:v>
                </c:pt>
                <c:pt idx="54923">
                  <c:v>1.53984197062902E-2</c:v>
                </c:pt>
                <c:pt idx="54924">
                  <c:v>2.1511248552018501E-4</c:v>
                </c:pt>
                <c:pt idx="54925">
                  <c:v>1.5338335538651899E-3</c:v>
                </c:pt>
                <c:pt idx="54926">
                  <c:v>1.28741204427266E-4</c:v>
                </c:pt>
                <c:pt idx="54927">
                  <c:v>2.3286693260482498E-3</c:v>
                </c:pt>
                <c:pt idx="54928">
                  <c:v>5.5388642916300596E-3</c:v>
                </c:pt>
                <c:pt idx="54929">
                  <c:v>6.2387755652495796E-4</c:v>
                </c:pt>
                <c:pt idx="54930">
                  <c:v>9.5537596223945202E-4</c:v>
                </c:pt>
                <c:pt idx="54931">
                  <c:v>1.2257146599532199E-5</c:v>
                </c:pt>
                <c:pt idx="54932">
                  <c:v>7.1319635640582904E-4</c:v>
                </c:pt>
                <c:pt idx="54933">
                  <c:v>1.7503902383057301E-3</c:v>
                </c:pt>
                <c:pt idx="54934">
                  <c:v>4.3891817810284197E-3</c:v>
                </c:pt>
                <c:pt idx="54935">
                  <c:v>2.49992924931697E-3</c:v>
                </c:pt>
                <c:pt idx="54936">
                  <c:v>5.8381017720004296E-6</c:v>
                </c:pt>
                <c:pt idx="54937">
                  <c:v>4.67079050352071E-4</c:v>
                </c:pt>
                <c:pt idx="54938">
                  <c:v>3.02354449039548E-2</c:v>
                </c:pt>
                <c:pt idx="54939">
                  <c:v>4.1996272902883299E-3</c:v>
                </c:pt>
                <c:pt idx="54940">
                  <c:v>6.8463512001614595E-4</c:v>
                </c:pt>
                <c:pt idx="54941">
                  <c:v>1.69433365579374E-3</c:v>
                </c:pt>
                <c:pt idx="54942">
                  <c:v>1.32400498713606E-2</c:v>
                </c:pt>
                <c:pt idx="54943">
                  <c:v>7.9377886529123406E-2</c:v>
                </c:pt>
                <c:pt idx="54944">
                  <c:v>9.6316559555152705E-5</c:v>
                </c:pt>
                <c:pt idx="54945">
                  <c:v>1.28276776958921E-4</c:v>
                </c:pt>
                <c:pt idx="54946">
                  <c:v>2.1154867950337801E-6</c:v>
                </c:pt>
                <c:pt idx="54947">
                  <c:v>1.2045305932899E-5</c:v>
                </c:pt>
                <c:pt idx="54948">
                  <c:v>5.2367673572746498E-3</c:v>
                </c:pt>
                <c:pt idx="54949">
                  <c:v>1.5241700795626499E-3</c:v>
                </c:pt>
                <c:pt idx="54950">
                  <c:v>5.41108057111956E-4</c:v>
                </c:pt>
                <c:pt idx="54951">
                  <c:v>2.5234025983965401E-4</c:v>
                </c:pt>
                <c:pt idx="54952">
                  <c:v>6.0405223176950604E-4</c:v>
                </c:pt>
                <c:pt idx="54953">
                  <c:v>3.04528548064017E-3</c:v>
                </c:pt>
                <c:pt idx="54954">
                  <c:v>4.9333421151783897E-3</c:v>
                </c:pt>
                <c:pt idx="54955">
                  <c:v>6.2242002239524499E-4</c:v>
                </c:pt>
                <c:pt idx="54956">
                  <c:v>3.3399853526053502E-4</c:v>
                </c:pt>
                <c:pt idx="54957">
                  <c:v>2.4851087357893398E-4</c:v>
                </c:pt>
                <c:pt idx="54958">
                  <c:v>1.5251416330417E-2</c:v>
                </c:pt>
                <c:pt idx="54959">
                  <c:v>7.1898598283371101E-4</c:v>
                </c:pt>
                <c:pt idx="54960">
                  <c:v>5.1278011635172401E-3</c:v>
                </c:pt>
                <c:pt idx="54961">
                  <c:v>9.4295830107831498E-4</c:v>
                </c:pt>
                <c:pt idx="54962">
                  <c:v>2.6481326162051797E-4</c:v>
                </c:pt>
                <c:pt idx="54963">
                  <c:v>6.1711996774926597E-6</c:v>
                </c:pt>
                <c:pt idx="54964">
                  <c:v>1.5310547643783499E-4</c:v>
                </c:pt>
                <c:pt idx="54965">
                  <c:v>5.2335531901740796E-4</c:v>
                </c:pt>
                <c:pt idx="54966">
                  <c:v>6.9955206831595299E-2</c:v>
                </c:pt>
                <c:pt idx="54967">
                  <c:v>4.2361951218778896E-3</c:v>
                </c:pt>
                <c:pt idx="54968">
                  <c:v>5.5886287256551599E-7</c:v>
                </c:pt>
                <c:pt idx="54969">
                  <c:v>1.8090826453515299E-2</c:v>
                </c:pt>
                <c:pt idx="54970">
                  <c:v>1.1310183369401599E-3</c:v>
                </c:pt>
                <c:pt idx="54971">
                  <c:v>5.0359726803778202E-4</c:v>
                </c:pt>
                <c:pt idx="54972">
                  <c:v>2.33298436274537E-3</c:v>
                </c:pt>
                <c:pt idx="54973">
                  <c:v>5.0967230862619903E-5</c:v>
                </c:pt>
                <c:pt idx="54974">
                  <c:v>1.47939195448398E-6</c:v>
                </c:pt>
                <c:pt idx="54975">
                  <c:v>6.6383180458754896E-4</c:v>
                </c:pt>
                <c:pt idx="54976">
                  <c:v>4.6078032387159096E-3</c:v>
                </c:pt>
                <c:pt idx="54977">
                  <c:v>3.3221208368982499E-2</c:v>
                </c:pt>
                <c:pt idx="54978">
                  <c:v>7.2704178568352401E-2</c:v>
                </c:pt>
                <c:pt idx="54979">
                  <c:v>3.5212104724713998E-6</c:v>
                </c:pt>
                <c:pt idx="54980">
                  <c:v>2.2989702031226398E-3</c:v>
                </c:pt>
                <c:pt idx="54981">
                  <c:v>3.6971505571356498E-6</c:v>
                </c:pt>
                <c:pt idx="54982">
                  <c:v>1.2944705086631699E-2</c:v>
                </c:pt>
                <c:pt idx="54983">
                  <c:v>2.7627909938899701E-3</c:v>
                </c:pt>
                <c:pt idx="54984">
                  <c:v>1.2025341385213599E-4</c:v>
                </c:pt>
                <c:pt idx="54985">
                  <c:v>1.79177062318219E-2</c:v>
                </c:pt>
                <c:pt idx="54986">
                  <c:v>2.2455244085275699E-2</c:v>
                </c:pt>
                <c:pt idx="54987">
                  <c:v>1.1579955040118899E-3</c:v>
                </c:pt>
                <c:pt idx="54988">
                  <c:v>1.23001517854606E-2</c:v>
                </c:pt>
                <c:pt idx="54989">
                  <c:v>9.1396235681708601E-4</c:v>
                </c:pt>
                <c:pt idx="54990">
                  <c:v>2.79471067065717E-2</c:v>
                </c:pt>
                <c:pt idx="54991">
                  <c:v>1.01106969035018E-4</c:v>
                </c:pt>
                <c:pt idx="54992">
                  <c:v>8.25287378167853E-3</c:v>
                </c:pt>
                <c:pt idx="54993">
                  <c:v>8.8940762478210099E-4</c:v>
                </c:pt>
                <c:pt idx="54994">
                  <c:v>8.9465565039251304E-3</c:v>
                </c:pt>
                <c:pt idx="54995">
                  <c:v>4.5098660146947699E-4</c:v>
                </c:pt>
                <c:pt idx="54996">
                  <c:v>7.69716084823166E-4</c:v>
                </c:pt>
                <c:pt idx="54997">
                  <c:v>4.0233997145996403E-3</c:v>
                </c:pt>
                <c:pt idx="54998">
                  <c:v>2.4986715481411002E-4</c:v>
                </c:pt>
                <c:pt idx="54999">
                  <c:v>4.1591496237840496E-3</c:v>
                </c:pt>
                <c:pt idx="55000">
                  <c:v>2.0012449544899101E-6</c:v>
                </c:pt>
                <c:pt idx="55001">
                  <c:v>3.1399713091275698E-4</c:v>
                </c:pt>
                <c:pt idx="55002">
                  <c:v>1.01232470136956E-2</c:v>
                </c:pt>
                <c:pt idx="55003">
                  <c:v>9.2956596915924801E-4</c:v>
                </c:pt>
                <c:pt idx="55004">
                  <c:v>9.3356893552549699E-4</c:v>
                </c:pt>
                <c:pt idx="55005">
                  <c:v>2.00171727380301E-4</c:v>
                </c:pt>
                <c:pt idx="55006">
                  <c:v>3.6382177071446801E-3</c:v>
                </c:pt>
                <c:pt idx="55007">
                  <c:v>2.9746799208754102E-2</c:v>
                </c:pt>
                <c:pt idx="55008">
                  <c:v>6.3557049453075404E-4</c:v>
                </c:pt>
                <c:pt idx="55009">
                  <c:v>7.5231841831321596E-4</c:v>
                </c:pt>
                <c:pt idx="55010">
                  <c:v>8.7023884207467692E-3</c:v>
                </c:pt>
                <c:pt idx="55011">
                  <c:v>3.71043838016305E-4</c:v>
                </c:pt>
                <c:pt idx="55012">
                  <c:v>1.02071058851237E-4</c:v>
                </c:pt>
                <c:pt idx="55013">
                  <c:v>2.5880611614542503E-4</c:v>
                </c:pt>
                <c:pt idx="55014">
                  <c:v>1.3722648293372099E-6</c:v>
                </c:pt>
                <c:pt idx="55015">
                  <c:v>4.8789550708044404E-3</c:v>
                </c:pt>
                <c:pt idx="55016">
                  <c:v>9.5455633431604995E-4</c:v>
                </c:pt>
                <c:pt idx="55017">
                  <c:v>1.6411523943401401E-3</c:v>
                </c:pt>
                <c:pt idx="55018">
                  <c:v>1.70011612308223E-4</c:v>
                </c:pt>
                <c:pt idx="55019">
                  <c:v>2.1278050846374802E-3</c:v>
                </c:pt>
                <c:pt idx="55020">
                  <c:v>3.3626948656560601E-2</c:v>
                </c:pt>
                <c:pt idx="55021">
                  <c:v>1.6159457695959199E-3</c:v>
                </c:pt>
                <c:pt idx="55022">
                  <c:v>4.00921248995811E-4</c:v>
                </c:pt>
                <c:pt idx="55023">
                  <c:v>5.0689547952417202E-3</c:v>
                </c:pt>
                <c:pt idx="55024">
                  <c:v>4.7012744144288198E-5</c:v>
                </c:pt>
                <c:pt idx="55025">
                  <c:v>6.2101022578380701E-5</c:v>
                </c:pt>
                <c:pt idx="55026">
                  <c:v>5.1876621475388197E-3</c:v>
                </c:pt>
                <c:pt idx="55027">
                  <c:v>1.63906546237302E-3</c:v>
                </c:pt>
                <c:pt idx="55028">
                  <c:v>2.2115337277349999E-2</c:v>
                </c:pt>
                <c:pt idx="55029">
                  <c:v>2.2916701996158499E-3</c:v>
                </c:pt>
                <c:pt idx="55030">
                  <c:v>5.5509975454438596E-3</c:v>
                </c:pt>
                <c:pt idx="55031">
                  <c:v>4.5077078009119101E-7</c:v>
                </c:pt>
                <c:pt idx="55032">
                  <c:v>4.9900790222477296E-4</c:v>
                </c:pt>
                <c:pt idx="55033">
                  <c:v>4.6622931824807997E-5</c:v>
                </c:pt>
                <c:pt idx="55034">
                  <c:v>4.5560535986121902E-3</c:v>
                </c:pt>
                <c:pt idx="55035">
                  <c:v>7.0966070522030997E-4</c:v>
                </c:pt>
                <c:pt idx="55036">
                  <c:v>1.0696145935866201E-6</c:v>
                </c:pt>
                <c:pt idx="55037">
                  <c:v>9.8230276053231204E-5</c:v>
                </c:pt>
                <c:pt idx="55038">
                  <c:v>1.0268594622709799E-3</c:v>
                </c:pt>
                <c:pt idx="55039">
                  <c:v>3.4015697512090502E-4</c:v>
                </c:pt>
                <c:pt idx="55040">
                  <c:v>6.3335401936805502E-3</c:v>
                </c:pt>
                <c:pt idx="55041">
                  <c:v>5.4498656018671604E-4</c:v>
                </c:pt>
                <c:pt idx="55042">
                  <c:v>8.8602046528509608E-3</c:v>
                </c:pt>
                <c:pt idx="55043">
                  <c:v>8.4421147771003707E-3</c:v>
                </c:pt>
                <c:pt idx="55044">
                  <c:v>1.07556373015731E-4</c:v>
                </c:pt>
                <c:pt idx="55045">
                  <c:v>2.8775237519395001E-3</c:v>
                </c:pt>
                <c:pt idx="55046">
                  <c:v>1.82817768642431E-6</c:v>
                </c:pt>
                <c:pt idx="55047">
                  <c:v>1.5676175325138399E-6</c:v>
                </c:pt>
                <c:pt idx="55048">
                  <c:v>1.75220410720367E-3</c:v>
                </c:pt>
                <c:pt idx="55049">
                  <c:v>1.8556988722786001E-4</c:v>
                </c:pt>
                <c:pt idx="55050">
                  <c:v>7.8183183593131199E-4</c:v>
                </c:pt>
                <c:pt idx="55051">
                  <c:v>1.46380547242358E-3</c:v>
                </c:pt>
                <c:pt idx="55052">
                  <c:v>6.4565748510192293E-5</c:v>
                </c:pt>
                <c:pt idx="55053">
                  <c:v>1.8214678469840901E-4</c:v>
                </c:pt>
                <c:pt idx="55054">
                  <c:v>4.4114512021729904E-3</c:v>
                </c:pt>
                <c:pt idx="55055">
                  <c:v>1.05732329666235E-2</c:v>
                </c:pt>
                <c:pt idx="55056">
                  <c:v>4.5838897251482304E-3</c:v>
                </c:pt>
                <c:pt idx="55057">
                  <c:v>1.28512090220919E-3</c:v>
                </c:pt>
                <c:pt idx="55058">
                  <c:v>1.15418091858825E-3</c:v>
                </c:pt>
                <c:pt idx="55059">
                  <c:v>9.9003335118987403E-4</c:v>
                </c:pt>
                <c:pt idx="55060">
                  <c:v>9.3504407037394398E-3</c:v>
                </c:pt>
                <c:pt idx="55061">
                  <c:v>1.22719021403906E-2</c:v>
                </c:pt>
                <c:pt idx="55062">
                  <c:v>2.79130048480345E-3</c:v>
                </c:pt>
                <c:pt idx="55063">
                  <c:v>9.7060681571415198E-4</c:v>
                </c:pt>
                <c:pt idx="55064">
                  <c:v>1.94076209045967E-2</c:v>
                </c:pt>
                <c:pt idx="55065">
                  <c:v>2.7830938580862799E-3</c:v>
                </c:pt>
                <c:pt idx="55066">
                  <c:v>2.0013854477259901E-4</c:v>
                </c:pt>
                <c:pt idx="55067">
                  <c:v>4.1704771292906302E-6</c:v>
                </c:pt>
                <c:pt idx="55068">
                  <c:v>5.7437500719822304E-4</c:v>
                </c:pt>
                <c:pt idx="55069">
                  <c:v>1.6424438918874999E-4</c:v>
                </c:pt>
                <c:pt idx="55070">
                  <c:v>2.3412048446558E-4</c:v>
                </c:pt>
                <c:pt idx="55071">
                  <c:v>2.9266623115726102E-3</c:v>
                </c:pt>
                <c:pt idx="55072">
                  <c:v>4.9220434874490903E-4</c:v>
                </c:pt>
                <c:pt idx="55073">
                  <c:v>5.4720083173920395E-4</c:v>
                </c:pt>
                <c:pt idx="55074">
                  <c:v>6.9810458516286799E-5</c:v>
                </c:pt>
                <c:pt idx="55075">
                  <c:v>1.8355876306903898E-2</c:v>
                </c:pt>
                <c:pt idx="55076">
                  <c:v>2.3608436448953399E-3</c:v>
                </c:pt>
                <c:pt idx="55077">
                  <c:v>4.1808657199699298E-4</c:v>
                </c:pt>
                <c:pt idx="55078">
                  <c:v>7.6253960698187395E-4</c:v>
                </c:pt>
                <c:pt idx="55079">
                  <c:v>1.0903352264852899E-3</c:v>
                </c:pt>
                <c:pt idx="55080">
                  <c:v>1.07893427557605E-6</c:v>
                </c:pt>
                <c:pt idx="55081">
                  <c:v>1.6401892028796099E-2</c:v>
                </c:pt>
                <c:pt idx="55082">
                  <c:v>2.6547211829197501E-4</c:v>
                </c:pt>
                <c:pt idx="55083">
                  <c:v>1.6548231792711301E-6</c:v>
                </c:pt>
                <c:pt idx="55084">
                  <c:v>4.8574564786504898E-4</c:v>
                </c:pt>
                <c:pt idx="55085">
                  <c:v>2.1823810962963501E-4</c:v>
                </c:pt>
                <c:pt idx="55086">
                  <c:v>1.2347549705539501E-4</c:v>
                </c:pt>
                <c:pt idx="55087">
                  <c:v>9.5020803192125705E-5</c:v>
                </c:pt>
                <c:pt idx="55088">
                  <c:v>2.6127354607714999E-4</c:v>
                </c:pt>
                <c:pt idx="55089">
                  <c:v>3.21494149827246E-3</c:v>
                </c:pt>
                <c:pt idx="55090">
                  <c:v>2.39510776937404E-4</c:v>
                </c:pt>
                <c:pt idx="55091">
                  <c:v>4.0279491619458901E-3</c:v>
                </c:pt>
                <c:pt idx="55092">
                  <c:v>2.52655506750756E-5</c:v>
                </c:pt>
                <c:pt idx="55093">
                  <c:v>2.1717301682234401E-3</c:v>
                </c:pt>
                <c:pt idx="55094">
                  <c:v>1.7380198976172601E-4</c:v>
                </c:pt>
                <c:pt idx="55095">
                  <c:v>6.3177279529330601E-3</c:v>
                </c:pt>
                <c:pt idx="55096">
                  <c:v>5.89673822471874E-4</c:v>
                </c:pt>
                <c:pt idx="55097">
                  <c:v>1.72837339063978E-4</c:v>
                </c:pt>
                <c:pt idx="55098">
                  <c:v>9.2573069257319304E-5</c:v>
                </c:pt>
                <c:pt idx="55099">
                  <c:v>3.2175776769457397E-2</c:v>
                </c:pt>
                <c:pt idx="55100">
                  <c:v>2.9546614959225702E-4</c:v>
                </c:pt>
                <c:pt idx="55101">
                  <c:v>1.1141403900404601E-4</c:v>
                </c:pt>
                <c:pt idx="55102">
                  <c:v>6.3618778072806301E-4</c:v>
                </c:pt>
                <c:pt idx="55103">
                  <c:v>8.0382285110837306E-3</c:v>
                </c:pt>
                <c:pt idx="55104">
                  <c:v>1.0578935990670699E-3</c:v>
                </c:pt>
                <c:pt idx="55105">
                  <c:v>1.6884124559994899E-3</c:v>
                </c:pt>
                <c:pt idx="55106">
                  <c:v>1.0710341366555001E-3</c:v>
                </c:pt>
                <c:pt idx="55107">
                  <c:v>7.3832112697539802E-3</c:v>
                </c:pt>
                <c:pt idx="55108">
                  <c:v>1.6118906562850499E-3</c:v>
                </c:pt>
                <c:pt idx="55109">
                  <c:v>4.31787942928651E-4</c:v>
                </c:pt>
                <c:pt idx="55110">
                  <c:v>4.9047708566918296E-3</c:v>
                </c:pt>
                <c:pt idx="55111">
                  <c:v>4.2135691067639496E-3</c:v>
                </c:pt>
                <c:pt idx="55112">
                  <c:v>7.3498057183873499E-4</c:v>
                </c:pt>
                <c:pt idx="55113">
                  <c:v>1.21859171257655E-4</c:v>
                </c:pt>
                <c:pt idx="55114">
                  <c:v>1.73213951649433E-4</c:v>
                </c:pt>
                <c:pt idx="55115">
                  <c:v>3.0742295480793401E-3</c:v>
                </c:pt>
                <c:pt idx="55116">
                  <c:v>4.13679839892841E-3</c:v>
                </c:pt>
                <c:pt idx="55117">
                  <c:v>1.26122509923393E-4</c:v>
                </c:pt>
                <c:pt idx="55118">
                  <c:v>6.3308809265415203E-3</c:v>
                </c:pt>
                <c:pt idx="55119">
                  <c:v>7.6479967877987902E-4</c:v>
                </c:pt>
                <c:pt idx="55120">
                  <c:v>2.0355537587046999E-4</c:v>
                </c:pt>
                <c:pt idx="55121">
                  <c:v>2.02637921444257E-6</c:v>
                </c:pt>
                <c:pt idx="55122">
                  <c:v>8.8238164252989592E-3</c:v>
                </c:pt>
                <c:pt idx="55123">
                  <c:v>2.4305093405796601E-4</c:v>
                </c:pt>
                <c:pt idx="55124">
                  <c:v>1.63062407138115E-4</c:v>
                </c:pt>
                <c:pt idx="55125">
                  <c:v>2.6147825561588598E-4</c:v>
                </c:pt>
                <c:pt idx="55126">
                  <c:v>1.36713900843506E-4</c:v>
                </c:pt>
                <c:pt idx="55127">
                  <c:v>4.3301165973074198E-6</c:v>
                </c:pt>
                <c:pt idx="55128">
                  <c:v>0.139015396860414</c:v>
                </c:pt>
                <c:pt idx="55129">
                  <c:v>3.2231554799082198E-4</c:v>
                </c:pt>
                <c:pt idx="55130">
                  <c:v>3.04452201881977E-3</c:v>
                </c:pt>
                <c:pt idx="55131">
                  <c:v>3.2374924308156298E-4</c:v>
                </c:pt>
                <c:pt idx="55132">
                  <c:v>2.00034454642159E-2</c:v>
                </c:pt>
                <c:pt idx="55133">
                  <c:v>2.7307538135540898E-3</c:v>
                </c:pt>
                <c:pt idx="55134">
                  <c:v>2.5711269793011999E-4</c:v>
                </c:pt>
                <c:pt idx="55135">
                  <c:v>7.8758382325453704E-4</c:v>
                </c:pt>
                <c:pt idx="55136">
                  <c:v>1.27153585278321E-4</c:v>
                </c:pt>
                <c:pt idx="55137">
                  <c:v>1.8806042651937E-3</c:v>
                </c:pt>
                <c:pt idx="55138">
                  <c:v>1.7548382015308999E-4</c:v>
                </c:pt>
                <c:pt idx="55139">
                  <c:v>1.49056298304001E-3</c:v>
                </c:pt>
                <c:pt idx="55140">
                  <c:v>1.53676179054074E-5</c:v>
                </c:pt>
                <c:pt idx="55141">
                  <c:v>1.4166745725424399E-4</c:v>
                </c:pt>
                <c:pt idx="55142">
                  <c:v>5.6554236077577297E-7</c:v>
                </c:pt>
                <c:pt idx="55143">
                  <c:v>7.7569262636616502E-4</c:v>
                </c:pt>
                <c:pt idx="55144">
                  <c:v>1.2077752109236699E-3</c:v>
                </c:pt>
                <c:pt idx="55145">
                  <c:v>3.8112664738324401E-3</c:v>
                </c:pt>
                <c:pt idx="55146">
                  <c:v>9.2405977875862806E-3</c:v>
                </c:pt>
                <c:pt idx="55147">
                  <c:v>1.7007513093231401E-4</c:v>
                </c:pt>
                <c:pt idx="55148">
                  <c:v>0.16553480507648399</c:v>
                </c:pt>
                <c:pt idx="55149">
                  <c:v>1.19279699903962E-4</c:v>
                </c:pt>
                <c:pt idx="55150">
                  <c:v>1.2244945905573999E-6</c:v>
                </c:pt>
                <c:pt idx="55151">
                  <c:v>1.2009564693748599E-3</c:v>
                </c:pt>
                <c:pt idx="55152">
                  <c:v>3.8477835290593502E-3</c:v>
                </c:pt>
                <c:pt idx="55153">
                  <c:v>6.0198285364673103E-3</c:v>
                </c:pt>
                <c:pt idx="55154">
                  <c:v>1.6323799313737E-4</c:v>
                </c:pt>
                <c:pt idx="55155">
                  <c:v>2.5144555215345698E-6</c:v>
                </c:pt>
                <c:pt idx="55156">
                  <c:v>1.11167218932738E-2</c:v>
                </c:pt>
                <c:pt idx="55157">
                  <c:v>6.0529281279208397E-4</c:v>
                </c:pt>
                <c:pt idx="55158">
                  <c:v>9.0622820442713605E-3</c:v>
                </c:pt>
                <c:pt idx="55159">
                  <c:v>1.77801500698023E-3</c:v>
                </c:pt>
                <c:pt idx="55160">
                  <c:v>8.7967058597232799E-5</c:v>
                </c:pt>
                <c:pt idx="55161">
                  <c:v>1.00769271598355E-2</c:v>
                </c:pt>
                <c:pt idx="55162">
                  <c:v>1.07877175072452E-4</c:v>
                </c:pt>
                <c:pt idx="55163">
                  <c:v>1.0300729083527801E-2</c:v>
                </c:pt>
                <c:pt idx="55164">
                  <c:v>9.1445058449449602E-4</c:v>
                </c:pt>
                <c:pt idx="55165">
                  <c:v>3.1602917846677001E-3</c:v>
                </c:pt>
                <c:pt idx="55166">
                  <c:v>9.8152042433576094E-5</c:v>
                </c:pt>
                <c:pt idx="55167">
                  <c:v>2.79070271930847E-4</c:v>
                </c:pt>
                <c:pt idx="55168">
                  <c:v>1.6533974813663699E-2</c:v>
                </c:pt>
                <c:pt idx="55169">
                  <c:v>4.9939728721463603E-6</c:v>
                </c:pt>
                <c:pt idx="55170">
                  <c:v>5.7916072844004299E-4</c:v>
                </c:pt>
                <c:pt idx="55171">
                  <c:v>2.3506964082461101E-4</c:v>
                </c:pt>
                <c:pt idx="55172">
                  <c:v>8.4471783952870701E-4</c:v>
                </c:pt>
                <c:pt idx="55173">
                  <c:v>1.2138119614622701E-5</c:v>
                </c:pt>
                <c:pt idx="55174">
                  <c:v>9.9075350969518702E-5</c:v>
                </c:pt>
                <c:pt idx="55175">
                  <c:v>4.5502479150675402E-6</c:v>
                </c:pt>
                <c:pt idx="55176">
                  <c:v>5.4781851380681301E-4</c:v>
                </c:pt>
                <c:pt idx="55177">
                  <c:v>3.7424728347075198E-3</c:v>
                </c:pt>
                <c:pt idx="55178">
                  <c:v>5.3728489533989698E-5</c:v>
                </c:pt>
                <c:pt idx="55179">
                  <c:v>5.1584179262618201E-3</c:v>
                </c:pt>
                <c:pt idx="55180">
                  <c:v>4.5042064102629902E-5</c:v>
                </c:pt>
                <c:pt idx="55181">
                  <c:v>1.08037314714459E-4</c:v>
                </c:pt>
                <c:pt idx="55182">
                  <c:v>3.0324595266913001E-2</c:v>
                </c:pt>
                <c:pt idx="55183">
                  <c:v>2.6972289148014103E-4</c:v>
                </c:pt>
                <c:pt idx="55184">
                  <c:v>1.4114923409740601E-3</c:v>
                </c:pt>
                <c:pt idx="55185">
                  <c:v>7.6200311516677697E-4</c:v>
                </c:pt>
                <c:pt idx="55186">
                  <c:v>5.8694131363318299E-5</c:v>
                </c:pt>
                <c:pt idx="55187">
                  <c:v>9.6901399916160205E-5</c:v>
                </c:pt>
                <c:pt idx="55188">
                  <c:v>6.9002473735919695E-2</c:v>
                </c:pt>
                <c:pt idx="55189">
                  <c:v>2.2587030719605801E-4</c:v>
                </c:pt>
                <c:pt idx="55190">
                  <c:v>4.2816919048710699E-4</c:v>
                </c:pt>
                <c:pt idx="55191">
                  <c:v>1.00150215039126E-4</c:v>
                </c:pt>
                <c:pt idx="55192">
                  <c:v>8.47031006282996E-3</c:v>
                </c:pt>
                <c:pt idx="55193">
                  <c:v>1.9501174345605299E-4</c:v>
                </c:pt>
                <c:pt idx="55194">
                  <c:v>4.8762990149757597E-4</c:v>
                </c:pt>
                <c:pt idx="55195">
                  <c:v>1.8347456519840499E-4</c:v>
                </c:pt>
                <c:pt idx="55196">
                  <c:v>1.21082343671397E-4</c:v>
                </c:pt>
                <c:pt idx="55197">
                  <c:v>2.4205110373614599E-4</c:v>
                </c:pt>
                <c:pt idx="55198">
                  <c:v>1.42404390728347E-3</c:v>
                </c:pt>
                <c:pt idx="55199">
                  <c:v>1.4335315024029201E-3</c:v>
                </c:pt>
                <c:pt idx="55200">
                  <c:v>4.4733820978023303E-5</c:v>
                </c:pt>
                <c:pt idx="55201">
                  <c:v>1.25518271828349E-4</c:v>
                </c:pt>
                <c:pt idx="55202">
                  <c:v>7.1490122335477504E-5</c:v>
                </c:pt>
                <c:pt idx="55203">
                  <c:v>8.5076624282322895E-4</c:v>
                </c:pt>
                <c:pt idx="55204">
                  <c:v>1.0294492097409199E-2</c:v>
                </c:pt>
                <c:pt idx="55205">
                  <c:v>1.34200867885212E-4</c:v>
                </c:pt>
                <c:pt idx="55206">
                  <c:v>2.6827050036851399E-3</c:v>
                </c:pt>
                <c:pt idx="55207">
                  <c:v>1.4579448721703601E-3</c:v>
                </c:pt>
                <c:pt idx="55208">
                  <c:v>2.4697179524648701E-4</c:v>
                </c:pt>
                <c:pt idx="55209">
                  <c:v>2.4149450114430101E-3</c:v>
                </c:pt>
                <c:pt idx="55210">
                  <c:v>4.54280844735714E-5</c:v>
                </c:pt>
                <c:pt idx="55211">
                  <c:v>2.7473194841002399E-2</c:v>
                </c:pt>
                <c:pt idx="55212">
                  <c:v>6.3543208526664098E-4</c:v>
                </c:pt>
                <c:pt idx="55213">
                  <c:v>6.4299326112988997E-4</c:v>
                </c:pt>
                <c:pt idx="55214">
                  <c:v>2.4182055447363501E-6</c:v>
                </c:pt>
                <c:pt idx="55215">
                  <c:v>2.2674321000904001E-6</c:v>
                </c:pt>
                <c:pt idx="55216">
                  <c:v>8.7751380468394305E-5</c:v>
                </c:pt>
                <c:pt idx="55217">
                  <c:v>1.0610803541575699E-2</c:v>
                </c:pt>
                <c:pt idx="55218">
                  <c:v>0.104806075980675</c:v>
                </c:pt>
                <c:pt idx="55219">
                  <c:v>1.9537920234423702E-3</c:v>
                </c:pt>
                <c:pt idx="55220">
                  <c:v>1.3522790005144601E-3</c:v>
                </c:pt>
                <c:pt idx="55221">
                  <c:v>1.3917609334451299E-2</c:v>
                </c:pt>
                <c:pt idx="55222">
                  <c:v>2.8203436256405601E-7</c:v>
                </c:pt>
                <c:pt idx="55223">
                  <c:v>1.6191828427482599E-3</c:v>
                </c:pt>
                <c:pt idx="55224">
                  <c:v>3.9743332124715698E-5</c:v>
                </c:pt>
                <c:pt idx="55225">
                  <c:v>3.2114974267402098E-3</c:v>
                </c:pt>
                <c:pt idx="55226">
                  <c:v>3.3145447927032299E-4</c:v>
                </c:pt>
                <c:pt idx="55227">
                  <c:v>1.47539928778195E-3</c:v>
                </c:pt>
                <c:pt idx="55228">
                  <c:v>1.5237746714899701E-3</c:v>
                </c:pt>
                <c:pt idx="55229">
                  <c:v>2.9410840935852399E-3</c:v>
                </c:pt>
                <c:pt idx="55230">
                  <c:v>1.1941790892144E-4</c:v>
                </c:pt>
                <c:pt idx="55231">
                  <c:v>1.2482780951612699E-3</c:v>
                </c:pt>
                <c:pt idx="55232">
                  <c:v>2.3355107692039201E-6</c:v>
                </c:pt>
                <c:pt idx="55233">
                  <c:v>8.4818460244602903E-4</c:v>
                </c:pt>
                <c:pt idx="55234">
                  <c:v>8.3586988061617792E-3</c:v>
                </c:pt>
                <c:pt idx="55235">
                  <c:v>9.7256371601690903E-4</c:v>
                </c:pt>
                <c:pt idx="55236">
                  <c:v>1.2685646453952201E-6</c:v>
                </c:pt>
                <c:pt idx="55237">
                  <c:v>9.7707865344907294E-5</c:v>
                </c:pt>
                <c:pt idx="55238">
                  <c:v>5.1985279441596901E-5</c:v>
                </c:pt>
                <c:pt idx="55239">
                  <c:v>1.65867699733829E-4</c:v>
                </c:pt>
                <c:pt idx="55240">
                  <c:v>1.13660477676798E-6</c:v>
                </c:pt>
                <c:pt idx="55241">
                  <c:v>3.6174448306533602E-2</c:v>
                </c:pt>
                <c:pt idx="55242">
                  <c:v>2.3624263839666601E-3</c:v>
                </c:pt>
                <c:pt idx="55243">
                  <c:v>4.9244893364187099E-4</c:v>
                </c:pt>
                <c:pt idx="55244">
                  <c:v>0.126590052489926</c:v>
                </c:pt>
                <c:pt idx="55245">
                  <c:v>1.20998069942876E-3</c:v>
                </c:pt>
                <c:pt idx="55246">
                  <c:v>3.54097011216381E-3</c:v>
                </c:pt>
                <c:pt idx="55247">
                  <c:v>4.9271696191123299E-4</c:v>
                </c:pt>
                <c:pt idx="55248">
                  <c:v>1.9673539183311301E-3</c:v>
                </c:pt>
                <c:pt idx="55249">
                  <c:v>2.3020668327352798E-3</c:v>
                </c:pt>
                <c:pt idx="55250">
                  <c:v>2.8930541817306601E-2</c:v>
                </c:pt>
                <c:pt idx="55251">
                  <c:v>2.9291922284567801E-3</c:v>
                </c:pt>
                <c:pt idx="55252">
                  <c:v>1.3862029570341799E-4</c:v>
                </c:pt>
                <c:pt idx="55253">
                  <c:v>3.0643830084321499E-3</c:v>
                </c:pt>
                <c:pt idx="55254">
                  <c:v>2.1959881828024202E-3</c:v>
                </c:pt>
                <c:pt idx="55255">
                  <c:v>2.8191299455435398E-3</c:v>
                </c:pt>
                <c:pt idx="55256">
                  <c:v>1.1112068813153001E-2</c:v>
                </c:pt>
                <c:pt idx="55257">
                  <c:v>1.9607791695215298E-3</c:v>
                </c:pt>
                <c:pt idx="55258">
                  <c:v>1.81204016301118E-4</c:v>
                </c:pt>
                <c:pt idx="55259">
                  <c:v>9.7054165211277708E-3</c:v>
                </c:pt>
                <c:pt idx="55260">
                  <c:v>4.1087990111639099E-3</c:v>
                </c:pt>
                <c:pt idx="55261">
                  <c:v>2.91975109862263E-3</c:v>
                </c:pt>
                <c:pt idx="55262">
                  <c:v>1.05488520723983E-6</c:v>
                </c:pt>
                <c:pt idx="55263">
                  <c:v>1.78790731893105E-2</c:v>
                </c:pt>
                <c:pt idx="55264">
                  <c:v>1.77005049121239E-3</c:v>
                </c:pt>
                <c:pt idx="55265">
                  <c:v>5.0933228482672897E-4</c:v>
                </c:pt>
                <c:pt idx="55266">
                  <c:v>9.01324024939279E-5</c:v>
                </c:pt>
                <c:pt idx="55267">
                  <c:v>6.05111293038027E-6</c:v>
                </c:pt>
                <c:pt idx="55268">
                  <c:v>2.86783259740547E-3</c:v>
                </c:pt>
                <c:pt idx="55269">
                  <c:v>2.3414549541079101E-2</c:v>
                </c:pt>
                <c:pt idx="55270">
                  <c:v>7.03042924146655E-4</c:v>
                </c:pt>
                <c:pt idx="55271">
                  <c:v>4.4134656064665196E-6</c:v>
                </c:pt>
                <c:pt idx="55272">
                  <c:v>2.0687201237453798E-2</c:v>
                </c:pt>
                <c:pt idx="55273">
                  <c:v>1.7191326943599701E-3</c:v>
                </c:pt>
                <c:pt idx="55274">
                  <c:v>2.1042448556054102E-3</c:v>
                </c:pt>
                <c:pt idx="55275">
                  <c:v>2.03911665780887E-3</c:v>
                </c:pt>
                <c:pt idx="55276">
                  <c:v>7.1670087349958703E-4</c:v>
                </c:pt>
                <c:pt idx="55277">
                  <c:v>9.7132473033845201E-3</c:v>
                </c:pt>
                <c:pt idx="55278">
                  <c:v>0.72958897937290901</c:v>
                </c:pt>
                <c:pt idx="55279">
                  <c:v>2.9469453920037299E-6</c:v>
                </c:pt>
                <c:pt idx="55280">
                  <c:v>8.0251457097429895E-5</c:v>
                </c:pt>
                <c:pt idx="55281">
                  <c:v>1.9348002970389E-3</c:v>
                </c:pt>
                <c:pt idx="55282">
                  <c:v>1.6391138126700599E-4</c:v>
                </c:pt>
                <c:pt idx="55283">
                  <c:v>3.47190960616505E-3</c:v>
                </c:pt>
                <c:pt idx="55284">
                  <c:v>2.3448616812419401E-2</c:v>
                </c:pt>
                <c:pt idx="55285">
                  <c:v>2.7634631163109898E-4</c:v>
                </c:pt>
                <c:pt idx="55286">
                  <c:v>2.3645709093914199E-6</c:v>
                </c:pt>
                <c:pt idx="55287">
                  <c:v>1.0583763306124701E-3</c:v>
                </c:pt>
                <c:pt idx="55288">
                  <c:v>1.7348601847898801E-2</c:v>
                </c:pt>
                <c:pt idx="55289">
                  <c:v>8.4257706584253396E-4</c:v>
                </c:pt>
                <c:pt idx="55290">
                  <c:v>1.2627591830140599E-2</c:v>
                </c:pt>
                <c:pt idx="55291">
                  <c:v>7.5555834129725199E-4</c:v>
                </c:pt>
                <c:pt idx="55292">
                  <c:v>7.7141290527219398E-4</c:v>
                </c:pt>
                <c:pt idx="55293">
                  <c:v>7.4444372382940494E-2</c:v>
                </c:pt>
                <c:pt idx="55294">
                  <c:v>2.0759916704652399E-2</c:v>
                </c:pt>
                <c:pt idx="55295">
                  <c:v>1.8061985565278899E-4</c:v>
                </c:pt>
                <c:pt idx="55296">
                  <c:v>8.1721686856052402E-4</c:v>
                </c:pt>
                <c:pt idx="55297">
                  <c:v>2.19471519310795E-2</c:v>
                </c:pt>
                <c:pt idx="55298">
                  <c:v>4.3920207649944497E-3</c:v>
                </c:pt>
                <c:pt idx="55299">
                  <c:v>2.4648990573948399E-6</c:v>
                </c:pt>
                <c:pt idx="55300">
                  <c:v>3.6323522964271001E-4</c:v>
                </c:pt>
                <c:pt idx="55301">
                  <c:v>2.49568199639345E-3</c:v>
                </c:pt>
                <c:pt idx="55302">
                  <c:v>9.4779676554386405E-2</c:v>
                </c:pt>
                <c:pt idx="55303">
                  <c:v>1.9778693070701399E-4</c:v>
                </c:pt>
                <c:pt idx="55304">
                  <c:v>9.5131197572678603E-5</c:v>
                </c:pt>
                <c:pt idx="55305">
                  <c:v>3.9261757359739897E-3</c:v>
                </c:pt>
                <c:pt idx="55306">
                  <c:v>8.4458199138671801E-7</c:v>
                </c:pt>
                <c:pt idx="55307">
                  <c:v>2.37903347888287E-4</c:v>
                </c:pt>
                <c:pt idx="55308">
                  <c:v>9.5580488748571897E-3</c:v>
                </c:pt>
                <c:pt idx="55309">
                  <c:v>1.7966396878952001E-4</c:v>
                </c:pt>
                <c:pt idx="55310">
                  <c:v>2.4134161325850899E-3</c:v>
                </c:pt>
                <c:pt idx="55311">
                  <c:v>0.120016317782419</c:v>
                </c:pt>
                <c:pt idx="55312">
                  <c:v>5.1295689399581297E-3</c:v>
                </c:pt>
                <c:pt idx="55313">
                  <c:v>2.37674319080817E-4</c:v>
                </c:pt>
                <c:pt idx="55314">
                  <c:v>9.55373445900591E-6</c:v>
                </c:pt>
                <c:pt idx="55315">
                  <c:v>2.3400434878344499E-3</c:v>
                </c:pt>
                <c:pt idx="55316">
                  <c:v>4.1521830268632102E-4</c:v>
                </c:pt>
                <c:pt idx="55317">
                  <c:v>1.7865077509935501E-6</c:v>
                </c:pt>
                <c:pt idx="55318">
                  <c:v>2.3303969373251199E-4</c:v>
                </c:pt>
                <c:pt idx="55319">
                  <c:v>4.7070194111315802E-4</c:v>
                </c:pt>
                <c:pt idx="55320">
                  <c:v>4.1993111074341601E-5</c:v>
                </c:pt>
                <c:pt idx="55321">
                  <c:v>4.0734389650042297E-3</c:v>
                </c:pt>
                <c:pt idx="55322">
                  <c:v>3.5617617026178199E-3</c:v>
                </c:pt>
                <c:pt idx="55323">
                  <c:v>1.21899899780333E-4</c:v>
                </c:pt>
                <c:pt idx="55324">
                  <c:v>4.6451693634068104E-6</c:v>
                </c:pt>
                <c:pt idx="55325">
                  <c:v>1.6057528813764801E-3</c:v>
                </c:pt>
                <c:pt idx="55326">
                  <c:v>8.2184292089051904E-5</c:v>
                </c:pt>
                <c:pt idx="55327">
                  <c:v>7.3113074747680796E-4</c:v>
                </c:pt>
                <c:pt idx="55328">
                  <c:v>8.8815246314087205E-5</c:v>
                </c:pt>
                <c:pt idx="55329">
                  <c:v>6.4548106193159302E-3</c:v>
                </c:pt>
                <c:pt idx="55330">
                  <c:v>6.1203896157886496E-3</c:v>
                </c:pt>
                <c:pt idx="55331">
                  <c:v>3.9965889930372103E-2</c:v>
                </c:pt>
                <c:pt idx="55332">
                  <c:v>3.2226597103881502E-4</c:v>
                </c:pt>
                <c:pt idx="55333">
                  <c:v>4.0701592893320802E-4</c:v>
                </c:pt>
                <c:pt idx="55334">
                  <c:v>9.4203870701514995E-4</c:v>
                </c:pt>
                <c:pt idx="55335">
                  <c:v>5.3239323742226298E-7</c:v>
                </c:pt>
                <c:pt idx="55336">
                  <c:v>3.2463740841557E-3</c:v>
                </c:pt>
                <c:pt idx="55337">
                  <c:v>6.9114831515559399E-5</c:v>
                </c:pt>
                <c:pt idx="55338">
                  <c:v>1.26953446547023E-6</c:v>
                </c:pt>
                <c:pt idx="55339">
                  <c:v>1.0932959491678901E-4</c:v>
                </c:pt>
                <c:pt idx="55340">
                  <c:v>2.0416561355903899E-4</c:v>
                </c:pt>
                <c:pt idx="55341">
                  <c:v>2.4543932327423801E-3</c:v>
                </c:pt>
                <c:pt idx="55342">
                  <c:v>2.8224084098043699E-3</c:v>
                </c:pt>
                <c:pt idx="55343">
                  <c:v>7.7310409655708696E-3</c:v>
                </c:pt>
                <c:pt idx="55344">
                  <c:v>4.2027196363177101E-4</c:v>
                </c:pt>
                <c:pt idx="55345">
                  <c:v>3.5336543345350102E-3</c:v>
                </c:pt>
                <c:pt idx="55346">
                  <c:v>4.40594892184748E-4</c:v>
                </c:pt>
                <c:pt idx="55347">
                  <c:v>2.3397606789280401E-4</c:v>
                </c:pt>
                <c:pt idx="55348">
                  <c:v>1.39609524750083E-2</c:v>
                </c:pt>
                <c:pt idx="55349">
                  <c:v>2.18563709347061E-3</c:v>
                </c:pt>
                <c:pt idx="55350">
                  <c:v>5.6301498134890098E-2</c:v>
                </c:pt>
                <c:pt idx="55351">
                  <c:v>1.0376794402718E-3</c:v>
                </c:pt>
                <c:pt idx="55352">
                  <c:v>1.9085733720212901E-3</c:v>
                </c:pt>
                <c:pt idx="55353">
                  <c:v>3.9363450986022903E-3</c:v>
                </c:pt>
                <c:pt idx="55354">
                  <c:v>3.5689852533760101E-3</c:v>
                </c:pt>
                <c:pt idx="55355">
                  <c:v>4.7321278885243999E-3</c:v>
                </c:pt>
                <c:pt idx="55356">
                  <c:v>9.65863187315034E-4</c:v>
                </c:pt>
                <c:pt idx="55357">
                  <c:v>3.4632624008517902E-2</c:v>
                </c:pt>
                <c:pt idx="55358">
                  <c:v>9.6707150255687396E-7</c:v>
                </c:pt>
                <c:pt idx="55359">
                  <c:v>3.66867437443504E-4</c:v>
                </c:pt>
                <c:pt idx="55360">
                  <c:v>1.86797608018621E-3</c:v>
                </c:pt>
                <c:pt idx="55361">
                  <c:v>1.77415975796147E-3</c:v>
                </c:pt>
                <c:pt idx="55362">
                  <c:v>5.80192991525909E-4</c:v>
                </c:pt>
                <c:pt idx="55363">
                  <c:v>1.9385517529208301E-4</c:v>
                </c:pt>
                <c:pt idx="55364">
                  <c:v>2.41038661336884E-4</c:v>
                </c:pt>
                <c:pt idx="55365">
                  <c:v>4.8932266760793599E-4</c:v>
                </c:pt>
                <c:pt idx="55366">
                  <c:v>4.9056335722871401E-2</c:v>
                </c:pt>
                <c:pt idx="55367">
                  <c:v>2.6741480590209901E-4</c:v>
                </c:pt>
                <c:pt idx="55368">
                  <c:v>3.84071372668021E-4</c:v>
                </c:pt>
                <c:pt idx="55369">
                  <c:v>1.20319035524751E-4</c:v>
                </c:pt>
                <c:pt idx="55370">
                  <c:v>1.08093338540813E-4</c:v>
                </c:pt>
                <c:pt idx="55371">
                  <c:v>6.7977713759969203E-7</c:v>
                </c:pt>
                <c:pt idx="55372">
                  <c:v>4.6833654828279704E-3</c:v>
                </c:pt>
                <c:pt idx="55373">
                  <c:v>1.68899301124344E-2</c:v>
                </c:pt>
                <c:pt idx="55374">
                  <c:v>3.40219967545652E-4</c:v>
                </c:pt>
                <c:pt idx="55375">
                  <c:v>1.8704124886504301E-4</c:v>
                </c:pt>
                <c:pt idx="55376">
                  <c:v>3.6992113722357101E-3</c:v>
                </c:pt>
                <c:pt idx="55377">
                  <c:v>3.3231688695918998E-3</c:v>
                </c:pt>
                <c:pt idx="55378">
                  <c:v>1.31508861324638E-3</c:v>
                </c:pt>
                <c:pt idx="55379">
                  <c:v>1.83596794155022E-4</c:v>
                </c:pt>
                <c:pt idx="55380">
                  <c:v>2.1857729346864399E-6</c:v>
                </c:pt>
                <c:pt idx="55381">
                  <c:v>2.13169977911769E-3</c:v>
                </c:pt>
                <c:pt idx="55382">
                  <c:v>2.58414948903365E-4</c:v>
                </c:pt>
                <c:pt idx="55383">
                  <c:v>2.8441477158849902E-3</c:v>
                </c:pt>
                <c:pt idx="55384">
                  <c:v>2.6984171653896298E-5</c:v>
                </c:pt>
                <c:pt idx="55385">
                  <c:v>2.79022614874499E-4</c:v>
                </c:pt>
                <c:pt idx="55386">
                  <c:v>1.7128812488144399E-4</c:v>
                </c:pt>
                <c:pt idx="55387">
                  <c:v>2.5010206730113497E-4</c:v>
                </c:pt>
                <c:pt idx="55388">
                  <c:v>7.3352882480743297E-4</c:v>
                </c:pt>
                <c:pt idx="55389">
                  <c:v>5.2307692362545096E-3</c:v>
                </c:pt>
                <c:pt idx="55390">
                  <c:v>1.8810922178298502E-2</c:v>
                </c:pt>
                <c:pt idx="55391">
                  <c:v>1.05088676360739E-3</c:v>
                </c:pt>
                <c:pt idx="55392">
                  <c:v>8.9417691326241899E-3</c:v>
                </c:pt>
                <c:pt idx="55393">
                  <c:v>3.2598151587878198E-3</c:v>
                </c:pt>
                <c:pt idx="55394">
                  <c:v>1.5570592687323801E-3</c:v>
                </c:pt>
                <c:pt idx="55395">
                  <c:v>9.5351378598523603E-3</c:v>
                </c:pt>
                <c:pt idx="55396">
                  <c:v>0.23675389776646999</c:v>
                </c:pt>
                <c:pt idx="55397">
                  <c:v>2.9136495630284102E-6</c:v>
                </c:pt>
                <c:pt idx="55398">
                  <c:v>2.5474434154249201E-2</c:v>
                </c:pt>
                <c:pt idx="55399">
                  <c:v>4.3515790043909403E-3</c:v>
                </c:pt>
                <c:pt idx="55400">
                  <c:v>1.8850722537811299E-2</c:v>
                </c:pt>
                <c:pt idx="55401">
                  <c:v>2.42249496198441E-4</c:v>
                </c:pt>
                <c:pt idx="55402">
                  <c:v>4.46400530199886E-3</c:v>
                </c:pt>
                <c:pt idx="55403">
                  <c:v>1.26373097187514E-2</c:v>
                </c:pt>
                <c:pt idx="55404">
                  <c:v>1.7270691561217401E-4</c:v>
                </c:pt>
                <c:pt idx="55405">
                  <c:v>2.32866786769204E-2</c:v>
                </c:pt>
                <c:pt idx="55406">
                  <c:v>3.8560761544459597E-5</c:v>
                </c:pt>
                <c:pt idx="55407">
                  <c:v>3.9990087858764102E-2</c:v>
                </c:pt>
                <c:pt idx="55408">
                  <c:v>2.1405329090531402E-3</c:v>
                </c:pt>
                <c:pt idx="55409">
                  <c:v>6.3444368977712902E-4</c:v>
                </c:pt>
                <c:pt idx="55410">
                  <c:v>5.5399100734649896E-3</c:v>
                </c:pt>
                <c:pt idx="55411">
                  <c:v>1.1786853033010399E-6</c:v>
                </c:pt>
                <c:pt idx="55412">
                  <c:v>9.3731760119529796E-6</c:v>
                </c:pt>
                <c:pt idx="55413">
                  <c:v>3.4576978849853302E-4</c:v>
                </c:pt>
                <c:pt idx="55414">
                  <c:v>1.0424733159997699E-3</c:v>
                </c:pt>
                <c:pt idx="55415">
                  <c:v>3.2759009385353702E-6</c:v>
                </c:pt>
                <c:pt idx="55416">
                  <c:v>5.2946577352438303E-6</c:v>
                </c:pt>
                <c:pt idx="55417">
                  <c:v>7.9544569256291407E-6</c:v>
                </c:pt>
                <c:pt idx="55418">
                  <c:v>1.19796559640913E-5</c:v>
                </c:pt>
                <c:pt idx="55419">
                  <c:v>4.2674799633153903E-4</c:v>
                </c:pt>
                <c:pt idx="55420">
                  <c:v>1.0482477757975E-3</c:v>
                </c:pt>
                <c:pt idx="55421">
                  <c:v>2.7708775723076802E-4</c:v>
                </c:pt>
                <c:pt idx="55422">
                  <c:v>1.5485043795723899E-4</c:v>
                </c:pt>
                <c:pt idx="55423">
                  <c:v>2.1729137424117401E-4</c:v>
                </c:pt>
                <c:pt idx="55424">
                  <c:v>1.50276396010782E-5</c:v>
                </c:pt>
                <c:pt idx="55425">
                  <c:v>4.8377656089215303E-3</c:v>
                </c:pt>
                <c:pt idx="55426">
                  <c:v>5.2918160168015295E-4</c:v>
                </c:pt>
                <c:pt idx="55427">
                  <c:v>6.1459404631958401E-4</c:v>
                </c:pt>
                <c:pt idx="55428">
                  <c:v>3.3665193454712498E-3</c:v>
                </c:pt>
                <c:pt idx="55429">
                  <c:v>0.275180824785623</c:v>
                </c:pt>
                <c:pt idx="55430">
                  <c:v>3.5750875037559499E-2</c:v>
                </c:pt>
                <c:pt idx="55431">
                  <c:v>4.5987912608021602E-5</c:v>
                </c:pt>
                <c:pt idx="55432">
                  <c:v>1.88676380990241E-2</c:v>
                </c:pt>
                <c:pt idx="55433">
                  <c:v>3.9371428792829598E-4</c:v>
                </c:pt>
                <c:pt idx="55434">
                  <c:v>4.3617619376145897E-3</c:v>
                </c:pt>
                <c:pt idx="55435">
                  <c:v>1.67446637563722E-4</c:v>
                </c:pt>
                <c:pt idx="55436">
                  <c:v>5.1122739862710497E-3</c:v>
                </c:pt>
                <c:pt idx="55437">
                  <c:v>5.4893544838941399E-4</c:v>
                </c:pt>
                <c:pt idx="55438">
                  <c:v>2.9940555721083898E-4</c:v>
                </c:pt>
                <c:pt idx="55439">
                  <c:v>2.2246069151719101E-4</c:v>
                </c:pt>
                <c:pt idx="55440">
                  <c:v>1.0641559400774E-3</c:v>
                </c:pt>
                <c:pt idx="55441">
                  <c:v>3.02583246748911E-4</c:v>
                </c:pt>
                <c:pt idx="55442">
                  <c:v>9.0303350662373995E-5</c:v>
                </c:pt>
                <c:pt idx="55443">
                  <c:v>8.5290746272564406E-3</c:v>
                </c:pt>
                <c:pt idx="55444">
                  <c:v>1.2859361306439101E-4</c:v>
                </c:pt>
                <c:pt idx="55445">
                  <c:v>5.3020590037453103E-2</c:v>
                </c:pt>
                <c:pt idx="55446">
                  <c:v>2.9641258982348798E-4</c:v>
                </c:pt>
                <c:pt idx="55447">
                  <c:v>1.55860897360976E-3</c:v>
                </c:pt>
                <c:pt idx="55448">
                  <c:v>3.5149748398488403E-5</c:v>
                </c:pt>
                <c:pt idx="55449">
                  <c:v>1.5485183462069E-6</c:v>
                </c:pt>
                <c:pt idx="55450">
                  <c:v>3.1474747216270103E-2</c:v>
                </c:pt>
                <c:pt idx="55451">
                  <c:v>1.3716645400604801E-2</c:v>
                </c:pt>
                <c:pt idx="55452">
                  <c:v>5.0325989168295101E-5</c:v>
                </c:pt>
                <c:pt idx="55453">
                  <c:v>3.80082728359072E-3</c:v>
                </c:pt>
                <c:pt idx="55454">
                  <c:v>9.0670072590100405E-5</c:v>
                </c:pt>
                <c:pt idx="55455">
                  <c:v>4.4049174545179801E-3</c:v>
                </c:pt>
                <c:pt idx="55456">
                  <c:v>4.4111919160730301E-4</c:v>
                </c:pt>
                <c:pt idx="55457">
                  <c:v>2.6447166100537199E-3</c:v>
                </c:pt>
                <c:pt idx="55458">
                  <c:v>3.5186631325720202E-3</c:v>
                </c:pt>
                <c:pt idx="55459">
                  <c:v>2.6999020420423298E-3</c:v>
                </c:pt>
                <c:pt idx="55460">
                  <c:v>4.49030939629974E-3</c:v>
                </c:pt>
                <c:pt idx="55461">
                  <c:v>1.3058426783649701E-3</c:v>
                </c:pt>
                <c:pt idx="55462">
                  <c:v>2.26159922643559E-2</c:v>
                </c:pt>
                <c:pt idx="55463">
                  <c:v>9.9969792422762108E-3</c:v>
                </c:pt>
                <c:pt idx="55464">
                  <c:v>1.87379585770602E-4</c:v>
                </c:pt>
                <c:pt idx="55465">
                  <c:v>1.03528890484571E-4</c:v>
                </c:pt>
                <c:pt idx="55466">
                  <c:v>1.8824008110215901E-4</c:v>
                </c:pt>
                <c:pt idx="55467">
                  <c:v>1.23103644395522E-4</c:v>
                </c:pt>
                <c:pt idx="55468">
                  <c:v>3.0312518484300202E-4</c:v>
                </c:pt>
                <c:pt idx="55469">
                  <c:v>1.9846223837912099E-4</c:v>
                </c:pt>
                <c:pt idx="55470">
                  <c:v>1.8273438695177099E-3</c:v>
                </c:pt>
                <c:pt idx="55471">
                  <c:v>2.2853549912991801E-2</c:v>
                </c:pt>
                <c:pt idx="55472">
                  <c:v>4.5638129417994397E-4</c:v>
                </c:pt>
                <c:pt idx="55473">
                  <c:v>1.54833702360761E-4</c:v>
                </c:pt>
                <c:pt idx="55474">
                  <c:v>1.5536924256781899E-3</c:v>
                </c:pt>
                <c:pt idx="55475">
                  <c:v>4.00592468255927E-6</c:v>
                </c:pt>
                <c:pt idx="55476">
                  <c:v>3.6036378567860702E-4</c:v>
                </c:pt>
                <c:pt idx="55477">
                  <c:v>2.5759536596040798E-4</c:v>
                </c:pt>
                <c:pt idx="55478">
                  <c:v>2.2995141415961999E-6</c:v>
                </c:pt>
                <c:pt idx="55479">
                  <c:v>2.1888126853104599E-3</c:v>
                </c:pt>
                <c:pt idx="55480">
                  <c:v>4.8291912951443599E-5</c:v>
                </c:pt>
                <c:pt idx="55481">
                  <c:v>8.5300167529784296E-2</c:v>
                </c:pt>
                <c:pt idx="55482">
                  <c:v>1.51740500276387E-3</c:v>
                </c:pt>
                <c:pt idx="55483">
                  <c:v>3.6187891096484598E-4</c:v>
                </c:pt>
                <c:pt idx="55484">
                  <c:v>4.8168639349124298E-3</c:v>
                </c:pt>
                <c:pt idx="55485">
                  <c:v>2.81684532308629E-3</c:v>
                </c:pt>
                <c:pt idx="55486">
                  <c:v>6.7970518699132299E-5</c:v>
                </c:pt>
                <c:pt idx="55487">
                  <c:v>5.1527498440631101E-3</c:v>
                </c:pt>
                <c:pt idx="55488">
                  <c:v>1.1850557839156999E-3</c:v>
                </c:pt>
                <c:pt idx="55489">
                  <c:v>3.3585969688845201E-3</c:v>
                </c:pt>
                <c:pt idx="55490">
                  <c:v>2.2623417411805299E-3</c:v>
                </c:pt>
                <c:pt idx="55491">
                  <c:v>3.1871252990881699E-2</c:v>
                </c:pt>
                <c:pt idx="55492">
                  <c:v>1.0316834495700999E-3</c:v>
                </c:pt>
                <c:pt idx="55493">
                  <c:v>1.01010169837214E-4</c:v>
                </c:pt>
                <c:pt idx="55494">
                  <c:v>9.50962554138433E-5</c:v>
                </c:pt>
                <c:pt idx="55495">
                  <c:v>3.0143095145675202E-6</c:v>
                </c:pt>
                <c:pt idx="55496">
                  <c:v>7.1911399389428102E-2</c:v>
                </c:pt>
                <c:pt idx="55497">
                  <c:v>3.0713766880085602E-2</c:v>
                </c:pt>
                <c:pt idx="55498">
                  <c:v>1.8637750305560599E-2</c:v>
                </c:pt>
                <c:pt idx="55499">
                  <c:v>2.7463192164727101E-6</c:v>
                </c:pt>
                <c:pt idx="55500">
                  <c:v>7.4466504471797899E-7</c:v>
                </c:pt>
                <c:pt idx="55501">
                  <c:v>1.68773787909304E-3</c:v>
                </c:pt>
                <c:pt idx="55502">
                  <c:v>7.61166512088185E-7</c:v>
                </c:pt>
                <c:pt idx="55503">
                  <c:v>5.2758050235030801E-2</c:v>
                </c:pt>
                <c:pt idx="55504">
                  <c:v>2.7839386274074499E-4</c:v>
                </c:pt>
                <c:pt idx="55505">
                  <c:v>1.61532925444954E-2</c:v>
                </c:pt>
                <c:pt idx="55506">
                  <c:v>3.9746079836412498E-3</c:v>
                </c:pt>
                <c:pt idx="55507">
                  <c:v>4.1449962193026502E-4</c:v>
                </c:pt>
                <c:pt idx="55508">
                  <c:v>2.0102682593487299E-3</c:v>
                </c:pt>
                <c:pt idx="55509">
                  <c:v>1.47426322473208E-2</c:v>
                </c:pt>
                <c:pt idx="55510">
                  <c:v>7.54875600926482E-3</c:v>
                </c:pt>
                <c:pt idx="55511">
                  <c:v>1.7577175909512101E-4</c:v>
                </c:pt>
                <c:pt idx="55512">
                  <c:v>2.49507803355673E-4</c:v>
                </c:pt>
                <c:pt idx="55513">
                  <c:v>0.17419166611697001</c:v>
                </c:pt>
                <c:pt idx="55514">
                  <c:v>1.23677781830133E-3</c:v>
                </c:pt>
                <c:pt idx="55515">
                  <c:v>1.06545113464195E-3</c:v>
                </c:pt>
                <c:pt idx="55516">
                  <c:v>1.17665139593152E-5</c:v>
                </c:pt>
                <c:pt idx="55517">
                  <c:v>4.9721396336896602E-4</c:v>
                </c:pt>
                <c:pt idx="55518">
                  <c:v>6.4563839911965803E-4</c:v>
                </c:pt>
                <c:pt idx="55519">
                  <c:v>0.108950643935948</c:v>
                </c:pt>
                <c:pt idx="55520">
                  <c:v>5.9364376209466204E-4</c:v>
                </c:pt>
                <c:pt idx="55521">
                  <c:v>2.0604247259561302E-3</c:v>
                </c:pt>
                <c:pt idx="55522">
                  <c:v>1.2482406051811799E-4</c:v>
                </c:pt>
                <c:pt idx="55523">
                  <c:v>4.4342925769178998E-5</c:v>
                </c:pt>
                <c:pt idx="55524">
                  <c:v>4.4179725843003699E-7</c:v>
                </c:pt>
                <c:pt idx="55525">
                  <c:v>2.4449735958775499E-5</c:v>
                </c:pt>
                <c:pt idx="55526">
                  <c:v>2.1332367794958801E-4</c:v>
                </c:pt>
                <c:pt idx="55527">
                  <c:v>3.3887295681160798E-3</c:v>
                </c:pt>
                <c:pt idx="55528">
                  <c:v>2.9632908467190498E-3</c:v>
                </c:pt>
                <c:pt idx="55529">
                  <c:v>1.8664095188512E-4</c:v>
                </c:pt>
                <c:pt idx="55530">
                  <c:v>1.1696630611306901E-4</c:v>
                </c:pt>
                <c:pt idx="55531">
                  <c:v>0.21579362843160199</c:v>
                </c:pt>
                <c:pt idx="55532">
                  <c:v>3.0180557379111701E-6</c:v>
                </c:pt>
                <c:pt idx="55533">
                  <c:v>9.0413823149221404E-4</c:v>
                </c:pt>
                <c:pt idx="55534">
                  <c:v>8.4264016709915193E-3</c:v>
                </c:pt>
                <c:pt idx="55535">
                  <c:v>6.3782395355196605E-4</c:v>
                </c:pt>
                <c:pt idx="55536">
                  <c:v>3.8281284126406401E-3</c:v>
                </c:pt>
                <c:pt idx="55537">
                  <c:v>3.2906790568850798E-2</c:v>
                </c:pt>
                <c:pt idx="55538">
                  <c:v>7.3065850608669001E-3</c:v>
                </c:pt>
                <c:pt idx="55539">
                  <c:v>3.2875315912712E-4</c:v>
                </c:pt>
                <c:pt idx="55540">
                  <c:v>9.1405719527538703E-4</c:v>
                </c:pt>
                <c:pt idx="55541">
                  <c:v>2.2352141319837399E-2</c:v>
                </c:pt>
                <c:pt idx="55542">
                  <c:v>1.0046153680959701E-3</c:v>
                </c:pt>
                <c:pt idx="55543">
                  <c:v>3.31922495272055E-6</c:v>
                </c:pt>
                <c:pt idx="55544">
                  <c:v>3.4299026985243302E-5</c:v>
                </c:pt>
                <c:pt idx="55545">
                  <c:v>1.86288253683E-5</c:v>
                </c:pt>
                <c:pt idx="55546">
                  <c:v>1.74608631035759E-4</c:v>
                </c:pt>
                <c:pt idx="55547">
                  <c:v>8.6933613726839096E-2</c:v>
                </c:pt>
                <c:pt idx="55548">
                  <c:v>6.3457667994335398E-4</c:v>
                </c:pt>
                <c:pt idx="55549">
                  <c:v>3.5620000033479598E-4</c:v>
                </c:pt>
                <c:pt idx="55550">
                  <c:v>1.5719964437058099E-3</c:v>
                </c:pt>
                <c:pt idx="55551">
                  <c:v>1.30983368568148E-3</c:v>
                </c:pt>
                <c:pt idx="55552">
                  <c:v>2.7307356560868499E-5</c:v>
                </c:pt>
                <c:pt idx="55553">
                  <c:v>7.7984334159725797E-4</c:v>
                </c:pt>
                <c:pt idx="55554">
                  <c:v>3.1724696912228099E-4</c:v>
                </c:pt>
                <c:pt idx="55555">
                  <c:v>4.5254085527766899E-2</c:v>
                </c:pt>
                <c:pt idx="55556">
                  <c:v>3.2009434506307402E-2</c:v>
                </c:pt>
                <c:pt idx="55557">
                  <c:v>8.1225335283405704E-3</c:v>
                </c:pt>
                <c:pt idx="55558">
                  <c:v>4.0853643928130299E-4</c:v>
                </c:pt>
                <c:pt idx="55559">
                  <c:v>4.5156626048305698E-5</c:v>
                </c:pt>
                <c:pt idx="55560">
                  <c:v>1.5660464860240699E-4</c:v>
                </c:pt>
                <c:pt idx="55561">
                  <c:v>6.00596063471826E-4</c:v>
                </c:pt>
                <c:pt idx="55562">
                  <c:v>1.31138895835779E-4</c:v>
                </c:pt>
                <c:pt idx="55563">
                  <c:v>1.0691178785288201E-3</c:v>
                </c:pt>
                <c:pt idx="55564">
                  <c:v>5.5927247969771502E-4</c:v>
                </c:pt>
                <c:pt idx="55565">
                  <c:v>2.0075314611968199E-2</c:v>
                </c:pt>
                <c:pt idx="55566">
                  <c:v>6.5885562806184805E-4</c:v>
                </c:pt>
                <c:pt idx="55567">
                  <c:v>5.4971973833079202E-6</c:v>
                </c:pt>
                <c:pt idx="55568">
                  <c:v>1.41335489298081E-4</c:v>
                </c:pt>
                <c:pt idx="55569">
                  <c:v>1.3252237694239599E-4</c:v>
                </c:pt>
                <c:pt idx="55570">
                  <c:v>1.2785674154663001E-4</c:v>
                </c:pt>
                <c:pt idx="55571">
                  <c:v>1.2803853051924E-4</c:v>
                </c:pt>
                <c:pt idx="55572">
                  <c:v>7.98543402931083E-4</c:v>
                </c:pt>
                <c:pt idx="55573">
                  <c:v>3.0637015296200302E-4</c:v>
                </c:pt>
                <c:pt idx="55574">
                  <c:v>5.4253554637446795E-7</c:v>
                </c:pt>
                <c:pt idx="55575">
                  <c:v>2.2573801796254599E-4</c:v>
                </c:pt>
                <c:pt idx="55576">
                  <c:v>3.4978436165459298E-3</c:v>
                </c:pt>
                <c:pt idx="55577">
                  <c:v>3.4976071357743099E-4</c:v>
                </c:pt>
                <c:pt idx="55578">
                  <c:v>1.28119140978675E-3</c:v>
                </c:pt>
                <c:pt idx="55579">
                  <c:v>6.6444899229912398E-3</c:v>
                </c:pt>
                <c:pt idx="55580">
                  <c:v>1.25045461873828E-3</c:v>
                </c:pt>
                <c:pt idx="55581">
                  <c:v>2.4352479941512802E-2</c:v>
                </c:pt>
                <c:pt idx="55582">
                  <c:v>9.1931448902098402E-3</c:v>
                </c:pt>
                <c:pt idx="55583">
                  <c:v>1.74230655354701E-6</c:v>
                </c:pt>
                <c:pt idx="55584">
                  <c:v>9.9054396022481696E-4</c:v>
                </c:pt>
                <c:pt idx="55585">
                  <c:v>3.9990068936080302E-5</c:v>
                </c:pt>
                <c:pt idx="55586">
                  <c:v>2.9908924490312998E-2</c:v>
                </c:pt>
                <c:pt idx="55587">
                  <c:v>6.2380739835121105E-4</c:v>
                </c:pt>
                <c:pt idx="55588">
                  <c:v>4.7376508979565203E-3</c:v>
                </c:pt>
                <c:pt idx="55589">
                  <c:v>7.4109484398438304E-5</c:v>
                </c:pt>
                <c:pt idx="55590">
                  <c:v>1.7204324311193499E-4</c:v>
                </c:pt>
                <c:pt idx="55591">
                  <c:v>2.5101752163005299E-3</c:v>
                </c:pt>
                <c:pt idx="55592">
                  <c:v>8.4493228658344595E-4</c:v>
                </c:pt>
                <c:pt idx="55593">
                  <c:v>3.1815700496236098E-3</c:v>
                </c:pt>
                <c:pt idx="55594">
                  <c:v>4.5900888752241701E-7</c:v>
                </c:pt>
                <c:pt idx="55595">
                  <c:v>2.8062438924306599E-4</c:v>
                </c:pt>
                <c:pt idx="55596">
                  <c:v>5.5999996613130696E-7</c:v>
                </c:pt>
                <c:pt idx="55597">
                  <c:v>5.4631917832636498E-5</c:v>
                </c:pt>
                <c:pt idx="55598">
                  <c:v>1.58078459349102E-4</c:v>
                </c:pt>
                <c:pt idx="55599">
                  <c:v>4.0571928985421601E-4</c:v>
                </c:pt>
                <c:pt idx="55600">
                  <c:v>1.5733499026275799E-4</c:v>
                </c:pt>
                <c:pt idx="55601">
                  <c:v>3.5010391353664301E-6</c:v>
                </c:pt>
                <c:pt idx="55602">
                  <c:v>8.6821840275266805E-4</c:v>
                </c:pt>
                <c:pt idx="55603">
                  <c:v>6.5874685832421702E-4</c:v>
                </c:pt>
                <c:pt idx="55604">
                  <c:v>3.6186709518316999E-5</c:v>
                </c:pt>
                <c:pt idx="55605">
                  <c:v>3.8202989194629398E-5</c:v>
                </c:pt>
                <c:pt idx="55606">
                  <c:v>1.9455429622421199E-3</c:v>
                </c:pt>
                <c:pt idx="55607">
                  <c:v>3.0410566720197302E-4</c:v>
                </c:pt>
                <c:pt idx="55608">
                  <c:v>1.2936200679551299E-3</c:v>
                </c:pt>
                <c:pt idx="55609">
                  <c:v>1.3115116475052999E-6</c:v>
                </c:pt>
                <c:pt idx="55610">
                  <c:v>5.6126858464569003E-3</c:v>
                </c:pt>
                <c:pt idx="55611">
                  <c:v>1.31951617616962E-2</c:v>
                </c:pt>
                <c:pt idx="55612">
                  <c:v>4.1572312683966399E-3</c:v>
                </c:pt>
                <c:pt idx="55613">
                  <c:v>5.7966824435435997E-4</c:v>
                </c:pt>
                <c:pt idx="55614">
                  <c:v>6.2396790841339504E-3</c:v>
                </c:pt>
                <c:pt idx="55615">
                  <c:v>7.0692662822556605E-4</c:v>
                </c:pt>
                <c:pt idx="55616">
                  <c:v>1.91612754472642E-2</c:v>
                </c:pt>
                <c:pt idx="55617">
                  <c:v>2.8885185161122702E-3</c:v>
                </c:pt>
                <c:pt idx="55618">
                  <c:v>4.2889031086258403E-3</c:v>
                </c:pt>
                <c:pt idx="55619">
                  <c:v>1.7626779155493499E-2</c:v>
                </c:pt>
                <c:pt idx="55620">
                  <c:v>6.9740907760607197E-3</c:v>
                </c:pt>
                <c:pt idx="55621">
                  <c:v>1.8788434622358199E-6</c:v>
                </c:pt>
                <c:pt idx="55622">
                  <c:v>1.4702431443788499E-2</c:v>
                </c:pt>
                <c:pt idx="55623">
                  <c:v>2.6337850311796699E-2</c:v>
                </c:pt>
                <c:pt idx="55624">
                  <c:v>4.6799770288110699E-3</c:v>
                </c:pt>
                <c:pt idx="55625">
                  <c:v>6.9356082767304801E-5</c:v>
                </c:pt>
                <c:pt idx="55626">
                  <c:v>6.1654060237192998E-2</c:v>
                </c:pt>
                <c:pt idx="55627">
                  <c:v>8.7152838374189104E-5</c:v>
                </c:pt>
                <c:pt idx="55628">
                  <c:v>5.1792624797891403E-3</c:v>
                </c:pt>
                <c:pt idx="55629">
                  <c:v>3.44114575625799E-5</c:v>
                </c:pt>
                <c:pt idx="55630">
                  <c:v>1.7799730859313901E-3</c:v>
                </c:pt>
                <c:pt idx="55631">
                  <c:v>3.36430488313855E-3</c:v>
                </c:pt>
                <c:pt idx="55632">
                  <c:v>1.452565474439E-2</c:v>
                </c:pt>
                <c:pt idx="55633">
                  <c:v>2.62284712657382E-4</c:v>
                </c:pt>
                <c:pt idx="55634">
                  <c:v>1.09997767772861E-6</c:v>
                </c:pt>
                <c:pt idx="55635">
                  <c:v>1.14659062314007E-4</c:v>
                </c:pt>
                <c:pt idx="55636">
                  <c:v>5.6630861124944804E-4</c:v>
                </c:pt>
                <c:pt idx="55637">
                  <c:v>1.9980710751216801E-4</c:v>
                </c:pt>
                <c:pt idx="55638">
                  <c:v>7.5978908936111906E-5</c:v>
                </c:pt>
                <c:pt idx="55639">
                  <c:v>2.9265196336118401E-4</c:v>
                </c:pt>
                <c:pt idx="55640">
                  <c:v>8.0974358433116096E-4</c:v>
                </c:pt>
                <c:pt idx="55641">
                  <c:v>1.21589913859181E-4</c:v>
                </c:pt>
                <c:pt idx="55642">
                  <c:v>7.72507307473953E-5</c:v>
                </c:pt>
                <c:pt idx="55643">
                  <c:v>1.13652663306264E-3</c:v>
                </c:pt>
                <c:pt idx="55644">
                  <c:v>3.5811152048148802E-7</c:v>
                </c:pt>
                <c:pt idx="55645">
                  <c:v>5.9721567101395903E-4</c:v>
                </c:pt>
                <c:pt idx="55646">
                  <c:v>1.9911890726734801E-3</c:v>
                </c:pt>
                <c:pt idx="55647">
                  <c:v>1.8721258995793799E-4</c:v>
                </c:pt>
                <c:pt idx="55648">
                  <c:v>7.68552279208113E-3</c:v>
                </c:pt>
                <c:pt idx="55649">
                  <c:v>5.4953730051435501E-2</c:v>
                </c:pt>
                <c:pt idx="55650">
                  <c:v>3.3409247823015598E-3</c:v>
                </c:pt>
                <c:pt idx="55651">
                  <c:v>4.0406796415577402E-3</c:v>
                </c:pt>
                <c:pt idx="55652">
                  <c:v>6.3090822318971604E-5</c:v>
                </c:pt>
                <c:pt idx="55653">
                  <c:v>7.5753353410482998E-5</c:v>
                </c:pt>
                <c:pt idx="55654">
                  <c:v>1.3665141765847901E-4</c:v>
                </c:pt>
                <c:pt idx="55655">
                  <c:v>3.5904123402194803E-4</c:v>
                </c:pt>
                <c:pt idx="55656">
                  <c:v>7.7511540029320302E-3</c:v>
                </c:pt>
                <c:pt idx="55657">
                  <c:v>4.7511520683308503E-3</c:v>
                </c:pt>
                <c:pt idx="55658">
                  <c:v>4.7876520587666899E-4</c:v>
                </c:pt>
                <c:pt idx="55659">
                  <c:v>3.1656400737166201E-4</c:v>
                </c:pt>
                <c:pt idx="55660">
                  <c:v>4.6130348109719001E-4</c:v>
                </c:pt>
                <c:pt idx="55661">
                  <c:v>1.9253238801522699E-3</c:v>
                </c:pt>
                <c:pt idx="55662">
                  <c:v>2.7143271592956802E-4</c:v>
                </c:pt>
                <c:pt idx="55663">
                  <c:v>2.48288441414735E-3</c:v>
                </c:pt>
                <c:pt idx="55664">
                  <c:v>3.0724290671954001E-3</c:v>
                </c:pt>
                <c:pt idx="55665">
                  <c:v>3.8867831907488798E-3</c:v>
                </c:pt>
                <c:pt idx="55666">
                  <c:v>2.4661141830518698E-3</c:v>
                </c:pt>
                <c:pt idx="55667">
                  <c:v>4.5585240376291702E-3</c:v>
                </c:pt>
                <c:pt idx="55668">
                  <c:v>2.6370789722848998E-4</c:v>
                </c:pt>
                <c:pt idx="55669">
                  <c:v>1.7568099426862799E-2</c:v>
                </c:pt>
                <c:pt idx="55670">
                  <c:v>3.3031038952352802E-4</c:v>
                </c:pt>
                <c:pt idx="55671">
                  <c:v>5.6491974797538702E-6</c:v>
                </c:pt>
                <c:pt idx="55672">
                  <c:v>1.39343208950603E-3</c:v>
                </c:pt>
                <c:pt idx="55673">
                  <c:v>3.3663081541800702E-4</c:v>
                </c:pt>
                <c:pt idx="55674">
                  <c:v>1.3830659985223001E-2</c:v>
                </c:pt>
                <c:pt idx="55675">
                  <c:v>5.5026222234838697E-5</c:v>
                </c:pt>
                <c:pt idx="55676">
                  <c:v>1.3856879743387999E-4</c:v>
                </c:pt>
                <c:pt idx="55677">
                  <c:v>4.2069437328677E-3</c:v>
                </c:pt>
                <c:pt idx="55678">
                  <c:v>3.7921676138372401E-5</c:v>
                </c:pt>
                <c:pt idx="55679">
                  <c:v>2.1971339613643401E-3</c:v>
                </c:pt>
                <c:pt idx="55680">
                  <c:v>3.6652998257099599E-3</c:v>
                </c:pt>
                <c:pt idx="55681">
                  <c:v>2.29339001973339E-3</c:v>
                </c:pt>
                <c:pt idx="55682">
                  <c:v>2.4129950390299202E-3</c:v>
                </c:pt>
                <c:pt idx="55683">
                  <c:v>4.7722073107955898E-2</c:v>
                </c:pt>
                <c:pt idx="55684">
                  <c:v>1.6152879628425899E-4</c:v>
                </c:pt>
                <c:pt idx="55685">
                  <c:v>3.3660830913944201E-2</c:v>
                </c:pt>
                <c:pt idx="55686">
                  <c:v>3.19548471134431E-7</c:v>
                </c:pt>
                <c:pt idx="55687">
                  <c:v>5.2435668112776903E-5</c:v>
                </c:pt>
                <c:pt idx="55688">
                  <c:v>7.1398466859793198E-4</c:v>
                </c:pt>
                <c:pt idx="55689">
                  <c:v>1.1118521548263E-3</c:v>
                </c:pt>
                <c:pt idx="55690">
                  <c:v>1.11561453770229E-4</c:v>
                </c:pt>
                <c:pt idx="55691">
                  <c:v>3.95693439099947E-5</c:v>
                </c:pt>
                <c:pt idx="55692">
                  <c:v>1.2522464305397001E-3</c:v>
                </c:pt>
                <c:pt idx="55693">
                  <c:v>2.8098579352522901E-4</c:v>
                </c:pt>
                <c:pt idx="55694">
                  <c:v>3.6648251643430101E-3</c:v>
                </c:pt>
                <c:pt idx="55695">
                  <c:v>2.9556952110801001E-2</c:v>
                </c:pt>
                <c:pt idx="55696">
                  <c:v>2.29030135168686E-2</c:v>
                </c:pt>
                <c:pt idx="55697">
                  <c:v>3.77276838675627E-2</c:v>
                </c:pt>
                <c:pt idx="55698">
                  <c:v>1.9002936259470799E-3</c:v>
                </c:pt>
                <c:pt idx="55699">
                  <c:v>4.5130766576309599E-4</c:v>
                </c:pt>
                <c:pt idx="55700">
                  <c:v>9.0717974690150794E-5</c:v>
                </c:pt>
                <c:pt idx="55701">
                  <c:v>5.7350287462272503E-5</c:v>
                </c:pt>
                <c:pt idx="55702">
                  <c:v>3.6013501723058901E-2</c:v>
                </c:pt>
                <c:pt idx="55703">
                  <c:v>9.5438041615440901E-4</c:v>
                </c:pt>
                <c:pt idx="55704">
                  <c:v>1.7604782963645299E-4</c:v>
                </c:pt>
                <c:pt idx="55705">
                  <c:v>3.9915734486610701E-3</c:v>
                </c:pt>
                <c:pt idx="55706">
                  <c:v>2.6673986749912101E-2</c:v>
                </c:pt>
                <c:pt idx="55707">
                  <c:v>1.79386305415008E-6</c:v>
                </c:pt>
                <c:pt idx="55708">
                  <c:v>9.7654957896488195E-4</c:v>
                </c:pt>
                <c:pt idx="55709">
                  <c:v>3.9531714859329198E-4</c:v>
                </c:pt>
                <c:pt idx="55710">
                  <c:v>3.0360847367316998E-7</c:v>
                </c:pt>
                <c:pt idx="55711">
                  <c:v>1.4662672346161501E-4</c:v>
                </c:pt>
                <c:pt idx="55712">
                  <c:v>2.5431556039268199E-4</c:v>
                </c:pt>
                <c:pt idx="55713">
                  <c:v>4.6846001000493403E-4</c:v>
                </c:pt>
                <c:pt idx="55714">
                  <c:v>6.96442165816215E-7</c:v>
                </c:pt>
                <c:pt idx="55715">
                  <c:v>1.0617603026439101E-2</c:v>
                </c:pt>
                <c:pt idx="55716">
                  <c:v>8.79398873938636E-7</c:v>
                </c:pt>
                <c:pt idx="55717">
                  <c:v>3.0895984518833001E-3</c:v>
                </c:pt>
                <c:pt idx="55718">
                  <c:v>3.3488044751365902E-3</c:v>
                </c:pt>
                <c:pt idx="55719">
                  <c:v>3.3870993721957501E-6</c:v>
                </c:pt>
                <c:pt idx="55720">
                  <c:v>0.140157929181015</c:v>
                </c:pt>
                <c:pt idx="55721">
                  <c:v>1.9384092413319998E-2</c:v>
                </c:pt>
                <c:pt idx="55722">
                  <c:v>3.4068822952210099E-3</c:v>
                </c:pt>
                <c:pt idx="55723">
                  <c:v>3.36633418640809E-4</c:v>
                </c:pt>
                <c:pt idx="55724">
                  <c:v>1.6505508725988001E-2</c:v>
                </c:pt>
                <c:pt idx="55725">
                  <c:v>3.52215966603303E-4</c:v>
                </c:pt>
                <c:pt idx="55726">
                  <c:v>1.9799162508365199E-3</c:v>
                </c:pt>
                <c:pt idx="55727">
                  <c:v>1.7462624529234499E-2</c:v>
                </c:pt>
                <c:pt idx="55728">
                  <c:v>2.7691197686291903E-4</c:v>
                </c:pt>
                <c:pt idx="55729">
                  <c:v>0.23202042977331</c:v>
                </c:pt>
                <c:pt idx="55730">
                  <c:v>4.8993185812630802E-6</c:v>
                </c:pt>
                <c:pt idx="55731">
                  <c:v>1.0501766401475199E-3</c:v>
                </c:pt>
                <c:pt idx="55732">
                  <c:v>9.5797314874044399E-4</c:v>
                </c:pt>
                <c:pt idx="55733">
                  <c:v>4.8280569158517403E-2</c:v>
                </c:pt>
                <c:pt idx="55734">
                  <c:v>1.48620612856926E-3</c:v>
                </c:pt>
                <c:pt idx="55735">
                  <c:v>2.0753971834801999E-3</c:v>
                </c:pt>
                <c:pt idx="55736">
                  <c:v>3.5070276737479599E-5</c:v>
                </c:pt>
                <c:pt idx="55737">
                  <c:v>9.7202799448565993E-3</c:v>
                </c:pt>
                <c:pt idx="55738">
                  <c:v>1.2326558273899901E-2</c:v>
                </c:pt>
                <c:pt idx="55739">
                  <c:v>1.85049383634294E-2</c:v>
                </c:pt>
                <c:pt idx="55740">
                  <c:v>1.1459252293017001E-6</c:v>
                </c:pt>
                <c:pt idx="55741">
                  <c:v>1.9184717720014201E-2</c:v>
                </c:pt>
                <c:pt idx="55742">
                  <c:v>2.8991274113980098E-4</c:v>
                </c:pt>
                <c:pt idx="55743">
                  <c:v>1.29902637932951E-2</c:v>
                </c:pt>
                <c:pt idx="55744">
                  <c:v>2.8661494961219501E-3</c:v>
                </c:pt>
                <c:pt idx="55745">
                  <c:v>2.0931246400528502E-3</c:v>
                </c:pt>
                <c:pt idx="55746">
                  <c:v>1.2539549627964199E-3</c:v>
                </c:pt>
                <c:pt idx="55747">
                  <c:v>7.27147275379429E-7</c:v>
                </c:pt>
                <c:pt idx="55748">
                  <c:v>4.9362065421078597E-3</c:v>
                </c:pt>
                <c:pt idx="55749">
                  <c:v>7.34004959409849E-4</c:v>
                </c:pt>
                <c:pt idx="55750">
                  <c:v>1.6601376276519301E-4</c:v>
                </c:pt>
                <c:pt idx="55751">
                  <c:v>3.3849556540993899E-3</c:v>
                </c:pt>
                <c:pt idx="55752">
                  <c:v>1.60351503144225E-2</c:v>
                </c:pt>
                <c:pt idx="55753">
                  <c:v>7.1513062127983597E-4</c:v>
                </c:pt>
                <c:pt idx="55754">
                  <c:v>8.6043690640143905E-4</c:v>
                </c:pt>
                <c:pt idx="55755">
                  <c:v>1.17813495557847E-3</c:v>
                </c:pt>
                <c:pt idx="55756">
                  <c:v>2.6745988805727699E-3</c:v>
                </c:pt>
                <c:pt idx="55757">
                  <c:v>9.1570882693842097E-5</c:v>
                </c:pt>
                <c:pt idx="55758">
                  <c:v>4.8444711449575697E-5</c:v>
                </c:pt>
                <c:pt idx="55759">
                  <c:v>1.6500830494542499E-4</c:v>
                </c:pt>
                <c:pt idx="55760">
                  <c:v>7.3632971464937297E-4</c:v>
                </c:pt>
                <c:pt idx="55761">
                  <c:v>1.12352967008033E-2</c:v>
                </c:pt>
                <c:pt idx="55762">
                  <c:v>4.5194199360318897E-2</c:v>
                </c:pt>
                <c:pt idx="55763">
                  <c:v>2.90420644743015E-4</c:v>
                </c:pt>
                <c:pt idx="55764">
                  <c:v>1.8625852668263201E-3</c:v>
                </c:pt>
                <c:pt idx="55765">
                  <c:v>3.80786674687972E-3</c:v>
                </c:pt>
                <c:pt idx="55766">
                  <c:v>2.26798955131081E-2</c:v>
                </c:pt>
                <c:pt idx="55767">
                  <c:v>1.97005059149329E-6</c:v>
                </c:pt>
                <c:pt idx="55768">
                  <c:v>5.1851827989420201E-7</c:v>
                </c:pt>
                <c:pt idx="55769">
                  <c:v>2.6493337021333599E-3</c:v>
                </c:pt>
                <c:pt idx="55770">
                  <c:v>2.6149138980446402E-4</c:v>
                </c:pt>
                <c:pt idx="55771">
                  <c:v>7.2963214125035996E-4</c:v>
                </c:pt>
                <c:pt idx="55772">
                  <c:v>3.5751036280143702E-3</c:v>
                </c:pt>
                <c:pt idx="55773">
                  <c:v>4.4022121283340501E-4</c:v>
                </c:pt>
                <c:pt idx="55774">
                  <c:v>5.1952030852216397E-4</c:v>
                </c:pt>
                <c:pt idx="55775">
                  <c:v>1.0842847159494701E-3</c:v>
                </c:pt>
                <c:pt idx="55776">
                  <c:v>1.50847761332331E-5</c:v>
                </c:pt>
                <c:pt idx="55777">
                  <c:v>4.9905444395689498E-4</c:v>
                </c:pt>
                <c:pt idx="55778">
                  <c:v>1.2114439294159301E-4</c:v>
                </c:pt>
                <c:pt idx="55779">
                  <c:v>2.92504452232706E-4</c:v>
                </c:pt>
                <c:pt idx="55780">
                  <c:v>6.5963458108942997E-5</c:v>
                </c:pt>
                <c:pt idx="55781">
                  <c:v>5.9248895792970296E-3</c:v>
                </c:pt>
                <c:pt idx="55782">
                  <c:v>5.6771796581430605E-4</c:v>
                </c:pt>
                <c:pt idx="55783">
                  <c:v>2.7453343875347602E-4</c:v>
                </c:pt>
                <c:pt idx="55784">
                  <c:v>4.0594358893145301E-6</c:v>
                </c:pt>
                <c:pt idx="55785">
                  <c:v>2.0082826787931598E-3</c:v>
                </c:pt>
                <c:pt idx="55786">
                  <c:v>2.8818875290579698E-7</c:v>
                </c:pt>
                <c:pt idx="55787">
                  <c:v>4.3671848399300898E-7</c:v>
                </c:pt>
                <c:pt idx="55788">
                  <c:v>1.50022614242454E-4</c:v>
                </c:pt>
                <c:pt idx="55789">
                  <c:v>2.6947508455994702E-4</c:v>
                </c:pt>
                <c:pt idx="55790">
                  <c:v>1.47926691556883E-2</c:v>
                </c:pt>
                <c:pt idx="55791">
                  <c:v>2.56543766805195E-3</c:v>
                </c:pt>
                <c:pt idx="55792">
                  <c:v>6.7552085061684097E-3</c:v>
                </c:pt>
                <c:pt idx="55793">
                  <c:v>4.8525338538202902E-4</c:v>
                </c:pt>
                <c:pt idx="55794">
                  <c:v>8.9790943122692399E-3</c:v>
                </c:pt>
                <c:pt idx="55795">
                  <c:v>1.6566801368405999E-2</c:v>
                </c:pt>
                <c:pt idx="55796">
                  <c:v>8.6960069253464898E-4</c:v>
                </c:pt>
                <c:pt idx="55797">
                  <c:v>6.4412202644711903E-4</c:v>
                </c:pt>
                <c:pt idx="55798">
                  <c:v>1.12995344548851E-3</c:v>
                </c:pt>
                <c:pt idx="55799">
                  <c:v>4.1090080367632001E-4</c:v>
                </c:pt>
                <c:pt idx="55800">
                  <c:v>7.8165175507584998E-3</c:v>
                </c:pt>
                <c:pt idx="55801">
                  <c:v>1.4367523170583599E-2</c:v>
                </c:pt>
                <c:pt idx="55802">
                  <c:v>5.6131686602342698E-4</c:v>
                </c:pt>
                <c:pt idx="55803">
                  <c:v>2.9397782929881501E-4</c:v>
                </c:pt>
                <c:pt idx="55804">
                  <c:v>2.8536625319265499E-2</c:v>
                </c:pt>
                <c:pt idx="55805">
                  <c:v>2.4609852368655499E-3</c:v>
                </c:pt>
                <c:pt idx="55806">
                  <c:v>2.7797967108043101E-3</c:v>
                </c:pt>
                <c:pt idx="55807">
                  <c:v>1.5603123638966499E-2</c:v>
                </c:pt>
                <c:pt idx="55808">
                  <c:v>2.7071087786676401E-3</c:v>
                </c:pt>
                <c:pt idx="55809">
                  <c:v>1.59884046425865E-4</c:v>
                </c:pt>
                <c:pt idx="55810">
                  <c:v>6.4956025478165496E-5</c:v>
                </c:pt>
                <c:pt idx="55811">
                  <c:v>1.2525556299544299E-2</c:v>
                </c:pt>
                <c:pt idx="55812">
                  <c:v>1.25620802979657E-4</c:v>
                </c:pt>
                <c:pt idx="55813">
                  <c:v>1.06514318205366E-4</c:v>
                </c:pt>
                <c:pt idx="55814">
                  <c:v>6.5833598124934503E-4</c:v>
                </c:pt>
                <c:pt idx="55815">
                  <c:v>1.4525872329239901E-4</c:v>
                </c:pt>
                <c:pt idx="55816">
                  <c:v>2.9437178855765702E-3</c:v>
                </c:pt>
                <c:pt idx="55817">
                  <c:v>2.85022164045901E-3</c:v>
                </c:pt>
                <c:pt idx="55818">
                  <c:v>5.2379216834722801E-3</c:v>
                </c:pt>
                <c:pt idx="55819">
                  <c:v>2.4694703148569499E-6</c:v>
                </c:pt>
                <c:pt idx="55820">
                  <c:v>5.5151863849454703E-2</c:v>
                </c:pt>
                <c:pt idx="55821">
                  <c:v>1.03923331198113E-4</c:v>
                </c:pt>
                <c:pt idx="55822">
                  <c:v>4.5521640207213396E-3</c:v>
                </c:pt>
                <c:pt idx="55823">
                  <c:v>6.54998383172687E-4</c:v>
                </c:pt>
                <c:pt idx="55824">
                  <c:v>1.1693917440634E-4</c:v>
                </c:pt>
                <c:pt idx="55825">
                  <c:v>2.2111056891780299E-6</c:v>
                </c:pt>
                <c:pt idx="55826">
                  <c:v>8.1182026065101595E-4</c:v>
                </c:pt>
                <c:pt idx="55827">
                  <c:v>1.1368707563298499E-4</c:v>
                </c:pt>
                <c:pt idx="55828">
                  <c:v>1.4140682358118599E-6</c:v>
                </c:pt>
                <c:pt idx="55829">
                  <c:v>2.3481345215474201E-4</c:v>
                </c:pt>
                <c:pt idx="55830">
                  <c:v>5.3636418851600301E-3</c:v>
                </c:pt>
                <c:pt idx="55831">
                  <c:v>4.5069232246883299E-3</c:v>
                </c:pt>
                <c:pt idx="55832">
                  <c:v>4.1435826801703996E-6</c:v>
                </c:pt>
                <c:pt idx="55833">
                  <c:v>3.4924430596336301E-4</c:v>
                </c:pt>
                <c:pt idx="55834">
                  <c:v>1.3823275873653E-2</c:v>
                </c:pt>
                <c:pt idx="55835">
                  <c:v>3.0011465426745801E-4</c:v>
                </c:pt>
                <c:pt idx="55836">
                  <c:v>4.08265790590424E-5</c:v>
                </c:pt>
                <c:pt idx="55837">
                  <c:v>2.5083326374726301E-3</c:v>
                </c:pt>
                <c:pt idx="55838">
                  <c:v>1.29609883981728E-3</c:v>
                </c:pt>
                <c:pt idx="55839">
                  <c:v>2.1990997515793699E-3</c:v>
                </c:pt>
                <c:pt idx="55840">
                  <c:v>1.6419349257323899E-3</c:v>
                </c:pt>
                <c:pt idx="55841">
                  <c:v>1.83802272067506E-4</c:v>
                </c:pt>
                <c:pt idx="55842">
                  <c:v>2.5109162055395902E-4</c:v>
                </c:pt>
                <c:pt idx="55843">
                  <c:v>4.1471288634243897E-4</c:v>
                </c:pt>
                <c:pt idx="55844">
                  <c:v>7.5440539198204804E-4</c:v>
                </c:pt>
                <c:pt idx="55845">
                  <c:v>9.7889581975798799E-3</c:v>
                </c:pt>
                <c:pt idx="55846">
                  <c:v>1.61911115988418E-6</c:v>
                </c:pt>
                <c:pt idx="55847">
                  <c:v>2.13427045128675E-4</c:v>
                </c:pt>
                <c:pt idx="55848">
                  <c:v>9.9027824120178606E-5</c:v>
                </c:pt>
                <c:pt idx="55849">
                  <c:v>2.4573661477670299E-4</c:v>
                </c:pt>
                <c:pt idx="55850">
                  <c:v>1.8509035641293999E-5</c:v>
                </c:pt>
                <c:pt idx="55851">
                  <c:v>4.1963543801904904E-3</c:v>
                </c:pt>
                <c:pt idx="55852">
                  <c:v>9.3577606781108207E-3</c:v>
                </c:pt>
                <c:pt idx="55853">
                  <c:v>1.03159649928445E-2</c:v>
                </c:pt>
                <c:pt idx="55854">
                  <c:v>7.8155277306813905E-4</c:v>
                </c:pt>
                <c:pt idx="55855">
                  <c:v>3.3320864716162698E-7</c:v>
                </c:pt>
                <c:pt idx="55856">
                  <c:v>1.78079062972064E-2</c:v>
                </c:pt>
                <c:pt idx="55857">
                  <c:v>5.4058109203173699E-4</c:v>
                </c:pt>
                <c:pt idx="55858">
                  <c:v>3.44674428221358E-3</c:v>
                </c:pt>
                <c:pt idx="55859">
                  <c:v>2.3666002140386601E-4</c:v>
                </c:pt>
                <c:pt idx="55860">
                  <c:v>5.3813292070566598E-4</c:v>
                </c:pt>
                <c:pt idx="55861">
                  <c:v>2.63855745543368E-4</c:v>
                </c:pt>
                <c:pt idx="55862">
                  <c:v>3.08799661458531E-5</c:v>
                </c:pt>
                <c:pt idx="55863">
                  <c:v>5.7049799680523102E-4</c:v>
                </c:pt>
                <c:pt idx="55864">
                  <c:v>2.6765698582254498E-4</c:v>
                </c:pt>
                <c:pt idx="55865">
                  <c:v>1.0757822274302001E-3</c:v>
                </c:pt>
                <c:pt idx="55866">
                  <c:v>6.7967876551845502E-4</c:v>
                </c:pt>
                <c:pt idx="55867">
                  <c:v>2.3787818909419699E-4</c:v>
                </c:pt>
                <c:pt idx="55868">
                  <c:v>2.4913949700172501E-2</c:v>
                </c:pt>
                <c:pt idx="55869">
                  <c:v>1.1784147460639299E-2</c:v>
                </c:pt>
                <c:pt idx="55870">
                  <c:v>5.92957422428953E-5</c:v>
                </c:pt>
                <c:pt idx="55871">
                  <c:v>7.8035727404124197E-3</c:v>
                </c:pt>
                <c:pt idx="55872">
                  <c:v>2.3126715311964001E-5</c:v>
                </c:pt>
                <c:pt idx="55873">
                  <c:v>2.7139745572477602E-3</c:v>
                </c:pt>
                <c:pt idx="55874">
                  <c:v>1.39692579196387E-3</c:v>
                </c:pt>
                <c:pt idx="55875">
                  <c:v>1.74951305539424E-3</c:v>
                </c:pt>
                <c:pt idx="55876">
                  <c:v>4.74629217632868E-3</c:v>
                </c:pt>
                <c:pt idx="55877">
                  <c:v>2.1341825440541199E-4</c:v>
                </c:pt>
                <c:pt idx="55878">
                  <c:v>2.7056903936364798E-2</c:v>
                </c:pt>
                <c:pt idx="55879">
                  <c:v>2.7537069292054E-3</c:v>
                </c:pt>
                <c:pt idx="55880">
                  <c:v>6.5447137978624599E-3</c:v>
                </c:pt>
                <c:pt idx="55881">
                  <c:v>0.32952651544036299</c:v>
                </c:pt>
                <c:pt idx="55882">
                  <c:v>1.25725401404622E-4</c:v>
                </c:pt>
                <c:pt idx="55883">
                  <c:v>6.8045930013799794E-5</c:v>
                </c:pt>
                <c:pt idx="55884">
                  <c:v>4.9692999165597805E-4</c:v>
                </c:pt>
                <c:pt idx="55885">
                  <c:v>1.7119595564447701E-4</c:v>
                </c:pt>
                <c:pt idx="55886">
                  <c:v>5.6599663617524696E-4</c:v>
                </c:pt>
                <c:pt idx="55887">
                  <c:v>2.2288525085925701E-4</c:v>
                </c:pt>
                <c:pt idx="55888">
                  <c:v>3.6052291223262799E-7</c:v>
                </c:pt>
                <c:pt idx="55889">
                  <c:v>9.4287254533873403E-5</c:v>
                </c:pt>
                <c:pt idx="55890">
                  <c:v>1.9798403343969199E-2</c:v>
                </c:pt>
                <c:pt idx="55891">
                  <c:v>2.78953894778366E-3</c:v>
                </c:pt>
                <c:pt idx="55892">
                  <c:v>1.8151436325154799E-2</c:v>
                </c:pt>
                <c:pt idx="55893">
                  <c:v>5.2182245443442403E-3</c:v>
                </c:pt>
                <c:pt idx="55894">
                  <c:v>5.1724860067285997E-4</c:v>
                </c:pt>
                <c:pt idx="55895">
                  <c:v>2.16958669380583E-4</c:v>
                </c:pt>
                <c:pt idx="55896">
                  <c:v>5.1999307071061603E-2</c:v>
                </c:pt>
                <c:pt idx="55897">
                  <c:v>7.5841145319155304E-5</c:v>
                </c:pt>
                <c:pt idx="55898">
                  <c:v>3.0530296706267102E-4</c:v>
                </c:pt>
                <c:pt idx="55899">
                  <c:v>7.7654312096508895E-4</c:v>
                </c:pt>
                <c:pt idx="55900">
                  <c:v>6.1293759490630906E-5</c:v>
                </c:pt>
                <c:pt idx="55901">
                  <c:v>8.0538224154707201E-7</c:v>
                </c:pt>
                <c:pt idx="55902">
                  <c:v>1.2645518596879601E-4</c:v>
                </c:pt>
                <c:pt idx="55903">
                  <c:v>2.21664625657245E-3</c:v>
                </c:pt>
                <c:pt idx="55904">
                  <c:v>6.6103152851113803E-4</c:v>
                </c:pt>
                <c:pt idx="55905">
                  <c:v>1.1375042857963401E-3</c:v>
                </c:pt>
                <c:pt idx="55906">
                  <c:v>4.7023325875408502E-3</c:v>
                </c:pt>
                <c:pt idx="55907">
                  <c:v>3.8389414803610099E-3</c:v>
                </c:pt>
                <c:pt idx="55908">
                  <c:v>7.8918461487398502E-4</c:v>
                </c:pt>
                <c:pt idx="55909">
                  <c:v>8.2129262666328501E-4</c:v>
                </c:pt>
                <c:pt idx="55910">
                  <c:v>1.06686184301465E-3</c:v>
                </c:pt>
                <c:pt idx="55911">
                  <c:v>5.6619542518389103E-3</c:v>
                </c:pt>
                <c:pt idx="55912">
                  <c:v>6.5009696842777099E-5</c:v>
                </c:pt>
                <c:pt idx="55913">
                  <c:v>1.7188117883421301E-4</c:v>
                </c:pt>
                <c:pt idx="55914">
                  <c:v>1.10835879815688E-3</c:v>
                </c:pt>
                <c:pt idx="55915">
                  <c:v>6.9681696320583405E-4</c:v>
                </c:pt>
                <c:pt idx="55916">
                  <c:v>5.6322171749271996E-3</c:v>
                </c:pt>
                <c:pt idx="55917">
                  <c:v>3.1802261180635702E-3</c:v>
                </c:pt>
                <c:pt idx="55918">
                  <c:v>2.10998055268431E-4</c:v>
                </c:pt>
                <c:pt idx="55919">
                  <c:v>1.22930565559667E-2</c:v>
                </c:pt>
                <c:pt idx="55920">
                  <c:v>6.7400856916108405E-7</c:v>
                </c:pt>
                <c:pt idx="55921">
                  <c:v>2.0044349346121001E-4</c:v>
                </c:pt>
                <c:pt idx="55922">
                  <c:v>5.9244063724754898E-3</c:v>
                </c:pt>
                <c:pt idx="55923">
                  <c:v>4.65031729522517E-3</c:v>
                </c:pt>
                <c:pt idx="55924">
                  <c:v>1.1453233530469201E-4</c:v>
                </c:pt>
                <c:pt idx="55925">
                  <c:v>2.3250531653002499E-4</c:v>
                </c:pt>
                <c:pt idx="55926">
                  <c:v>4.4249489232998599E-3</c:v>
                </c:pt>
                <c:pt idx="55927">
                  <c:v>1.5656199600984E-4</c:v>
                </c:pt>
                <c:pt idx="55928">
                  <c:v>1.04161910340919E-4</c:v>
                </c:pt>
                <c:pt idx="55929">
                  <c:v>1.6127925140824399E-2</c:v>
                </c:pt>
                <c:pt idx="55930">
                  <c:v>1.05987330800368E-4</c:v>
                </c:pt>
                <c:pt idx="55931">
                  <c:v>1.01866431478524E-6</c:v>
                </c:pt>
                <c:pt idx="55932">
                  <c:v>1.15945328932623E-3</c:v>
                </c:pt>
                <c:pt idx="55933">
                  <c:v>5.9680978234184605E-4</c:v>
                </c:pt>
                <c:pt idx="55934">
                  <c:v>1.20628792181465E-4</c:v>
                </c:pt>
                <c:pt idx="55935">
                  <c:v>3.1712936176934502E-3</c:v>
                </c:pt>
                <c:pt idx="55936">
                  <c:v>6.8456510008708103E-4</c:v>
                </c:pt>
                <c:pt idx="55937">
                  <c:v>1.25750293221261E-3</c:v>
                </c:pt>
                <c:pt idx="55938">
                  <c:v>8.4834385834503E-5</c:v>
                </c:pt>
                <c:pt idx="55939">
                  <c:v>3.09882194896526E-6</c:v>
                </c:pt>
                <c:pt idx="55940">
                  <c:v>5.0744007470562699E-3</c:v>
                </c:pt>
                <c:pt idx="55941">
                  <c:v>1.3495299037398399E-2</c:v>
                </c:pt>
                <c:pt idx="55942">
                  <c:v>2.0858053705083201E-4</c:v>
                </c:pt>
                <c:pt idx="55943">
                  <c:v>7.9794645558654603E-5</c:v>
                </c:pt>
                <c:pt idx="55944">
                  <c:v>3.1179505017471798E-5</c:v>
                </c:pt>
                <c:pt idx="55945">
                  <c:v>3.7243194672163799E-4</c:v>
                </c:pt>
                <c:pt idx="55946">
                  <c:v>7.06058184202668E-3</c:v>
                </c:pt>
                <c:pt idx="55947">
                  <c:v>1.1108224375469299E-3</c:v>
                </c:pt>
                <c:pt idx="55948">
                  <c:v>2.8313323302908701E-5</c:v>
                </c:pt>
                <c:pt idx="55949">
                  <c:v>2.42613003659628E-4</c:v>
                </c:pt>
                <c:pt idx="55950">
                  <c:v>3.2352528894119E-4</c:v>
                </c:pt>
                <c:pt idx="55951">
                  <c:v>1.6106343299219001E-4</c:v>
                </c:pt>
                <c:pt idx="55952">
                  <c:v>5.03370732481648E-5</c:v>
                </c:pt>
                <c:pt idx="55953">
                  <c:v>1.2637493929693901E-3</c:v>
                </c:pt>
                <c:pt idx="55954">
                  <c:v>9.1358472640819198E-5</c:v>
                </c:pt>
                <c:pt idx="55955">
                  <c:v>6.1033466514176902E-6</c:v>
                </c:pt>
                <c:pt idx="55956">
                  <c:v>1.50311869489003E-5</c:v>
                </c:pt>
                <c:pt idx="55957">
                  <c:v>2.6361085211871202E-4</c:v>
                </c:pt>
                <c:pt idx="55958">
                  <c:v>1.15973789355302E-4</c:v>
                </c:pt>
                <c:pt idx="55959">
                  <c:v>9.2442902531202596E-3</c:v>
                </c:pt>
                <c:pt idx="55960">
                  <c:v>7.50457263734845E-4</c:v>
                </c:pt>
                <c:pt idx="55961">
                  <c:v>1.5770802983576999E-6</c:v>
                </c:pt>
                <c:pt idx="55962">
                  <c:v>1.64026599354914E-3</c:v>
                </c:pt>
                <c:pt idx="55963">
                  <c:v>9.6488211445143107E-7</c:v>
                </c:pt>
                <c:pt idx="55964">
                  <c:v>2.8806726744905202E-3</c:v>
                </c:pt>
                <c:pt idx="55965">
                  <c:v>5.2700350097883899E-3</c:v>
                </c:pt>
                <c:pt idx="55966">
                  <c:v>5.6676645862499E-4</c:v>
                </c:pt>
                <c:pt idx="55967">
                  <c:v>2.1019906348183101E-3</c:v>
                </c:pt>
                <c:pt idx="55968">
                  <c:v>7.0983803824607502E-3</c:v>
                </c:pt>
                <c:pt idx="55969">
                  <c:v>7.2776131742623195E-4</c:v>
                </c:pt>
                <c:pt idx="55970">
                  <c:v>2.71368054447264E-5</c:v>
                </c:pt>
                <c:pt idx="55971">
                  <c:v>1.07967031877999E-4</c:v>
                </c:pt>
                <c:pt idx="55972">
                  <c:v>2.16064264645203E-5</c:v>
                </c:pt>
                <c:pt idx="55973">
                  <c:v>1.11475286553477E-2</c:v>
                </c:pt>
                <c:pt idx="55974">
                  <c:v>1.2317330472955499E-3</c:v>
                </c:pt>
                <c:pt idx="55975">
                  <c:v>1.142419070962E-4</c:v>
                </c:pt>
                <c:pt idx="55976">
                  <c:v>9.4796809475134903E-5</c:v>
                </c:pt>
                <c:pt idx="55977">
                  <c:v>1.33539360320035E-4</c:v>
                </c:pt>
                <c:pt idx="55978">
                  <c:v>1.28304348149448E-4</c:v>
                </c:pt>
                <c:pt idx="55979">
                  <c:v>1.1631832451707E-2</c:v>
                </c:pt>
                <c:pt idx="55980">
                  <c:v>1.2902827777135E-4</c:v>
                </c:pt>
                <c:pt idx="55981">
                  <c:v>1.0649134960632101E-4</c:v>
                </c:pt>
                <c:pt idx="55982">
                  <c:v>1.6467204877379499E-4</c:v>
                </c:pt>
                <c:pt idx="55983">
                  <c:v>4.3805369588727401E-4</c:v>
                </c:pt>
                <c:pt idx="55984">
                  <c:v>2.62858380873862E-4</c:v>
                </c:pt>
                <c:pt idx="55985">
                  <c:v>3.2599229362741799E-3</c:v>
                </c:pt>
                <c:pt idx="55986">
                  <c:v>5.0651248659754301E-3</c:v>
                </c:pt>
                <c:pt idx="55987">
                  <c:v>3.5083542747978498E-3</c:v>
                </c:pt>
                <c:pt idx="55988">
                  <c:v>8.5656463983192996E-7</c:v>
                </c:pt>
                <c:pt idx="55989">
                  <c:v>1.0743718026460901E-2</c:v>
                </c:pt>
                <c:pt idx="55990">
                  <c:v>8.0619330056463505E-5</c:v>
                </c:pt>
                <c:pt idx="55991">
                  <c:v>3.5931842898055998E-3</c:v>
                </c:pt>
                <c:pt idx="55992">
                  <c:v>5.8929841048409801E-5</c:v>
                </c:pt>
                <c:pt idx="55993">
                  <c:v>9.4613753535977008E-3</c:v>
                </c:pt>
                <c:pt idx="55994">
                  <c:v>4.4301780635175E-5</c:v>
                </c:pt>
                <c:pt idx="55995">
                  <c:v>1.6441993301436801E-6</c:v>
                </c:pt>
                <c:pt idx="55996">
                  <c:v>4.1769028147553902E-4</c:v>
                </c:pt>
                <c:pt idx="55997">
                  <c:v>9.0628655587728796E-4</c:v>
                </c:pt>
                <c:pt idx="55998">
                  <c:v>2.9120253401506502E-3</c:v>
                </c:pt>
                <c:pt idx="55999">
                  <c:v>1.1502737221290901E-3</c:v>
                </c:pt>
                <c:pt idx="56000">
                  <c:v>2.32757436257208E-6</c:v>
                </c:pt>
                <c:pt idx="56001">
                  <c:v>2.9476292814444398E-2</c:v>
                </c:pt>
                <c:pt idx="56002">
                  <c:v>2.51068296008487E-4</c:v>
                </c:pt>
                <c:pt idx="56003">
                  <c:v>3.5435906566839E-4</c:v>
                </c:pt>
                <c:pt idx="56004">
                  <c:v>2.70037717487852E-2</c:v>
                </c:pt>
                <c:pt idx="56005">
                  <c:v>8.3765693747049896E-3</c:v>
                </c:pt>
                <c:pt idx="56006">
                  <c:v>9.3003472437582606E-6</c:v>
                </c:pt>
                <c:pt idx="56007">
                  <c:v>1.76079078999861E-6</c:v>
                </c:pt>
                <c:pt idx="56008">
                  <c:v>4.81097990835019E-4</c:v>
                </c:pt>
                <c:pt idx="56009">
                  <c:v>5.4742473871407496E-4</c:v>
                </c:pt>
                <c:pt idx="56010">
                  <c:v>1.07721192158086E-6</c:v>
                </c:pt>
                <c:pt idx="56011">
                  <c:v>1.13972642316829E-4</c:v>
                </c:pt>
                <c:pt idx="56012">
                  <c:v>7.8576791891003296E-4</c:v>
                </c:pt>
                <c:pt idx="56013">
                  <c:v>7.6723036449030902E-3</c:v>
                </c:pt>
                <c:pt idx="56014">
                  <c:v>5.0545684364511199E-2</c:v>
                </c:pt>
                <c:pt idx="56015">
                  <c:v>7.3303248757417797E-4</c:v>
                </c:pt>
                <c:pt idx="56016">
                  <c:v>1.34087305278542E-6</c:v>
                </c:pt>
                <c:pt idx="56017">
                  <c:v>5.4771899411680904E-4</c:v>
                </c:pt>
                <c:pt idx="56018">
                  <c:v>6.8727735155056603E-5</c:v>
                </c:pt>
                <c:pt idx="56019">
                  <c:v>1.3040575594391099E-2</c:v>
                </c:pt>
                <c:pt idx="56020">
                  <c:v>5.3635518402754299E-7</c:v>
                </c:pt>
                <c:pt idx="56021">
                  <c:v>3.66033662409722E-4</c:v>
                </c:pt>
                <c:pt idx="56022">
                  <c:v>1.7932861506210699E-3</c:v>
                </c:pt>
                <c:pt idx="56023">
                  <c:v>2.1275784384323999E-2</c:v>
                </c:pt>
                <c:pt idx="56024">
                  <c:v>2.3443808132772399E-3</c:v>
                </c:pt>
                <c:pt idx="56025">
                  <c:v>1.14015287476241E-6</c:v>
                </c:pt>
                <c:pt idx="56026">
                  <c:v>4.8013739651072704E-3</c:v>
                </c:pt>
                <c:pt idx="56027">
                  <c:v>1.1495025399181E-3</c:v>
                </c:pt>
                <c:pt idx="56028">
                  <c:v>1.09803665179222E-4</c:v>
                </c:pt>
                <c:pt idx="56029">
                  <c:v>1.1622323307778799E-3</c:v>
                </c:pt>
                <c:pt idx="56030">
                  <c:v>7.6246127611374805E-4</c:v>
                </c:pt>
                <c:pt idx="56031">
                  <c:v>6.8111676925024199E-5</c:v>
                </c:pt>
                <c:pt idx="56032">
                  <c:v>5.8964782149474202E-4</c:v>
                </c:pt>
                <c:pt idx="56033">
                  <c:v>7.9710016292043103E-3</c:v>
                </c:pt>
                <c:pt idx="56034">
                  <c:v>1.4484332671803999E-4</c:v>
                </c:pt>
                <c:pt idx="56035">
                  <c:v>8.9466441756944103E-4</c:v>
                </c:pt>
                <c:pt idx="56036">
                  <c:v>1.9950465984465201E-3</c:v>
                </c:pt>
                <c:pt idx="56037">
                  <c:v>7.6068105606644199E-4</c:v>
                </c:pt>
                <c:pt idx="56038">
                  <c:v>7.6477853582531199E-4</c:v>
                </c:pt>
                <c:pt idx="56039">
                  <c:v>1.4307971693966101E-2</c:v>
                </c:pt>
                <c:pt idx="56040">
                  <c:v>9.4851147424203003E-5</c:v>
                </c:pt>
                <c:pt idx="56041">
                  <c:v>5.1249910927034802E-5</c:v>
                </c:pt>
                <c:pt idx="56042">
                  <c:v>1.8431608969874099E-4</c:v>
                </c:pt>
                <c:pt idx="56043">
                  <c:v>1.3217771533788501E-3</c:v>
                </c:pt>
                <c:pt idx="56044">
                  <c:v>1.28393343239846E-4</c:v>
                </c:pt>
                <c:pt idx="56045">
                  <c:v>6.8752626089462799E-4</c:v>
                </c:pt>
                <c:pt idx="56046">
                  <c:v>2.6430944470422802E-7</c:v>
                </c:pt>
                <c:pt idx="56047">
                  <c:v>4.4926430621312899E-3</c:v>
                </c:pt>
                <c:pt idx="56048">
                  <c:v>4.2465849207183599E-7</c:v>
                </c:pt>
                <c:pt idx="56049">
                  <c:v>5.1045150056982902E-2</c:v>
                </c:pt>
                <c:pt idx="56050">
                  <c:v>1.77902122317211E-2</c:v>
                </c:pt>
                <c:pt idx="56051">
                  <c:v>2.4108566379684601E-4</c:v>
                </c:pt>
                <c:pt idx="56052">
                  <c:v>8.4310614410205704E-4</c:v>
                </c:pt>
                <c:pt idx="56053">
                  <c:v>3.7442777067894801E-3</c:v>
                </c:pt>
                <c:pt idx="56054">
                  <c:v>9.0323542301768203E-4</c:v>
                </c:pt>
                <c:pt idx="56055">
                  <c:v>6.1024955071299599E-3</c:v>
                </c:pt>
                <c:pt idx="56056">
                  <c:v>8.3996130631744E-3</c:v>
                </c:pt>
                <c:pt idx="56057">
                  <c:v>7.5898892004268897E-7</c:v>
                </c:pt>
                <c:pt idx="56058">
                  <c:v>1.2177115388706901E-3</c:v>
                </c:pt>
                <c:pt idx="56059">
                  <c:v>3.1258256783672198E-5</c:v>
                </c:pt>
                <c:pt idx="56060">
                  <c:v>9.9343931359217099E-5</c:v>
                </c:pt>
                <c:pt idx="56061">
                  <c:v>5.53660197933352E-3</c:v>
                </c:pt>
                <c:pt idx="56062">
                  <c:v>2.05015478744227E-4</c:v>
                </c:pt>
                <c:pt idx="56063">
                  <c:v>3.38861059862854E-2</c:v>
                </c:pt>
                <c:pt idx="56064">
                  <c:v>9.6339368247720604E-4</c:v>
                </c:pt>
                <c:pt idx="56065">
                  <c:v>2.12207099618968E-3</c:v>
                </c:pt>
                <c:pt idx="56066">
                  <c:v>5.4586795500930803E-5</c:v>
                </c:pt>
                <c:pt idx="56067">
                  <c:v>2.1037959503872202E-3</c:v>
                </c:pt>
                <c:pt idx="56068">
                  <c:v>7.3911781492809201E-3</c:v>
                </c:pt>
                <c:pt idx="56069">
                  <c:v>1.2333505218832799E-3</c:v>
                </c:pt>
                <c:pt idx="56070">
                  <c:v>8.3439468566820604E-4</c:v>
                </c:pt>
                <c:pt idx="56071">
                  <c:v>3.1742547080988401E-6</c:v>
                </c:pt>
                <c:pt idx="56072">
                  <c:v>8.7519083317287097E-5</c:v>
                </c:pt>
                <c:pt idx="56073">
                  <c:v>1.0488904323922299E-3</c:v>
                </c:pt>
                <c:pt idx="56074">
                  <c:v>3.4675614982759801E-4</c:v>
                </c:pt>
                <c:pt idx="56075">
                  <c:v>2.5434556573451599E-4</c:v>
                </c:pt>
                <c:pt idx="56076">
                  <c:v>5.9547638262496597E-5</c:v>
                </c:pt>
                <c:pt idx="56077">
                  <c:v>1.8097570025239101E-4</c:v>
                </c:pt>
                <c:pt idx="56078">
                  <c:v>4.8620946314856597E-4</c:v>
                </c:pt>
                <c:pt idx="56079">
                  <c:v>2.5143908453553001E-3</c:v>
                </c:pt>
                <c:pt idx="56080">
                  <c:v>8.5364370871480693E-5</c:v>
                </c:pt>
                <c:pt idx="56081">
                  <c:v>2.8294549347207102E-5</c:v>
                </c:pt>
                <c:pt idx="56082">
                  <c:v>4.7239661628918498E-4</c:v>
                </c:pt>
                <c:pt idx="56083">
                  <c:v>4.14641542449928E-3</c:v>
                </c:pt>
                <c:pt idx="56084">
                  <c:v>1.4574888599787699E-4</c:v>
                </c:pt>
                <c:pt idx="56085">
                  <c:v>1.7439698383222201E-2</c:v>
                </c:pt>
                <c:pt idx="56086">
                  <c:v>1.6216221642084601E-3</c:v>
                </c:pt>
                <c:pt idx="56087">
                  <c:v>5.20886285027838E-5</c:v>
                </c:pt>
                <c:pt idx="56088">
                  <c:v>8.5113872386440603E-5</c:v>
                </c:pt>
                <c:pt idx="56089">
                  <c:v>8.8182328949122105E-7</c:v>
                </c:pt>
                <c:pt idx="56090">
                  <c:v>8.7643882389706903E-5</c:v>
                </c:pt>
                <c:pt idx="56091">
                  <c:v>2.5648847610521001E-2</c:v>
                </c:pt>
                <c:pt idx="56092">
                  <c:v>6.5217717000151199E-4</c:v>
                </c:pt>
                <c:pt idx="56093">
                  <c:v>3.78516478937828E-2</c:v>
                </c:pt>
                <c:pt idx="56094">
                  <c:v>1.1020459368697E-4</c:v>
                </c:pt>
                <c:pt idx="56095">
                  <c:v>6.2275798679522999E-5</c:v>
                </c:pt>
                <c:pt idx="56096">
                  <c:v>8.0074207569177903E-5</c:v>
                </c:pt>
                <c:pt idx="56097">
                  <c:v>1.4512427049989901E-2</c:v>
                </c:pt>
                <c:pt idx="56098">
                  <c:v>3.0023417810450301E-2</c:v>
                </c:pt>
                <c:pt idx="56099">
                  <c:v>1.6957589208859399E-6</c:v>
                </c:pt>
                <c:pt idx="56100">
                  <c:v>3.72415238282226E-4</c:v>
                </c:pt>
                <c:pt idx="56101">
                  <c:v>4.2251583068781996E-3</c:v>
                </c:pt>
                <c:pt idx="56102">
                  <c:v>1.3719768576283999E-4</c:v>
                </c:pt>
                <c:pt idx="56103">
                  <c:v>4.0387473399662302E-3</c:v>
                </c:pt>
                <c:pt idx="56104">
                  <c:v>7.6355748276044305E-4</c:v>
                </c:pt>
                <c:pt idx="56105">
                  <c:v>5.4125378006255503E-4</c:v>
                </c:pt>
                <c:pt idx="56106">
                  <c:v>9.9831320451108405E-6</c:v>
                </c:pt>
                <c:pt idx="56107">
                  <c:v>2.71626191224353E-3</c:v>
                </c:pt>
                <c:pt idx="56108">
                  <c:v>4.8078222049487704E-3</c:v>
                </c:pt>
                <c:pt idx="56109">
                  <c:v>5.626266803757E-4</c:v>
                </c:pt>
                <c:pt idx="56110">
                  <c:v>4.9624032554127699E-7</c:v>
                </c:pt>
                <c:pt idx="56111">
                  <c:v>1.0669288180254399E-3</c:v>
                </c:pt>
                <c:pt idx="56112">
                  <c:v>2.0995979392875299E-4</c:v>
                </c:pt>
                <c:pt idx="56113">
                  <c:v>4.9862868011657097E-3</c:v>
                </c:pt>
                <c:pt idx="56114">
                  <c:v>4.4227145063552E-7</c:v>
                </c:pt>
                <c:pt idx="56115">
                  <c:v>2.5590396840244301E-4</c:v>
                </c:pt>
                <c:pt idx="56116">
                  <c:v>5.1935636179847497E-4</c:v>
                </c:pt>
                <c:pt idx="56117">
                  <c:v>8.6474874994624197E-7</c:v>
                </c:pt>
                <c:pt idx="56118">
                  <c:v>1.16492240112265E-4</c:v>
                </c:pt>
                <c:pt idx="56119">
                  <c:v>3.3060735912773102E-3</c:v>
                </c:pt>
                <c:pt idx="56120">
                  <c:v>6.8877049438717704E-4</c:v>
                </c:pt>
                <c:pt idx="56121">
                  <c:v>3.22427315002823E-4</c:v>
                </c:pt>
                <c:pt idx="56122">
                  <c:v>4.5261425605565099E-5</c:v>
                </c:pt>
                <c:pt idx="56123">
                  <c:v>3.5113761183700602E-6</c:v>
                </c:pt>
                <c:pt idx="56124">
                  <c:v>2.0330158957879499E-2</c:v>
                </c:pt>
                <c:pt idx="56125">
                  <c:v>8.3318084949059504E-4</c:v>
                </c:pt>
                <c:pt idx="56126">
                  <c:v>7.05057662105695E-3</c:v>
                </c:pt>
                <c:pt idx="56127">
                  <c:v>4.8255447486279801E-4</c:v>
                </c:pt>
                <c:pt idx="56128">
                  <c:v>8.7262437150434097E-3</c:v>
                </c:pt>
                <c:pt idx="56129">
                  <c:v>2.7893595650614299E-3</c:v>
                </c:pt>
                <c:pt idx="56130">
                  <c:v>0.39606650621527401</c:v>
                </c:pt>
                <c:pt idx="56131">
                  <c:v>7.5672503575735801E-5</c:v>
                </c:pt>
                <c:pt idx="56132">
                  <c:v>2.93922076083234E-3</c:v>
                </c:pt>
                <c:pt idx="56133">
                  <c:v>1.9255464565569099E-4</c:v>
                </c:pt>
                <c:pt idx="56134">
                  <c:v>4.0756014923406999E-4</c:v>
                </c:pt>
                <c:pt idx="56135">
                  <c:v>8.9394017452578206E-5</c:v>
                </c:pt>
                <c:pt idx="56136">
                  <c:v>4.8322269955845404E-3</c:v>
                </c:pt>
                <c:pt idx="56137">
                  <c:v>1.6553145006849E-3</c:v>
                </c:pt>
                <c:pt idx="56138">
                  <c:v>5.5094937342949297E-7</c:v>
                </c:pt>
                <c:pt idx="56139">
                  <c:v>2.2674189105096601E-3</c:v>
                </c:pt>
                <c:pt idx="56140">
                  <c:v>3.0590820772139302E-2</c:v>
                </c:pt>
                <c:pt idx="56141">
                  <c:v>1.8014368911578801E-2</c:v>
                </c:pt>
                <c:pt idx="56142">
                  <c:v>6.7113470098684094E-5</c:v>
                </c:pt>
                <c:pt idx="56143">
                  <c:v>8.7556291140163098E-5</c:v>
                </c:pt>
                <c:pt idx="56144">
                  <c:v>1.08511362593587E-5</c:v>
                </c:pt>
                <c:pt idx="56145">
                  <c:v>5.1647728101060896E-3</c:v>
                </c:pt>
                <c:pt idx="56146">
                  <c:v>3.5766715334767098E-5</c:v>
                </c:pt>
                <c:pt idx="56147">
                  <c:v>1.6665043235194701E-4</c:v>
                </c:pt>
                <c:pt idx="56148">
                  <c:v>2.3629631927332901E-4</c:v>
                </c:pt>
                <c:pt idx="56149">
                  <c:v>3.1327694948508098E-6</c:v>
                </c:pt>
                <c:pt idx="56150">
                  <c:v>1.41283326022433E-4</c:v>
                </c:pt>
                <c:pt idx="56151">
                  <c:v>1.47822882195676E-2</c:v>
                </c:pt>
                <c:pt idx="56152">
                  <c:v>9.6209794792939606E-5</c:v>
                </c:pt>
                <c:pt idx="56153">
                  <c:v>2.4687153620628799E-4</c:v>
                </c:pt>
                <c:pt idx="56154">
                  <c:v>1.9653958932344901E-4</c:v>
                </c:pt>
                <c:pt idx="56155">
                  <c:v>1.58252137982608E-3</c:v>
                </c:pt>
                <c:pt idx="56156">
                  <c:v>8.6601868289698597E-2</c:v>
                </c:pt>
                <c:pt idx="56157">
                  <c:v>6.1774915924382202E-4</c:v>
                </c:pt>
                <c:pt idx="56158">
                  <c:v>5.4568694009993202E-3</c:v>
                </c:pt>
                <c:pt idx="56159">
                  <c:v>3.8702003931367899E-3</c:v>
                </c:pt>
                <c:pt idx="56160">
                  <c:v>8.8677813122078105E-4</c:v>
                </c:pt>
                <c:pt idx="56161">
                  <c:v>4.8429879092565199E-3</c:v>
                </c:pt>
                <c:pt idx="56162">
                  <c:v>1.17844275215229E-4</c:v>
                </c:pt>
                <c:pt idx="56163">
                  <c:v>5.8466652181961001E-3</c:v>
                </c:pt>
                <c:pt idx="56164">
                  <c:v>3.2346406896441898E-3</c:v>
                </c:pt>
                <c:pt idx="56165">
                  <c:v>1.72680938963056E-3</c:v>
                </c:pt>
                <c:pt idx="56166">
                  <c:v>7.75133893555228E-5</c:v>
                </c:pt>
                <c:pt idx="56167">
                  <c:v>2.3644024852299299E-4</c:v>
                </c:pt>
                <c:pt idx="56168">
                  <c:v>1.3878724655577699E-3</c:v>
                </c:pt>
                <c:pt idx="56169">
                  <c:v>1.74387985788593E-6</c:v>
                </c:pt>
                <c:pt idx="56170">
                  <c:v>1.22650036164485E-2</c:v>
                </c:pt>
                <c:pt idx="56171">
                  <c:v>7.8744576381906096E-4</c:v>
                </c:pt>
                <c:pt idx="56172">
                  <c:v>2.1790719557467802E-3</c:v>
                </c:pt>
                <c:pt idx="56173">
                  <c:v>3.1226879881004003E-5</c:v>
                </c:pt>
                <c:pt idx="56174">
                  <c:v>0.17494425674848499</c:v>
                </c:pt>
                <c:pt idx="56175">
                  <c:v>5.3323723209960198E-2</c:v>
                </c:pt>
                <c:pt idx="56176">
                  <c:v>3.6733992523613201E-3</c:v>
                </c:pt>
                <c:pt idx="56177">
                  <c:v>7.1950580103625794E-5</c:v>
                </c:pt>
                <c:pt idx="56178">
                  <c:v>8.1363763620112604E-5</c:v>
                </c:pt>
                <c:pt idx="56179">
                  <c:v>3.0386179715981602E-4</c:v>
                </c:pt>
                <c:pt idx="56180">
                  <c:v>4.4520106164596597E-2</c:v>
                </c:pt>
                <c:pt idx="56181">
                  <c:v>8.9895642621287096E-3</c:v>
                </c:pt>
                <c:pt idx="56182">
                  <c:v>2.8777447312832298E-5</c:v>
                </c:pt>
                <c:pt idx="56183">
                  <c:v>1.9453336253504798E-5</c:v>
                </c:pt>
                <c:pt idx="56184">
                  <c:v>1.4611336924429E-3</c:v>
                </c:pt>
                <c:pt idx="56185">
                  <c:v>6.3640527746058996E-3</c:v>
                </c:pt>
                <c:pt idx="56186">
                  <c:v>1.14347648963849E-4</c:v>
                </c:pt>
                <c:pt idx="56187">
                  <c:v>5.2031095130191597E-5</c:v>
                </c:pt>
                <c:pt idx="56188">
                  <c:v>1.11792328419627E-5</c:v>
                </c:pt>
                <c:pt idx="56189">
                  <c:v>5.1751738163785398E-6</c:v>
                </c:pt>
                <c:pt idx="56190">
                  <c:v>1.6222140987254799E-3</c:v>
                </c:pt>
                <c:pt idx="56191">
                  <c:v>2.87819295255314E-3</c:v>
                </c:pt>
                <c:pt idx="56192">
                  <c:v>2.23868508412661E-7</c:v>
                </c:pt>
                <c:pt idx="56193">
                  <c:v>1.2537513722240301E-2</c:v>
                </c:pt>
                <c:pt idx="56194">
                  <c:v>1.95770464753327E-4</c:v>
                </c:pt>
                <c:pt idx="56195">
                  <c:v>5.1395781562810802E-4</c:v>
                </c:pt>
                <c:pt idx="56196">
                  <c:v>1.54436520114929E-3</c:v>
                </c:pt>
                <c:pt idx="56197">
                  <c:v>1.7900800065943801E-3</c:v>
                </c:pt>
                <c:pt idx="56198">
                  <c:v>8.02810161550809E-3</c:v>
                </c:pt>
                <c:pt idx="56199">
                  <c:v>4.7664805857002701E-4</c:v>
                </c:pt>
                <c:pt idx="56200">
                  <c:v>6.3000286089623598E-4</c:v>
                </c:pt>
                <c:pt idx="56201">
                  <c:v>4.4094404579454402E-4</c:v>
                </c:pt>
                <c:pt idx="56202">
                  <c:v>6.2629087745943795E-4</c:v>
                </c:pt>
                <c:pt idx="56203">
                  <c:v>1.07971559631102E-4</c:v>
                </c:pt>
                <c:pt idx="56204">
                  <c:v>4.0082779409206098E-3</c:v>
                </c:pt>
                <c:pt idx="56205">
                  <c:v>5.7086317905160602E-4</c:v>
                </c:pt>
                <c:pt idx="56206">
                  <c:v>6.7115710458768804E-4</c:v>
                </c:pt>
                <c:pt idx="56207">
                  <c:v>1.2875642780224199E-3</c:v>
                </c:pt>
                <c:pt idx="56208">
                  <c:v>6.0090141150101002E-5</c:v>
                </c:pt>
                <c:pt idx="56209">
                  <c:v>1.9992569068688301E-4</c:v>
                </c:pt>
                <c:pt idx="56210">
                  <c:v>5.6303438124269203E-3</c:v>
                </c:pt>
                <c:pt idx="56211">
                  <c:v>7.8082657206752701E-4</c:v>
                </c:pt>
                <c:pt idx="56212">
                  <c:v>1.74316625343421E-4</c:v>
                </c:pt>
                <c:pt idx="56213">
                  <c:v>0.85422548690303701</c:v>
                </c:pt>
                <c:pt idx="56214">
                  <c:v>1.3698551863978999E-2</c:v>
                </c:pt>
                <c:pt idx="56215">
                  <c:v>8.5050949785616997E-4</c:v>
                </c:pt>
                <c:pt idx="56216">
                  <c:v>2.9134948267451997E-4</c:v>
                </c:pt>
                <c:pt idx="56217">
                  <c:v>5.0515932564508797E-3</c:v>
                </c:pt>
                <c:pt idx="56218">
                  <c:v>1.4509236352173299E-4</c:v>
                </c:pt>
                <c:pt idx="56219">
                  <c:v>0.21282716769723101</c:v>
                </c:pt>
                <c:pt idx="56220">
                  <c:v>1.0819889667574399E-2</c:v>
                </c:pt>
                <c:pt idx="56221">
                  <c:v>1.2243213353106499E-7</c:v>
                </c:pt>
                <c:pt idx="56222">
                  <c:v>2.5685278791284698E-3</c:v>
                </c:pt>
                <c:pt idx="56223">
                  <c:v>5.9530885698571602E-4</c:v>
                </c:pt>
                <c:pt idx="56224">
                  <c:v>4.1544244021893299E-3</c:v>
                </c:pt>
                <c:pt idx="56225">
                  <c:v>1.11495067809339E-3</c:v>
                </c:pt>
                <c:pt idx="56226">
                  <c:v>8.9469623948729202E-7</c:v>
                </c:pt>
                <c:pt idx="56227">
                  <c:v>2.16603180064955E-4</c:v>
                </c:pt>
                <c:pt idx="56228">
                  <c:v>1.9788298209239201E-3</c:v>
                </c:pt>
                <c:pt idx="56229">
                  <c:v>0.124095898071336</c:v>
                </c:pt>
                <c:pt idx="56230">
                  <c:v>4.5339044704137697E-5</c:v>
                </c:pt>
                <c:pt idx="56231">
                  <c:v>2.5662102044177301E-4</c:v>
                </c:pt>
                <c:pt idx="56232">
                  <c:v>1.4717741087775599E-4</c:v>
                </c:pt>
                <c:pt idx="56233">
                  <c:v>1.93479544539533E-3</c:v>
                </c:pt>
                <c:pt idx="56234">
                  <c:v>3.7407564432709398E-4</c:v>
                </c:pt>
                <c:pt idx="56235">
                  <c:v>7.54319698089725E-3</c:v>
                </c:pt>
                <c:pt idx="56236">
                  <c:v>1.18318460076265E-2</c:v>
                </c:pt>
                <c:pt idx="56237">
                  <c:v>4.7147144728346001E-5</c:v>
                </c:pt>
                <c:pt idx="56238">
                  <c:v>2.68240224285003E-4</c:v>
                </c:pt>
                <c:pt idx="56239">
                  <c:v>5.6315154238043598E-3</c:v>
                </c:pt>
                <c:pt idx="56240">
                  <c:v>2.08976063301186E-4</c:v>
                </c:pt>
                <c:pt idx="56241">
                  <c:v>5.5774441112468201E-7</c:v>
                </c:pt>
                <c:pt idx="56242">
                  <c:v>7.8213468639297499E-5</c:v>
                </c:pt>
                <c:pt idx="56243">
                  <c:v>3.55310970571612E-5</c:v>
                </c:pt>
                <c:pt idx="56244">
                  <c:v>1.4423007964104801E-4</c:v>
                </c:pt>
                <c:pt idx="56245">
                  <c:v>1.2689723109889301E-3</c:v>
                </c:pt>
                <c:pt idx="56246">
                  <c:v>4.0195875156554602E-4</c:v>
                </c:pt>
                <c:pt idx="56247">
                  <c:v>7.3200913615022005E-5</c:v>
                </c:pt>
                <c:pt idx="56248">
                  <c:v>3.86270717633308E-3</c:v>
                </c:pt>
                <c:pt idx="56249">
                  <c:v>7.5640358339678704E-4</c:v>
                </c:pt>
                <c:pt idx="56250">
                  <c:v>7.9800313609539996E-3</c:v>
                </c:pt>
                <c:pt idx="56251">
                  <c:v>3.6655093263053002E-5</c:v>
                </c:pt>
                <c:pt idx="56252">
                  <c:v>1.2554395538373999E-6</c:v>
                </c:pt>
                <c:pt idx="56253">
                  <c:v>1.5670917997742E-4</c:v>
                </c:pt>
                <c:pt idx="56254">
                  <c:v>4.4878050839492999E-3</c:v>
                </c:pt>
                <c:pt idx="56255">
                  <c:v>1.91655407806752E-2</c:v>
                </c:pt>
                <c:pt idx="56256">
                  <c:v>3.0310018915147298E-3</c:v>
                </c:pt>
                <c:pt idx="56257">
                  <c:v>1.74288601277148E-5</c:v>
                </c:pt>
                <c:pt idx="56258">
                  <c:v>3.1964551368813301E-4</c:v>
                </c:pt>
                <c:pt idx="56259">
                  <c:v>6.4680720382894697E-3</c:v>
                </c:pt>
                <c:pt idx="56260">
                  <c:v>1.07554874157522E-3</c:v>
                </c:pt>
                <c:pt idx="56261">
                  <c:v>3.93019510264664E-7</c:v>
                </c:pt>
                <c:pt idx="56262">
                  <c:v>9.47505107261661E-4</c:v>
                </c:pt>
                <c:pt idx="56263">
                  <c:v>2.2855071239689099E-5</c:v>
                </c:pt>
                <c:pt idx="56264">
                  <c:v>2.5381322240450501E-3</c:v>
                </c:pt>
                <c:pt idx="56265">
                  <c:v>1.67222856973083E-3</c:v>
                </c:pt>
                <c:pt idx="56266">
                  <c:v>4.4251038163940799E-5</c:v>
                </c:pt>
                <c:pt idx="56267">
                  <c:v>6.3066486110279697E-5</c:v>
                </c:pt>
                <c:pt idx="56268">
                  <c:v>1.2880126889829E-4</c:v>
                </c:pt>
                <c:pt idx="56269">
                  <c:v>5.5563605735143705E-4</c:v>
                </c:pt>
                <c:pt idx="56270">
                  <c:v>9.5083686076010798E-4</c:v>
                </c:pt>
                <c:pt idx="56271">
                  <c:v>1.03547026014584E-4</c:v>
                </c:pt>
                <c:pt idx="56272">
                  <c:v>6.3281405156191705E-4</c:v>
                </c:pt>
                <c:pt idx="56273">
                  <c:v>8.9741046160216495E-7</c:v>
                </c:pt>
                <c:pt idx="56274">
                  <c:v>1.80386884416655E-4</c:v>
                </c:pt>
                <c:pt idx="56275">
                  <c:v>2.2994705645673998E-3</c:v>
                </c:pt>
                <c:pt idx="56276">
                  <c:v>6.5958465867159094E-5</c:v>
                </c:pt>
                <c:pt idx="56277">
                  <c:v>5.6367382308302296E-4</c:v>
                </c:pt>
                <c:pt idx="56278">
                  <c:v>1.7985010638844499E-6</c:v>
                </c:pt>
                <c:pt idx="56279">
                  <c:v>1.2256435684243101E-4</c:v>
                </c:pt>
                <c:pt idx="56280">
                  <c:v>7.5520230919230605E-5</c:v>
                </c:pt>
                <c:pt idx="56281">
                  <c:v>1.6599586930864999E-4</c:v>
                </c:pt>
                <c:pt idx="56282">
                  <c:v>4.08964212007571E-4</c:v>
                </c:pt>
                <c:pt idx="56283">
                  <c:v>7.8421241938076597E-7</c:v>
                </c:pt>
                <c:pt idx="56284">
                  <c:v>1.70205074344058E-2</c:v>
                </c:pt>
                <c:pt idx="56285">
                  <c:v>5.2947524429241405E-4</c:v>
                </c:pt>
                <c:pt idx="56286">
                  <c:v>5.5951506785860304E-3</c:v>
                </c:pt>
                <c:pt idx="56287">
                  <c:v>4.3877084594719798E-4</c:v>
                </c:pt>
                <c:pt idx="56288">
                  <c:v>1.8695217791031601E-3</c:v>
                </c:pt>
                <c:pt idx="56289">
                  <c:v>6.67010687896233E-5</c:v>
                </c:pt>
                <c:pt idx="56290">
                  <c:v>3.0854370545960702E-3</c:v>
                </c:pt>
                <c:pt idx="56291">
                  <c:v>7.5795758434378004E-7</c:v>
                </c:pt>
                <c:pt idx="56292">
                  <c:v>6.1159200632342603E-6</c:v>
                </c:pt>
                <c:pt idx="56293">
                  <c:v>3.8871173923485299E-4</c:v>
                </c:pt>
                <c:pt idx="56294">
                  <c:v>3.3602447863336898E-4</c:v>
                </c:pt>
                <c:pt idx="56295">
                  <c:v>9.6956326577743099E-3</c:v>
                </c:pt>
                <c:pt idx="56296">
                  <c:v>2.2896795652865101E-3</c:v>
                </c:pt>
                <c:pt idx="56297">
                  <c:v>8.3882577951057801E-4</c:v>
                </c:pt>
                <c:pt idx="56298">
                  <c:v>3.3481497083211898E-3</c:v>
                </c:pt>
                <c:pt idx="56299">
                  <c:v>9.7554425141066995E-3</c:v>
                </c:pt>
                <c:pt idx="56300">
                  <c:v>1.5218069850015999E-3</c:v>
                </c:pt>
                <c:pt idx="56301">
                  <c:v>8.2526324241554696E-4</c:v>
                </c:pt>
                <c:pt idx="56302">
                  <c:v>2.07982620632553E-4</c:v>
                </c:pt>
                <c:pt idx="56303">
                  <c:v>6.7479361392969297E-5</c:v>
                </c:pt>
                <c:pt idx="56304">
                  <c:v>6.0772452242219002E-5</c:v>
                </c:pt>
                <c:pt idx="56305">
                  <c:v>1.43891568676806E-3</c:v>
                </c:pt>
                <c:pt idx="56306">
                  <c:v>4.9093627662058301E-3</c:v>
                </c:pt>
                <c:pt idx="56307">
                  <c:v>8.1956291746091599E-3</c:v>
                </c:pt>
                <c:pt idx="56308">
                  <c:v>4.3569472903476399E-7</c:v>
                </c:pt>
                <c:pt idx="56309">
                  <c:v>2.42306185905263E-3</c:v>
                </c:pt>
                <c:pt idx="56310">
                  <c:v>1.61170007149389E-3</c:v>
                </c:pt>
                <c:pt idx="56311">
                  <c:v>5.4862308117362798E-5</c:v>
                </c:pt>
                <c:pt idx="56312">
                  <c:v>7.0787389303258704E-4</c:v>
                </c:pt>
                <c:pt idx="56313">
                  <c:v>5.8066529701358699E-3</c:v>
                </c:pt>
                <c:pt idx="56314">
                  <c:v>4.3202048159501696E-3</c:v>
                </c:pt>
                <c:pt idx="56315">
                  <c:v>9.9989303006809693E-3</c:v>
                </c:pt>
                <c:pt idx="56316">
                  <c:v>8.4889078752047804E-5</c:v>
                </c:pt>
                <c:pt idx="56317">
                  <c:v>3.2738781454868497E-5</c:v>
                </c:pt>
                <c:pt idx="56318">
                  <c:v>6.6713880664545097E-3</c:v>
                </c:pt>
                <c:pt idx="56319">
                  <c:v>7.9993595611794197E-5</c:v>
                </c:pt>
                <c:pt idx="56320">
                  <c:v>7.9567718930021695E-6</c:v>
                </c:pt>
                <c:pt idx="56321">
                  <c:v>2.9258256747277901E-3</c:v>
                </c:pt>
                <c:pt idx="56322">
                  <c:v>2.1035299406595001E-2</c:v>
                </c:pt>
                <c:pt idx="56323">
                  <c:v>5.6953093159226205E-4</c:v>
                </c:pt>
                <c:pt idx="56324">
                  <c:v>2.62465916109289E-3</c:v>
                </c:pt>
                <c:pt idx="56325">
                  <c:v>1.0205225315611699E-3</c:v>
                </c:pt>
                <c:pt idx="56326">
                  <c:v>3.1283689977779401E-6</c:v>
                </c:pt>
                <c:pt idx="56327">
                  <c:v>2.03540021536014E-3</c:v>
                </c:pt>
                <c:pt idx="56328">
                  <c:v>1.40301529890022E-6</c:v>
                </c:pt>
                <c:pt idx="56329">
                  <c:v>4.5902717292720498E-4</c:v>
                </c:pt>
                <c:pt idx="56330">
                  <c:v>2.27108392733406E-4</c:v>
                </c:pt>
                <c:pt idx="56331">
                  <c:v>6.6127765238689905E-5</c:v>
                </c:pt>
                <c:pt idx="56332">
                  <c:v>1.67867547309462E-2</c:v>
                </c:pt>
                <c:pt idx="56333">
                  <c:v>1.0123448686231801E-6</c:v>
                </c:pt>
                <c:pt idx="56334">
                  <c:v>8.9161264447378897E-4</c:v>
                </c:pt>
                <c:pt idx="56335">
                  <c:v>2.6091966000618501E-5</c:v>
                </c:pt>
                <c:pt idx="56336">
                  <c:v>1.92643483384675E-6</c:v>
                </c:pt>
                <c:pt idx="56337">
                  <c:v>5.9160005177981304E-4</c:v>
                </c:pt>
                <c:pt idx="56338">
                  <c:v>4.8384816138467899E-7</c:v>
                </c:pt>
                <c:pt idx="56339">
                  <c:v>1.2876360329501501E-2</c:v>
                </c:pt>
                <c:pt idx="56340">
                  <c:v>2.1821118586837598E-5</c:v>
                </c:pt>
                <c:pt idx="56341">
                  <c:v>4.4843513224267402E-4</c:v>
                </c:pt>
                <c:pt idx="56342">
                  <c:v>1.55508531497389E-3</c:v>
                </c:pt>
                <c:pt idx="56343">
                  <c:v>2.4998001359420001E-6</c:v>
                </c:pt>
                <c:pt idx="56344">
                  <c:v>5.04736733698973E-3</c:v>
                </c:pt>
                <c:pt idx="56345">
                  <c:v>4.1456132019410301E-5</c:v>
                </c:pt>
                <c:pt idx="56346">
                  <c:v>0.133900262236964</c:v>
                </c:pt>
                <c:pt idx="56347">
                  <c:v>3.4380637947498599E-2</c:v>
                </c:pt>
                <c:pt idx="56348">
                  <c:v>2.5173655361899298E-3</c:v>
                </c:pt>
                <c:pt idx="56349">
                  <c:v>7.1286663938163301E-7</c:v>
                </c:pt>
                <c:pt idx="56350">
                  <c:v>5.2266198622258198E-5</c:v>
                </c:pt>
                <c:pt idx="56351">
                  <c:v>1.1420643617423501E-2</c:v>
                </c:pt>
                <c:pt idx="56352">
                  <c:v>0.113350041241794</c:v>
                </c:pt>
                <c:pt idx="56353">
                  <c:v>2.0834639028878901E-2</c:v>
                </c:pt>
                <c:pt idx="56354">
                  <c:v>1.11252729996886E-4</c:v>
                </c:pt>
                <c:pt idx="56355">
                  <c:v>1.07918522376824E-4</c:v>
                </c:pt>
                <c:pt idx="56356">
                  <c:v>1.1312851786187801E-4</c:v>
                </c:pt>
                <c:pt idx="56357">
                  <c:v>9.8708457130918005E-3</c:v>
                </c:pt>
                <c:pt idx="56358">
                  <c:v>1.7119915922328001E-4</c:v>
                </c:pt>
                <c:pt idx="56359">
                  <c:v>1.9164287989989099E-4</c:v>
                </c:pt>
                <c:pt idx="56360">
                  <c:v>1.49138647488909E-4</c:v>
                </c:pt>
                <c:pt idx="56361">
                  <c:v>4.2294314212702202E-4</c:v>
                </c:pt>
                <c:pt idx="56362">
                  <c:v>8.6693849350805804E-2</c:v>
                </c:pt>
                <c:pt idx="56363">
                  <c:v>7.5463915178184803E-3</c:v>
                </c:pt>
                <c:pt idx="56364">
                  <c:v>2.0073342961397201E-4</c:v>
                </c:pt>
                <c:pt idx="56365">
                  <c:v>3.4014910240586601E-7</c:v>
                </c:pt>
                <c:pt idx="56366">
                  <c:v>1.0951165058114499E-3</c:v>
                </c:pt>
                <c:pt idx="56367">
                  <c:v>7.6060696426392904E-7</c:v>
                </c:pt>
                <c:pt idx="56368">
                  <c:v>1.1795596921061E-3</c:v>
                </c:pt>
                <c:pt idx="56369">
                  <c:v>1.1711279485702501E-2</c:v>
                </c:pt>
                <c:pt idx="56370">
                  <c:v>2.55638238006676E-3</c:v>
                </c:pt>
                <c:pt idx="56371">
                  <c:v>6.4800366988081897E-4</c:v>
                </c:pt>
                <c:pt idx="56372">
                  <c:v>5.10634351811649E-3</c:v>
                </c:pt>
                <c:pt idx="56373">
                  <c:v>2.5607331237595299E-5</c:v>
                </c:pt>
                <c:pt idx="56374">
                  <c:v>1.9807504360440801E-7</c:v>
                </c:pt>
                <c:pt idx="56375">
                  <c:v>1.04180255433381E-4</c:v>
                </c:pt>
                <c:pt idx="56376">
                  <c:v>5.6842225806523798E-5</c:v>
                </c:pt>
                <c:pt idx="56377">
                  <c:v>1.0080899266786699E-2</c:v>
                </c:pt>
                <c:pt idx="56378">
                  <c:v>1.0984796929872399E-2</c:v>
                </c:pt>
                <c:pt idx="56379">
                  <c:v>2.07442568015774E-6</c:v>
                </c:pt>
                <c:pt idx="56380">
                  <c:v>8.0487857878171699E-7</c:v>
                </c:pt>
                <c:pt idx="56381">
                  <c:v>5.4370664318595602E-4</c:v>
                </c:pt>
                <c:pt idx="56382">
                  <c:v>2.8781863897726098E-4</c:v>
                </c:pt>
                <c:pt idx="56383">
                  <c:v>1.0725332251673601E-3</c:v>
                </c:pt>
                <c:pt idx="56384">
                  <c:v>2.1998335089932499E-7</c:v>
                </c:pt>
                <c:pt idx="56385">
                  <c:v>7.6114860541406603E-5</c:v>
                </c:pt>
                <c:pt idx="56386">
                  <c:v>2.6564135235519201E-2</c:v>
                </c:pt>
                <c:pt idx="56387">
                  <c:v>1.00313099943742E-2</c:v>
                </c:pt>
                <c:pt idx="56388">
                  <c:v>0.43896279239852198</c:v>
                </c:pt>
                <c:pt idx="56389">
                  <c:v>8.8711977685127508E-3</c:v>
                </c:pt>
                <c:pt idx="56390">
                  <c:v>1.7657194502158501E-3</c:v>
                </c:pt>
                <c:pt idx="56391">
                  <c:v>7.6381218827118803E-4</c:v>
                </c:pt>
                <c:pt idx="56392">
                  <c:v>1.91533762462271E-5</c:v>
                </c:pt>
                <c:pt idx="56393">
                  <c:v>2.2517549123953699E-4</c:v>
                </c:pt>
                <c:pt idx="56394">
                  <c:v>5.3128502305360802E-5</c:v>
                </c:pt>
                <c:pt idx="56395">
                  <c:v>1.9730541972983401E-5</c:v>
                </c:pt>
                <c:pt idx="56396">
                  <c:v>4.7155058398847899E-2</c:v>
                </c:pt>
                <c:pt idx="56397">
                  <c:v>0.98242138470489404</c:v>
                </c:pt>
                <c:pt idx="56398">
                  <c:v>8.5392822747653002E-4</c:v>
                </c:pt>
                <c:pt idx="56399">
                  <c:v>1.92829344707424E-3</c:v>
                </c:pt>
                <c:pt idx="56400">
                  <c:v>2.4164168702805899E-4</c:v>
                </c:pt>
                <c:pt idx="56401">
                  <c:v>5.7322723057615498E-3</c:v>
                </c:pt>
                <c:pt idx="56402">
                  <c:v>6.9045113637147297E-3</c:v>
                </c:pt>
                <c:pt idx="56403">
                  <c:v>3.7855917553993501E-5</c:v>
                </c:pt>
                <c:pt idx="56404">
                  <c:v>5.1807488463074796E-3</c:v>
                </c:pt>
                <c:pt idx="56405">
                  <c:v>3.26295089328343E-4</c:v>
                </c:pt>
                <c:pt idx="56406">
                  <c:v>2.38439044215291E-4</c:v>
                </c:pt>
                <c:pt idx="56407">
                  <c:v>6.5301540700474605E-4</c:v>
                </c:pt>
                <c:pt idx="56408">
                  <c:v>2.7508228255554098E-4</c:v>
                </c:pt>
                <c:pt idx="56409">
                  <c:v>4.9790205554109497E-3</c:v>
                </c:pt>
                <c:pt idx="56410">
                  <c:v>8.3591540415580096E-4</c:v>
                </c:pt>
                <c:pt idx="56411">
                  <c:v>6.9560390548314803E-5</c:v>
                </c:pt>
                <c:pt idx="56412">
                  <c:v>4.5503399214524203E-4</c:v>
                </c:pt>
                <c:pt idx="56413">
                  <c:v>2.4050593348363401E-5</c:v>
                </c:pt>
                <c:pt idx="56414">
                  <c:v>4.4005351407753801E-2</c:v>
                </c:pt>
                <c:pt idx="56415">
                  <c:v>5.9716975168737597E-3</c:v>
                </c:pt>
                <c:pt idx="56416">
                  <c:v>9.0489461578625505E-4</c:v>
                </c:pt>
                <c:pt idx="56417">
                  <c:v>2.6321338974352401E-4</c:v>
                </c:pt>
                <c:pt idx="56418">
                  <c:v>2.72497854718327E-4</c:v>
                </c:pt>
                <c:pt idx="56419">
                  <c:v>6.63235034078724E-3</c:v>
                </c:pt>
                <c:pt idx="56420">
                  <c:v>4.6855892666531999E-4</c:v>
                </c:pt>
                <c:pt idx="56421">
                  <c:v>9.61304616836587E-5</c:v>
                </c:pt>
                <c:pt idx="56422">
                  <c:v>1.96169653104077E-4</c:v>
                </c:pt>
                <c:pt idx="56423">
                  <c:v>1.03629726146311E-6</c:v>
                </c:pt>
                <c:pt idx="56424">
                  <c:v>4.7425854377520799E-3</c:v>
                </c:pt>
                <c:pt idx="56425">
                  <c:v>1.7891409835131799E-4</c:v>
                </c:pt>
                <c:pt idx="56426">
                  <c:v>1.52222900545342E-4</c:v>
                </c:pt>
                <c:pt idx="56427">
                  <c:v>6.0225789137499403E-4</c:v>
                </c:pt>
                <c:pt idx="56428">
                  <c:v>7.3135122639452297E-3</c:v>
                </c:pt>
                <c:pt idx="56429">
                  <c:v>6.6089862829893401E-3</c:v>
                </c:pt>
                <c:pt idx="56430">
                  <c:v>9.5264204372896705E-3</c:v>
                </c:pt>
                <c:pt idx="56431">
                  <c:v>8.5466166264723301E-5</c:v>
                </c:pt>
                <c:pt idx="56432">
                  <c:v>8.5913242014207694E-5</c:v>
                </c:pt>
                <c:pt idx="56433">
                  <c:v>6.2468282225492397E-4</c:v>
                </c:pt>
                <c:pt idx="56434">
                  <c:v>5.7198985178072697E-4</c:v>
                </c:pt>
                <c:pt idx="56435">
                  <c:v>5.9836381175293296E-7</c:v>
                </c:pt>
                <c:pt idx="56436">
                  <c:v>7.7010697659043396E-3</c:v>
                </c:pt>
                <c:pt idx="56437">
                  <c:v>1.2207033212721301E-3</c:v>
                </c:pt>
                <c:pt idx="56438">
                  <c:v>6.0268703570584002E-5</c:v>
                </c:pt>
                <c:pt idx="56439">
                  <c:v>2.2507943108275399E-3</c:v>
                </c:pt>
                <c:pt idx="56440">
                  <c:v>5.4074671258408998E-4</c:v>
                </c:pt>
                <c:pt idx="56441">
                  <c:v>5.11162637766191E-4</c:v>
                </c:pt>
                <c:pt idx="56442">
                  <c:v>1.8104162674993499E-4</c:v>
                </c:pt>
                <c:pt idx="56443">
                  <c:v>1.47294872772553E-5</c:v>
                </c:pt>
                <c:pt idx="56444">
                  <c:v>2.5499773085512899E-2</c:v>
                </c:pt>
                <c:pt idx="56445">
                  <c:v>1.15861567496188E-4</c:v>
                </c:pt>
                <c:pt idx="56446">
                  <c:v>4.7616530105140301E-4</c:v>
                </c:pt>
                <c:pt idx="56447">
                  <c:v>1.11242556997391E-2</c:v>
                </c:pt>
                <c:pt idx="56448">
                  <c:v>1.72313057610872E-3</c:v>
                </c:pt>
                <c:pt idx="56449">
                  <c:v>6.1014438234112899E-4</c:v>
                </c:pt>
                <c:pt idx="56450">
                  <c:v>2.7569622601944999E-2</c:v>
                </c:pt>
                <c:pt idx="56451">
                  <c:v>1.1967410929661099E-2</c:v>
                </c:pt>
                <c:pt idx="56452">
                  <c:v>3.38742767618951E-5</c:v>
                </c:pt>
                <c:pt idx="56453">
                  <c:v>1.9756206232215601E-4</c:v>
                </c:pt>
                <c:pt idx="56454">
                  <c:v>0.29367742896598098</c:v>
                </c:pt>
                <c:pt idx="56455">
                  <c:v>1.61493376474892E-4</c:v>
                </c:pt>
                <c:pt idx="56456">
                  <c:v>1.05992188803607E-6</c:v>
                </c:pt>
                <c:pt idx="56457">
                  <c:v>7.46040953684244E-4</c:v>
                </c:pt>
                <c:pt idx="56458">
                  <c:v>2.0254817558255201E-4</c:v>
                </c:pt>
                <c:pt idx="56459">
                  <c:v>2.7472376671025499E-2</c:v>
                </c:pt>
                <c:pt idx="56460">
                  <c:v>9.3864495260384002E-3</c:v>
                </c:pt>
                <c:pt idx="56461">
                  <c:v>7.1822491627693795E-4</c:v>
                </c:pt>
                <c:pt idx="56462">
                  <c:v>1.09296203491832E-3</c:v>
                </c:pt>
                <c:pt idx="56463">
                  <c:v>1.00936931163306E-4</c:v>
                </c:pt>
                <c:pt idx="56464">
                  <c:v>2.7184480667631499E-2</c:v>
                </c:pt>
                <c:pt idx="56465">
                  <c:v>7.3148850282411901E-4</c:v>
                </c:pt>
                <c:pt idx="56466">
                  <c:v>3.5502765903668998E-5</c:v>
                </c:pt>
                <c:pt idx="56467">
                  <c:v>1.9318913297008001E-4</c:v>
                </c:pt>
                <c:pt idx="56468">
                  <c:v>8.14670258130304E-4</c:v>
                </c:pt>
                <c:pt idx="56469">
                  <c:v>7.1453312469738099E-3</c:v>
                </c:pt>
                <c:pt idx="56470">
                  <c:v>8.5067600687304897E-6</c:v>
                </c:pt>
                <c:pt idx="56471">
                  <c:v>5.2491282960343696E-7</c:v>
                </c:pt>
                <c:pt idx="56472">
                  <c:v>3.3270789709677098E-5</c:v>
                </c:pt>
                <c:pt idx="56473">
                  <c:v>7.9999121457675405E-4</c:v>
                </c:pt>
                <c:pt idx="56474">
                  <c:v>5.5107945510871796E-3</c:v>
                </c:pt>
                <c:pt idx="56475">
                  <c:v>5.25460239400662E-4</c:v>
                </c:pt>
                <c:pt idx="56476">
                  <c:v>5.9665491937727598E-3</c:v>
                </c:pt>
                <c:pt idx="56477">
                  <c:v>3.97894795347022E-4</c:v>
                </c:pt>
                <c:pt idx="56478">
                  <c:v>5.3535724013460803E-4</c:v>
                </c:pt>
                <c:pt idx="56479">
                  <c:v>1.35914081437395E-3</c:v>
                </c:pt>
                <c:pt idx="56480">
                  <c:v>5.1239479968545098E-3</c:v>
                </c:pt>
                <c:pt idx="56481">
                  <c:v>1.8445318937622701E-3</c:v>
                </c:pt>
                <c:pt idx="56482">
                  <c:v>7.7784643375475597E-4</c:v>
                </c:pt>
                <c:pt idx="56483">
                  <c:v>9.57246538263486E-4</c:v>
                </c:pt>
                <c:pt idx="56484">
                  <c:v>1.5452098517214599E-4</c:v>
                </c:pt>
                <c:pt idx="56485">
                  <c:v>2.3302272831819001E-2</c:v>
                </c:pt>
                <c:pt idx="56486">
                  <c:v>7.5627421895033706E-5</c:v>
                </c:pt>
                <c:pt idx="56487">
                  <c:v>1.09311453361666E-4</c:v>
                </c:pt>
                <c:pt idx="56488">
                  <c:v>1.5127927816502699E-3</c:v>
                </c:pt>
                <c:pt idx="56489">
                  <c:v>4.8597135102974604E-3</c:v>
                </c:pt>
                <c:pt idx="56490">
                  <c:v>1.71717797133815E-6</c:v>
                </c:pt>
                <c:pt idx="56491">
                  <c:v>1.96914286932564E-6</c:v>
                </c:pt>
                <c:pt idx="56492">
                  <c:v>1.4525303152390699E-3</c:v>
                </c:pt>
                <c:pt idx="56493">
                  <c:v>1.4171649540379999E-3</c:v>
                </c:pt>
                <c:pt idx="56494">
                  <c:v>7.6676952649801407E-5</c:v>
                </c:pt>
                <c:pt idx="56495">
                  <c:v>5.4524918249191102E-5</c:v>
                </c:pt>
                <c:pt idx="56496">
                  <c:v>4.4318265552205301E-4</c:v>
                </c:pt>
                <c:pt idx="56497">
                  <c:v>1.16040668797464E-4</c:v>
                </c:pt>
                <c:pt idx="56498">
                  <c:v>9.9887036342340011E-4</c:v>
                </c:pt>
                <c:pt idx="56499">
                  <c:v>1.4804764443255901E-2</c:v>
                </c:pt>
                <c:pt idx="56500">
                  <c:v>8.84808820999482E-4</c:v>
                </c:pt>
                <c:pt idx="56501">
                  <c:v>1.36384546225419E-3</c:v>
                </c:pt>
                <c:pt idx="56502">
                  <c:v>1.6154620313905601E-2</c:v>
                </c:pt>
                <c:pt idx="56503">
                  <c:v>9.1490613071734794E-3</c:v>
                </c:pt>
                <c:pt idx="56504">
                  <c:v>2.65656596140278E-4</c:v>
                </c:pt>
                <c:pt idx="56505">
                  <c:v>7.2951928708641896E-3</c:v>
                </c:pt>
                <c:pt idx="56506">
                  <c:v>1.0196524480806901E-6</c:v>
                </c:pt>
                <c:pt idx="56507">
                  <c:v>4.2759785907392301E-5</c:v>
                </c:pt>
                <c:pt idx="56508">
                  <c:v>3.2984294336419801E-5</c:v>
                </c:pt>
                <c:pt idx="56509">
                  <c:v>1.2503332415897E-2</c:v>
                </c:pt>
                <c:pt idx="56510">
                  <c:v>7.8529023700159599E-5</c:v>
                </c:pt>
                <c:pt idx="56511">
                  <c:v>1.18854035192872E-6</c:v>
                </c:pt>
                <c:pt idx="56512">
                  <c:v>4.3909878300143496E-3</c:v>
                </c:pt>
                <c:pt idx="56513">
                  <c:v>3.7575571661027998E-3</c:v>
                </c:pt>
                <c:pt idx="56514">
                  <c:v>0.66131976179850704</c:v>
                </c:pt>
                <c:pt idx="56515">
                  <c:v>5.4367204233435795E-4</c:v>
                </c:pt>
                <c:pt idx="56516">
                  <c:v>2.43592740225669E-4</c:v>
                </c:pt>
                <c:pt idx="56517">
                  <c:v>7.2370962426795598E-3</c:v>
                </c:pt>
                <c:pt idx="56518">
                  <c:v>2.2795011830649501E-4</c:v>
                </c:pt>
                <c:pt idx="56519">
                  <c:v>3.7864689226113797E-4</c:v>
                </c:pt>
                <c:pt idx="56520">
                  <c:v>4.86341108497054E-5</c:v>
                </c:pt>
                <c:pt idx="56521">
                  <c:v>5.6365124163167103E-4</c:v>
                </c:pt>
                <c:pt idx="56522">
                  <c:v>4.3511670873379602E-3</c:v>
                </c:pt>
                <c:pt idx="56523">
                  <c:v>1.63257304821838E-2</c:v>
                </c:pt>
                <c:pt idx="56524">
                  <c:v>6.6890939148926405E-4</c:v>
                </c:pt>
                <c:pt idx="56525">
                  <c:v>7.2133292655191996E-3</c:v>
                </c:pt>
                <c:pt idx="56526">
                  <c:v>1.36781070137888E-3</c:v>
                </c:pt>
                <c:pt idx="56527">
                  <c:v>1.8148634919830198E-5</c:v>
                </c:pt>
                <c:pt idx="56528">
                  <c:v>7.7057342575429595E-4</c:v>
                </c:pt>
                <c:pt idx="56529">
                  <c:v>2.92123814233661E-3</c:v>
                </c:pt>
                <c:pt idx="56530">
                  <c:v>2.3316722473647199E-2</c:v>
                </c:pt>
                <c:pt idx="56531">
                  <c:v>7.2918542557167797E-4</c:v>
                </c:pt>
                <c:pt idx="56532">
                  <c:v>1.9869580527134901E-5</c:v>
                </c:pt>
                <c:pt idx="56533">
                  <c:v>7.0090953737271802E-3</c:v>
                </c:pt>
                <c:pt idx="56534">
                  <c:v>4.4188711928164101E-4</c:v>
                </c:pt>
                <c:pt idx="56535">
                  <c:v>5.2829219191049799E-4</c:v>
                </c:pt>
                <c:pt idx="56536">
                  <c:v>6.0431280423801602E-3</c:v>
                </c:pt>
                <c:pt idx="56537">
                  <c:v>3.7716080143295201E-7</c:v>
                </c:pt>
                <c:pt idx="56538">
                  <c:v>2.8442243055020399E-7</c:v>
                </c:pt>
                <c:pt idx="56539">
                  <c:v>6.7881400551292597E-5</c:v>
                </c:pt>
                <c:pt idx="56540">
                  <c:v>3.8158851895446098E-4</c:v>
                </c:pt>
                <c:pt idx="56541">
                  <c:v>4.0009491200376301E-7</c:v>
                </c:pt>
                <c:pt idx="56542">
                  <c:v>6.0246525067565195E-4</c:v>
                </c:pt>
                <c:pt idx="56543">
                  <c:v>1.01704666862428E-3</c:v>
                </c:pt>
                <c:pt idx="56544">
                  <c:v>4.3916065492978999E-3</c:v>
                </c:pt>
                <c:pt idx="56545">
                  <c:v>2.0656616655737099E-4</c:v>
                </c:pt>
                <c:pt idx="56546">
                  <c:v>1.04268644561889E-3</c:v>
                </c:pt>
                <c:pt idx="56547">
                  <c:v>3.02651306261147E-3</c:v>
                </c:pt>
                <c:pt idx="56548">
                  <c:v>1.7190438810039301E-4</c:v>
                </c:pt>
                <c:pt idx="56549">
                  <c:v>2.4081637580362599E-4</c:v>
                </c:pt>
                <c:pt idx="56550">
                  <c:v>6.0087419605194702E-5</c:v>
                </c:pt>
                <c:pt idx="56551">
                  <c:v>1.16583495782509E-3</c:v>
                </c:pt>
                <c:pt idx="56552">
                  <c:v>2.43223584757273E-4</c:v>
                </c:pt>
                <c:pt idx="56553">
                  <c:v>9.3495607156515795E-3</c:v>
                </c:pt>
                <c:pt idx="56554">
                  <c:v>7.1392300778629102E-4</c:v>
                </c:pt>
                <c:pt idx="56555">
                  <c:v>7.4552919957424496E-3</c:v>
                </c:pt>
                <c:pt idx="56556">
                  <c:v>2.2982018503823299E-2</c:v>
                </c:pt>
                <c:pt idx="56557">
                  <c:v>1.6763795623526902E-2</c:v>
                </c:pt>
                <c:pt idx="56558">
                  <c:v>5.9138922244516103E-4</c:v>
                </c:pt>
                <c:pt idx="56559">
                  <c:v>2.4388444492329102E-7</c:v>
                </c:pt>
                <c:pt idx="56560">
                  <c:v>4.9932364323180302E-3</c:v>
                </c:pt>
                <c:pt idx="56561">
                  <c:v>7.8926451896997704E-4</c:v>
                </c:pt>
                <c:pt idx="56562">
                  <c:v>1.55054992059515E-3</c:v>
                </c:pt>
                <c:pt idx="56563">
                  <c:v>2.5854506003505299E-4</c:v>
                </c:pt>
                <c:pt idx="56564">
                  <c:v>1.26162885027665E-3</c:v>
                </c:pt>
                <c:pt idx="56565">
                  <c:v>1.32517699384643E-3</c:v>
                </c:pt>
                <c:pt idx="56566">
                  <c:v>7.2288435560176396E-5</c:v>
                </c:pt>
                <c:pt idx="56567">
                  <c:v>2.32373042550692E-3</c:v>
                </c:pt>
                <c:pt idx="56568">
                  <c:v>8.3222957809948295E-5</c:v>
                </c:pt>
                <c:pt idx="56569">
                  <c:v>1.80290121452006E-4</c:v>
                </c:pt>
                <c:pt idx="56570">
                  <c:v>7.0122629176142502E-3</c:v>
                </c:pt>
                <c:pt idx="56571">
                  <c:v>2.40303449619434E-3</c:v>
                </c:pt>
                <c:pt idx="56572">
                  <c:v>1.09952596811345E-5</c:v>
                </c:pt>
                <c:pt idx="56573">
                  <c:v>2.6446620757230799E-2</c:v>
                </c:pt>
                <c:pt idx="56574">
                  <c:v>1.6841013699877101E-3</c:v>
                </c:pt>
                <c:pt idx="56575">
                  <c:v>3.1970642232296798E-7</c:v>
                </c:pt>
                <c:pt idx="56576">
                  <c:v>2.0578004852644201E-5</c:v>
                </c:pt>
                <c:pt idx="56577">
                  <c:v>2.84467806081572E-5</c:v>
                </c:pt>
                <c:pt idx="56578">
                  <c:v>4.69330450338337E-4</c:v>
                </c:pt>
                <c:pt idx="56579">
                  <c:v>2.2043951946696899E-4</c:v>
                </c:pt>
                <c:pt idx="56580">
                  <c:v>4.9282355735086103E-5</c:v>
                </c:pt>
                <c:pt idx="56581">
                  <c:v>4.01037127066694E-4</c:v>
                </c:pt>
                <c:pt idx="56582">
                  <c:v>8.22725314382511E-5</c:v>
                </c:pt>
                <c:pt idx="56583">
                  <c:v>7.2025537017492397E-4</c:v>
                </c:pt>
                <c:pt idx="56584">
                  <c:v>5.9283472944969596E-6</c:v>
                </c:pt>
                <c:pt idx="56585">
                  <c:v>1.12033769439371E-3</c:v>
                </c:pt>
                <c:pt idx="56586">
                  <c:v>2.3257489009315E-5</c:v>
                </c:pt>
                <c:pt idx="56587">
                  <c:v>6.6513891266523799E-4</c:v>
                </c:pt>
                <c:pt idx="56588">
                  <c:v>5.3693201256499695E-4</c:v>
                </c:pt>
                <c:pt idx="56589">
                  <c:v>3.0240033610414801E-3</c:v>
                </c:pt>
                <c:pt idx="56590">
                  <c:v>1.6639475585542401E-5</c:v>
                </c:pt>
                <c:pt idx="56591">
                  <c:v>6.9839170726021895E-4</c:v>
                </c:pt>
                <c:pt idx="56592">
                  <c:v>2.0998910837660801E-4</c:v>
                </c:pt>
                <c:pt idx="56593">
                  <c:v>1.8863827777482502E-2</c:v>
                </c:pt>
                <c:pt idx="56594">
                  <c:v>9.0673427950696897E-3</c:v>
                </c:pt>
                <c:pt idx="56595">
                  <c:v>3.7499645957783998E-4</c:v>
                </c:pt>
                <c:pt idx="56596">
                  <c:v>9.3991617477149695E-5</c:v>
                </c:pt>
                <c:pt idx="56597">
                  <c:v>4.4650010263860902E-5</c:v>
                </c:pt>
                <c:pt idx="56598">
                  <c:v>6.6894686121660195E-4</c:v>
                </c:pt>
                <c:pt idx="56599">
                  <c:v>1.1709044792654001E-5</c:v>
                </c:pt>
                <c:pt idx="56600">
                  <c:v>1.8014376884956901E-4</c:v>
                </c:pt>
                <c:pt idx="56601">
                  <c:v>2.5880091755023501E-3</c:v>
                </c:pt>
                <c:pt idx="56602">
                  <c:v>2.1717403032335799E-7</c:v>
                </c:pt>
                <c:pt idx="56603">
                  <c:v>5.103319276144E-7</c:v>
                </c:pt>
                <c:pt idx="56604">
                  <c:v>2.94231433439086E-4</c:v>
                </c:pt>
                <c:pt idx="56605">
                  <c:v>4.6655484922910501E-7</c:v>
                </c:pt>
                <c:pt idx="56606">
                  <c:v>6.0024896261258202E-3</c:v>
                </c:pt>
                <c:pt idx="56607">
                  <c:v>1.06117237268837E-5</c:v>
                </c:pt>
                <c:pt idx="56608">
                  <c:v>3.4956187679727698E-3</c:v>
                </c:pt>
                <c:pt idx="56609">
                  <c:v>6.9048908975724004E-3</c:v>
                </c:pt>
                <c:pt idx="56610">
                  <c:v>1.8557617438401201E-7</c:v>
                </c:pt>
                <c:pt idx="56611">
                  <c:v>8.03852888338328E-4</c:v>
                </c:pt>
                <c:pt idx="56612">
                  <c:v>9.8068290355839503E-3</c:v>
                </c:pt>
                <c:pt idx="56613">
                  <c:v>6.8278990859081496E-3</c:v>
                </c:pt>
                <c:pt idx="56614">
                  <c:v>0.68111404076587101</c:v>
                </c:pt>
                <c:pt idx="56615">
                  <c:v>1.0117757294306101E-4</c:v>
                </c:pt>
                <c:pt idx="56616">
                  <c:v>3.8851334659717002E-4</c:v>
                </c:pt>
                <c:pt idx="56617">
                  <c:v>8.0809034174607001E-3</c:v>
                </c:pt>
                <c:pt idx="56618">
                  <c:v>1.49684098996111E-4</c:v>
                </c:pt>
                <c:pt idx="56619">
                  <c:v>7.9735841571879196E-5</c:v>
                </c:pt>
                <c:pt idx="56620">
                  <c:v>2.2539655451243401E-4</c:v>
                </c:pt>
                <c:pt idx="56621">
                  <c:v>3.4563297918836799E-3</c:v>
                </c:pt>
                <c:pt idx="56622">
                  <c:v>3.8327827820763502E-4</c:v>
                </c:pt>
                <c:pt idx="56623">
                  <c:v>1.31197183569427E-2</c:v>
                </c:pt>
                <c:pt idx="56624">
                  <c:v>4.6832965235624202E-4</c:v>
                </c:pt>
                <c:pt idx="56625">
                  <c:v>6.1334857621452299E-3</c:v>
                </c:pt>
                <c:pt idx="56626">
                  <c:v>8.3427674423671699E-3</c:v>
                </c:pt>
                <c:pt idx="56627">
                  <c:v>7.0036415935908306E-5</c:v>
                </c:pt>
                <c:pt idx="56628">
                  <c:v>1.15148382081477E-2</c:v>
                </c:pt>
                <c:pt idx="56629">
                  <c:v>3.36849885585221E-4</c:v>
                </c:pt>
                <c:pt idx="56630">
                  <c:v>5.3775734003629299E-4</c:v>
                </c:pt>
                <c:pt idx="56631">
                  <c:v>2.6128848226891601E-3</c:v>
                </c:pt>
                <c:pt idx="56632">
                  <c:v>2.8970589888888999E-5</c:v>
                </c:pt>
                <c:pt idx="56633">
                  <c:v>6.9801334973018302E-7</c:v>
                </c:pt>
                <c:pt idx="56634">
                  <c:v>1.5831733918213E-4</c:v>
                </c:pt>
                <c:pt idx="56635">
                  <c:v>3.7696865565919301E-3</c:v>
                </c:pt>
                <c:pt idx="56636">
                  <c:v>6.0081759301762602E-4</c:v>
                </c:pt>
                <c:pt idx="56637">
                  <c:v>8.6522283631211103E-7</c:v>
                </c:pt>
                <c:pt idx="56638">
                  <c:v>2.02582111870937E-4</c:v>
                </c:pt>
                <c:pt idx="56639">
                  <c:v>1.45030354117637E-2</c:v>
                </c:pt>
                <c:pt idx="56640">
                  <c:v>3.8181901187505301E-4</c:v>
                </c:pt>
                <c:pt idx="56641">
                  <c:v>4.2935820992482E-4</c:v>
                </c:pt>
                <c:pt idx="56642">
                  <c:v>9.4101291875890196E-5</c:v>
                </c:pt>
                <c:pt idx="56643">
                  <c:v>4.9485908801759598E-4</c:v>
                </c:pt>
                <c:pt idx="56644">
                  <c:v>1.2786040687019899E-5</c:v>
                </c:pt>
                <c:pt idx="56645">
                  <c:v>3.5080073775242199E-4</c:v>
                </c:pt>
                <c:pt idx="56646">
                  <c:v>6.4824018299026803E-4</c:v>
                </c:pt>
                <c:pt idx="56647">
                  <c:v>1.0443114795678001E-2</c:v>
                </c:pt>
                <c:pt idx="56648">
                  <c:v>1.6800558047373799E-2</c:v>
                </c:pt>
                <c:pt idx="56649">
                  <c:v>3.1919107600203003E-5</c:v>
                </c:pt>
                <c:pt idx="56650">
                  <c:v>9.9621539972066694E-5</c:v>
                </c:pt>
                <c:pt idx="56651">
                  <c:v>4.56536928995577E-3</c:v>
                </c:pt>
                <c:pt idx="56652">
                  <c:v>6.69797100217177E-5</c:v>
                </c:pt>
                <c:pt idx="56653">
                  <c:v>1.7489802216333599E-3</c:v>
                </c:pt>
                <c:pt idx="56654">
                  <c:v>4.5087068854359697E-3</c:v>
                </c:pt>
                <c:pt idx="56655">
                  <c:v>2.30449702430744E-4</c:v>
                </c:pt>
                <c:pt idx="56656">
                  <c:v>4.34237266089513E-7</c:v>
                </c:pt>
                <c:pt idx="56657">
                  <c:v>6.0710038448783899E-4</c:v>
                </c:pt>
                <c:pt idx="56658">
                  <c:v>1.0254079924244E-4</c:v>
                </c:pt>
                <c:pt idx="56659">
                  <c:v>1.02877135252878E-4</c:v>
                </c:pt>
                <c:pt idx="56660">
                  <c:v>2.4502954726969901E-6</c:v>
                </c:pt>
                <c:pt idx="56661">
                  <c:v>7.1621030184882903E-4</c:v>
                </c:pt>
                <c:pt idx="56662">
                  <c:v>0.209198815102311</c:v>
                </c:pt>
                <c:pt idx="56663">
                  <c:v>4.5338220376069903E-3</c:v>
                </c:pt>
                <c:pt idx="56664">
                  <c:v>7.8241616191889097E-6</c:v>
                </c:pt>
                <c:pt idx="56665">
                  <c:v>6.9996959160053402E-4</c:v>
                </c:pt>
                <c:pt idx="56666">
                  <c:v>8.0285709439894201E-3</c:v>
                </c:pt>
                <c:pt idx="56667">
                  <c:v>1.37162978061453E-2</c:v>
                </c:pt>
                <c:pt idx="56668">
                  <c:v>7.6595947740508897E-7</c:v>
                </c:pt>
                <c:pt idx="56669">
                  <c:v>4.4678015295173401E-3</c:v>
                </c:pt>
                <c:pt idx="56670">
                  <c:v>5.7819303000340705E-4</c:v>
                </c:pt>
                <c:pt idx="56671">
                  <c:v>1.97636490063947E-4</c:v>
                </c:pt>
                <c:pt idx="56672">
                  <c:v>2.1762502920431201E-5</c:v>
                </c:pt>
                <c:pt idx="56673">
                  <c:v>1.1179075897196299E-3</c:v>
                </c:pt>
                <c:pt idx="56674">
                  <c:v>1.3788908934568699E-2</c:v>
                </c:pt>
                <c:pt idx="56675">
                  <c:v>1.5305403072978501E-3</c:v>
                </c:pt>
                <c:pt idx="56676">
                  <c:v>5.8886055217865502E-5</c:v>
                </c:pt>
                <c:pt idx="56677">
                  <c:v>4.7843326035157798E-4</c:v>
                </c:pt>
                <c:pt idx="56678">
                  <c:v>1.5956992761343E-4</c:v>
                </c:pt>
                <c:pt idx="56679">
                  <c:v>7.5246028752343804E-4</c:v>
                </c:pt>
                <c:pt idx="56680">
                  <c:v>2.31977248083806E-5</c:v>
                </c:pt>
                <c:pt idx="56681">
                  <c:v>1.80305748300622E-5</c:v>
                </c:pt>
                <c:pt idx="56682">
                  <c:v>2.5624516282841302E-4</c:v>
                </c:pt>
                <c:pt idx="56683">
                  <c:v>1.4016034338101999E-7</c:v>
                </c:pt>
                <c:pt idx="56684">
                  <c:v>4.9335839711796997E-4</c:v>
                </c:pt>
                <c:pt idx="56685">
                  <c:v>7.2034934092630098E-3</c:v>
                </c:pt>
                <c:pt idx="56686">
                  <c:v>3.7727247849261799E-3</c:v>
                </c:pt>
                <c:pt idx="56687">
                  <c:v>1.13637536745706E-2</c:v>
                </c:pt>
                <c:pt idx="56688">
                  <c:v>5.6616077755888599E-7</c:v>
                </c:pt>
                <c:pt idx="56689">
                  <c:v>3.6623026276313398E-7</c:v>
                </c:pt>
                <c:pt idx="56690">
                  <c:v>1.3468854579335899E-4</c:v>
                </c:pt>
                <c:pt idx="56691">
                  <c:v>1.87374344444667E-3</c:v>
                </c:pt>
                <c:pt idx="56692">
                  <c:v>8.2726130514491596E-5</c:v>
                </c:pt>
                <c:pt idx="56693">
                  <c:v>1.06086687317459E-4</c:v>
                </c:pt>
                <c:pt idx="56694">
                  <c:v>4.9935640416459801E-4</c:v>
                </c:pt>
                <c:pt idx="56695">
                  <c:v>1.89648299602534E-3</c:v>
                </c:pt>
                <c:pt idx="56696">
                  <c:v>4.1624520519183698E-7</c:v>
                </c:pt>
                <c:pt idx="56697">
                  <c:v>8.8755650968118296E-4</c:v>
                </c:pt>
                <c:pt idx="56698">
                  <c:v>2.6792059279065099E-3</c:v>
                </c:pt>
                <c:pt idx="56699">
                  <c:v>2.7554966687960301E-4</c:v>
                </c:pt>
                <c:pt idx="56700">
                  <c:v>3.1282509471501197E-5</c:v>
                </c:pt>
                <c:pt idx="56701">
                  <c:v>1.23774634069758E-3</c:v>
                </c:pt>
                <c:pt idx="56702">
                  <c:v>4.4799142296680701E-5</c:v>
                </c:pt>
                <c:pt idx="56703">
                  <c:v>2.3667036285679501E-5</c:v>
                </c:pt>
                <c:pt idx="56704">
                  <c:v>6.6418898377003099E-3</c:v>
                </c:pt>
                <c:pt idx="56705">
                  <c:v>1.18938484996322E-4</c:v>
                </c:pt>
                <c:pt idx="56706">
                  <c:v>1.4625160839806001E-4</c:v>
                </c:pt>
                <c:pt idx="56707">
                  <c:v>1.13685584708711E-2</c:v>
                </c:pt>
                <c:pt idx="56708">
                  <c:v>3.3694384937245901E-4</c:v>
                </c:pt>
                <c:pt idx="56709">
                  <c:v>0.10336734356267401</c:v>
                </c:pt>
                <c:pt idx="56710">
                  <c:v>7.9593286704942399E-3</c:v>
                </c:pt>
                <c:pt idx="56711">
                  <c:v>1.00466929345806E-2</c:v>
                </c:pt>
                <c:pt idx="56712">
                  <c:v>8.8311755405053906E-3</c:v>
                </c:pt>
                <c:pt idx="56713">
                  <c:v>1.07726502908528E-4</c:v>
                </c:pt>
                <c:pt idx="56714">
                  <c:v>4.7236355474902002E-7</c:v>
                </c:pt>
                <c:pt idx="56715">
                  <c:v>3.4273443948575899E-3</c:v>
                </c:pt>
                <c:pt idx="56716">
                  <c:v>1.4597205223269599E-2</c:v>
                </c:pt>
                <c:pt idx="56717">
                  <c:v>5.3152909747933001E-5</c:v>
                </c:pt>
                <c:pt idx="56718">
                  <c:v>3.9616413524158799E-5</c:v>
                </c:pt>
                <c:pt idx="56719">
                  <c:v>4.4771043787136903E-5</c:v>
                </c:pt>
                <c:pt idx="56720">
                  <c:v>4.00708063692272E-4</c:v>
                </c:pt>
                <c:pt idx="56721">
                  <c:v>3.1136564435742898E-4</c:v>
                </c:pt>
                <c:pt idx="56722">
                  <c:v>2.581133538242E-4</c:v>
                </c:pt>
                <c:pt idx="56723">
                  <c:v>4.5316775559769697E-6</c:v>
                </c:pt>
                <c:pt idx="56724">
                  <c:v>1.6838916022677598E-2</c:v>
                </c:pt>
                <c:pt idx="56725">
                  <c:v>5.9808860086223098E-3</c:v>
                </c:pt>
                <c:pt idx="56726">
                  <c:v>2.4492584657312098E-3</c:v>
                </c:pt>
                <c:pt idx="56727">
                  <c:v>1.01240672740667E-3</c:v>
                </c:pt>
                <c:pt idx="56728">
                  <c:v>4.9263860030020997E-7</c:v>
                </c:pt>
                <c:pt idx="56729">
                  <c:v>3.0098972023916002E-4</c:v>
                </c:pt>
                <c:pt idx="56730">
                  <c:v>7.0089265581064098E-4</c:v>
                </c:pt>
                <c:pt idx="56731">
                  <c:v>9.1258407486307508E-3</c:v>
                </c:pt>
                <c:pt idx="56732">
                  <c:v>6.3181556796709098E-4</c:v>
                </c:pt>
                <c:pt idx="56733">
                  <c:v>8.45527508962699E-5</c:v>
                </c:pt>
                <c:pt idx="56734">
                  <c:v>3.0539205271548099E-7</c:v>
                </c:pt>
                <c:pt idx="56735">
                  <c:v>1.93472369063672E-2</c:v>
                </c:pt>
                <c:pt idx="56736">
                  <c:v>1.9759103393202001E-4</c:v>
                </c:pt>
                <c:pt idx="56737">
                  <c:v>6.2587847998199098E-6</c:v>
                </c:pt>
                <c:pt idx="56738">
                  <c:v>5.2517691317784099E-4</c:v>
                </c:pt>
                <c:pt idx="56739">
                  <c:v>4.10960646475247E-5</c:v>
                </c:pt>
                <c:pt idx="56740">
                  <c:v>4.78912412611541E-5</c:v>
                </c:pt>
                <c:pt idx="56741">
                  <c:v>6.2095752068374005E-4</c:v>
                </c:pt>
                <c:pt idx="56742">
                  <c:v>7.2709441678481604E-4</c:v>
                </c:pt>
                <c:pt idx="56743">
                  <c:v>2.8996414055799601E-5</c:v>
                </c:pt>
                <c:pt idx="56744">
                  <c:v>1.3457326565904899E-6</c:v>
                </c:pt>
                <c:pt idx="56745">
                  <c:v>2.46288328099233E-4</c:v>
                </c:pt>
                <c:pt idx="56746">
                  <c:v>4.4259230623940602E-4</c:v>
                </c:pt>
                <c:pt idx="56747">
                  <c:v>4.0764340641275199E-4</c:v>
                </c:pt>
                <c:pt idx="56748">
                  <c:v>1.1129843623286699E-3</c:v>
                </c:pt>
                <c:pt idx="56749">
                  <c:v>9.6800147810325199E-5</c:v>
                </c:pt>
                <c:pt idx="56750">
                  <c:v>4.3134689655045896E-6</c:v>
                </c:pt>
                <c:pt idx="56751">
                  <c:v>5.8125050861489698E-3</c:v>
                </c:pt>
                <c:pt idx="56752">
                  <c:v>3.6663641550508698E-4</c:v>
                </c:pt>
                <c:pt idx="56753">
                  <c:v>1.6119661323072201E-4</c:v>
                </c:pt>
                <c:pt idx="56754">
                  <c:v>2.5905194616876498E-3</c:v>
                </c:pt>
                <c:pt idx="56755">
                  <c:v>3.0273297020259001E-3</c:v>
                </c:pt>
                <c:pt idx="56756">
                  <c:v>2.11364976760753E-5</c:v>
                </c:pt>
                <c:pt idx="56757">
                  <c:v>1.5328331117577099E-5</c:v>
                </c:pt>
                <c:pt idx="56758">
                  <c:v>8.9575259871321601E-5</c:v>
                </c:pt>
                <c:pt idx="56759">
                  <c:v>4.0303244283646802E-5</c:v>
                </c:pt>
                <c:pt idx="56760">
                  <c:v>4.62129239401406E-5</c:v>
                </c:pt>
                <c:pt idx="56761">
                  <c:v>4.65571905252327E-4</c:v>
                </c:pt>
                <c:pt idx="56762">
                  <c:v>7.3102654081177705E-4</c:v>
                </c:pt>
                <c:pt idx="56763">
                  <c:v>3.1827002553374903E-5</c:v>
                </c:pt>
                <c:pt idx="56764">
                  <c:v>6.6653698732502403E-7</c:v>
                </c:pt>
                <c:pt idx="56765">
                  <c:v>8.3893076040225199E-3</c:v>
                </c:pt>
                <c:pt idx="56766">
                  <c:v>1.2624620937043E-2</c:v>
                </c:pt>
                <c:pt idx="56767">
                  <c:v>3.8682359773027898E-5</c:v>
                </c:pt>
                <c:pt idx="56768">
                  <c:v>1.8759265238911501E-7</c:v>
                </c:pt>
                <c:pt idx="56769">
                  <c:v>1.8028893920902099E-4</c:v>
                </c:pt>
                <c:pt idx="56770">
                  <c:v>6.8804872628710001E-5</c:v>
                </c:pt>
                <c:pt idx="56771">
                  <c:v>5.8042759396949003E-3</c:v>
                </c:pt>
                <c:pt idx="56772">
                  <c:v>3.3903064857481001E-7</c:v>
                </c:pt>
                <c:pt idx="56773">
                  <c:v>2.05559441732347E-4</c:v>
                </c:pt>
                <c:pt idx="56774">
                  <c:v>3.0703557569403199E-5</c:v>
                </c:pt>
                <c:pt idx="56775">
                  <c:v>3.0262545815809699E-2</c:v>
                </c:pt>
                <c:pt idx="56776">
                  <c:v>2.70011478382351E-4</c:v>
                </c:pt>
                <c:pt idx="56777">
                  <c:v>2.53582939550306E-2</c:v>
                </c:pt>
                <c:pt idx="56778">
                  <c:v>6.9494254820657896E-3</c:v>
                </c:pt>
                <c:pt idx="56779">
                  <c:v>4.9188986188282895E-7</c:v>
                </c:pt>
                <c:pt idx="56780">
                  <c:v>3.93201692608016E-4</c:v>
                </c:pt>
                <c:pt idx="56781">
                  <c:v>3.2649988664756901E-3</c:v>
                </c:pt>
                <c:pt idx="56782">
                  <c:v>2.19428717953422E-3</c:v>
                </c:pt>
                <c:pt idx="56783">
                  <c:v>4.8105316296035999E-7</c:v>
                </c:pt>
                <c:pt idx="56784">
                  <c:v>6.7607559423971304E-5</c:v>
                </c:pt>
                <c:pt idx="56785">
                  <c:v>9.9875382317108101E-4</c:v>
                </c:pt>
                <c:pt idx="56786">
                  <c:v>8.94858287648536E-3</c:v>
                </c:pt>
                <c:pt idx="56787">
                  <c:v>1.6640498594450601E-4</c:v>
                </c:pt>
                <c:pt idx="56788">
                  <c:v>2.3544714645079001E-4</c:v>
                </c:pt>
                <c:pt idx="56789">
                  <c:v>4.0574328270690197E-3</c:v>
                </c:pt>
                <c:pt idx="56790">
                  <c:v>1.6426923771675501E-2</c:v>
                </c:pt>
                <c:pt idx="56791">
                  <c:v>5.1983070585011695E-4</c:v>
                </c:pt>
                <c:pt idx="56792">
                  <c:v>5.5048983232831796E-4</c:v>
                </c:pt>
                <c:pt idx="56793">
                  <c:v>4.5081136807839198E-5</c:v>
                </c:pt>
                <c:pt idx="56794">
                  <c:v>7.7319101839878001E-4</c:v>
                </c:pt>
                <c:pt idx="56795">
                  <c:v>1.2924296948253701E-4</c:v>
                </c:pt>
                <c:pt idx="56796">
                  <c:v>2.2137569239341501E-4</c:v>
                </c:pt>
                <c:pt idx="56797">
                  <c:v>2.9326600382322901E-5</c:v>
                </c:pt>
                <c:pt idx="56798">
                  <c:v>4.1897787922549202E-5</c:v>
                </c:pt>
                <c:pt idx="56799">
                  <c:v>4.9590532173282998E-5</c:v>
                </c:pt>
                <c:pt idx="56800">
                  <c:v>1.4136668858995199E-2</c:v>
                </c:pt>
                <c:pt idx="56801">
                  <c:v>3.81739494909605E-3</c:v>
                </c:pt>
                <c:pt idx="56802">
                  <c:v>1.3458475859994001E-3</c:v>
                </c:pt>
                <c:pt idx="56803">
                  <c:v>4.7643146953196798E-3</c:v>
                </c:pt>
                <c:pt idx="56804">
                  <c:v>7.87342616766986E-2</c:v>
                </c:pt>
                <c:pt idx="56805">
                  <c:v>3.12923951380636E-4</c:v>
                </c:pt>
                <c:pt idx="56806">
                  <c:v>9.2289650146000794E-5</c:v>
                </c:pt>
                <c:pt idx="56807">
                  <c:v>4.68342566980886E-5</c:v>
                </c:pt>
                <c:pt idx="56808">
                  <c:v>1.5220318847736401E-4</c:v>
                </c:pt>
                <c:pt idx="56809">
                  <c:v>8.1364788210699199E-5</c:v>
                </c:pt>
                <c:pt idx="56810">
                  <c:v>2.9519312878570501E-6</c:v>
                </c:pt>
                <c:pt idx="56811">
                  <c:v>8.7155198672187503E-4</c:v>
                </c:pt>
                <c:pt idx="56812">
                  <c:v>4.7080422409962299E-3</c:v>
                </c:pt>
                <c:pt idx="56813">
                  <c:v>6.9714938862233593E-5</c:v>
                </c:pt>
                <c:pt idx="56814">
                  <c:v>1.09068583141385E-4</c:v>
                </c:pt>
                <c:pt idx="56815">
                  <c:v>1.0733739102406299E-3</c:v>
                </c:pt>
                <c:pt idx="56816">
                  <c:v>7.8591467818598998E-4</c:v>
                </c:pt>
                <c:pt idx="56817">
                  <c:v>4.1102918575367702E-4</c:v>
                </c:pt>
                <c:pt idx="56818">
                  <c:v>9.2124221849780097E-5</c:v>
                </c:pt>
                <c:pt idx="56819">
                  <c:v>5.7368805878430797E-5</c:v>
                </c:pt>
                <c:pt idx="56820">
                  <c:v>2.4557579573993701E-3</c:v>
                </c:pt>
                <c:pt idx="56821">
                  <c:v>9.4925787846042995E-4</c:v>
                </c:pt>
                <c:pt idx="56822">
                  <c:v>1.4145301852074799E-4</c:v>
                </c:pt>
                <c:pt idx="56823">
                  <c:v>6.1743821470691901E-4</c:v>
                </c:pt>
                <c:pt idx="56824">
                  <c:v>7.0815376021083204E-3</c:v>
                </c:pt>
                <c:pt idx="56825">
                  <c:v>9.9902457686264695E-5</c:v>
                </c:pt>
                <c:pt idx="56826">
                  <c:v>2.5670926445864401E-5</c:v>
                </c:pt>
                <c:pt idx="56827">
                  <c:v>2.0633910859222499E-4</c:v>
                </c:pt>
                <c:pt idx="56828">
                  <c:v>5.3816818583259599E-3</c:v>
                </c:pt>
                <c:pt idx="56829">
                  <c:v>5.8840286849009497E-4</c:v>
                </c:pt>
                <c:pt idx="56830">
                  <c:v>4.7208299658238099E-4</c:v>
                </c:pt>
                <c:pt idx="56831">
                  <c:v>4.6526218696209402E-7</c:v>
                </c:pt>
                <c:pt idx="56832">
                  <c:v>6.4650005103603905E-4</c:v>
                </c:pt>
                <c:pt idx="56833">
                  <c:v>3.3387554827092201E-4</c:v>
                </c:pt>
                <c:pt idx="56834">
                  <c:v>4.5791749688156398E-7</c:v>
                </c:pt>
                <c:pt idx="56835">
                  <c:v>1.24630885334635E-2</c:v>
                </c:pt>
                <c:pt idx="56836">
                  <c:v>8.2881061796699802E-6</c:v>
                </c:pt>
                <c:pt idx="56837">
                  <c:v>3.45342516714185E-4</c:v>
                </c:pt>
                <c:pt idx="56838">
                  <c:v>4.0396488414090402E-2</c:v>
                </c:pt>
                <c:pt idx="56839">
                  <c:v>5.5943150078012196E-3</c:v>
                </c:pt>
                <c:pt idx="56840">
                  <c:v>2.98548754593844E-4</c:v>
                </c:pt>
                <c:pt idx="56841">
                  <c:v>1.3131327686255801E-4</c:v>
                </c:pt>
                <c:pt idx="56842">
                  <c:v>2.1340993881299701E-5</c:v>
                </c:pt>
                <c:pt idx="56843">
                  <c:v>5.1332382585986498E-2</c:v>
                </c:pt>
                <c:pt idx="56844">
                  <c:v>4.8633465493189899E-5</c:v>
                </c:pt>
                <c:pt idx="56845">
                  <c:v>3.3862152485129399E-4</c:v>
                </c:pt>
                <c:pt idx="56846">
                  <c:v>8.2150974506795698E-4</c:v>
                </c:pt>
                <c:pt idx="56847">
                  <c:v>7.1575496830274301E-5</c:v>
                </c:pt>
                <c:pt idx="56848">
                  <c:v>4.9012583268467601E-3</c:v>
                </c:pt>
                <c:pt idx="56849">
                  <c:v>4.4898531722365002E-4</c:v>
                </c:pt>
                <c:pt idx="56850">
                  <c:v>3.0021989906696299E-3</c:v>
                </c:pt>
                <c:pt idx="56851">
                  <c:v>2.35326639646325E-6</c:v>
                </c:pt>
                <c:pt idx="56852">
                  <c:v>5.8726276144340298E-3</c:v>
                </c:pt>
                <c:pt idx="56853">
                  <c:v>6.3908441334791695E-5</c:v>
                </c:pt>
                <c:pt idx="56854">
                  <c:v>1.10915698816108E-4</c:v>
                </c:pt>
                <c:pt idx="56855">
                  <c:v>1.14918859331446E-5</c:v>
                </c:pt>
                <c:pt idx="56856">
                  <c:v>5.1696942201402002E-4</c:v>
                </c:pt>
                <c:pt idx="56857">
                  <c:v>1.8881284111159299E-2</c:v>
                </c:pt>
                <c:pt idx="56858">
                  <c:v>1.8285165461005401E-3</c:v>
                </c:pt>
                <c:pt idx="56859">
                  <c:v>1.06153052080941E-4</c:v>
                </c:pt>
                <c:pt idx="56860">
                  <c:v>3.0482792500243199E-4</c:v>
                </c:pt>
                <c:pt idx="56861">
                  <c:v>7.26203000254966E-5</c:v>
                </c:pt>
                <c:pt idx="56862">
                  <c:v>4.4867068752934297E-5</c:v>
                </c:pt>
                <c:pt idx="56863">
                  <c:v>5.8454370653252597E-5</c:v>
                </c:pt>
                <c:pt idx="56864">
                  <c:v>1.7203471916322099E-5</c:v>
                </c:pt>
                <c:pt idx="56865">
                  <c:v>3.3461671241157903E-7</c:v>
                </c:pt>
                <c:pt idx="56866">
                  <c:v>1.25703362856862E-2</c:v>
                </c:pt>
                <c:pt idx="56867">
                  <c:v>8.3641827996503593E-3</c:v>
                </c:pt>
                <c:pt idx="56868">
                  <c:v>7.2925874537741499E-3</c:v>
                </c:pt>
                <c:pt idx="56869">
                  <c:v>6.9097381683273004E-4</c:v>
                </c:pt>
                <c:pt idx="56870">
                  <c:v>5.5197177375920597E-7</c:v>
                </c:pt>
                <c:pt idx="56871">
                  <c:v>1.5261700198310299E-4</c:v>
                </c:pt>
                <c:pt idx="56872">
                  <c:v>5.0286770241234702E-3</c:v>
                </c:pt>
                <c:pt idx="56873">
                  <c:v>3.1508066784106497E-4</c:v>
                </c:pt>
                <c:pt idx="56874">
                  <c:v>1.3136411077285999E-2</c:v>
                </c:pt>
                <c:pt idx="56875">
                  <c:v>3.4325557235304998E-4</c:v>
                </c:pt>
                <c:pt idx="56876">
                  <c:v>6.4654070654887006E-5</c:v>
                </c:pt>
                <c:pt idx="56877">
                  <c:v>2.6484167400387298E-4</c:v>
                </c:pt>
                <c:pt idx="56878">
                  <c:v>0.16833573363927501</c:v>
                </c:pt>
                <c:pt idx="56879">
                  <c:v>1.76405452526028E-2</c:v>
                </c:pt>
                <c:pt idx="56880">
                  <c:v>2.8788382893030098E-4</c:v>
                </c:pt>
                <c:pt idx="56881">
                  <c:v>7.2988751845246601E-3</c:v>
                </c:pt>
                <c:pt idx="56882">
                  <c:v>1.02781356006725E-5</c:v>
                </c:pt>
                <c:pt idx="56883">
                  <c:v>4.5280675755895701E-4</c:v>
                </c:pt>
                <c:pt idx="56884">
                  <c:v>8.7157853804484001E-5</c:v>
                </c:pt>
                <c:pt idx="56885">
                  <c:v>2.7852287199931501E-5</c:v>
                </c:pt>
                <c:pt idx="56886">
                  <c:v>1.13509701170979E-4</c:v>
                </c:pt>
                <c:pt idx="56887">
                  <c:v>9.1973055816256099E-3</c:v>
                </c:pt>
                <c:pt idx="56888">
                  <c:v>3.07575094934494E-4</c:v>
                </c:pt>
                <c:pt idx="56889">
                  <c:v>5.0231500598533303E-3</c:v>
                </c:pt>
                <c:pt idx="56890">
                  <c:v>1.40239484516586E-3</c:v>
                </c:pt>
                <c:pt idx="56891">
                  <c:v>1.5926683061190199E-2</c:v>
                </c:pt>
                <c:pt idx="56892">
                  <c:v>2.3495153152688101E-3</c:v>
                </c:pt>
                <c:pt idx="56893">
                  <c:v>2.8917678223805799E-5</c:v>
                </c:pt>
                <c:pt idx="56894">
                  <c:v>5.4790107109366996E-3</c:v>
                </c:pt>
                <c:pt idx="56895">
                  <c:v>7.4442867792307797E-5</c:v>
                </c:pt>
                <c:pt idx="56896">
                  <c:v>2.0568688776187501E-4</c:v>
                </c:pt>
                <c:pt idx="56897">
                  <c:v>3.8345782417291001E-4</c:v>
                </c:pt>
                <c:pt idx="56898">
                  <c:v>2.0360760943458401E-3</c:v>
                </c:pt>
                <c:pt idx="56899">
                  <c:v>2.5508918646392599E-5</c:v>
                </c:pt>
                <c:pt idx="56900">
                  <c:v>7.8026589473594705E-4</c:v>
                </c:pt>
                <c:pt idx="56901">
                  <c:v>7.10750968278835E-5</c:v>
                </c:pt>
                <c:pt idx="56902">
                  <c:v>9.2700199709523998E-7</c:v>
                </c:pt>
                <c:pt idx="56903">
                  <c:v>1.6910873201495499E-7</c:v>
                </c:pt>
                <c:pt idx="56904">
                  <c:v>1.0597946258896E-4</c:v>
                </c:pt>
                <c:pt idx="56905">
                  <c:v>1.0484791510364401E-4</c:v>
                </c:pt>
                <c:pt idx="56906">
                  <c:v>8.72945382358866E-5</c:v>
                </c:pt>
                <c:pt idx="56907">
                  <c:v>6.1290094481726296E-3</c:v>
                </c:pt>
                <c:pt idx="56908">
                  <c:v>1.93092583779703E-2</c:v>
                </c:pt>
                <c:pt idx="56909">
                  <c:v>2.20836345967873E-4</c:v>
                </c:pt>
                <c:pt idx="56910">
                  <c:v>8.1339709277153696E-7</c:v>
                </c:pt>
                <c:pt idx="56911">
                  <c:v>4.3372550711308702E-3</c:v>
                </c:pt>
                <c:pt idx="56912">
                  <c:v>3.9858165286923402E-7</c:v>
                </c:pt>
                <c:pt idx="56913">
                  <c:v>7.7426044146841996E-2</c:v>
                </c:pt>
                <c:pt idx="56914">
                  <c:v>0.95896063987873803</c:v>
                </c:pt>
                <c:pt idx="56915">
                  <c:v>1.5166324250018301E-4</c:v>
                </c:pt>
                <c:pt idx="56916">
                  <c:v>2.0926090095247902E-5</c:v>
                </c:pt>
                <c:pt idx="56917">
                  <c:v>2.3205861627000599E-4</c:v>
                </c:pt>
                <c:pt idx="56918">
                  <c:v>1.09492371081743E-4</c:v>
                </c:pt>
                <c:pt idx="56919">
                  <c:v>1.4406628474680401E-3</c:v>
                </c:pt>
                <c:pt idx="56920">
                  <c:v>1.14369681742826E-4</c:v>
                </c:pt>
                <c:pt idx="56921">
                  <c:v>4.2999453387145697E-4</c:v>
                </c:pt>
                <c:pt idx="56922">
                  <c:v>1.2336683936462799E-3</c:v>
                </c:pt>
                <c:pt idx="56923">
                  <c:v>4.4090701810179598E-5</c:v>
                </c:pt>
                <c:pt idx="56924">
                  <c:v>3.75059620755774E-4</c:v>
                </c:pt>
                <c:pt idx="56925">
                  <c:v>9.1964011683940501E-4</c:v>
                </c:pt>
                <c:pt idx="56926">
                  <c:v>8.1770917629479006E-5</c:v>
                </c:pt>
                <c:pt idx="56927">
                  <c:v>7.7240250256291896E-4</c:v>
                </c:pt>
                <c:pt idx="56928">
                  <c:v>7.60065952024814E-4</c:v>
                </c:pt>
                <c:pt idx="56929">
                  <c:v>7.5076750579393704E-3</c:v>
                </c:pt>
                <c:pt idx="56930">
                  <c:v>2.0380101792272099E-4</c:v>
                </c:pt>
                <c:pt idx="56931">
                  <c:v>1.5850813558782701E-4</c:v>
                </c:pt>
                <c:pt idx="56932">
                  <c:v>4.4806708052826098E-5</c:v>
                </c:pt>
                <c:pt idx="56933">
                  <c:v>1.7727191954360801E-4</c:v>
                </c:pt>
                <c:pt idx="56934">
                  <c:v>1.1179388691491801E-3</c:v>
                </c:pt>
                <c:pt idx="56935">
                  <c:v>4.9127216008172901E-3</c:v>
                </c:pt>
                <c:pt idx="56936">
                  <c:v>8.8874878493110007E-5</c:v>
                </c:pt>
                <c:pt idx="56937">
                  <c:v>3.8688211062654502E-5</c:v>
                </c:pt>
                <c:pt idx="56938">
                  <c:v>5.3705409389434603E-3</c:v>
                </c:pt>
                <c:pt idx="56939">
                  <c:v>2.8548595267721801E-5</c:v>
                </c:pt>
                <c:pt idx="56940">
                  <c:v>3.2424622456523403E-2</c:v>
                </c:pt>
                <c:pt idx="56941">
                  <c:v>9.5841279839437004E-3</c:v>
                </c:pt>
                <c:pt idx="56942">
                  <c:v>1.02728452355767E-2</c:v>
                </c:pt>
                <c:pt idx="56943">
                  <c:v>9.9566088951725392E-6</c:v>
                </c:pt>
                <c:pt idx="56944">
                  <c:v>6.3145094110760803E-5</c:v>
                </c:pt>
                <c:pt idx="56945">
                  <c:v>3.5034497228714299E-7</c:v>
                </c:pt>
                <c:pt idx="56946">
                  <c:v>9.9937696291987706E-5</c:v>
                </c:pt>
                <c:pt idx="56947">
                  <c:v>5.3517254693734497E-3</c:v>
                </c:pt>
                <c:pt idx="56948">
                  <c:v>7.2625841841501501E-5</c:v>
                </c:pt>
                <c:pt idx="56949">
                  <c:v>8.7725231500788096E-3</c:v>
                </c:pt>
                <c:pt idx="56950">
                  <c:v>1.12161068817244E-2</c:v>
                </c:pt>
                <c:pt idx="56951">
                  <c:v>6.7290765594785703E-5</c:v>
                </c:pt>
                <c:pt idx="56952">
                  <c:v>5.6103516779659997E-3</c:v>
                </c:pt>
                <c:pt idx="56953">
                  <c:v>4.9681989712072202E-7</c:v>
                </c:pt>
                <c:pt idx="56954">
                  <c:v>5.38847226747985E-3</c:v>
                </c:pt>
                <c:pt idx="56955">
                  <c:v>3.65174475174813E-7</c:v>
                </c:pt>
                <c:pt idx="56956">
                  <c:v>3.9894655682187899E-3</c:v>
                </c:pt>
                <c:pt idx="56957">
                  <c:v>7.0268964484283494E-5</c:v>
                </c:pt>
                <c:pt idx="56958">
                  <c:v>3.7006707447183501E-5</c:v>
                </c:pt>
                <c:pt idx="56959">
                  <c:v>5.1884663878271004E-3</c:v>
                </c:pt>
                <c:pt idx="56960">
                  <c:v>4.70085197474571E-7</c:v>
                </c:pt>
                <c:pt idx="56961">
                  <c:v>1.16041978311425E-4</c:v>
                </c:pt>
                <c:pt idx="56962">
                  <c:v>1.5792969379604401E-4</c:v>
                </c:pt>
                <c:pt idx="56963">
                  <c:v>6.73281152651738E-4</c:v>
                </c:pt>
                <c:pt idx="56964">
                  <c:v>2.8966970057204601E-5</c:v>
                </c:pt>
                <c:pt idx="56965">
                  <c:v>1.31515791474462E-6</c:v>
                </c:pt>
                <c:pt idx="56966">
                  <c:v>9.01138585455435E-4</c:v>
                </c:pt>
                <c:pt idx="56967">
                  <c:v>1.45014647435457E-3</c:v>
                </c:pt>
                <c:pt idx="56968">
                  <c:v>9.1595075212248505E-3</c:v>
                </c:pt>
                <c:pt idx="56969">
                  <c:v>1.4240125069837699E-2</c:v>
                </c:pt>
                <c:pt idx="56970">
                  <c:v>3.9719380652562202E-5</c:v>
                </c:pt>
                <c:pt idx="56971">
                  <c:v>1.9710203191857899E-6</c:v>
                </c:pt>
                <c:pt idx="56972">
                  <c:v>1.15736729317071E-4</c:v>
                </c:pt>
                <c:pt idx="56973">
                  <c:v>9.3103399205885298E-4</c:v>
                </c:pt>
                <c:pt idx="56974">
                  <c:v>5.2234900958368397E-4</c:v>
                </c:pt>
                <c:pt idx="56975">
                  <c:v>7.4560356194419404E-4</c:v>
                </c:pt>
                <c:pt idx="56976">
                  <c:v>2.88731879431606E-2</c:v>
                </c:pt>
                <c:pt idx="56977">
                  <c:v>6.7374782641652694E-5</c:v>
                </c:pt>
                <c:pt idx="56978">
                  <c:v>6.4148854879856904E-4</c:v>
                </c:pt>
                <c:pt idx="56979">
                  <c:v>2.0309454161021498E-3</c:v>
                </c:pt>
                <c:pt idx="56980">
                  <c:v>3.4064150451167499E-7</c:v>
                </c:pt>
                <c:pt idx="56981">
                  <c:v>3.2111798736203398E-4</c:v>
                </c:pt>
                <c:pt idx="56982">
                  <c:v>3.8523812811774101E-4</c:v>
                </c:pt>
                <c:pt idx="56983">
                  <c:v>9.0684725060797395E-4</c:v>
                </c:pt>
                <c:pt idx="56984">
                  <c:v>2.59766643252723E-3</c:v>
                </c:pt>
                <c:pt idx="56985">
                  <c:v>1.08733174052284E-2</c:v>
                </c:pt>
                <c:pt idx="56986">
                  <c:v>2.97147800850145E-7</c:v>
                </c:pt>
                <c:pt idx="56987">
                  <c:v>3.7178318703640501E-4</c:v>
                </c:pt>
                <c:pt idx="56988">
                  <c:v>4.0316581357321798E-5</c:v>
                </c:pt>
                <c:pt idx="56989">
                  <c:v>4.6646847119420397E-3</c:v>
                </c:pt>
                <c:pt idx="56990">
                  <c:v>8.7357321758639098E-3</c:v>
                </c:pt>
                <c:pt idx="56991">
                  <c:v>1.3986155563626101E-6</c:v>
                </c:pt>
                <c:pt idx="56992">
                  <c:v>3.41597611373476E-4</c:v>
                </c:pt>
                <c:pt idx="56993">
                  <c:v>4.9436506898847105E-4</c:v>
                </c:pt>
                <c:pt idx="56994">
                  <c:v>3.87772278711963E-4</c:v>
                </c:pt>
                <c:pt idx="56995">
                  <c:v>1.46001137053141E-3</c:v>
                </c:pt>
                <c:pt idx="56996">
                  <c:v>6.2331719272344901E-5</c:v>
                </c:pt>
                <c:pt idx="56997">
                  <c:v>1.40285636976583E-4</c:v>
                </c:pt>
                <c:pt idx="56998">
                  <c:v>1.1322472126235699E-4</c:v>
                </c:pt>
                <c:pt idx="56999">
                  <c:v>1.4556386365752599E-3</c:v>
                </c:pt>
                <c:pt idx="57000">
                  <c:v>2.7689636138767998E-3</c:v>
                </c:pt>
                <c:pt idx="57001">
                  <c:v>1.2199007389485501E-2</c:v>
                </c:pt>
                <c:pt idx="57002">
                  <c:v>4.4155641706657599E-5</c:v>
                </c:pt>
                <c:pt idx="57003">
                  <c:v>1.9844038269332901E-2</c:v>
                </c:pt>
                <c:pt idx="57004">
                  <c:v>1.18117246382151E-4</c:v>
                </c:pt>
                <c:pt idx="57005">
                  <c:v>6.9792927293419699E-7</c:v>
                </c:pt>
                <c:pt idx="57006">
                  <c:v>1.77070634458139E-4</c:v>
                </c:pt>
                <c:pt idx="57007">
                  <c:v>6.7487953185719704E-4</c:v>
                </c:pt>
                <c:pt idx="57008">
                  <c:v>1.46154133545753E-4</c:v>
                </c:pt>
                <c:pt idx="57009">
                  <c:v>9.5478378156014403E-4</c:v>
                </c:pt>
                <c:pt idx="57010">
                  <c:v>8.9693337863592704E-5</c:v>
                </c:pt>
                <c:pt idx="57011">
                  <c:v>1.77019893951021E-4</c:v>
                </c:pt>
                <c:pt idx="57012">
                  <c:v>3.8036717568927199E-4</c:v>
                </c:pt>
                <c:pt idx="57013">
                  <c:v>2.1604384454411399E-3</c:v>
                </c:pt>
                <c:pt idx="57014">
                  <c:v>7.3830597926635996E-7</c:v>
                </c:pt>
                <c:pt idx="57015">
                  <c:v>1.01814256026081E-4</c:v>
                </c:pt>
                <c:pt idx="57016">
                  <c:v>5.17571444075504E-4</c:v>
                </c:pt>
                <c:pt idx="57017">
                  <c:v>8.0445862921817797E-4</c:v>
                </c:pt>
                <c:pt idx="57018">
                  <c:v>1.8049066825258E-2</c:v>
                </c:pt>
                <c:pt idx="57019">
                  <c:v>1.28526105748726E-2</c:v>
                </c:pt>
                <c:pt idx="57020">
                  <c:v>0.62034867899754698</c:v>
                </c:pt>
                <c:pt idx="57021">
                  <c:v>1.3195883591237301E-4</c:v>
                </c:pt>
                <c:pt idx="57022">
                  <c:v>1.2992633943467601E-7</c:v>
                </c:pt>
                <c:pt idx="57023">
                  <c:v>2.84550192675146E-5</c:v>
                </c:pt>
                <c:pt idx="57024">
                  <c:v>1.5589144370738099E-4</c:v>
                </c:pt>
                <c:pt idx="57025">
                  <c:v>1.51124023983251E-4</c:v>
                </c:pt>
                <c:pt idx="57026">
                  <c:v>4.3843471544239399E-4</c:v>
                </c:pt>
                <c:pt idx="57027">
                  <c:v>3.7177610845382501E-3</c:v>
                </c:pt>
                <c:pt idx="57028">
                  <c:v>2.0216317123747099E-3</c:v>
                </c:pt>
                <c:pt idx="57029">
                  <c:v>8.3091507510312903E-5</c:v>
                </c:pt>
                <c:pt idx="57030">
                  <c:v>5.9882326049443997E-3</c:v>
                </c:pt>
                <c:pt idx="57031">
                  <c:v>5.0305308038106596E-3</c:v>
                </c:pt>
                <c:pt idx="57032">
                  <c:v>1.7973210618916401E-4</c:v>
                </c:pt>
                <c:pt idx="57033">
                  <c:v>8.4867449309887296E-5</c:v>
                </c:pt>
                <c:pt idx="57034">
                  <c:v>1.50584420158331E-2</c:v>
                </c:pt>
                <c:pt idx="57035">
                  <c:v>8.3641863111399607E-5</c:v>
                </c:pt>
                <c:pt idx="57036">
                  <c:v>1.2112789439311E-3</c:v>
                </c:pt>
                <c:pt idx="57037">
                  <c:v>1.3442711903403699E-6</c:v>
                </c:pt>
                <c:pt idx="57038">
                  <c:v>1.4272707321041E-3</c:v>
                </c:pt>
                <c:pt idx="57039">
                  <c:v>4.7303658545956297E-5</c:v>
                </c:pt>
                <c:pt idx="57040">
                  <c:v>5.6302365957011501E-3</c:v>
                </c:pt>
                <c:pt idx="57041">
                  <c:v>0.99891242305407901</c:v>
                </c:pt>
                <c:pt idx="57042">
                  <c:v>4.0890908119683701E-4</c:v>
                </c:pt>
                <c:pt idx="57043">
                  <c:v>4.1353456222848698E-4</c:v>
                </c:pt>
                <c:pt idx="57044">
                  <c:v>3.48704689501815E-3</c:v>
                </c:pt>
                <c:pt idx="57045">
                  <c:v>1.1637898210693101E-2</c:v>
                </c:pt>
                <c:pt idx="57046">
                  <c:v>9.44313551168531E-7</c:v>
                </c:pt>
                <c:pt idx="57047">
                  <c:v>1.20618072337413E-4</c:v>
                </c:pt>
                <c:pt idx="57048">
                  <c:v>1.8777365608849399E-2</c:v>
                </c:pt>
                <c:pt idx="57049">
                  <c:v>9.3462598616257595E-7</c:v>
                </c:pt>
                <c:pt idx="57050">
                  <c:v>2.80192603566523E-4</c:v>
                </c:pt>
                <c:pt idx="57051">
                  <c:v>8.0875480104155E-5</c:v>
                </c:pt>
                <c:pt idx="57052">
                  <c:v>1.2686601178043001E-4</c:v>
                </c:pt>
                <c:pt idx="57053">
                  <c:v>1.3997162899399E-2</c:v>
                </c:pt>
                <c:pt idx="57054">
                  <c:v>1.2488067394140901E-4</c:v>
                </c:pt>
                <c:pt idx="57055">
                  <c:v>6.0554063191909802E-3</c:v>
                </c:pt>
                <c:pt idx="57056">
                  <c:v>1.6857691675851499E-3</c:v>
                </c:pt>
                <c:pt idx="57057">
                  <c:v>1.7653373430086699E-6</c:v>
                </c:pt>
                <c:pt idx="57058">
                  <c:v>1.0799766597674E-5</c:v>
                </c:pt>
                <c:pt idx="57059">
                  <c:v>2.5756917028909001E-5</c:v>
                </c:pt>
                <c:pt idx="57060">
                  <c:v>6.9670608110943104E-3</c:v>
                </c:pt>
                <c:pt idx="57061">
                  <c:v>7.2153248867371502E-3</c:v>
                </c:pt>
                <c:pt idx="57062">
                  <c:v>1.0219525423864899E-3</c:v>
                </c:pt>
                <c:pt idx="57063">
                  <c:v>3.9361801199713997E-4</c:v>
                </c:pt>
                <c:pt idx="57064">
                  <c:v>6.35759205958675E-3</c:v>
                </c:pt>
                <c:pt idx="57065">
                  <c:v>1.7948055340220401E-4</c:v>
                </c:pt>
                <c:pt idx="57066">
                  <c:v>3.49277495711217E-3</c:v>
                </c:pt>
                <c:pt idx="57067">
                  <c:v>3.45617843116597E-3</c:v>
                </c:pt>
                <c:pt idx="57068">
                  <c:v>3.6144079703652699E-3</c:v>
                </c:pt>
                <c:pt idx="57069">
                  <c:v>9.6074299501250789E-7</c:v>
                </c:pt>
                <c:pt idx="57070">
                  <c:v>1.8831362680357001E-3</c:v>
                </c:pt>
                <c:pt idx="57071">
                  <c:v>6.7660468844468996E-4</c:v>
                </c:pt>
                <c:pt idx="57072">
                  <c:v>7.4688860265788401E-5</c:v>
                </c:pt>
                <c:pt idx="57073">
                  <c:v>7.58513602795208E-3</c:v>
                </c:pt>
                <c:pt idx="57074">
                  <c:v>8.1920498356489405E-4</c:v>
                </c:pt>
                <c:pt idx="57075">
                  <c:v>6.0005356877519905E-4</c:v>
                </c:pt>
                <c:pt idx="57076">
                  <c:v>6.5057876970191897E-7</c:v>
                </c:pt>
                <c:pt idx="57077">
                  <c:v>5.12316856727121E-3</c:v>
                </c:pt>
                <c:pt idx="57078">
                  <c:v>3.4411191590352198E-5</c:v>
                </c:pt>
                <c:pt idx="57079">
                  <c:v>1.06402028985383E-4</c:v>
                </c:pt>
                <c:pt idx="57080">
                  <c:v>7.3825741185123306E-2</c:v>
                </c:pt>
                <c:pt idx="57081">
                  <c:v>5.7639684220420499E-4</c:v>
                </c:pt>
                <c:pt idx="57082">
                  <c:v>2.2682358079364798E-5</c:v>
                </c:pt>
                <c:pt idx="57083">
                  <c:v>3.6211549466773298E-4</c:v>
                </c:pt>
                <c:pt idx="57084">
                  <c:v>1.31069832182909E-3</c:v>
                </c:pt>
                <c:pt idx="57085">
                  <c:v>3.5972539912288001E-4</c:v>
                </c:pt>
                <c:pt idx="57086">
                  <c:v>3.29704849709298E-3</c:v>
                </c:pt>
                <c:pt idx="57087">
                  <c:v>2.4682295523118802E-2</c:v>
                </c:pt>
                <c:pt idx="57088">
                  <c:v>1.31072202535177E-3</c:v>
                </c:pt>
                <c:pt idx="57089">
                  <c:v>4.4647524791910901E-4</c:v>
                </c:pt>
                <c:pt idx="57090">
                  <c:v>2.5593798307462699E-2</c:v>
                </c:pt>
                <c:pt idx="57091">
                  <c:v>1.32759959996476E-2</c:v>
                </c:pt>
                <c:pt idx="57092">
                  <c:v>6.5008664065784299E-3</c:v>
                </c:pt>
                <c:pt idx="57093">
                  <c:v>1.9162730866534299E-2</c:v>
                </c:pt>
                <c:pt idx="57094">
                  <c:v>9.6890704141695003E-7</c:v>
                </c:pt>
                <c:pt idx="57095">
                  <c:v>1.3827457732406E-6</c:v>
                </c:pt>
                <c:pt idx="57096">
                  <c:v>4.3485898421032198E-5</c:v>
                </c:pt>
                <c:pt idx="57097">
                  <c:v>1.2489801095034199E-2</c:v>
                </c:pt>
                <c:pt idx="57098">
                  <c:v>1.4068972945274801E-4</c:v>
                </c:pt>
                <c:pt idx="57099">
                  <c:v>1.0351789094839499E-4</c:v>
                </c:pt>
                <c:pt idx="57100">
                  <c:v>4.4843513252630499E-4</c:v>
                </c:pt>
                <c:pt idx="57101">
                  <c:v>5.6406128266337301E-6</c:v>
                </c:pt>
                <c:pt idx="57102">
                  <c:v>1.46373715208784E-4</c:v>
                </c:pt>
                <c:pt idx="57103">
                  <c:v>1.7319600831294901E-3</c:v>
                </c:pt>
                <c:pt idx="57104">
                  <c:v>8.2436670379014394E-5</c:v>
                </c:pt>
                <c:pt idx="57105">
                  <c:v>8.7166259789593897E-3</c:v>
                </c:pt>
                <c:pt idx="57106">
                  <c:v>6.0736154472778095E-4</c:v>
                </c:pt>
                <c:pt idx="57107">
                  <c:v>8.45602826812709E-4</c:v>
                </c:pt>
                <c:pt idx="57108">
                  <c:v>7.0526248063286501E-3</c:v>
                </c:pt>
                <c:pt idx="57109">
                  <c:v>1.3207242814901401E-6</c:v>
                </c:pt>
                <c:pt idx="57110">
                  <c:v>6.4209665806171405E-4</c:v>
                </c:pt>
                <c:pt idx="57111">
                  <c:v>5.3677775823860499E-5</c:v>
                </c:pt>
                <c:pt idx="57112">
                  <c:v>1.7999931285133E-3</c:v>
                </c:pt>
                <c:pt idx="57113">
                  <c:v>4.6945089081220102E-4</c:v>
                </c:pt>
                <c:pt idx="57114">
                  <c:v>9.3476966003429897E-6</c:v>
                </c:pt>
                <c:pt idx="57115">
                  <c:v>5.7753973886276498E-3</c:v>
                </c:pt>
                <c:pt idx="57116">
                  <c:v>7.20281902041724E-3</c:v>
                </c:pt>
                <c:pt idx="57117">
                  <c:v>3.7925592662180199E-3</c:v>
                </c:pt>
                <c:pt idx="57118">
                  <c:v>6.7160721225636797E-3</c:v>
                </c:pt>
                <c:pt idx="57119">
                  <c:v>2.9354743409219998E-3</c:v>
                </c:pt>
                <c:pt idx="57120">
                  <c:v>3.4666079604109799E-3</c:v>
                </c:pt>
                <c:pt idx="57121">
                  <c:v>1.3391702883488401E-2</c:v>
                </c:pt>
                <c:pt idx="57122">
                  <c:v>8.6702408215443894E-5</c:v>
                </c:pt>
                <c:pt idx="57123">
                  <c:v>5.3154772957192297E-5</c:v>
                </c:pt>
                <c:pt idx="57124">
                  <c:v>1.9708151393330701E-3</c:v>
                </c:pt>
                <c:pt idx="57125">
                  <c:v>4.2962333610809699E-4</c:v>
                </c:pt>
                <c:pt idx="57126">
                  <c:v>1.0084190460752E-4</c:v>
                </c:pt>
                <c:pt idx="57127">
                  <c:v>1.4120229327751501E-4</c:v>
                </c:pt>
                <c:pt idx="57128">
                  <c:v>1.60246341934306E-3</c:v>
                </c:pt>
                <c:pt idx="57129">
                  <c:v>3.04287534686076E-4</c:v>
                </c:pt>
                <c:pt idx="57130">
                  <c:v>1.8853348693814601E-4</c:v>
                </c:pt>
                <c:pt idx="57131">
                  <c:v>2.72461603120842E-3</c:v>
                </c:pt>
                <c:pt idx="57132">
                  <c:v>5.34243598515257E-4</c:v>
                </c:pt>
                <c:pt idx="57133">
                  <c:v>3.5491162131884503E-2</c:v>
                </c:pt>
                <c:pt idx="57134">
                  <c:v>2.2699385249634E-4</c:v>
                </c:pt>
                <c:pt idx="57135">
                  <c:v>7.1004624687384598E-5</c:v>
                </c:pt>
                <c:pt idx="57136">
                  <c:v>3.7189403589225601E-3</c:v>
                </c:pt>
                <c:pt idx="57137">
                  <c:v>8.6806920514943397E-4</c:v>
                </c:pt>
                <c:pt idx="57138">
                  <c:v>1.19865432173214E-4</c:v>
                </c:pt>
                <c:pt idx="57139">
                  <c:v>2.3494752723139699E-4</c:v>
                </c:pt>
                <c:pt idx="57140">
                  <c:v>1.7537210286879701E-5</c:v>
                </c:pt>
                <c:pt idx="57141">
                  <c:v>1.54996666125681E-3</c:v>
                </c:pt>
                <c:pt idx="57142">
                  <c:v>3.61654055951533E-4</c:v>
                </c:pt>
                <c:pt idx="57143">
                  <c:v>1.3013361569501599E-4</c:v>
                </c:pt>
                <c:pt idx="57144">
                  <c:v>9.4872981799910795E-4</c:v>
                </c:pt>
                <c:pt idx="57145">
                  <c:v>8.9339465342745206E-5</c:v>
                </c:pt>
                <c:pt idx="57146">
                  <c:v>7.1731845060649097E-5</c:v>
                </c:pt>
                <c:pt idx="57147">
                  <c:v>8.3635107047962706E-5</c:v>
                </c:pt>
                <c:pt idx="57148">
                  <c:v>4.1709222370249602E-4</c:v>
                </c:pt>
                <c:pt idx="57149">
                  <c:v>1.03784375441583E-3</c:v>
                </c:pt>
                <c:pt idx="57150">
                  <c:v>7.5229021446581796E-5</c:v>
                </c:pt>
                <c:pt idx="57151">
                  <c:v>4.2017271520718901E-4</c:v>
                </c:pt>
                <c:pt idx="57152">
                  <c:v>2.30194313809676E-4</c:v>
                </c:pt>
                <c:pt idx="57153">
                  <c:v>4.21609621798269E-4</c:v>
                </c:pt>
                <c:pt idx="57154">
                  <c:v>0.124014141258331</c:v>
                </c:pt>
                <c:pt idx="57155">
                  <c:v>5.5850955873460099E-5</c:v>
                </c:pt>
                <c:pt idx="57156">
                  <c:v>1.4763053918988101E-3</c:v>
                </c:pt>
                <c:pt idx="57157">
                  <c:v>9.4985166112981199E-5</c:v>
                </c:pt>
                <c:pt idx="57158">
                  <c:v>6.2199520504353301E-5</c:v>
                </c:pt>
                <c:pt idx="57159">
                  <c:v>4.5035537318873803E-2</c:v>
                </c:pt>
                <c:pt idx="57160">
                  <c:v>9.1504952462706103E-7</c:v>
                </c:pt>
                <c:pt idx="57161">
                  <c:v>1.4827305082662501E-2</c:v>
                </c:pt>
                <c:pt idx="57162">
                  <c:v>4.5827580736363897E-3</c:v>
                </c:pt>
                <c:pt idx="57163">
                  <c:v>6.1913049412486403E-4</c:v>
                </c:pt>
                <c:pt idx="57164">
                  <c:v>4.3920358079913404E-3</c:v>
                </c:pt>
                <c:pt idx="57165">
                  <c:v>6.7138324710244602E-3</c:v>
                </c:pt>
                <c:pt idx="57166">
                  <c:v>3.4110558538547801E-4</c:v>
                </c:pt>
                <c:pt idx="57167">
                  <c:v>1.7692056954877401E-4</c:v>
                </c:pt>
                <c:pt idx="57168">
                  <c:v>1.50411159312642E-2</c:v>
                </c:pt>
                <c:pt idx="57169">
                  <c:v>1.6227345797544699E-6</c:v>
                </c:pt>
                <c:pt idx="57170">
                  <c:v>6.34496673419079E-7</c:v>
                </c:pt>
                <c:pt idx="57171">
                  <c:v>3.1003437708468601E-4</c:v>
                </c:pt>
                <c:pt idx="57172">
                  <c:v>1.76727193959726E-3</c:v>
                </c:pt>
                <c:pt idx="57173">
                  <c:v>1.49784626564202E-3</c:v>
                </c:pt>
                <c:pt idx="57174">
                  <c:v>4.07609529553045E-3</c:v>
                </c:pt>
                <c:pt idx="57175">
                  <c:v>2.6227818960959898E-4</c:v>
                </c:pt>
                <c:pt idx="57176">
                  <c:v>2.37983882651727E-3</c:v>
                </c:pt>
                <c:pt idx="57177">
                  <c:v>3.2862456736673898E-3</c:v>
                </c:pt>
                <c:pt idx="57178">
                  <c:v>3.1335211505687497E-4</c:v>
                </c:pt>
                <c:pt idx="57179">
                  <c:v>8.6535669729211201E-3</c:v>
                </c:pt>
                <c:pt idx="57180">
                  <c:v>1.4723420055438999E-3</c:v>
                </c:pt>
                <c:pt idx="57181">
                  <c:v>5.8069346279461705E-4</c:v>
                </c:pt>
                <c:pt idx="57182">
                  <c:v>4.7321602926373102E-4</c:v>
                </c:pt>
                <c:pt idx="57183">
                  <c:v>3.9601836794022499E-4</c:v>
                </c:pt>
                <c:pt idx="57184">
                  <c:v>1.68674676795063E-4</c:v>
                </c:pt>
                <c:pt idx="57185">
                  <c:v>4.47170380499704E-4</c:v>
                </c:pt>
                <c:pt idx="57186">
                  <c:v>1.02332888597488E-2</c:v>
                </c:pt>
                <c:pt idx="57187">
                  <c:v>7.6623205996342002E-5</c:v>
                </c:pt>
                <c:pt idx="57188">
                  <c:v>2.8110939147672499E-5</c:v>
                </c:pt>
                <c:pt idx="57189">
                  <c:v>2.1930575034517001E-2</c:v>
                </c:pt>
                <c:pt idx="57190">
                  <c:v>3.4865062442829599E-7</c:v>
                </c:pt>
                <c:pt idx="57191">
                  <c:v>1.88407048564422E-3</c:v>
                </c:pt>
                <c:pt idx="57192">
                  <c:v>3.4953359235692098E-7</c:v>
                </c:pt>
                <c:pt idx="57193">
                  <c:v>4.9693626808577597E-7</c:v>
                </c:pt>
                <c:pt idx="57194">
                  <c:v>8.94678437984151E-4</c:v>
                </c:pt>
                <c:pt idx="57195">
                  <c:v>5.54333616825605E-3</c:v>
                </c:pt>
                <c:pt idx="57196">
                  <c:v>9.6282680511590503E-5</c:v>
                </c:pt>
                <c:pt idx="57197">
                  <c:v>3.2902013535370202E-6</c:v>
                </c:pt>
                <c:pt idx="57198">
                  <c:v>5.5802392629653898E-4</c:v>
                </c:pt>
                <c:pt idx="57199">
                  <c:v>3.6204154039486E-4</c:v>
                </c:pt>
                <c:pt idx="57200">
                  <c:v>7.2806515191503503E-3</c:v>
                </c:pt>
                <c:pt idx="57201">
                  <c:v>2.9512038493150201E-3</c:v>
                </c:pt>
                <c:pt idx="57202">
                  <c:v>1.4077442870062899E-2</c:v>
                </c:pt>
                <c:pt idx="57203">
                  <c:v>9.8305998513910501E-7</c:v>
                </c:pt>
                <c:pt idx="57204">
                  <c:v>3.54064697592677E-4</c:v>
                </c:pt>
                <c:pt idx="57205">
                  <c:v>8.3670837034536497E-4</c:v>
                </c:pt>
                <c:pt idx="57206">
                  <c:v>1.1614132268312899E-4</c:v>
                </c:pt>
                <c:pt idx="57207">
                  <c:v>2.09140969831443E-3</c:v>
                </c:pt>
                <c:pt idx="57208">
                  <c:v>4.0638410710614603E-6</c:v>
                </c:pt>
                <c:pt idx="57209">
                  <c:v>9.5853504008296597E-5</c:v>
                </c:pt>
                <c:pt idx="57210">
                  <c:v>3.36326678545784E-3</c:v>
                </c:pt>
                <c:pt idx="57211">
                  <c:v>3.6861097472198098E-3</c:v>
                </c:pt>
                <c:pt idx="57212">
                  <c:v>1.38490413252435E-2</c:v>
                </c:pt>
                <c:pt idx="57213">
                  <c:v>2.75995087451408E-4</c:v>
                </c:pt>
                <c:pt idx="57214">
                  <c:v>7.9320070363728696E-3</c:v>
                </c:pt>
                <c:pt idx="57215">
                  <c:v>0.45326858473435799</c:v>
                </c:pt>
                <c:pt idx="57216">
                  <c:v>1.3669927475508301E-3</c:v>
                </c:pt>
                <c:pt idx="57217">
                  <c:v>2.2121316067986199E-2</c:v>
                </c:pt>
                <c:pt idx="57218">
                  <c:v>1.4781516273297401E-3</c:v>
                </c:pt>
                <c:pt idx="57219">
                  <c:v>2.3131097086573799E-4</c:v>
                </c:pt>
                <c:pt idx="57220">
                  <c:v>7.5423156800040697E-7</c:v>
                </c:pt>
                <c:pt idx="57221">
                  <c:v>2.3186995078233702E-3</c:v>
                </c:pt>
                <c:pt idx="57222">
                  <c:v>7.8744498971306898E-7</c:v>
                </c:pt>
                <c:pt idx="57223">
                  <c:v>8.8538982615231597E-7</c:v>
                </c:pt>
                <c:pt idx="57224">
                  <c:v>4.4308496009913199E-5</c:v>
                </c:pt>
                <c:pt idx="57225">
                  <c:v>1.9937489605749499E-3</c:v>
                </c:pt>
                <c:pt idx="57226">
                  <c:v>7.4362410484014397E-3</c:v>
                </c:pt>
                <c:pt idx="57227">
                  <c:v>1.32777099583815E-3</c:v>
                </c:pt>
                <c:pt idx="57228">
                  <c:v>1.36970933909112E-5</c:v>
                </c:pt>
                <c:pt idx="57229">
                  <c:v>2.5102440847646302E-4</c:v>
                </c:pt>
                <c:pt idx="57230">
                  <c:v>7.0321770520666803E-4</c:v>
                </c:pt>
                <c:pt idx="57231">
                  <c:v>2.7322600256291999E-4</c:v>
                </c:pt>
                <c:pt idx="57232">
                  <c:v>8.3442723551583609E-3</c:v>
                </c:pt>
                <c:pt idx="57233">
                  <c:v>7.3087402390676205E-4</c:v>
                </c:pt>
                <c:pt idx="57234">
                  <c:v>4.1775998149610799E-4</c:v>
                </c:pt>
                <c:pt idx="57235">
                  <c:v>0.20301111716794901</c:v>
                </c:pt>
                <c:pt idx="57236">
                  <c:v>1.75610033860925E-3</c:v>
                </c:pt>
                <c:pt idx="57237">
                  <c:v>1.9400858141528698E-2</c:v>
                </c:pt>
                <c:pt idx="57238">
                  <c:v>8.7127375830552793E-3</c:v>
                </c:pt>
                <c:pt idx="57239">
                  <c:v>4.9870237091553803E-5</c:v>
                </c:pt>
                <c:pt idx="57240">
                  <c:v>1.2743165966643199E-3</c:v>
                </c:pt>
                <c:pt idx="57241">
                  <c:v>2.88550735159443E-3</c:v>
                </c:pt>
                <c:pt idx="57242">
                  <c:v>3.9748860370181903E-2</c:v>
                </c:pt>
                <c:pt idx="57243">
                  <c:v>1.12146641571501E-6</c:v>
                </c:pt>
                <c:pt idx="57244">
                  <c:v>2.04377331678401E-4</c:v>
                </c:pt>
                <c:pt idx="57245">
                  <c:v>1.31177360624908E-2</c:v>
                </c:pt>
                <c:pt idx="57246">
                  <c:v>2.3003723897018299E-4</c:v>
                </c:pt>
                <c:pt idx="57247">
                  <c:v>1.7287485764223001E-3</c:v>
                </c:pt>
                <c:pt idx="57248">
                  <c:v>4.6961356408777201E-4</c:v>
                </c:pt>
                <c:pt idx="57249">
                  <c:v>2.04278092396839E-4</c:v>
                </c:pt>
                <c:pt idx="57250">
                  <c:v>7.83591667108446E-7</c:v>
                </c:pt>
                <c:pt idx="57251">
                  <c:v>1.6666285390346301E-4</c:v>
                </c:pt>
                <c:pt idx="57252">
                  <c:v>1.96687945350121E-2</c:v>
                </c:pt>
                <c:pt idx="57253">
                  <c:v>5.0969312065714798E-4</c:v>
                </c:pt>
                <c:pt idx="57254">
                  <c:v>1.9528999473345901E-4</c:v>
                </c:pt>
                <c:pt idx="57255">
                  <c:v>7.7095162748424206E-2</c:v>
                </c:pt>
                <c:pt idx="57256">
                  <c:v>3.4977966673081302E-4</c:v>
                </c:pt>
                <c:pt idx="57257">
                  <c:v>2.1933254911891201E-2</c:v>
                </c:pt>
                <c:pt idx="57258">
                  <c:v>4.8029281412562602E-4</c:v>
                </c:pt>
                <c:pt idx="57259">
                  <c:v>2.8032003565618203E-4</c:v>
                </c:pt>
                <c:pt idx="57260">
                  <c:v>5.22552011307132E-5</c:v>
                </c:pt>
                <c:pt idx="57261">
                  <c:v>8.2890336112874108E-3</c:v>
                </c:pt>
                <c:pt idx="57262">
                  <c:v>3.5360502285438402E-4</c:v>
                </c:pt>
                <c:pt idx="57263">
                  <c:v>7.3339167010240403E-3</c:v>
                </c:pt>
                <c:pt idx="57264">
                  <c:v>4.1505523483170698E-4</c:v>
                </c:pt>
                <c:pt idx="57265">
                  <c:v>9.98663537884955E-4</c:v>
                </c:pt>
                <c:pt idx="57266">
                  <c:v>4.0201397275729001E-7</c:v>
                </c:pt>
                <c:pt idx="57267">
                  <c:v>1.2804940300732199E-4</c:v>
                </c:pt>
                <c:pt idx="57268">
                  <c:v>3.8763707646897703E-7</c:v>
                </c:pt>
                <c:pt idx="57269">
                  <c:v>4.2960447694746399E-4</c:v>
                </c:pt>
                <c:pt idx="57270">
                  <c:v>8.9058248549491102E-5</c:v>
                </c:pt>
                <c:pt idx="57271">
                  <c:v>3.18351406451148E-2</c:v>
                </c:pt>
                <c:pt idx="57272">
                  <c:v>4.5603475288354602E-7</c:v>
                </c:pt>
                <c:pt idx="57273">
                  <c:v>9.9650317771265602E-3</c:v>
                </c:pt>
                <c:pt idx="57274">
                  <c:v>7.65679297151516E-5</c:v>
                </c:pt>
                <c:pt idx="57275">
                  <c:v>2.9966000243555799E-3</c:v>
                </c:pt>
                <c:pt idx="57276">
                  <c:v>1.0936125899759801E-3</c:v>
                </c:pt>
                <c:pt idx="57277">
                  <c:v>1.29275513202731E-2</c:v>
                </c:pt>
                <c:pt idx="57278">
                  <c:v>1.1990414234784299E-3</c:v>
                </c:pt>
                <c:pt idx="57279">
                  <c:v>1.6612466901610201E-4</c:v>
                </c:pt>
                <c:pt idx="57280">
                  <c:v>5.4750976005144503E-2</c:v>
                </c:pt>
                <c:pt idx="57281">
                  <c:v>2.4718231787714901E-4</c:v>
                </c:pt>
                <c:pt idx="57282">
                  <c:v>1.33434293829942E-4</c:v>
                </c:pt>
                <c:pt idx="57283">
                  <c:v>1.3764736491432399E-6</c:v>
                </c:pt>
                <c:pt idx="57284">
                  <c:v>2.8909968308721002E-4</c:v>
                </c:pt>
                <c:pt idx="57285">
                  <c:v>3.6991998408908801E-2</c:v>
                </c:pt>
                <c:pt idx="57286">
                  <c:v>2.0682358693293502E-5</c:v>
                </c:pt>
                <c:pt idx="57287">
                  <c:v>4.0607774218976198E-6</c:v>
                </c:pt>
                <c:pt idx="57288">
                  <c:v>1.19859498741107E-2</c:v>
                </c:pt>
                <c:pt idx="57289">
                  <c:v>8.1016106608669796E-3</c:v>
                </c:pt>
                <c:pt idx="57290">
                  <c:v>3.96449969585679E-4</c:v>
                </c:pt>
                <c:pt idx="57291">
                  <c:v>5.5324707276112502E-4</c:v>
                </c:pt>
                <c:pt idx="57292">
                  <c:v>7.1038935673925301E-4</c:v>
                </c:pt>
                <c:pt idx="57293">
                  <c:v>2.8067285575690301E-3</c:v>
                </c:pt>
                <c:pt idx="57294">
                  <c:v>1.4665548108261801E-4</c:v>
                </c:pt>
                <c:pt idx="57295">
                  <c:v>3.3494457195355301E-3</c:v>
                </c:pt>
                <c:pt idx="57296">
                  <c:v>5.9528700952955302E-2</c:v>
                </c:pt>
                <c:pt idx="57297">
                  <c:v>2.6560512271795499E-3</c:v>
                </c:pt>
                <c:pt idx="57298">
                  <c:v>6.7315301405000997E-3</c:v>
                </c:pt>
                <c:pt idx="57299">
                  <c:v>5.66835135918601E-5</c:v>
                </c:pt>
                <c:pt idx="57300">
                  <c:v>1.50536105665195E-3</c:v>
                </c:pt>
                <c:pt idx="57301">
                  <c:v>7.1014131109794901E-6</c:v>
                </c:pt>
                <c:pt idx="57302">
                  <c:v>2.26952141660691E-3</c:v>
                </c:pt>
                <c:pt idx="57303">
                  <c:v>2.4694429564858901E-5</c:v>
                </c:pt>
                <c:pt idx="57304">
                  <c:v>5.5784843366409502E-3</c:v>
                </c:pt>
                <c:pt idx="57305">
                  <c:v>9.5333582070664698E-6</c:v>
                </c:pt>
                <c:pt idx="57306">
                  <c:v>1.0350178858387299E-3</c:v>
                </c:pt>
                <c:pt idx="57307">
                  <c:v>0.27904004296968499</c:v>
                </c:pt>
                <c:pt idx="57308">
                  <c:v>7.3787144503644096E-3</c:v>
                </c:pt>
                <c:pt idx="57309">
                  <c:v>3.53760391286914E-4</c:v>
                </c:pt>
                <c:pt idx="57310">
                  <c:v>1.7291445931590399E-7</c:v>
                </c:pt>
                <c:pt idx="57311">
                  <c:v>7.4964264710500501E-4</c:v>
                </c:pt>
                <c:pt idx="57312">
                  <c:v>7.1107206479573604E-4</c:v>
                </c:pt>
                <c:pt idx="57313">
                  <c:v>9.1730152015304291E-3</c:v>
                </c:pt>
                <c:pt idx="57314">
                  <c:v>4.3456694541701697E-5</c:v>
                </c:pt>
                <c:pt idx="57315">
                  <c:v>1.7674751655608001E-2</c:v>
                </c:pt>
                <c:pt idx="57316">
                  <c:v>1.22008204469056E-2</c:v>
                </c:pt>
                <c:pt idx="57317">
                  <c:v>1.3472887324450201E-6</c:v>
                </c:pt>
                <c:pt idx="57318">
                  <c:v>5.86949801625581E-3</c:v>
                </c:pt>
                <c:pt idx="57319">
                  <c:v>1.2138428279752499E-3</c:v>
                </c:pt>
                <c:pt idx="57320">
                  <c:v>3.5543476280434699E-4</c:v>
                </c:pt>
                <c:pt idx="57321">
                  <c:v>2.69184428815361E-3</c:v>
                </c:pt>
                <c:pt idx="57322">
                  <c:v>3.22984070488683E-7</c:v>
                </c:pt>
                <c:pt idx="57323">
                  <c:v>6.4409181505491797E-2</c:v>
                </c:pt>
                <c:pt idx="57324">
                  <c:v>1.51631155101334E-2</c:v>
                </c:pt>
                <c:pt idx="57325">
                  <c:v>7.8494532942205205E-3</c:v>
                </c:pt>
                <c:pt idx="57326">
                  <c:v>2.6149611518188301E-2</c:v>
                </c:pt>
                <c:pt idx="57327">
                  <c:v>4.4736087824440401E-4</c:v>
                </c:pt>
                <c:pt idx="57328">
                  <c:v>1.21450375269613E-4</c:v>
                </c:pt>
                <c:pt idx="57329">
                  <c:v>4.3539104055757699E-2</c:v>
                </c:pt>
                <c:pt idx="57330">
                  <c:v>4.1110397973901801E-4</c:v>
                </c:pt>
                <c:pt idx="57331">
                  <c:v>7.9014582455185205E-3</c:v>
                </c:pt>
                <c:pt idx="57332">
                  <c:v>1.34025867217236E-2</c:v>
                </c:pt>
                <c:pt idx="57333">
                  <c:v>4.9758723386003503E-4</c:v>
                </c:pt>
                <c:pt idx="57334">
                  <c:v>1.8430602786782099E-5</c:v>
                </c:pt>
                <c:pt idx="57335">
                  <c:v>1.6360187715096099E-2</c:v>
                </c:pt>
                <c:pt idx="57336">
                  <c:v>1.4546982987063999E-4</c:v>
                </c:pt>
                <c:pt idx="57337">
                  <c:v>1.41461432284022E-2</c:v>
                </c:pt>
                <c:pt idx="57338">
                  <c:v>1.78728838791201E-3</c:v>
                </c:pt>
                <c:pt idx="57339">
                  <c:v>9.9973552970868701E-7</c:v>
                </c:pt>
                <c:pt idx="57340">
                  <c:v>4.1549857069107399E-7</c:v>
                </c:pt>
                <c:pt idx="57341">
                  <c:v>3.6815454603837103E-4</c:v>
                </c:pt>
                <c:pt idx="57342">
                  <c:v>0.115570177384744</c:v>
                </c:pt>
                <c:pt idx="57343">
                  <c:v>7.7319074336398605E-5</c:v>
                </c:pt>
                <c:pt idx="57344">
                  <c:v>1.80284028445759E-4</c:v>
                </c:pt>
                <c:pt idx="57345">
                  <c:v>4.86067978572873E-3</c:v>
                </c:pt>
                <c:pt idx="57346">
                  <c:v>2.62782660659095E-3</c:v>
                </c:pt>
                <c:pt idx="57347">
                  <c:v>7.2163722551533505E-4</c:v>
                </c:pt>
                <c:pt idx="57348">
                  <c:v>9.5386097192239896E-4</c:v>
                </c:pt>
                <c:pt idx="57349">
                  <c:v>5.6111569963658301E-3</c:v>
                </c:pt>
                <c:pt idx="57350">
                  <c:v>1.8065136115542901E-3</c:v>
                </c:pt>
                <c:pt idx="57351">
                  <c:v>9.2434334438421699E-4</c:v>
                </c:pt>
                <c:pt idx="57352">
                  <c:v>6.35484130471696E-3</c:v>
                </c:pt>
                <c:pt idx="57353">
                  <c:v>1.2160326480225401E-3</c:v>
                </c:pt>
                <c:pt idx="57354">
                  <c:v>1.3425222858786499E-4</c:v>
                </c:pt>
                <c:pt idx="57355">
                  <c:v>6.46127993871368E-3</c:v>
                </c:pt>
                <c:pt idx="57356">
                  <c:v>2.6765643057903299E-3</c:v>
                </c:pt>
                <c:pt idx="57357">
                  <c:v>0.19817484555456999</c:v>
                </c:pt>
                <c:pt idx="57358">
                  <c:v>1.16977293318077E-3</c:v>
                </c:pt>
                <c:pt idx="57359">
                  <c:v>6.2260996737088002E-3</c:v>
                </c:pt>
                <c:pt idx="57360">
                  <c:v>2.15240424520575E-5</c:v>
                </c:pt>
                <c:pt idx="57361">
                  <c:v>9.2791422816268705E-5</c:v>
                </c:pt>
                <c:pt idx="57362">
                  <c:v>5.8888146706301501E-7</c:v>
                </c:pt>
                <c:pt idx="57363">
                  <c:v>2.4983960854489699E-3</c:v>
                </c:pt>
                <c:pt idx="57364">
                  <c:v>1.09144770017576E-2</c:v>
                </c:pt>
                <c:pt idx="57365">
                  <c:v>1.3352628151933499E-4</c:v>
                </c:pt>
                <c:pt idx="57366">
                  <c:v>6.6201876430017404E-4</c:v>
                </c:pt>
                <c:pt idx="57367">
                  <c:v>9.8525900161556806E-3</c:v>
                </c:pt>
                <c:pt idx="57368">
                  <c:v>3.21515768522311E-6</c:v>
                </c:pt>
                <c:pt idx="57369">
                  <c:v>2.5632246106604799E-5</c:v>
                </c:pt>
                <c:pt idx="57370">
                  <c:v>1.8806020235122899E-4</c:v>
                </c:pt>
                <c:pt idx="57371">
                  <c:v>1.68729365241923E-4</c:v>
                </c:pt>
                <c:pt idx="57372">
                  <c:v>2.90390899429199E-4</c:v>
                </c:pt>
                <c:pt idx="57373">
                  <c:v>5.7522285183556803E-4</c:v>
                </c:pt>
                <c:pt idx="57374">
                  <c:v>1.0464222785953801E-4</c:v>
                </c:pt>
                <c:pt idx="57375">
                  <c:v>8.20976769606045E-5</c:v>
                </c:pt>
                <c:pt idx="57376">
                  <c:v>2.8909887024228598E-5</c:v>
                </c:pt>
                <c:pt idx="57377">
                  <c:v>6.2494581526709499E-3</c:v>
                </c:pt>
                <c:pt idx="57378">
                  <c:v>3.1561864122451103E-5</c:v>
                </c:pt>
                <c:pt idx="57379">
                  <c:v>7.4382336850762803E-3</c:v>
                </c:pt>
                <c:pt idx="57380">
                  <c:v>9.2471592876237603E-4</c:v>
                </c:pt>
                <c:pt idx="57381">
                  <c:v>4.1562447615820902E-7</c:v>
                </c:pt>
                <c:pt idx="57382">
                  <c:v>4.00539614272473E-4</c:v>
                </c:pt>
                <c:pt idx="57383">
                  <c:v>1.39631260618357E-3</c:v>
                </c:pt>
                <c:pt idx="57384">
                  <c:v>4.5504922798620404E-3</c:v>
                </c:pt>
                <c:pt idx="57385">
                  <c:v>1.7362222086886701E-6</c:v>
                </c:pt>
                <c:pt idx="57386">
                  <c:v>1.4878265246670999E-3</c:v>
                </c:pt>
                <c:pt idx="57387">
                  <c:v>2.5899215464868499E-5</c:v>
                </c:pt>
                <c:pt idx="57388">
                  <c:v>7.2848992315940103E-5</c:v>
                </c:pt>
                <c:pt idx="57389">
                  <c:v>9.3012241385359898E-5</c:v>
                </c:pt>
                <c:pt idx="57390">
                  <c:v>7.3293885621459297E-3</c:v>
                </c:pt>
                <c:pt idx="57391">
                  <c:v>2.0321105269678502E-3</c:v>
                </c:pt>
                <c:pt idx="57392">
                  <c:v>5.5600091344692303E-3</c:v>
                </c:pt>
                <c:pt idx="57393">
                  <c:v>2.3863484252196802E-3</c:v>
                </c:pt>
                <c:pt idx="57394">
                  <c:v>1.49571920980947E-4</c:v>
                </c:pt>
                <c:pt idx="57395">
                  <c:v>4.21909393291953E-3</c:v>
                </c:pt>
                <c:pt idx="57396">
                  <c:v>9.6540233212058404E-4</c:v>
                </c:pt>
                <c:pt idx="57397">
                  <c:v>6.7419443355111203E-3</c:v>
                </c:pt>
                <c:pt idx="57398">
                  <c:v>3.0620433628407502E-5</c:v>
                </c:pt>
                <c:pt idx="57399">
                  <c:v>5.9132800925261605E-4</c:v>
                </c:pt>
                <c:pt idx="57400">
                  <c:v>2.4475979638259499E-6</c:v>
                </c:pt>
                <c:pt idx="57401">
                  <c:v>1.31808504711247E-3</c:v>
                </c:pt>
                <c:pt idx="57402">
                  <c:v>1.1768392463149E-3</c:v>
                </c:pt>
                <c:pt idx="57403">
                  <c:v>7.1541577539488204E-4</c:v>
                </c:pt>
                <c:pt idx="57404">
                  <c:v>3.0749675152247299E-2</c:v>
                </c:pt>
                <c:pt idx="57405">
                  <c:v>7.71848399052939E-5</c:v>
                </c:pt>
                <c:pt idx="57406">
                  <c:v>6.1622929770228897E-4</c:v>
                </c:pt>
                <c:pt idx="57407">
                  <c:v>1.23587558070917E-2</c:v>
                </c:pt>
                <c:pt idx="57408">
                  <c:v>1.38263907025183E-2</c:v>
                </c:pt>
                <c:pt idx="57409">
                  <c:v>0.12959640427267399</c:v>
                </c:pt>
                <c:pt idx="57410">
                  <c:v>1.24669685270413E-7</c:v>
                </c:pt>
                <c:pt idx="57411">
                  <c:v>1.52859930994416E-3</c:v>
                </c:pt>
                <c:pt idx="57412">
                  <c:v>1.57414215055292E-7</c:v>
                </c:pt>
                <c:pt idx="57413">
                  <c:v>6.4723164854571199E-4</c:v>
                </c:pt>
                <c:pt idx="57414">
                  <c:v>1.3334373600608601E-4</c:v>
                </c:pt>
                <c:pt idx="57415">
                  <c:v>5.6288281556772198E-4</c:v>
                </c:pt>
                <c:pt idx="57416">
                  <c:v>3.1484617887085998E-5</c:v>
                </c:pt>
                <c:pt idx="57417">
                  <c:v>4.04158641444604E-5</c:v>
                </c:pt>
                <c:pt idx="57418">
                  <c:v>1.76585813447341E-6</c:v>
                </c:pt>
                <c:pt idx="57419">
                  <c:v>5.3185686025209399E-4</c:v>
                </c:pt>
                <c:pt idx="57420">
                  <c:v>2.1250350952847899E-2</c:v>
                </c:pt>
                <c:pt idx="57421">
                  <c:v>7.5029720975293806E-5</c:v>
                </c:pt>
                <c:pt idx="57422">
                  <c:v>3.5580927809724497E-5</c:v>
                </c:pt>
                <c:pt idx="57423">
                  <c:v>6.9572852221266E-5</c:v>
                </c:pt>
                <c:pt idx="57424">
                  <c:v>5.5492788051318296E-4</c:v>
                </c:pt>
                <c:pt idx="57425">
                  <c:v>7.6328261989089497E-3</c:v>
                </c:pt>
                <c:pt idx="57426">
                  <c:v>9.1160696776490101E-4</c:v>
                </c:pt>
                <c:pt idx="57427">
                  <c:v>6.23157216205062E-2</c:v>
                </c:pt>
                <c:pt idx="57428">
                  <c:v>3.0310781813447399E-5</c:v>
                </c:pt>
                <c:pt idx="57429">
                  <c:v>2.67622768979144E-4</c:v>
                </c:pt>
                <c:pt idx="57430">
                  <c:v>2.03860285159874E-7</c:v>
                </c:pt>
                <c:pt idx="57431">
                  <c:v>2.7665893580382399E-2</c:v>
                </c:pt>
                <c:pt idx="57432">
                  <c:v>8.9923585342911605E-5</c:v>
                </c:pt>
                <c:pt idx="57433">
                  <c:v>4.9803777280161901E-7</c:v>
                </c:pt>
                <c:pt idx="57434">
                  <c:v>4.4510646647742897E-3</c:v>
                </c:pt>
                <c:pt idx="57435">
                  <c:v>6.16692216828263E-3</c:v>
                </c:pt>
                <c:pt idx="57436">
                  <c:v>7.0125465114970195E-7</c:v>
                </c:pt>
                <c:pt idx="57437">
                  <c:v>1.3694256559704299E-6</c:v>
                </c:pt>
                <c:pt idx="57438">
                  <c:v>1.46275013475938E-5</c:v>
                </c:pt>
                <c:pt idx="57439">
                  <c:v>1.12199272949153E-4</c:v>
                </c:pt>
                <c:pt idx="57440">
                  <c:v>1.11017073860558E-6</c:v>
                </c:pt>
                <c:pt idx="57441">
                  <c:v>3.2371226022667801E-3</c:v>
                </c:pt>
                <c:pt idx="57442">
                  <c:v>3.4818955830841599E-4</c:v>
                </c:pt>
                <c:pt idx="57443">
                  <c:v>1.9564127156145001E-4</c:v>
                </c:pt>
                <c:pt idx="57444">
                  <c:v>1.6008701703178701E-4</c:v>
                </c:pt>
                <c:pt idx="57445">
                  <c:v>1.85936095656747E-3</c:v>
                </c:pt>
                <c:pt idx="57446">
                  <c:v>2.22296177052957E-5</c:v>
                </c:pt>
                <c:pt idx="57447">
                  <c:v>2.4965725098340202E-2</c:v>
                </c:pt>
                <c:pt idx="57448">
                  <c:v>3.8816978162832798E-4</c:v>
                </c:pt>
                <c:pt idx="57449">
                  <c:v>1.9623372349450999E-4</c:v>
                </c:pt>
                <c:pt idx="57450">
                  <c:v>1.63916847114777E-3</c:v>
                </c:pt>
                <c:pt idx="57451">
                  <c:v>6.8296518482297E-3</c:v>
                </c:pt>
                <c:pt idx="57452">
                  <c:v>2.9046141005269497E-4</c:v>
                </c:pt>
                <c:pt idx="57453">
                  <c:v>4.99664030177244E-7</c:v>
                </c:pt>
                <c:pt idx="57454">
                  <c:v>1.34194274171208E-7</c:v>
                </c:pt>
                <c:pt idx="57455">
                  <c:v>0.27478061842449297</c:v>
                </c:pt>
                <c:pt idx="57456">
                  <c:v>4.2180420484670601E-5</c:v>
                </c:pt>
                <c:pt idx="57457">
                  <c:v>9.6226456821425707E-3</c:v>
                </c:pt>
                <c:pt idx="57458">
                  <c:v>2.9920447820472001E-5</c:v>
                </c:pt>
                <c:pt idx="57459">
                  <c:v>7.2879137482352997E-4</c:v>
                </c:pt>
                <c:pt idx="57460">
                  <c:v>1.8145581231508301E-7</c:v>
                </c:pt>
                <c:pt idx="57461">
                  <c:v>2.2274800333667001E-4</c:v>
                </c:pt>
                <c:pt idx="57462">
                  <c:v>0.139012102764864</c:v>
                </c:pt>
                <c:pt idx="57463">
                  <c:v>9.4263943524671209E-3</c:v>
                </c:pt>
                <c:pt idx="57464">
                  <c:v>3.5348277294934702E-7</c:v>
                </c:pt>
                <c:pt idx="57465">
                  <c:v>4.5174808192092498E-3</c:v>
                </c:pt>
                <c:pt idx="57466">
                  <c:v>7.5092394192286701E-5</c:v>
                </c:pt>
                <c:pt idx="57467">
                  <c:v>1.5684407354892901E-2</c:v>
                </c:pt>
                <c:pt idx="57468">
                  <c:v>4.53181755038754E-4</c:v>
                </c:pt>
                <c:pt idx="57469">
                  <c:v>1.4740315244455901E-4</c:v>
                </c:pt>
                <c:pt idx="57470">
                  <c:v>8.5990329562826999E-4</c:v>
                </c:pt>
                <c:pt idx="57471">
                  <c:v>7.9560386280865796E-3</c:v>
                </c:pt>
                <c:pt idx="57472">
                  <c:v>3.3128406933851301E-4</c:v>
                </c:pt>
                <c:pt idx="57473">
                  <c:v>1.39935363251587E-6</c:v>
                </c:pt>
                <c:pt idx="57474">
                  <c:v>5.9073752529662E-5</c:v>
                </c:pt>
                <c:pt idx="57475">
                  <c:v>9.3576883976015303E-4</c:v>
                </c:pt>
                <c:pt idx="57476">
                  <c:v>1.20752212109937E-5</c:v>
                </c:pt>
                <c:pt idx="57477">
                  <c:v>1.8953727813516799E-2</c:v>
                </c:pt>
                <c:pt idx="57478">
                  <c:v>2.6993593210883501E-4</c:v>
                </c:pt>
                <c:pt idx="57479">
                  <c:v>6.0084777109624997E-3</c:v>
                </c:pt>
                <c:pt idx="57480">
                  <c:v>1.4421386652486201E-4</c:v>
                </c:pt>
                <c:pt idx="57481">
                  <c:v>2.0052280045646399E-2</c:v>
                </c:pt>
                <c:pt idx="57482">
                  <c:v>3.2306348898053998E-4</c:v>
                </c:pt>
                <c:pt idx="57483">
                  <c:v>2.5693222371020599E-4</c:v>
                </c:pt>
                <c:pt idx="57484">
                  <c:v>2.2102264835413199E-3</c:v>
                </c:pt>
                <c:pt idx="57485">
                  <c:v>6.8700014217931303E-4</c:v>
                </c:pt>
                <c:pt idx="57486">
                  <c:v>0.93273169979037396</c:v>
                </c:pt>
                <c:pt idx="57487">
                  <c:v>2.12803404223201E-3</c:v>
                </c:pt>
                <c:pt idx="57488">
                  <c:v>6.5943781022121198E-4</c:v>
                </c:pt>
                <c:pt idx="57489">
                  <c:v>3.8089838700718E-4</c:v>
                </c:pt>
                <c:pt idx="57490">
                  <c:v>2.2673816396134999E-4</c:v>
                </c:pt>
                <c:pt idx="57491">
                  <c:v>5.5849949619503096E-3</c:v>
                </c:pt>
                <c:pt idx="57492">
                  <c:v>4.4554911558539401E-4</c:v>
                </c:pt>
                <c:pt idx="57493">
                  <c:v>4.0629089571344998E-3</c:v>
                </c:pt>
                <c:pt idx="57494">
                  <c:v>1.5439122279883E-2</c:v>
                </c:pt>
                <c:pt idx="57495">
                  <c:v>3.3314080545310898E-3</c:v>
                </c:pt>
                <c:pt idx="57496">
                  <c:v>1.8090376307384299E-3</c:v>
                </c:pt>
                <c:pt idx="57497">
                  <c:v>1.2073180994521199E-4</c:v>
                </c:pt>
                <c:pt idx="57498">
                  <c:v>3.7106689445649902E-4</c:v>
                </c:pt>
                <c:pt idx="57499">
                  <c:v>5.9592628367677195E-4</c:v>
                </c:pt>
                <c:pt idx="57500">
                  <c:v>6.4333168813724697E-4</c:v>
                </c:pt>
                <c:pt idx="57501">
                  <c:v>2.8047885221581501E-2</c:v>
                </c:pt>
                <c:pt idx="57502">
                  <c:v>9.5639204913077104E-5</c:v>
                </c:pt>
                <c:pt idx="57503">
                  <c:v>1.1760332583661401E-5</c:v>
                </c:pt>
                <c:pt idx="57504">
                  <c:v>1.16247658572442E-4</c:v>
                </c:pt>
                <c:pt idx="57505">
                  <c:v>2.0432295815397102E-6</c:v>
                </c:pt>
                <c:pt idx="57506">
                  <c:v>3.5558155238308098E-3</c:v>
                </c:pt>
                <c:pt idx="57507">
                  <c:v>0.97775579127549395</c:v>
                </c:pt>
                <c:pt idx="57508">
                  <c:v>7.5318685820834503E-5</c:v>
                </c:pt>
                <c:pt idx="57509">
                  <c:v>1.2053672844065601E-3</c:v>
                </c:pt>
                <c:pt idx="57510">
                  <c:v>5.2560965626337905E-4</c:v>
                </c:pt>
                <c:pt idx="57511">
                  <c:v>4.9222380681356699E-4</c:v>
                </c:pt>
                <c:pt idx="57512">
                  <c:v>5.2699733571857398E-5</c:v>
                </c:pt>
                <c:pt idx="57513">
                  <c:v>1.0097193026125001E-2</c:v>
                </c:pt>
                <c:pt idx="57514">
                  <c:v>7.5778293237846297E-3</c:v>
                </c:pt>
                <c:pt idx="57515">
                  <c:v>9.2287218204291296E-3</c:v>
                </c:pt>
                <c:pt idx="57516">
                  <c:v>1.22449031010174E-6</c:v>
                </c:pt>
                <c:pt idx="57517">
                  <c:v>1.30175542559866E-6</c:v>
                </c:pt>
                <c:pt idx="57518">
                  <c:v>0.137600977302718</c:v>
                </c:pt>
                <c:pt idx="57519">
                  <c:v>2.9708572482108297E-4</c:v>
                </c:pt>
                <c:pt idx="57520">
                  <c:v>4.3695999892459999E-4</c:v>
                </c:pt>
                <c:pt idx="57521">
                  <c:v>6.5060084061537403E-7</c:v>
                </c:pt>
                <c:pt idx="57522">
                  <c:v>3.1752091948646202E-4</c:v>
                </c:pt>
                <c:pt idx="57523">
                  <c:v>5.0952965027185301E-5</c:v>
                </c:pt>
                <c:pt idx="57524">
                  <c:v>7.9996626250368095E-4</c:v>
                </c:pt>
                <c:pt idx="57525">
                  <c:v>2.7519841553154101E-3</c:v>
                </c:pt>
                <c:pt idx="57526">
                  <c:v>1.03337289047437E-4</c:v>
                </c:pt>
                <c:pt idx="57527">
                  <c:v>3.7186353974499002E-4</c:v>
                </c:pt>
                <c:pt idx="57528">
                  <c:v>7.0605976194469601E-4</c:v>
                </c:pt>
                <c:pt idx="57529">
                  <c:v>4.01066443456206E-4</c:v>
                </c:pt>
                <c:pt idx="57530">
                  <c:v>2.6038701279180401E-5</c:v>
                </c:pt>
                <c:pt idx="57531">
                  <c:v>1.8467382038580001E-4</c:v>
                </c:pt>
                <c:pt idx="57532">
                  <c:v>2.4339412482949199E-2</c:v>
                </c:pt>
                <c:pt idx="57533">
                  <c:v>6.9573277330727303E-3</c:v>
                </c:pt>
                <c:pt idx="57534">
                  <c:v>4.8846204397266595E-4</c:v>
                </c:pt>
                <c:pt idx="57535">
                  <c:v>1.2502775209766201E-3</c:v>
                </c:pt>
                <c:pt idx="57536">
                  <c:v>1.29871754869298E-2</c:v>
                </c:pt>
                <c:pt idx="57537">
                  <c:v>2.2223258551437201E-4</c:v>
                </c:pt>
                <c:pt idx="57538">
                  <c:v>9.6093544859471495E-5</c:v>
                </c:pt>
                <c:pt idx="57539">
                  <c:v>4.5609886304266597E-4</c:v>
                </c:pt>
                <c:pt idx="57540">
                  <c:v>2.36926265179723E-4</c:v>
                </c:pt>
                <c:pt idx="57541">
                  <c:v>2.3886013256973999E-4</c:v>
                </c:pt>
                <c:pt idx="57542">
                  <c:v>6.7888415316702394E-2</c:v>
                </c:pt>
                <c:pt idx="57543">
                  <c:v>5.8923016698287896E-3</c:v>
                </c:pt>
                <c:pt idx="57544">
                  <c:v>4.51011701290915E-5</c:v>
                </c:pt>
                <c:pt idx="57545">
                  <c:v>3.1959066728133102E-4</c:v>
                </c:pt>
                <c:pt idx="57546">
                  <c:v>3.5442261846657398E-4</c:v>
                </c:pt>
                <c:pt idx="57547">
                  <c:v>5.5285283874311596E-3</c:v>
                </c:pt>
                <c:pt idx="57548">
                  <c:v>2.4513332335055601E-5</c:v>
                </c:pt>
                <c:pt idx="57549">
                  <c:v>1.71962635529873E-3</c:v>
                </c:pt>
                <c:pt idx="57550">
                  <c:v>1.6681539249751399E-4</c:v>
                </c:pt>
                <c:pt idx="57551">
                  <c:v>4.3186571770401999E-4</c:v>
                </c:pt>
                <c:pt idx="57552">
                  <c:v>1.37832475070505E-7</c:v>
                </c:pt>
                <c:pt idx="57553">
                  <c:v>3.5602905864180398E-4</c:v>
                </c:pt>
                <c:pt idx="57554">
                  <c:v>8.5444731114171898E-4</c:v>
                </c:pt>
                <c:pt idx="57555">
                  <c:v>2.1620075717442302E-3</c:v>
                </c:pt>
                <c:pt idx="57556">
                  <c:v>1.46460667828389E-3</c:v>
                </c:pt>
                <c:pt idx="57557">
                  <c:v>8.0363232373871305E-3</c:v>
                </c:pt>
                <c:pt idx="57558">
                  <c:v>1.14129263766781E-2</c:v>
                </c:pt>
                <c:pt idx="57559">
                  <c:v>1.67678531837969E-4</c:v>
                </c:pt>
                <c:pt idx="57560">
                  <c:v>1.0085883891435001E-2</c:v>
                </c:pt>
                <c:pt idx="57561">
                  <c:v>1.73114239276566E-2</c:v>
                </c:pt>
                <c:pt idx="57562">
                  <c:v>6.94661902545223E-3</c:v>
                </c:pt>
                <c:pt idx="57563">
                  <c:v>4.6928882644892503E-4</c:v>
                </c:pt>
                <c:pt idx="57564">
                  <c:v>3.7797882232625798E-5</c:v>
                </c:pt>
                <c:pt idx="57565">
                  <c:v>6.0054727702272799E-4</c:v>
                </c:pt>
                <c:pt idx="57566">
                  <c:v>7.3444968389261497E-3</c:v>
                </c:pt>
                <c:pt idx="57567">
                  <c:v>2.9481758327226198E-4</c:v>
                </c:pt>
                <c:pt idx="57568">
                  <c:v>1.09022863819654E-3</c:v>
                </c:pt>
                <c:pt idx="57569">
                  <c:v>1.2392719147244499E-4</c:v>
                </c:pt>
                <c:pt idx="57570">
                  <c:v>3.1594675864223502E-4</c:v>
                </c:pt>
                <c:pt idx="57571">
                  <c:v>6.0582317749611699E-6</c:v>
                </c:pt>
                <c:pt idx="57572">
                  <c:v>4.67967051366907E-5</c:v>
                </c:pt>
                <c:pt idx="57573">
                  <c:v>9.9312985318372911E-4</c:v>
                </c:pt>
                <c:pt idx="57574">
                  <c:v>5.3736070616708601E-3</c:v>
                </c:pt>
                <c:pt idx="57575">
                  <c:v>0.83063031047274904</c:v>
                </c:pt>
                <c:pt idx="57576">
                  <c:v>2.8125616428311897E-4</c:v>
                </c:pt>
                <c:pt idx="57577">
                  <c:v>6.8937948181522699E-4</c:v>
                </c:pt>
                <c:pt idx="57578">
                  <c:v>7.4989876402515795E-5</c:v>
                </c:pt>
                <c:pt idx="57579">
                  <c:v>7.2861017733901103E-7</c:v>
                </c:pt>
                <c:pt idx="57580">
                  <c:v>1.83533209223031E-3</c:v>
                </c:pt>
                <c:pt idx="57581">
                  <c:v>6.1070122937344597E-4</c:v>
                </c:pt>
                <c:pt idx="57582">
                  <c:v>9.9480736140974204E-5</c:v>
                </c:pt>
                <c:pt idx="57583">
                  <c:v>1.5152043544650299E-2</c:v>
                </c:pt>
                <c:pt idx="57584">
                  <c:v>9.8633512757633499E-4</c:v>
                </c:pt>
                <c:pt idx="57585">
                  <c:v>1.1030545178192199E-4</c:v>
                </c:pt>
                <c:pt idx="57586">
                  <c:v>4.2064665114680197E-2</c:v>
                </c:pt>
                <c:pt idx="57587">
                  <c:v>4.2522975904575096E-3</c:v>
                </c:pt>
                <c:pt idx="57588">
                  <c:v>6.0043379646327396E-4</c:v>
                </c:pt>
                <c:pt idx="57589">
                  <c:v>1.77136416689601E-4</c:v>
                </c:pt>
                <c:pt idx="57590">
                  <c:v>7.7893468246003502E-5</c:v>
                </c:pt>
                <c:pt idx="57591">
                  <c:v>3.8354106733972E-4</c:v>
                </c:pt>
                <c:pt idx="57592">
                  <c:v>3.5235965320591401E-4</c:v>
                </c:pt>
                <c:pt idx="57593">
                  <c:v>2.64305073265972E-2</c:v>
                </c:pt>
                <c:pt idx="57594">
                  <c:v>2.7904748489880099E-3</c:v>
                </c:pt>
                <c:pt idx="57595">
                  <c:v>7.0238243021724101E-3</c:v>
                </c:pt>
                <c:pt idx="57596">
                  <c:v>4.6857842459725003E-3</c:v>
                </c:pt>
                <c:pt idx="57597">
                  <c:v>1.70273820189344E-3</c:v>
                </c:pt>
                <c:pt idx="57598">
                  <c:v>2.46279671452622E-3</c:v>
                </c:pt>
                <c:pt idx="57599">
                  <c:v>1.1493048373563599E-6</c:v>
                </c:pt>
                <c:pt idx="57600">
                  <c:v>1.07181682872403E-4</c:v>
                </c:pt>
                <c:pt idx="57601">
                  <c:v>2.6539536515587801E-2</c:v>
                </c:pt>
                <c:pt idx="57602">
                  <c:v>2.6733107368975901E-2</c:v>
                </c:pt>
                <c:pt idx="57603">
                  <c:v>1.87269291169436E-6</c:v>
                </c:pt>
                <c:pt idx="57604">
                  <c:v>3.2534802103856503E-5</c:v>
                </c:pt>
                <c:pt idx="57605">
                  <c:v>2.5828434130403398E-3</c:v>
                </c:pt>
                <c:pt idx="57606">
                  <c:v>3.0384120278137102E-4</c:v>
                </c:pt>
                <c:pt idx="57607">
                  <c:v>3.6320595903230902E-6</c:v>
                </c:pt>
                <c:pt idx="57608">
                  <c:v>2.1861122164041199E-3</c:v>
                </c:pt>
                <c:pt idx="57609">
                  <c:v>1.8975702698443501E-3</c:v>
                </c:pt>
                <c:pt idx="57610">
                  <c:v>3.3476419881907598E-4</c:v>
                </c:pt>
                <c:pt idx="57611">
                  <c:v>1.77233199591527E-2</c:v>
                </c:pt>
                <c:pt idx="57612">
                  <c:v>5.7156631029890595E-4</c:v>
                </c:pt>
                <c:pt idx="57613">
                  <c:v>1.6190223072109099E-6</c:v>
                </c:pt>
                <c:pt idx="57614">
                  <c:v>8.2265268271010897E-7</c:v>
                </c:pt>
                <c:pt idx="57615">
                  <c:v>1.3946962808953601E-3</c:v>
                </c:pt>
                <c:pt idx="57616">
                  <c:v>7.0717447004588398E-3</c:v>
                </c:pt>
                <c:pt idx="57617">
                  <c:v>3.2393707581593002E-3</c:v>
                </c:pt>
                <c:pt idx="57618">
                  <c:v>1.2714958300716801E-2</c:v>
                </c:pt>
                <c:pt idx="57619">
                  <c:v>6.6667434937606601E-3</c:v>
                </c:pt>
                <c:pt idx="57620">
                  <c:v>1.8117169576685601E-4</c:v>
                </c:pt>
                <c:pt idx="57621">
                  <c:v>7.2407735655759904E-4</c:v>
                </c:pt>
                <c:pt idx="57622">
                  <c:v>4.0066853586561899E-5</c:v>
                </c:pt>
                <c:pt idx="57623">
                  <c:v>3.79155786063186E-4</c:v>
                </c:pt>
                <c:pt idx="57624">
                  <c:v>0.363837386502321</c:v>
                </c:pt>
                <c:pt idx="57625">
                  <c:v>1.06796129442516E-2</c:v>
                </c:pt>
                <c:pt idx="57626">
                  <c:v>2.1412038546443301E-4</c:v>
                </c:pt>
                <c:pt idx="57627">
                  <c:v>9.5149095002552801E-4</c:v>
                </c:pt>
                <c:pt idx="57628">
                  <c:v>2.9256873700344001E-2</c:v>
                </c:pt>
                <c:pt idx="57629">
                  <c:v>5.4134277813446801E-3</c:v>
                </c:pt>
                <c:pt idx="57630">
                  <c:v>3.2118254839141999E-4</c:v>
                </c:pt>
                <c:pt idx="57631">
                  <c:v>7.4373083388282603E-7</c:v>
                </c:pt>
                <c:pt idx="57632">
                  <c:v>4.0697417357276203E-3</c:v>
                </c:pt>
                <c:pt idx="57633">
                  <c:v>2.912944133248E-5</c:v>
                </c:pt>
                <c:pt idx="57634">
                  <c:v>4.5224260078994298E-3</c:v>
                </c:pt>
                <c:pt idx="57635">
                  <c:v>3.7320205237161301E-4</c:v>
                </c:pt>
                <c:pt idx="57636">
                  <c:v>1.9186939340587499E-4</c:v>
                </c:pt>
                <c:pt idx="57637">
                  <c:v>6.3485496554055895E-5</c:v>
                </c:pt>
                <c:pt idx="57638">
                  <c:v>4.7749371980947001E-4</c:v>
                </c:pt>
                <c:pt idx="57639">
                  <c:v>1.5371460903900301E-4</c:v>
                </c:pt>
                <c:pt idx="57640">
                  <c:v>1.5709701070714101E-2</c:v>
                </c:pt>
                <c:pt idx="57641">
                  <c:v>4.39139111394505E-5</c:v>
                </c:pt>
                <c:pt idx="57642">
                  <c:v>3.4780000040439803E-2</c:v>
                </c:pt>
                <c:pt idx="57643">
                  <c:v>1.93585505582305E-4</c:v>
                </c:pt>
                <c:pt idx="57644">
                  <c:v>5.63191911999059E-7</c:v>
                </c:pt>
                <c:pt idx="57645">
                  <c:v>6.2977143737540401E-3</c:v>
                </c:pt>
                <c:pt idx="57646">
                  <c:v>1.06722857819543E-4</c:v>
                </c:pt>
                <c:pt idx="57647">
                  <c:v>1.20842654557917E-6</c:v>
                </c:pt>
                <c:pt idx="57648">
                  <c:v>7.9035809439777699E-2</c:v>
                </c:pt>
                <c:pt idx="57649">
                  <c:v>2.9783406468264601E-5</c:v>
                </c:pt>
                <c:pt idx="57650">
                  <c:v>1.24781300682514E-2</c:v>
                </c:pt>
                <c:pt idx="57651">
                  <c:v>3.4140578573349199E-3</c:v>
                </c:pt>
                <c:pt idx="57652">
                  <c:v>3.63953801880776E-5</c:v>
                </c:pt>
                <c:pt idx="57653">
                  <c:v>8.7001338051177996E-4</c:v>
                </c:pt>
                <c:pt idx="57654">
                  <c:v>7.2963503243339306E-5</c:v>
                </c:pt>
                <c:pt idx="57655">
                  <c:v>7.7303930883054397E-3</c:v>
                </c:pt>
                <c:pt idx="57656">
                  <c:v>2.0258385241772101E-4</c:v>
                </c:pt>
                <c:pt idx="57657">
                  <c:v>3.2276835847214202E-4</c:v>
                </c:pt>
                <c:pt idx="57658">
                  <c:v>1.99639857055595E-4</c:v>
                </c:pt>
                <c:pt idx="57659">
                  <c:v>0.11707827853632199</c:v>
                </c:pt>
                <c:pt idx="57660">
                  <c:v>9.1552321431600798E-4</c:v>
                </c:pt>
                <c:pt idx="57661">
                  <c:v>5.6626771090929797E-7</c:v>
                </c:pt>
                <c:pt idx="57662">
                  <c:v>6.1798091738445095E-5</c:v>
                </c:pt>
                <c:pt idx="57663">
                  <c:v>9.5443523871047598E-4</c:v>
                </c:pt>
                <c:pt idx="57664">
                  <c:v>5.5648168516014701E-3</c:v>
                </c:pt>
                <c:pt idx="57665">
                  <c:v>7.6927455663853401E-4</c:v>
                </c:pt>
                <c:pt idx="57666">
                  <c:v>4.1240529680668997E-3</c:v>
                </c:pt>
                <c:pt idx="57667">
                  <c:v>3.6882176096513398E-4</c:v>
                </c:pt>
                <c:pt idx="57668">
                  <c:v>6.8379434302964399E-3</c:v>
                </c:pt>
                <c:pt idx="57669">
                  <c:v>3.6394897496939099E-3</c:v>
                </c:pt>
                <c:pt idx="57670">
                  <c:v>3.7575699838302598E-4</c:v>
                </c:pt>
                <c:pt idx="57671">
                  <c:v>6.9383234320044302E-4</c:v>
                </c:pt>
                <c:pt idx="57672">
                  <c:v>0.11227055597639</c:v>
                </c:pt>
                <c:pt idx="57673">
                  <c:v>1.57192777741097E-6</c:v>
                </c:pt>
                <c:pt idx="57674">
                  <c:v>3.8003663594526397E-5</c:v>
                </c:pt>
                <c:pt idx="57675">
                  <c:v>5.3125089865397103E-5</c:v>
                </c:pt>
                <c:pt idx="57676">
                  <c:v>2.06787243220661E-4</c:v>
                </c:pt>
                <c:pt idx="57677">
                  <c:v>6.3414462852860504E-5</c:v>
                </c:pt>
                <c:pt idx="57678">
                  <c:v>4.1830826993116098E-3</c:v>
                </c:pt>
                <c:pt idx="57679">
                  <c:v>1.6980306651563401E-3</c:v>
                </c:pt>
                <c:pt idx="57680">
                  <c:v>1.2949445537465E-3</c:v>
                </c:pt>
                <c:pt idx="57681">
                  <c:v>1.1780853631373799E-3</c:v>
                </c:pt>
                <c:pt idx="57682">
                  <c:v>2.8724467390242002E-3</c:v>
                </c:pt>
                <c:pt idx="57683">
                  <c:v>1.36564440811409E-2</c:v>
                </c:pt>
                <c:pt idx="57684">
                  <c:v>4.6935290725609599E-6</c:v>
                </c:pt>
                <c:pt idx="57685">
                  <c:v>9.5211752684673003E-3</c:v>
                </c:pt>
                <c:pt idx="57686">
                  <c:v>0.12087384710782299</c:v>
                </c:pt>
                <c:pt idx="57687">
                  <c:v>1.33175335477957E-5</c:v>
                </c:pt>
                <c:pt idx="57688">
                  <c:v>1.4562001223443499E-4</c:v>
                </c:pt>
                <c:pt idx="57689">
                  <c:v>8.9638208733781302E-4</c:v>
                </c:pt>
                <c:pt idx="57690">
                  <c:v>1.19350876261858E-4</c:v>
                </c:pt>
                <c:pt idx="57691">
                  <c:v>7.7940784374823206E-5</c:v>
                </c:pt>
                <c:pt idx="57692">
                  <c:v>1.6946136957113201E-4</c:v>
                </c:pt>
                <c:pt idx="57693">
                  <c:v>4.0793624371733301E-3</c:v>
                </c:pt>
                <c:pt idx="57694">
                  <c:v>9.1196593302415293E-5</c:v>
                </c:pt>
                <c:pt idx="57695">
                  <c:v>5.3618575714192297E-2</c:v>
                </c:pt>
                <c:pt idx="57696">
                  <c:v>3.8887440144831698E-3</c:v>
                </c:pt>
                <c:pt idx="57697">
                  <c:v>4.0335088609760499E-3</c:v>
                </c:pt>
                <c:pt idx="57698">
                  <c:v>5.9068345826192195E-4</c:v>
                </c:pt>
                <c:pt idx="57699">
                  <c:v>4.4050343978059E-4</c:v>
                </c:pt>
                <c:pt idx="57700">
                  <c:v>5.8452144214179998E-2</c:v>
                </c:pt>
                <c:pt idx="57701">
                  <c:v>3.10881769219003E-3</c:v>
                </c:pt>
                <c:pt idx="57702">
                  <c:v>1.9790341015550801E-4</c:v>
                </c:pt>
                <c:pt idx="57703">
                  <c:v>1.21813756745247E-3</c:v>
                </c:pt>
                <c:pt idx="57704">
                  <c:v>2.5102540209109001E-4</c:v>
                </c:pt>
                <c:pt idx="57705">
                  <c:v>8.8140546659811695E-3</c:v>
                </c:pt>
                <c:pt idx="57706">
                  <c:v>3.0026558710823299E-4</c:v>
                </c:pt>
                <c:pt idx="57707">
                  <c:v>4.5770329364713796E-3</c:v>
                </c:pt>
                <c:pt idx="57708">
                  <c:v>6.0614404263567203E-6</c:v>
                </c:pt>
                <c:pt idx="57709">
                  <c:v>1.7590074692860701E-4</c:v>
                </c:pt>
                <c:pt idx="57710">
                  <c:v>4.0767605175965902E-3</c:v>
                </c:pt>
                <c:pt idx="57711">
                  <c:v>1.0302830048148999E-5</c:v>
                </c:pt>
                <c:pt idx="57712">
                  <c:v>4.4520822610359002E-5</c:v>
                </c:pt>
                <c:pt idx="57713">
                  <c:v>1.42486790050031E-3</c:v>
                </c:pt>
                <c:pt idx="57714">
                  <c:v>8.0829613803507297E-6</c:v>
                </c:pt>
                <c:pt idx="57715">
                  <c:v>2.0782774333729701E-6</c:v>
                </c:pt>
                <c:pt idx="57716">
                  <c:v>2.4455306603521399E-5</c:v>
                </c:pt>
                <c:pt idx="57717">
                  <c:v>4.5033773386001701E-4</c:v>
                </c:pt>
                <c:pt idx="57718">
                  <c:v>8.6474291232038498E-6</c:v>
                </c:pt>
                <c:pt idx="57719">
                  <c:v>1.45728898994073E-4</c:v>
                </c:pt>
                <c:pt idx="57720">
                  <c:v>7.4751443991711602E-2</c:v>
                </c:pt>
                <c:pt idx="57721">
                  <c:v>6.2956625326102502E-5</c:v>
                </c:pt>
                <c:pt idx="57722">
                  <c:v>1.7551345056556701E-7</c:v>
                </c:pt>
                <c:pt idx="57723">
                  <c:v>6.0192723516131299E-4</c:v>
                </c:pt>
                <c:pt idx="57724">
                  <c:v>2.3521327811436999E-5</c:v>
                </c:pt>
                <c:pt idx="57725">
                  <c:v>1.1706697936844901E-2</c:v>
                </c:pt>
                <c:pt idx="57726">
                  <c:v>1.0465965372380001E-5</c:v>
                </c:pt>
                <c:pt idx="57727">
                  <c:v>2.9594907305296798E-2</c:v>
                </c:pt>
                <c:pt idx="57728">
                  <c:v>0.13360291642882699</c:v>
                </c:pt>
                <c:pt idx="57729">
                  <c:v>5.7852139842412499E-4</c:v>
                </c:pt>
                <c:pt idx="57730">
                  <c:v>6.1735359575346899E-2</c:v>
                </c:pt>
                <c:pt idx="57731">
                  <c:v>1.43054400645587E-2</c:v>
                </c:pt>
                <c:pt idx="57732">
                  <c:v>1.3529314594533199E-3</c:v>
                </c:pt>
                <c:pt idx="57733">
                  <c:v>1.07185010322022E-4</c:v>
                </c:pt>
                <c:pt idx="57734">
                  <c:v>1.3577846547280701E-3</c:v>
                </c:pt>
                <c:pt idx="57735">
                  <c:v>2.0927356745207601E-3</c:v>
                </c:pt>
                <c:pt idx="57736">
                  <c:v>4.4448712042888299E-4</c:v>
                </c:pt>
                <c:pt idx="57737">
                  <c:v>2.14281293388385E-3</c:v>
                </c:pt>
                <c:pt idx="57738">
                  <c:v>1.7063324225488301E-7</c:v>
                </c:pt>
                <c:pt idx="57739">
                  <c:v>2.3921437156579702E-3</c:v>
                </c:pt>
                <c:pt idx="57740">
                  <c:v>2.4756949804346498E-7</c:v>
                </c:pt>
                <c:pt idx="57741">
                  <c:v>1.3726873232500899E-3</c:v>
                </c:pt>
                <c:pt idx="57742">
                  <c:v>7.3960354934183E-5</c:v>
                </c:pt>
                <c:pt idx="57743">
                  <c:v>1.0250146242039E-3</c:v>
                </c:pt>
                <c:pt idx="57744">
                  <c:v>1.0347480972263101E-4</c:v>
                </c:pt>
                <c:pt idx="57745">
                  <c:v>1.1204774344443801E-2</c:v>
                </c:pt>
                <c:pt idx="57746">
                  <c:v>5.1758162769562901E-3</c:v>
                </c:pt>
                <c:pt idx="57747">
                  <c:v>2.34761812590622E-5</c:v>
                </c:pt>
                <c:pt idx="57748">
                  <c:v>5.7586603023255002E-5</c:v>
                </c:pt>
                <c:pt idx="57749">
                  <c:v>1.2448768802297599E-6</c:v>
                </c:pt>
                <c:pt idx="57750">
                  <c:v>1.74178270412311E-3</c:v>
                </c:pt>
                <c:pt idx="57751">
                  <c:v>3.7049408939499203E-4</c:v>
                </c:pt>
                <c:pt idx="57752">
                  <c:v>9.4803810645256996E-5</c:v>
                </c:pt>
                <c:pt idx="57753">
                  <c:v>2.1963033100058101E-5</c:v>
                </c:pt>
                <c:pt idx="57754">
                  <c:v>5.1645347309400695E-4</c:v>
                </c:pt>
                <c:pt idx="57755">
                  <c:v>9.5776455368126804E-5</c:v>
                </c:pt>
                <c:pt idx="57756">
                  <c:v>2.85351334257163E-4</c:v>
                </c:pt>
                <c:pt idx="57757">
                  <c:v>6.09994521610058E-3</c:v>
                </c:pt>
                <c:pt idx="57758">
                  <c:v>6.4511943947713498E-5</c:v>
                </c:pt>
                <c:pt idx="57759">
                  <c:v>8.2938306616809699E-4</c:v>
                </c:pt>
                <c:pt idx="57760">
                  <c:v>4.6421247038441697E-3</c:v>
                </c:pt>
                <c:pt idx="57761">
                  <c:v>7.0925992461065202E-7</c:v>
                </c:pt>
                <c:pt idx="57762">
                  <c:v>3.69712998474837E-4</c:v>
                </c:pt>
                <c:pt idx="57763">
                  <c:v>3.5255598875601001E-2</c:v>
                </c:pt>
                <c:pt idx="57764">
                  <c:v>8.0181338488918008E-3</c:v>
                </c:pt>
                <c:pt idx="57765">
                  <c:v>2.7205402602584602E-3</c:v>
                </c:pt>
                <c:pt idx="57766">
                  <c:v>6.7244912296289105E-4</c:v>
                </c:pt>
                <c:pt idx="57767">
                  <c:v>5.9751680122203102E-3</c:v>
                </c:pt>
                <c:pt idx="57768">
                  <c:v>7.1019213094988903E-2</c:v>
                </c:pt>
                <c:pt idx="57769">
                  <c:v>4.3090698115608702E-3</c:v>
                </c:pt>
                <c:pt idx="57770">
                  <c:v>3.2706619006436701E-4</c:v>
                </c:pt>
                <c:pt idx="57771">
                  <c:v>4.4270709491163601E-3</c:v>
                </c:pt>
                <c:pt idx="57772">
                  <c:v>1.2724574179948401E-2</c:v>
                </c:pt>
                <c:pt idx="57773">
                  <c:v>3.1178999546942702E-3</c:v>
                </c:pt>
                <c:pt idx="57774">
                  <c:v>5.8600189990147802E-5</c:v>
                </c:pt>
                <c:pt idx="57775">
                  <c:v>7.5746946607645503E-7</c:v>
                </c:pt>
                <c:pt idx="57776">
                  <c:v>1.14741982092921E-4</c:v>
                </c:pt>
                <c:pt idx="57777">
                  <c:v>1.0992001583421101E-3</c:v>
                </c:pt>
                <c:pt idx="57778">
                  <c:v>9.2196034335775395E-7</c:v>
                </c:pt>
                <c:pt idx="57779">
                  <c:v>1.49853953523625E-4</c:v>
                </c:pt>
                <c:pt idx="57780">
                  <c:v>4.5226967465472698E-7</c:v>
                </c:pt>
                <c:pt idx="57781">
                  <c:v>2.8919754049862301E-2</c:v>
                </c:pt>
                <c:pt idx="57782">
                  <c:v>1.13283351876561E-4</c:v>
                </c:pt>
                <c:pt idx="57783">
                  <c:v>1.15502335352785E-4</c:v>
                </c:pt>
                <c:pt idx="57784">
                  <c:v>5.1949391201857598E-3</c:v>
                </c:pt>
                <c:pt idx="57785">
                  <c:v>8.3232967810197402E-7</c:v>
                </c:pt>
                <c:pt idx="57786">
                  <c:v>1.3679761084295301E-4</c:v>
                </c:pt>
                <c:pt idx="57787">
                  <c:v>3.4263037692238698E-4</c:v>
                </c:pt>
                <c:pt idx="57788">
                  <c:v>3.9642797221101003E-4</c:v>
                </c:pt>
                <c:pt idx="57789">
                  <c:v>8.8762817239233902E-5</c:v>
                </c:pt>
                <c:pt idx="57790">
                  <c:v>1.4141372718226599E-4</c:v>
                </c:pt>
                <c:pt idx="57791">
                  <c:v>9.77195637413443E-5</c:v>
                </c:pt>
                <c:pt idx="57792">
                  <c:v>1.84302404096039E-4</c:v>
                </c:pt>
                <c:pt idx="57793">
                  <c:v>9.6671769352554993E-3</c:v>
                </c:pt>
                <c:pt idx="57794">
                  <c:v>1.2645440929567899E-4</c:v>
                </c:pt>
                <c:pt idx="57795">
                  <c:v>3.0519918809177499E-2</c:v>
                </c:pt>
                <c:pt idx="57796">
                  <c:v>1.9576211952441499E-5</c:v>
                </c:pt>
                <c:pt idx="57797">
                  <c:v>2.26704726691836E-7</c:v>
                </c:pt>
                <c:pt idx="57798">
                  <c:v>3.6765302902214102E-3</c:v>
                </c:pt>
                <c:pt idx="57799">
                  <c:v>1.7406617667637501E-4</c:v>
                </c:pt>
                <c:pt idx="57800">
                  <c:v>4.1071468012310701E-3</c:v>
                </c:pt>
                <c:pt idx="57801">
                  <c:v>1.3636258010798099E-3</c:v>
                </c:pt>
                <c:pt idx="57802">
                  <c:v>1.6440397475110999E-4</c:v>
                </c:pt>
                <c:pt idx="57803">
                  <c:v>2.9225376950903101E-4</c:v>
                </c:pt>
                <c:pt idx="57804">
                  <c:v>1.47820955967131E-3</c:v>
                </c:pt>
                <c:pt idx="57805">
                  <c:v>1.7054636901382501E-3</c:v>
                </c:pt>
                <c:pt idx="57806">
                  <c:v>4.9017842530718299E-4</c:v>
                </c:pt>
                <c:pt idx="57807">
                  <c:v>7.1726023920559105E-4</c:v>
                </c:pt>
                <c:pt idx="57808">
                  <c:v>1.0589910183414401E-4</c:v>
                </c:pt>
                <c:pt idx="57809">
                  <c:v>1.30620280040405E-4</c:v>
                </c:pt>
                <c:pt idx="57810">
                  <c:v>1.1276795017798E-2</c:v>
                </c:pt>
                <c:pt idx="57811">
                  <c:v>1.54275168051083E-2</c:v>
                </c:pt>
                <c:pt idx="57812">
                  <c:v>8.1882374086820094E-3</c:v>
                </c:pt>
                <c:pt idx="57813">
                  <c:v>2.1138082148779901E-7</c:v>
                </c:pt>
                <c:pt idx="57814">
                  <c:v>5.5181986221201104E-4</c:v>
                </c:pt>
                <c:pt idx="57815">
                  <c:v>1.4764519680973301E-3</c:v>
                </c:pt>
                <c:pt idx="57816">
                  <c:v>6.1874743418789299E-7</c:v>
                </c:pt>
                <c:pt idx="57817">
                  <c:v>1.9580973242512198E-3</c:v>
                </c:pt>
                <c:pt idx="57818">
                  <c:v>4.7075400667758398E-4</c:v>
                </c:pt>
                <c:pt idx="57819">
                  <c:v>3.4544216847781802E-4</c:v>
                </c:pt>
                <c:pt idx="57820">
                  <c:v>2.1397113322230701E-3</c:v>
                </c:pt>
                <c:pt idx="57821">
                  <c:v>2.4658412216461202E-3</c:v>
                </c:pt>
                <c:pt idx="57822">
                  <c:v>0.57375286177542795</c:v>
                </c:pt>
                <c:pt idx="57823">
                  <c:v>8.6851645454716299E-5</c:v>
                </c:pt>
                <c:pt idx="57824">
                  <c:v>6.4804628303312796E-4</c:v>
                </c:pt>
                <c:pt idx="57825">
                  <c:v>1.40182574383774E-4</c:v>
                </c:pt>
                <c:pt idx="57826">
                  <c:v>2.8255376931883699E-3</c:v>
                </c:pt>
                <c:pt idx="57827">
                  <c:v>7.5752179676614696E-3</c:v>
                </c:pt>
                <c:pt idx="57828">
                  <c:v>1.51671583472565E-3</c:v>
                </c:pt>
                <c:pt idx="57829">
                  <c:v>3.6831767479149801E-7</c:v>
                </c:pt>
                <c:pt idx="57830">
                  <c:v>1.99269621488643E-7</c:v>
                </c:pt>
                <c:pt idx="57831">
                  <c:v>2.9599855436300798E-4</c:v>
                </c:pt>
                <c:pt idx="57832">
                  <c:v>1.1263268023589399E-2</c:v>
                </c:pt>
                <c:pt idx="57833">
                  <c:v>3.5215577061763399E-4</c:v>
                </c:pt>
                <c:pt idx="57834">
                  <c:v>5.1132123992770304E-7</c:v>
                </c:pt>
                <c:pt idx="57835">
                  <c:v>1.44644894264109E-4</c:v>
                </c:pt>
                <c:pt idx="57836">
                  <c:v>1.2097567350576599E-3</c:v>
                </c:pt>
                <c:pt idx="57837">
                  <c:v>0.123480502012234</c:v>
                </c:pt>
                <c:pt idx="57838">
                  <c:v>1.06538554794379E-3</c:v>
                </c:pt>
                <c:pt idx="57839">
                  <c:v>6.94869222031627E-4</c:v>
                </c:pt>
                <c:pt idx="57840">
                  <c:v>6.4174074180892697E-5</c:v>
                </c:pt>
                <c:pt idx="57841">
                  <c:v>2.4784490068592802E-4</c:v>
                </c:pt>
                <c:pt idx="57842">
                  <c:v>3.7732506328061601E-5</c:v>
                </c:pt>
                <c:pt idx="57843">
                  <c:v>1.49181186277507E-2</c:v>
                </c:pt>
                <c:pt idx="57844">
                  <c:v>9.9733059561574194E-5</c:v>
                </c:pt>
                <c:pt idx="57845">
                  <c:v>1.0186726510582901E-4</c:v>
                </c:pt>
                <c:pt idx="57846">
                  <c:v>1.3156118468175601E-4</c:v>
                </c:pt>
                <c:pt idx="57847">
                  <c:v>8.0272254478880294E-3</c:v>
                </c:pt>
                <c:pt idx="57848">
                  <c:v>2.0805083713772501E-3</c:v>
                </c:pt>
                <c:pt idx="57849">
                  <c:v>2.0526569885904199E-7</c:v>
                </c:pt>
                <c:pt idx="57850">
                  <c:v>4.3804094913481702E-4</c:v>
                </c:pt>
                <c:pt idx="57851">
                  <c:v>9.3988452523448301E-5</c:v>
                </c:pt>
                <c:pt idx="57852">
                  <c:v>1.3817890803712E-3</c:v>
                </c:pt>
                <c:pt idx="57853">
                  <c:v>9.8505159037994895E-4</c:v>
                </c:pt>
                <c:pt idx="57854">
                  <c:v>1.5519454852451999E-4</c:v>
                </c:pt>
                <c:pt idx="57855">
                  <c:v>3.1475999656710299E-7</c:v>
                </c:pt>
                <c:pt idx="57856">
                  <c:v>1.36434069674642E-3</c:v>
                </c:pt>
                <c:pt idx="57857">
                  <c:v>2.2418339225653899E-5</c:v>
                </c:pt>
                <c:pt idx="57858">
                  <c:v>4.3366683266979502E-4</c:v>
                </c:pt>
                <c:pt idx="57859">
                  <c:v>5.7312177642185303E-4</c:v>
                </c:pt>
                <c:pt idx="57860">
                  <c:v>1.1285688186203E-3</c:v>
                </c:pt>
                <c:pt idx="57861">
                  <c:v>4.5944518217278401E-5</c:v>
                </c:pt>
                <c:pt idx="57862">
                  <c:v>9.6690997802492606E-5</c:v>
                </c:pt>
                <c:pt idx="57863">
                  <c:v>2.2277554386689398E-3</c:v>
                </c:pt>
                <c:pt idx="57864">
                  <c:v>3.7857724508276902E-4</c:v>
                </c:pt>
                <c:pt idx="57865">
                  <c:v>2.24972123448991E-7</c:v>
                </c:pt>
                <c:pt idx="57866">
                  <c:v>2.46009228825746E-4</c:v>
                </c:pt>
                <c:pt idx="57867">
                  <c:v>2.5757838728695902E-4</c:v>
                </c:pt>
                <c:pt idx="57868">
                  <c:v>8.3979574955239298E-4</c:v>
                </c:pt>
                <c:pt idx="57869">
                  <c:v>2.2492752774784401E-2</c:v>
                </c:pt>
                <c:pt idx="57870">
                  <c:v>9.3465833080632992E-3</c:v>
                </c:pt>
                <c:pt idx="57871">
                  <c:v>3.4365800384240003E-4</c:v>
                </c:pt>
                <c:pt idx="57872">
                  <c:v>1.57728758591716E-3</c:v>
                </c:pt>
                <c:pt idx="57873">
                  <c:v>3.3102491025829899E-4</c:v>
                </c:pt>
                <c:pt idx="57874">
                  <c:v>5.6453872033485595E-4</c:v>
                </c:pt>
                <c:pt idx="57875">
                  <c:v>3.1542822056781898E-4</c:v>
                </c:pt>
                <c:pt idx="57876">
                  <c:v>3.6987370405407302E-3</c:v>
                </c:pt>
                <c:pt idx="57877">
                  <c:v>3.5214301329580198E-4</c:v>
                </c:pt>
                <c:pt idx="57878">
                  <c:v>2.7559080849763498E-4</c:v>
                </c:pt>
                <c:pt idx="57879">
                  <c:v>7.4108513908232503E-4</c:v>
                </c:pt>
                <c:pt idx="57880">
                  <c:v>1.6181468525374499E-3</c:v>
                </c:pt>
                <c:pt idx="57881">
                  <c:v>2.2042294352533901E-4</c:v>
                </c:pt>
                <c:pt idx="57882">
                  <c:v>0.36881210915329199</c:v>
                </c:pt>
                <c:pt idx="57883">
                  <c:v>2.2725470841519101E-5</c:v>
                </c:pt>
                <c:pt idx="57884">
                  <c:v>1.10319052412073E-4</c:v>
                </c:pt>
                <c:pt idx="57885">
                  <c:v>4.6964966830406198E-4</c:v>
                </c:pt>
                <c:pt idx="57886">
                  <c:v>9.07523112538291E-4</c:v>
                </c:pt>
                <c:pt idx="57887">
                  <c:v>1.0896104105703E-2</c:v>
                </c:pt>
                <c:pt idx="57888">
                  <c:v>9.9165948792460901E-5</c:v>
                </c:pt>
                <c:pt idx="57889">
                  <c:v>3.8387374459240102E-5</c:v>
                </c:pt>
                <c:pt idx="57890">
                  <c:v>2.5940912541025599E-3</c:v>
                </c:pt>
                <c:pt idx="57891">
                  <c:v>1.5946232854804101E-4</c:v>
                </c:pt>
                <c:pt idx="57892">
                  <c:v>1.19016447672151E-4</c:v>
                </c:pt>
                <c:pt idx="57893">
                  <c:v>1.49947539042266E-3</c:v>
                </c:pt>
                <c:pt idx="57894">
                  <c:v>1.3160176913520601E-3</c:v>
                </c:pt>
                <c:pt idx="57895">
                  <c:v>1.3247510300249199E-3</c:v>
                </c:pt>
                <c:pt idx="57896">
                  <c:v>2.8306986297168299E-4</c:v>
                </c:pt>
                <c:pt idx="57897">
                  <c:v>6.8395612771115295E-4</c:v>
                </c:pt>
                <c:pt idx="57898">
                  <c:v>4.1272254003867602E-3</c:v>
                </c:pt>
                <c:pt idx="57899">
                  <c:v>7.3882570400749699E-5</c:v>
                </c:pt>
                <c:pt idx="57900">
                  <c:v>4.5319077205121299E-3</c:v>
                </c:pt>
                <c:pt idx="57901">
                  <c:v>3.0732747212222399E-3</c:v>
                </c:pt>
                <c:pt idx="57902">
                  <c:v>4.4015750633671002E-4</c:v>
                </c:pt>
                <c:pt idx="57903">
                  <c:v>3.8860916429169302E-7</c:v>
                </c:pt>
                <c:pt idx="57904">
                  <c:v>1.7969800310382901E-3</c:v>
                </c:pt>
                <c:pt idx="57905">
                  <c:v>5.37945211780988E-4</c:v>
                </c:pt>
                <c:pt idx="57906">
                  <c:v>2.6185572705407302E-6</c:v>
                </c:pt>
                <c:pt idx="57907">
                  <c:v>0.17692227483359199</c:v>
                </c:pt>
                <c:pt idx="57908">
                  <c:v>2.39905599432979E-4</c:v>
                </c:pt>
                <c:pt idx="57909">
                  <c:v>3.5102190228918401E-3</c:v>
                </c:pt>
                <c:pt idx="57910">
                  <c:v>5.6370772546921804E-3</c:v>
                </c:pt>
                <c:pt idx="57911">
                  <c:v>1.9230878127617399E-4</c:v>
                </c:pt>
                <c:pt idx="57912">
                  <c:v>3.63651679664867E-3</c:v>
                </c:pt>
                <c:pt idx="57913">
                  <c:v>8.2071947900056504E-4</c:v>
                </c:pt>
                <c:pt idx="57914">
                  <c:v>2.8996895722458702E-4</c:v>
                </c:pt>
                <c:pt idx="57915">
                  <c:v>7.9046486376478306E-5</c:v>
                </c:pt>
                <c:pt idx="57916">
                  <c:v>0.45873452822015398</c:v>
                </c:pt>
                <c:pt idx="57917">
                  <c:v>3.3033072345368701E-3</c:v>
                </c:pt>
                <c:pt idx="57918">
                  <c:v>1.82517549480266E-2</c:v>
                </c:pt>
                <c:pt idx="57919">
                  <c:v>5.4148604989238101E-4</c:v>
                </c:pt>
                <c:pt idx="57920">
                  <c:v>1.3031747301807501E-3</c:v>
                </c:pt>
                <c:pt idx="57921">
                  <c:v>1.2734046508877301E-4</c:v>
                </c:pt>
                <c:pt idx="57922">
                  <c:v>2.0878044320395799E-2</c:v>
                </c:pt>
                <c:pt idx="57923">
                  <c:v>7.6976207159487598E-4</c:v>
                </c:pt>
                <c:pt idx="57924">
                  <c:v>3.1653818323876801E-3</c:v>
                </c:pt>
                <c:pt idx="57925">
                  <c:v>1.05714325535994E-3</c:v>
                </c:pt>
                <c:pt idx="57926">
                  <c:v>4.8234171608202301E-4</c:v>
                </c:pt>
                <c:pt idx="57927">
                  <c:v>5.5335049781063395E-4</c:v>
                </c:pt>
                <c:pt idx="57928">
                  <c:v>4.9097525967164404E-4</c:v>
                </c:pt>
                <c:pt idx="57929">
                  <c:v>1.3848072805874099E-7</c:v>
                </c:pt>
                <c:pt idx="57930">
                  <c:v>1.3007729725408E-4</c:v>
                </c:pt>
                <c:pt idx="57931">
                  <c:v>3.55335905676764E-6</c:v>
                </c:pt>
                <c:pt idx="57932">
                  <c:v>3.8624537104081901E-4</c:v>
                </c:pt>
                <c:pt idx="57933">
                  <c:v>1.4832078121278199E-3</c:v>
                </c:pt>
                <c:pt idx="57934">
                  <c:v>7.0291215137090497E-5</c:v>
                </c:pt>
                <c:pt idx="57935">
                  <c:v>5.7024799177206801E-5</c:v>
                </c:pt>
                <c:pt idx="57936">
                  <c:v>1.78457835892072E-3</c:v>
                </c:pt>
                <c:pt idx="57937">
                  <c:v>1.3809586480295299E-4</c:v>
                </c:pt>
                <c:pt idx="57938">
                  <c:v>7.2539022567793803E-3</c:v>
                </c:pt>
                <c:pt idx="57939">
                  <c:v>7.6555258881157101E-3</c:v>
                </c:pt>
                <c:pt idx="57940">
                  <c:v>6.5479495710988602E-5</c:v>
                </c:pt>
                <c:pt idx="57941">
                  <c:v>9.6548097793630605E-4</c:v>
                </c:pt>
                <c:pt idx="57942">
                  <c:v>8.7246214151405195E-4</c:v>
                </c:pt>
                <c:pt idx="57943">
                  <c:v>5.2876753296552E-4</c:v>
                </c:pt>
                <c:pt idx="57944">
                  <c:v>1.5678995377283501E-2</c:v>
                </c:pt>
                <c:pt idx="57945">
                  <c:v>2.1702114717896099E-4</c:v>
                </c:pt>
                <c:pt idx="57946">
                  <c:v>1.65674304739799E-4</c:v>
                </c:pt>
                <c:pt idx="57947">
                  <c:v>1.80698211132063E-3</c:v>
                </c:pt>
                <c:pt idx="57948">
                  <c:v>1.96243893544261E-7</c:v>
                </c:pt>
                <c:pt idx="57949">
                  <c:v>6.2516742743371704E-4</c:v>
                </c:pt>
                <c:pt idx="57950">
                  <c:v>8.13799412019572E-5</c:v>
                </c:pt>
                <c:pt idx="57951">
                  <c:v>6.9338956173896002E-4</c:v>
                </c:pt>
                <c:pt idx="57952">
                  <c:v>1.03136595048465E-3</c:v>
                </c:pt>
                <c:pt idx="57953">
                  <c:v>2.0791290223516602E-2</c:v>
                </c:pt>
                <c:pt idx="57954">
                  <c:v>6.6234223314317604E-6</c:v>
                </c:pt>
                <c:pt idx="57955">
                  <c:v>2.45485596280734E-2</c:v>
                </c:pt>
                <c:pt idx="57956">
                  <c:v>1.0913016514353E-4</c:v>
                </c:pt>
                <c:pt idx="57957">
                  <c:v>4.5565578598329202E-7</c:v>
                </c:pt>
                <c:pt idx="57958">
                  <c:v>2.22120770428066E-5</c:v>
                </c:pt>
                <c:pt idx="57959">
                  <c:v>9.4578743799300907E-5</c:v>
                </c:pt>
                <c:pt idx="57960">
                  <c:v>3.8506989421916203E-7</c:v>
                </c:pt>
                <c:pt idx="57961">
                  <c:v>2.5267158355406598E-7</c:v>
                </c:pt>
                <c:pt idx="57962">
                  <c:v>7.8154271917109108E-3</c:v>
                </c:pt>
                <c:pt idx="57963">
                  <c:v>2.4488915837319598E-3</c:v>
                </c:pt>
                <c:pt idx="57964">
                  <c:v>1.18615887968646E-4</c:v>
                </c:pt>
                <c:pt idx="57965">
                  <c:v>3.3015994662701799E-4</c:v>
                </c:pt>
                <c:pt idx="57966">
                  <c:v>3.7797932354279499E-5</c:v>
                </c:pt>
                <c:pt idx="57967">
                  <c:v>9.0138739191845398E-4</c:v>
                </c:pt>
                <c:pt idx="57968">
                  <c:v>4.6362212117824203E-7</c:v>
                </c:pt>
                <c:pt idx="57969">
                  <c:v>2.2572752566348101E-7</c:v>
                </c:pt>
                <c:pt idx="57970">
                  <c:v>1.03223462180086E-4</c:v>
                </c:pt>
                <c:pt idx="57971">
                  <c:v>3.7537248694973798E-4</c:v>
                </c:pt>
                <c:pt idx="57972">
                  <c:v>1.07914634922992E-4</c:v>
                </c:pt>
                <c:pt idx="57973">
                  <c:v>2.7990521007690298E-7</c:v>
                </c:pt>
                <c:pt idx="57974">
                  <c:v>1.25041636915766E-3</c:v>
                </c:pt>
                <c:pt idx="57975">
                  <c:v>3.7962941283227301E-4</c:v>
                </c:pt>
                <c:pt idx="57976">
                  <c:v>6.0241009303098796E-3</c:v>
                </c:pt>
                <c:pt idx="57977">
                  <c:v>1.4387323388622499E-2</c:v>
                </c:pt>
                <c:pt idx="57978">
                  <c:v>1.4552095330361501E-4</c:v>
                </c:pt>
                <c:pt idx="57979">
                  <c:v>1.6888106803117101E-6</c:v>
                </c:pt>
                <c:pt idx="57980">
                  <c:v>7.2960098791743596E-4</c:v>
                </c:pt>
                <c:pt idx="57981">
                  <c:v>2.70879785247579E-4</c:v>
                </c:pt>
                <c:pt idx="57982">
                  <c:v>1.5844334386749401E-2</c:v>
                </c:pt>
                <c:pt idx="57983">
                  <c:v>7.6082835244955399E-4</c:v>
                </c:pt>
                <c:pt idx="57984">
                  <c:v>8.1935456456078398E-3</c:v>
                </c:pt>
                <c:pt idx="57985">
                  <c:v>2.24257510908444E-3</c:v>
                </c:pt>
                <c:pt idx="57986">
                  <c:v>6.56727468145172E-5</c:v>
                </c:pt>
                <c:pt idx="57987">
                  <c:v>1.80923494853318E-2</c:v>
                </c:pt>
                <c:pt idx="57988">
                  <c:v>8.4775384499154501E-3</c:v>
                </c:pt>
                <c:pt idx="57989">
                  <c:v>1.2450723431994801E-4</c:v>
                </c:pt>
                <c:pt idx="57990">
                  <c:v>5.3006345107752999E-3</c:v>
                </c:pt>
                <c:pt idx="57991">
                  <c:v>3.6316956962805999E-4</c:v>
                </c:pt>
                <c:pt idx="57992">
                  <c:v>2.03801399263355E-4</c:v>
                </c:pt>
                <c:pt idx="57993">
                  <c:v>6.8339974861578697E-3</c:v>
                </c:pt>
                <c:pt idx="57994">
                  <c:v>4.1918079353571398E-2</c:v>
                </c:pt>
                <c:pt idx="57995">
                  <c:v>1.81624057966989E-3</c:v>
                </c:pt>
                <c:pt idx="57996">
                  <c:v>3.46534382507013E-4</c:v>
                </c:pt>
                <c:pt idx="57997">
                  <c:v>3.2507774030521901E-6</c:v>
                </c:pt>
                <c:pt idx="57998">
                  <c:v>2.7472195950613001E-7</c:v>
                </c:pt>
                <c:pt idx="57999">
                  <c:v>3.3864305395133799E-4</c:v>
                </c:pt>
                <c:pt idx="58000">
                  <c:v>3.2607079283595002E-4</c:v>
                </c:pt>
                <c:pt idx="58001">
                  <c:v>5.2886194643128701E-4</c:v>
                </c:pt>
                <c:pt idx="58002">
                  <c:v>9.7296712648226001E-3</c:v>
                </c:pt>
                <c:pt idx="58003">
                  <c:v>8.1131462941718495E-5</c:v>
                </c:pt>
                <c:pt idx="58004">
                  <c:v>6.8117782221438703E-5</c:v>
                </c:pt>
                <c:pt idx="58005">
                  <c:v>9.9185083093850709E-4</c:v>
                </c:pt>
                <c:pt idx="58006">
                  <c:v>1.19058975468827E-5</c:v>
                </c:pt>
                <c:pt idx="58007">
                  <c:v>3.16749835946794E-4</c:v>
                </c:pt>
                <c:pt idx="58008">
                  <c:v>3.9969847663256102E-7</c:v>
                </c:pt>
                <c:pt idx="58009">
                  <c:v>5.0058357688205404E-4</c:v>
                </c:pt>
                <c:pt idx="58010">
                  <c:v>1.04848672619421E-4</c:v>
                </c:pt>
                <c:pt idx="58011">
                  <c:v>6.3817771625059097E-3</c:v>
                </c:pt>
                <c:pt idx="58012">
                  <c:v>9.6358102883031798E-3</c:v>
                </c:pt>
                <c:pt idx="58013">
                  <c:v>4.46270688266909E-5</c:v>
                </c:pt>
                <c:pt idx="58014">
                  <c:v>3.6388360679303497E-2</c:v>
                </c:pt>
                <c:pt idx="58015">
                  <c:v>4.2975855871576502E-3</c:v>
                </c:pt>
                <c:pt idx="58016">
                  <c:v>3.1123936939072801E-4</c:v>
                </c:pt>
                <c:pt idx="58017">
                  <c:v>7.85366052023419E-7</c:v>
                </c:pt>
                <c:pt idx="58018">
                  <c:v>3.8617085068765E-5</c:v>
                </c:pt>
                <c:pt idx="58019">
                  <c:v>1.3400319915008699E-4</c:v>
                </c:pt>
                <c:pt idx="58020">
                  <c:v>3.6381328177308601E-3</c:v>
                </c:pt>
                <c:pt idx="58021">
                  <c:v>2.84779598943544E-3</c:v>
                </c:pt>
                <c:pt idx="58022">
                  <c:v>1.14913010691738E-4</c:v>
                </c:pt>
                <c:pt idx="58023">
                  <c:v>2.6125534609535198E-4</c:v>
                </c:pt>
                <c:pt idx="58024">
                  <c:v>2.3360264266667201E-2</c:v>
                </c:pt>
                <c:pt idx="58025">
                  <c:v>3.84100870171492E-3</c:v>
                </c:pt>
                <c:pt idx="58026">
                  <c:v>2.8036545474376499E-3</c:v>
                </c:pt>
                <c:pt idx="58027">
                  <c:v>1.8325477048806901E-4</c:v>
                </c:pt>
                <c:pt idx="58028">
                  <c:v>9.5182602801381008E-3</c:v>
                </c:pt>
                <c:pt idx="58029">
                  <c:v>1.80727661892789E-4</c:v>
                </c:pt>
                <c:pt idx="58030">
                  <c:v>7.0822820255647895E-4</c:v>
                </c:pt>
                <c:pt idx="58031">
                  <c:v>1.06221887506687E-2</c:v>
                </c:pt>
                <c:pt idx="58032">
                  <c:v>8.4359169658267997E-4</c:v>
                </c:pt>
                <c:pt idx="58033">
                  <c:v>8.3978770840472195E-7</c:v>
                </c:pt>
                <c:pt idx="58034">
                  <c:v>2.0193880790181199E-5</c:v>
                </c:pt>
                <c:pt idx="58035">
                  <c:v>3.6694448031213702E-3</c:v>
                </c:pt>
                <c:pt idx="58036">
                  <c:v>0.11512448761784699</c:v>
                </c:pt>
                <c:pt idx="58037">
                  <c:v>3.7491989740165898E-4</c:v>
                </c:pt>
                <c:pt idx="58038">
                  <c:v>7.5599318478866097E-3</c:v>
                </c:pt>
                <c:pt idx="58039">
                  <c:v>7.0699541508032603E-3</c:v>
                </c:pt>
                <c:pt idx="58040">
                  <c:v>9.4767555470516704E-4</c:v>
                </c:pt>
                <c:pt idx="58041">
                  <c:v>1.4499367049752499E-4</c:v>
                </c:pt>
                <c:pt idx="58042">
                  <c:v>1.1376913078931999E-4</c:v>
                </c:pt>
                <c:pt idx="58043">
                  <c:v>5.3573943602730999E-4</c:v>
                </c:pt>
                <c:pt idx="58044">
                  <c:v>1.1246922647757699E-3</c:v>
                </c:pt>
                <c:pt idx="58045">
                  <c:v>6.1194876804708304E-4</c:v>
                </c:pt>
                <c:pt idx="58046">
                  <c:v>0.15233546126970199</c:v>
                </c:pt>
                <c:pt idx="58047">
                  <c:v>1.2631039712157399E-4</c:v>
                </c:pt>
                <c:pt idx="58048">
                  <c:v>4.04612576666258E-3</c:v>
                </c:pt>
                <c:pt idx="58049">
                  <c:v>5.20346829276091E-5</c:v>
                </c:pt>
                <c:pt idx="58050">
                  <c:v>1.4048049891778E-2</c:v>
                </c:pt>
                <c:pt idx="58051">
                  <c:v>1.35067020760664E-6</c:v>
                </c:pt>
                <c:pt idx="58052">
                  <c:v>2.2769603358833499E-7</c:v>
                </c:pt>
                <c:pt idx="58053">
                  <c:v>4.0335129809697702E-3</c:v>
                </c:pt>
                <c:pt idx="58054">
                  <c:v>3.1953107200617101E-4</c:v>
                </c:pt>
                <c:pt idx="58055">
                  <c:v>1.1105420480636499E-4</c:v>
                </c:pt>
                <c:pt idx="58056">
                  <c:v>1.18330806770298E-7</c:v>
                </c:pt>
                <c:pt idx="58057">
                  <c:v>1.9941082977537202E-3</c:v>
                </c:pt>
                <c:pt idx="58058">
                  <c:v>4.6071456640527997E-3</c:v>
                </c:pt>
                <c:pt idx="58059">
                  <c:v>6.9024715456933507E-5</c:v>
                </c:pt>
                <c:pt idx="58060">
                  <c:v>2.0594787648228901E-4</c:v>
                </c:pt>
                <c:pt idx="58061">
                  <c:v>8.6018246175889693E-5</c:v>
                </c:pt>
                <c:pt idx="58062">
                  <c:v>5.9958592539879297E-3</c:v>
                </c:pt>
                <c:pt idx="58063">
                  <c:v>2.13443280089585E-4</c:v>
                </c:pt>
                <c:pt idx="58064">
                  <c:v>2.3801991934009198E-3</c:v>
                </c:pt>
                <c:pt idx="58065">
                  <c:v>1.13220587976792E-3</c:v>
                </c:pt>
                <c:pt idx="58066">
                  <c:v>1.8352819381368501E-4</c:v>
                </c:pt>
                <c:pt idx="58067">
                  <c:v>1.0798486198969699E-3</c:v>
                </c:pt>
                <c:pt idx="58068">
                  <c:v>9.2217189480627303E-5</c:v>
                </c:pt>
                <c:pt idx="58069">
                  <c:v>4.4731602277208299E-5</c:v>
                </c:pt>
                <c:pt idx="58070">
                  <c:v>1.28460769670329E-2</c:v>
                </c:pt>
                <c:pt idx="58071">
                  <c:v>1.7489772834077699E-4</c:v>
                </c:pt>
                <c:pt idx="58072">
                  <c:v>2.4424313862400098E-5</c:v>
                </c:pt>
                <c:pt idx="58073">
                  <c:v>2.5714494474925201E-2</c:v>
                </c:pt>
                <c:pt idx="58074">
                  <c:v>1.32917764843072E-2</c:v>
                </c:pt>
                <c:pt idx="58075">
                  <c:v>1.5447466268655799E-5</c:v>
                </c:pt>
                <c:pt idx="58076">
                  <c:v>5.3816159950953305E-4</c:v>
                </c:pt>
                <c:pt idx="58077">
                  <c:v>1.4302694088176801E-3</c:v>
                </c:pt>
                <c:pt idx="58078">
                  <c:v>9.1191657608431895E-4</c:v>
                </c:pt>
                <c:pt idx="58079">
                  <c:v>1.7419242819549899E-3</c:v>
                </c:pt>
                <c:pt idx="58080">
                  <c:v>1.6196081583494198E-2</c:v>
                </c:pt>
                <c:pt idx="58081">
                  <c:v>7.6118166656376096E-5</c:v>
                </c:pt>
                <c:pt idx="58082">
                  <c:v>1.71029728041424E-6</c:v>
                </c:pt>
                <c:pt idx="58083">
                  <c:v>2.6235008855312498E-6</c:v>
                </c:pt>
                <c:pt idx="58084">
                  <c:v>1.1953353354755801E-3</c:v>
                </c:pt>
                <c:pt idx="58085">
                  <c:v>1.69292164715115E-3</c:v>
                </c:pt>
                <c:pt idx="58086">
                  <c:v>9.7105058037031896E-4</c:v>
                </c:pt>
                <c:pt idx="58087">
                  <c:v>9.9171971675338197E-4</c:v>
                </c:pt>
                <c:pt idx="58088">
                  <c:v>1.4385450015489499E-4</c:v>
                </c:pt>
                <c:pt idx="58089">
                  <c:v>8.3946175089015605E-4</c:v>
                </c:pt>
                <c:pt idx="58090">
                  <c:v>1.15614963418871E-4</c:v>
                </c:pt>
                <c:pt idx="58091">
                  <c:v>7.8392293403892E-7</c:v>
                </c:pt>
                <c:pt idx="58092">
                  <c:v>2.6965534270859799E-5</c:v>
                </c:pt>
                <c:pt idx="58093">
                  <c:v>2.02821737909866E-4</c:v>
                </c:pt>
                <c:pt idx="58094">
                  <c:v>3.07859782163607E-4</c:v>
                </c:pt>
                <c:pt idx="58095">
                  <c:v>3.09008060150485E-5</c:v>
                </c:pt>
                <c:pt idx="58096">
                  <c:v>1.27525936585719E-4</c:v>
                </c:pt>
                <c:pt idx="58097">
                  <c:v>1.37177727227579E-3</c:v>
                </c:pt>
                <c:pt idx="58098">
                  <c:v>4.3136610350519598E-4</c:v>
                </c:pt>
                <c:pt idx="58099">
                  <c:v>1.3591944176373499E-4</c:v>
                </c:pt>
                <c:pt idx="58100">
                  <c:v>9.0287419265442995E-3</c:v>
                </c:pt>
                <c:pt idx="58101">
                  <c:v>2.9322180984167799E-6</c:v>
                </c:pt>
                <c:pt idx="58102">
                  <c:v>1.03280040405032E-2</c:v>
                </c:pt>
                <c:pt idx="58103">
                  <c:v>2.8514171538090798E-4</c:v>
                </c:pt>
                <c:pt idx="58104">
                  <c:v>9.7550419974497507E-5</c:v>
                </c:pt>
                <c:pt idx="58105">
                  <c:v>2.2020214953223299E-6</c:v>
                </c:pt>
                <c:pt idx="58106">
                  <c:v>1.29560455400162E-4</c:v>
                </c:pt>
                <c:pt idx="58107">
                  <c:v>1.24738551328747E-2</c:v>
                </c:pt>
                <c:pt idx="58108">
                  <c:v>1.5816164872354498E-2</c:v>
                </c:pt>
                <c:pt idx="58109">
                  <c:v>1.76881129737285E-4</c:v>
                </c:pt>
                <c:pt idx="58110">
                  <c:v>1.7725046063885601E-3</c:v>
                </c:pt>
                <c:pt idx="58111">
                  <c:v>5.9842482268269897E-3</c:v>
                </c:pt>
                <c:pt idx="58112">
                  <c:v>1.06566764061997E-4</c:v>
                </c:pt>
                <c:pt idx="58113">
                  <c:v>1.9017984844679899E-3</c:v>
                </c:pt>
                <c:pt idx="58114">
                  <c:v>2.74449954019745E-4</c:v>
                </c:pt>
                <c:pt idx="58115">
                  <c:v>1.8427802700250799E-4</c:v>
                </c:pt>
                <c:pt idx="58116">
                  <c:v>2.2072847197948199E-2</c:v>
                </c:pt>
                <c:pt idx="58117">
                  <c:v>1.6787110351887101E-3</c:v>
                </c:pt>
                <c:pt idx="58118">
                  <c:v>6.3551752163895701E-4</c:v>
                </c:pt>
                <c:pt idx="58119">
                  <c:v>2.6608651427566601E-2</c:v>
                </c:pt>
                <c:pt idx="58120">
                  <c:v>5.6860021072180504E-6</c:v>
                </c:pt>
                <c:pt idx="58121">
                  <c:v>2.86359149670501E-3</c:v>
                </c:pt>
                <c:pt idx="58122">
                  <c:v>4.5313132727284504E-3</c:v>
                </c:pt>
                <c:pt idx="58123">
                  <c:v>1.3515705958569799E-6</c:v>
                </c:pt>
                <c:pt idx="58124">
                  <c:v>9.4951091570196907E-5</c:v>
                </c:pt>
                <c:pt idx="58125">
                  <c:v>3.6363210334995502E-4</c:v>
                </c:pt>
                <c:pt idx="58126">
                  <c:v>1.93354768080598E-4</c:v>
                </c:pt>
                <c:pt idx="58127">
                  <c:v>2.7363054843953702E-4</c:v>
                </c:pt>
                <c:pt idx="58128">
                  <c:v>4.3546261252941501E-5</c:v>
                </c:pt>
                <c:pt idx="58129">
                  <c:v>8.6005452389618199E-5</c:v>
                </c:pt>
                <c:pt idx="58130">
                  <c:v>5.7946443990236803E-3</c:v>
                </c:pt>
                <c:pt idx="58131">
                  <c:v>2.8048332348967202E-3</c:v>
                </c:pt>
                <c:pt idx="58132">
                  <c:v>1.5260508435691999E-4</c:v>
                </c:pt>
                <c:pt idx="58133">
                  <c:v>1.5687103631496001E-3</c:v>
                </c:pt>
                <c:pt idx="58134">
                  <c:v>6.1243095192917596E-4</c:v>
                </c:pt>
                <c:pt idx="58135">
                  <c:v>5.0309059512091099E-5</c:v>
                </c:pt>
                <c:pt idx="58136">
                  <c:v>5.4404680808857898E-4</c:v>
                </c:pt>
                <c:pt idx="58137">
                  <c:v>4.40621770528681E-5</c:v>
                </c:pt>
                <c:pt idx="58138">
                  <c:v>1.6205972179111599E-3</c:v>
                </c:pt>
                <c:pt idx="58139">
                  <c:v>1.9220154522771502E-6</c:v>
                </c:pt>
                <c:pt idx="58140">
                  <c:v>9.9333861037696801E-4</c:v>
                </c:pt>
                <c:pt idx="58141">
                  <c:v>1.85181802294575E-3</c:v>
                </c:pt>
                <c:pt idx="58142">
                  <c:v>3.5105911708874698E-4</c:v>
                </c:pt>
                <c:pt idx="58143">
                  <c:v>1.4444517700976E-4</c:v>
                </c:pt>
                <c:pt idx="58144">
                  <c:v>9.9102493646904496E-4</c:v>
                </c:pt>
                <c:pt idx="58145">
                  <c:v>1.2985521124248001E-3</c:v>
                </c:pt>
                <c:pt idx="58146">
                  <c:v>1.78522882898802E-3</c:v>
                </c:pt>
                <c:pt idx="58147">
                  <c:v>4.5353456287785998E-6</c:v>
                </c:pt>
                <c:pt idx="58148">
                  <c:v>3.1857653916403899E-6</c:v>
                </c:pt>
                <c:pt idx="58149">
                  <c:v>1.5861427277181601E-3</c:v>
                </c:pt>
                <c:pt idx="58150">
                  <c:v>2.6361920296954899E-3</c:v>
                </c:pt>
                <c:pt idx="58151">
                  <c:v>2.3557031617035199E-4</c:v>
                </c:pt>
                <c:pt idx="58152">
                  <c:v>1.38463593994004E-5</c:v>
                </c:pt>
                <c:pt idx="58153">
                  <c:v>1.0735272167465399E-4</c:v>
                </c:pt>
                <c:pt idx="58154">
                  <c:v>4.96268524640067E-2</c:v>
                </c:pt>
                <c:pt idx="58155">
                  <c:v>1.2297524759338099E-6</c:v>
                </c:pt>
                <c:pt idx="58156">
                  <c:v>1.4241495091483499E-2</c:v>
                </c:pt>
                <c:pt idx="58157">
                  <c:v>9.0166964771901104E-4</c:v>
                </c:pt>
                <c:pt idx="58158">
                  <c:v>1.9978603893739701E-2</c:v>
                </c:pt>
                <c:pt idx="58159">
                  <c:v>7.2208030813019397E-5</c:v>
                </c:pt>
                <c:pt idx="58160">
                  <c:v>3.6603014471853199E-3</c:v>
                </c:pt>
                <c:pt idx="58161">
                  <c:v>7.38089997344645E-7</c:v>
                </c:pt>
                <c:pt idx="58162">
                  <c:v>2.5740313205819501E-2</c:v>
                </c:pt>
                <c:pt idx="58163">
                  <c:v>9.9433158261367106E-4</c:v>
                </c:pt>
                <c:pt idx="58164">
                  <c:v>2.2796046469462101E-5</c:v>
                </c:pt>
                <c:pt idx="58165">
                  <c:v>6.8637802196436302E-4</c:v>
                </c:pt>
                <c:pt idx="58166">
                  <c:v>1.4518547366434301E-3</c:v>
                </c:pt>
                <c:pt idx="58167">
                  <c:v>1.7571949782530801E-4</c:v>
                </c:pt>
                <c:pt idx="58168">
                  <c:v>1.4312172503663101E-2</c:v>
                </c:pt>
                <c:pt idx="58169">
                  <c:v>1.0945230273625099E-4</c:v>
                </c:pt>
                <c:pt idx="58170">
                  <c:v>1.0757631682404499E-2</c:v>
                </c:pt>
                <c:pt idx="58171">
                  <c:v>7.2733942786786899E-7</c:v>
                </c:pt>
                <c:pt idx="58172">
                  <c:v>1.00502042431127E-2</c:v>
                </c:pt>
                <c:pt idx="58173">
                  <c:v>1.2188801916685999E-3</c:v>
                </c:pt>
                <c:pt idx="58174">
                  <c:v>1.3658464368274001E-4</c:v>
                </c:pt>
                <c:pt idx="58175">
                  <c:v>1.8999163839901499E-2</c:v>
                </c:pt>
                <c:pt idx="58176">
                  <c:v>1.90097021482588E-4</c:v>
                </c:pt>
                <c:pt idx="58177">
                  <c:v>2.5656129183848099E-4</c:v>
                </c:pt>
                <c:pt idx="58178">
                  <c:v>2.1087130581140201E-2</c:v>
                </c:pt>
                <c:pt idx="58179">
                  <c:v>1.94532439717775E-4</c:v>
                </c:pt>
                <c:pt idx="58180">
                  <c:v>2.1457395742534601E-3</c:v>
                </c:pt>
                <c:pt idx="58181">
                  <c:v>5.7274309727306901E-7</c:v>
                </c:pt>
                <c:pt idx="58182">
                  <c:v>3.0354531977258602E-4</c:v>
                </c:pt>
                <c:pt idx="58183">
                  <c:v>8.8793182699880896E-4</c:v>
                </c:pt>
                <c:pt idx="58184">
                  <c:v>9.6067134909219498E-5</c:v>
                </c:pt>
                <c:pt idx="58185">
                  <c:v>2.7320722396095598E-4</c:v>
                </c:pt>
                <c:pt idx="58186">
                  <c:v>1.6796184461750699E-2</c:v>
                </c:pt>
                <c:pt idx="58187">
                  <c:v>1.4778095168474999E-4</c:v>
                </c:pt>
                <c:pt idx="58188">
                  <c:v>1.09633304999201E-3</c:v>
                </c:pt>
                <c:pt idx="58189">
                  <c:v>5.1514901069786204E-7</c:v>
                </c:pt>
                <c:pt idx="58190">
                  <c:v>1.9805898406254699E-3</c:v>
                </c:pt>
                <c:pt idx="58191">
                  <c:v>6.6006584331592096E-3</c:v>
                </c:pt>
                <c:pt idx="58192">
                  <c:v>6.8536831709585201E-3</c:v>
                </c:pt>
                <c:pt idx="58193">
                  <c:v>7.1954862519030196E-4</c:v>
                </c:pt>
                <c:pt idx="58194">
                  <c:v>2.4135415449913901E-4</c:v>
                </c:pt>
                <c:pt idx="58195">
                  <c:v>9.2891607898230102E-3</c:v>
                </c:pt>
                <c:pt idx="58196">
                  <c:v>5.7298488260305301E-7</c:v>
                </c:pt>
                <c:pt idx="58197">
                  <c:v>1.61818637854278E-3</c:v>
                </c:pt>
                <c:pt idx="58198">
                  <c:v>3.87808640107945E-7</c:v>
                </c:pt>
                <c:pt idx="58199">
                  <c:v>5.20875581057882E-3</c:v>
                </c:pt>
                <c:pt idx="58200">
                  <c:v>8.2252712775301496E-4</c:v>
                </c:pt>
                <c:pt idx="58201">
                  <c:v>1.09280693858625E-2</c:v>
                </c:pt>
                <c:pt idx="58202">
                  <c:v>2.40278919625986E-4</c:v>
                </c:pt>
                <c:pt idx="58203">
                  <c:v>6.5172015912845404E-7</c:v>
                </c:pt>
                <c:pt idx="58204">
                  <c:v>3.1475850880063801E-4</c:v>
                </c:pt>
                <c:pt idx="58205">
                  <c:v>4.7062829530207002E-4</c:v>
                </c:pt>
                <c:pt idx="58206">
                  <c:v>3.4489396143888599E-3</c:v>
                </c:pt>
                <c:pt idx="58207">
                  <c:v>3.5920953431642101E-6</c:v>
                </c:pt>
                <c:pt idx="58208">
                  <c:v>8.0154389533461197E-5</c:v>
                </c:pt>
                <c:pt idx="58209">
                  <c:v>1.9962070388932399E-4</c:v>
                </c:pt>
                <c:pt idx="58210">
                  <c:v>3.2034718952255798E-4</c:v>
                </c:pt>
                <c:pt idx="58211">
                  <c:v>7.8863018283098201E-5</c:v>
                </c:pt>
                <c:pt idx="58212">
                  <c:v>3.1849135438069201E-4</c:v>
                </c:pt>
                <c:pt idx="58213">
                  <c:v>4.4406214141277098E-4</c:v>
                </c:pt>
                <c:pt idx="58214">
                  <c:v>1.1288591030337399E-4</c:v>
                </c:pt>
                <c:pt idx="58215">
                  <c:v>0.112812714670845</c:v>
                </c:pt>
                <c:pt idx="58216">
                  <c:v>1.6018081110533401E-3</c:v>
                </c:pt>
                <c:pt idx="58217">
                  <c:v>6.5885553677964203E-3</c:v>
                </c:pt>
                <c:pt idx="58218">
                  <c:v>1.4100783188148599E-4</c:v>
                </c:pt>
                <c:pt idx="58219">
                  <c:v>1.3776484309776999E-3</c:v>
                </c:pt>
                <c:pt idx="58220">
                  <c:v>5.7386589124931997E-3</c:v>
                </c:pt>
                <c:pt idx="58221">
                  <c:v>1.2955977107829799E-3</c:v>
                </c:pt>
                <c:pt idx="58222">
                  <c:v>1.89354406965131E-4</c:v>
                </c:pt>
                <c:pt idx="58223">
                  <c:v>4.4568537081558501E-3</c:v>
                </c:pt>
                <c:pt idx="58224">
                  <c:v>1.41388349468451E-3</c:v>
                </c:pt>
                <c:pt idx="58225">
                  <c:v>6.5297014861044099E-5</c:v>
                </c:pt>
                <c:pt idx="58226">
                  <c:v>1.2893458776465801E-3</c:v>
                </c:pt>
                <c:pt idx="58227">
                  <c:v>1.7230506753467801E-3</c:v>
                </c:pt>
                <c:pt idx="58228">
                  <c:v>1.7103144926528999E-4</c:v>
                </c:pt>
                <c:pt idx="58229">
                  <c:v>3.8928021122140097E-2</c:v>
                </c:pt>
                <c:pt idx="58230">
                  <c:v>1.0110853579057801E-6</c:v>
                </c:pt>
                <c:pt idx="58231">
                  <c:v>3.8931287029994301E-4</c:v>
                </c:pt>
                <c:pt idx="58232">
                  <c:v>4.5433040175972397E-2</c:v>
                </c:pt>
                <c:pt idx="58233">
                  <c:v>2.5677799170018601E-2</c:v>
                </c:pt>
                <c:pt idx="58234">
                  <c:v>9.7288693877982796E-7</c:v>
                </c:pt>
                <c:pt idx="58235">
                  <c:v>7.6159353584576003E-3</c:v>
                </c:pt>
                <c:pt idx="58236">
                  <c:v>2.6203051706573399E-4</c:v>
                </c:pt>
                <c:pt idx="58237">
                  <c:v>0.105097206510387</c:v>
                </c:pt>
                <c:pt idx="58238">
                  <c:v>7.7117801952050398E-7</c:v>
                </c:pt>
                <c:pt idx="58239">
                  <c:v>2.3600345530650001E-2</c:v>
                </c:pt>
                <c:pt idx="58240">
                  <c:v>4.5817584759091402E-4</c:v>
                </c:pt>
                <c:pt idx="58241">
                  <c:v>1.09253583521857E-3</c:v>
                </c:pt>
                <c:pt idx="58242">
                  <c:v>5.6126237021490505E-4</c:v>
                </c:pt>
                <c:pt idx="58243">
                  <c:v>2.1422363237147499E-4</c:v>
                </c:pt>
                <c:pt idx="58244">
                  <c:v>6.4826434825372798E-3</c:v>
                </c:pt>
                <c:pt idx="58245">
                  <c:v>2.8366250885273697E-4</c:v>
                </c:pt>
                <c:pt idx="58246">
                  <c:v>7.1225514220073394E-2</c:v>
                </c:pt>
                <c:pt idx="58247">
                  <c:v>2.7644997048612602E-3</c:v>
                </c:pt>
                <c:pt idx="58248">
                  <c:v>4.7947676610417598E-4</c:v>
                </c:pt>
                <c:pt idx="58249">
                  <c:v>5.3128596064011303E-3</c:v>
                </c:pt>
                <c:pt idx="58250">
                  <c:v>9.1823863880068904E-4</c:v>
                </c:pt>
                <c:pt idx="58251">
                  <c:v>2.1795383832086701E-3</c:v>
                </c:pt>
                <c:pt idx="58252">
                  <c:v>5.8126772564268299E-4</c:v>
                </c:pt>
                <c:pt idx="58253">
                  <c:v>6.7028486781375304E-7</c:v>
                </c:pt>
                <c:pt idx="58254">
                  <c:v>1.5471193082565401E-3</c:v>
                </c:pt>
                <c:pt idx="58255">
                  <c:v>9.1741786666657596E-2</c:v>
                </c:pt>
                <c:pt idx="58256">
                  <c:v>2.45618262462177E-3</c:v>
                </c:pt>
                <c:pt idx="58257">
                  <c:v>1.7691716312475099E-3</c:v>
                </c:pt>
                <c:pt idx="58258">
                  <c:v>3.09083205432799E-3</c:v>
                </c:pt>
                <c:pt idx="58259">
                  <c:v>5.6675910131408699E-2</c:v>
                </c:pt>
                <c:pt idx="58260">
                  <c:v>8.0801038061791095E-7</c:v>
                </c:pt>
                <c:pt idx="58261">
                  <c:v>8.0927706824770497E-3</c:v>
                </c:pt>
                <c:pt idx="58262">
                  <c:v>9.3467171375286398E-4</c:v>
                </c:pt>
                <c:pt idx="58263">
                  <c:v>1.7004629733826701E-3</c:v>
                </c:pt>
                <c:pt idx="58264">
                  <c:v>5.8688362148890701E-5</c:v>
                </c:pt>
                <c:pt idx="58265">
                  <c:v>6.8697413983449503E-3</c:v>
                </c:pt>
                <c:pt idx="58266">
                  <c:v>1.58627942992776E-6</c:v>
                </c:pt>
                <c:pt idx="58267">
                  <c:v>2.7991801761896799E-2</c:v>
                </c:pt>
                <c:pt idx="58268">
                  <c:v>1.4514366457826799E-3</c:v>
                </c:pt>
                <c:pt idx="58269">
                  <c:v>1.15696788985988E-4</c:v>
                </c:pt>
                <c:pt idx="58270">
                  <c:v>7.8563896953739803E-4</c:v>
                </c:pt>
                <c:pt idx="58271">
                  <c:v>7.7684309014291401E-4</c:v>
                </c:pt>
                <c:pt idx="58272">
                  <c:v>2.5181278685496299E-4</c:v>
                </c:pt>
                <c:pt idx="58273">
                  <c:v>1.2629393819069299E-2</c:v>
                </c:pt>
                <c:pt idx="58274">
                  <c:v>9.0819073290691603E-5</c:v>
                </c:pt>
                <c:pt idx="58275">
                  <c:v>0.22929789203951401</c:v>
                </c:pt>
                <c:pt idx="58276">
                  <c:v>5.0442138326319797E-7</c:v>
                </c:pt>
                <c:pt idx="58277">
                  <c:v>1.09273901510287E-2</c:v>
                </c:pt>
                <c:pt idx="58278">
                  <c:v>6.8358136036402797E-2</c:v>
                </c:pt>
                <c:pt idx="58279">
                  <c:v>1.22516412890404E-4</c:v>
                </c:pt>
                <c:pt idx="58280">
                  <c:v>1.20260938251972E-3</c:v>
                </c:pt>
                <c:pt idx="58281">
                  <c:v>7.0179090468275199E-4</c:v>
                </c:pt>
                <c:pt idx="58282">
                  <c:v>2.94564386958847E-4</c:v>
                </c:pt>
                <c:pt idx="58283">
                  <c:v>7.1370940190582698E-3</c:v>
                </c:pt>
                <c:pt idx="58284">
                  <c:v>7.3390085082121497E-5</c:v>
                </c:pt>
                <c:pt idx="58285">
                  <c:v>1.18774821943557E-2</c:v>
                </c:pt>
                <c:pt idx="58286">
                  <c:v>8.9570677780345001E-7</c:v>
                </c:pt>
                <c:pt idx="58287">
                  <c:v>4.7620063505097497E-3</c:v>
                </c:pt>
                <c:pt idx="58288">
                  <c:v>2.5081181362467501E-3</c:v>
                </c:pt>
                <c:pt idx="58289">
                  <c:v>1.6407732817160799E-4</c:v>
                </c:pt>
                <c:pt idx="58290">
                  <c:v>3.7616887332896299E-4</c:v>
                </c:pt>
                <c:pt idx="58291">
                  <c:v>5.1337909643522602E-4</c:v>
                </c:pt>
                <c:pt idx="58292">
                  <c:v>8.7822164737833995E-4</c:v>
                </c:pt>
                <c:pt idx="58293">
                  <c:v>8.1946286093136107E-3</c:v>
                </c:pt>
                <c:pt idx="58294">
                  <c:v>3.01487674313087E-4</c:v>
                </c:pt>
                <c:pt idx="58295">
                  <c:v>3.7720265741273198E-4</c:v>
                </c:pt>
                <c:pt idx="58296">
                  <c:v>7.3304163192864603E-3</c:v>
                </c:pt>
                <c:pt idx="58297">
                  <c:v>1.7688493284564202E-2</c:v>
                </c:pt>
                <c:pt idx="58298">
                  <c:v>2.6770395313921499E-3</c:v>
                </c:pt>
                <c:pt idx="58299">
                  <c:v>1.52650026605219E-4</c:v>
                </c:pt>
                <c:pt idx="58300">
                  <c:v>4.8108340548597801E-4</c:v>
                </c:pt>
                <c:pt idx="58301">
                  <c:v>2.4548748162292499E-4</c:v>
                </c:pt>
                <c:pt idx="58302">
                  <c:v>7.0719608415850304E-3</c:v>
                </c:pt>
                <c:pt idx="58303">
                  <c:v>2.2162279862251601E-5</c:v>
                </c:pt>
                <c:pt idx="58304">
                  <c:v>8.3981723452436496E-4</c:v>
                </c:pt>
                <c:pt idx="58305">
                  <c:v>1.3061515338152399E-2</c:v>
                </c:pt>
                <c:pt idx="58306">
                  <c:v>4.0195583634310399E-3</c:v>
                </c:pt>
                <c:pt idx="58307">
                  <c:v>2.2456990994878302E-6</c:v>
                </c:pt>
                <c:pt idx="58308">
                  <c:v>2.9871146196198798E-4</c:v>
                </c:pt>
                <c:pt idx="58309">
                  <c:v>8.6644714463150202E-7</c:v>
                </c:pt>
                <c:pt idx="58310">
                  <c:v>1.45964827182617E-4</c:v>
                </c:pt>
                <c:pt idx="58311">
                  <c:v>3.04134226211076E-3</c:v>
                </c:pt>
                <c:pt idx="58312">
                  <c:v>7.5086754680517304E-3</c:v>
                </c:pt>
                <c:pt idx="58313">
                  <c:v>0.121410318451943</c:v>
                </c:pt>
                <c:pt idx="58314">
                  <c:v>1.1611700633755999E-3</c:v>
                </c:pt>
                <c:pt idx="58315">
                  <c:v>3.92020067710267E-4</c:v>
                </c:pt>
                <c:pt idx="58316">
                  <c:v>0.48638237046749999</c:v>
                </c:pt>
                <c:pt idx="58317">
                  <c:v>3.3862204988184801E-4</c:v>
                </c:pt>
                <c:pt idx="58318">
                  <c:v>9.0963491462091003E-4</c:v>
                </c:pt>
                <c:pt idx="58319">
                  <c:v>2.9889932095602802E-4</c:v>
                </c:pt>
                <c:pt idx="58320">
                  <c:v>1.8504535737604801E-6</c:v>
                </c:pt>
                <c:pt idx="58321">
                  <c:v>1.83688397715004E-2</c:v>
                </c:pt>
                <c:pt idx="58322">
                  <c:v>5.8139684971593601E-6</c:v>
                </c:pt>
                <c:pt idx="58323">
                  <c:v>1.1762938112859899E-3</c:v>
                </c:pt>
                <c:pt idx="58324">
                  <c:v>3.17152399678279E-2</c:v>
                </c:pt>
                <c:pt idx="58325">
                  <c:v>1.2363820195990599E-4</c:v>
                </c:pt>
                <c:pt idx="58326">
                  <c:v>1.3254649544264301E-2</c:v>
                </c:pt>
                <c:pt idx="58327">
                  <c:v>1.94756610026075E-3</c:v>
                </c:pt>
                <c:pt idx="58328">
                  <c:v>1.8366670233500599E-3</c:v>
                </c:pt>
                <c:pt idx="58329">
                  <c:v>1.6669391788900001E-4</c:v>
                </c:pt>
                <c:pt idx="58330">
                  <c:v>6.3847167540743901E-3</c:v>
                </c:pt>
                <c:pt idx="58331">
                  <c:v>2.98801156478272E-5</c:v>
                </c:pt>
                <c:pt idx="58332">
                  <c:v>4.0938353684610902E-5</c:v>
                </c:pt>
                <c:pt idx="58333">
                  <c:v>3.15308306910724E-3</c:v>
                </c:pt>
                <c:pt idx="58334">
                  <c:v>1.8226698226803499E-2</c:v>
                </c:pt>
                <c:pt idx="58335">
                  <c:v>1.3641064898349701E-6</c:v>
                </c:pt>
                <c:pt idx="58336">
                  <c:v>1.67304935873904E-3</c:v>
                </c:pt>
                <c:pt idx="58337">
                  <c:v>2.5642064600695202E-4</c:v>
                </c:pt>
                <c:pt idx="58338">
                  <c:v>6.8412469303069098E-5</c:v>
                </c:pt>
                <c:pt idx="58339">
                  <c:v>9.8260476476152102E-4</c:v>
                </c:pt>
                <c:pt idx="58340">
                  <c:v>1.3473462962908001E-4</c:v>
                </c:pt>
                <c:pt idx="58341">
                  <c:v>1.5594249620058E-6</c:v>
                </c:pt>
                <c:pt idx="58342">
                  <c:v>1.64494913077303E-4</c:v>
                </c:pt>
                <c:pt idx="58343">
                  <c:v>3.5937703006986401E-3</c:v>
                </c:pt>
                <c:pt idx="58344">
                  <c:v>3.6124712746384501E-6</c:v>
                </c:pt>
                <c:pt idx="58345">
                  <c:v>7.8481485672970695E-5</c:v>
                </c:pt>
                <c:pt idx="58346">
                  <c:v>1.07657394363659E-3</c:v>
                </c:pt>
                <c:pt idx="58347">
                  <c:v>6.1295206087540904E-4</c:v>
                </c:pt>
                <c:pt idx="58348">
                  <c:v>1.2867916350885601E-4</c:v>
                </c:pt>
                <c:pt idx="58349">
                  <c:v>5.3907476502277599E-4</c:v>
                </c:pt>
                <c:pt idx="58350">
                  <c:v>2.56683154131332E-3</c:v>
                </c:pt>
                <c:pt idx="58351">
                  <c:v>1.0458724940888E-4</c:v>
                </c:pt>
                <c:pt idx="58352">
                  <c:v>4.2656720084422801E-4</c:v>
                </c:pt>
                <c:pt idx="58353">
                  <c:v>1.1957462620788601E-3</c:v>
                </c:pt>
                <c:pt idx="58354">
                  <c:v>2.0675205882614402E-3</c:v>
                </c:pt>
                <c:pt idx="58355">
                  <c:v>4.8898842269803302E-6</c:v>
                </c:pt>
                <c:pt idx="58356">
                  <c:v>1.85850823892475E-3</c:v>
                </c:pt>
                <c:pt idx="58357">
                  <c:v>1.95092629897564E-3</c:v>
                </c:pt>
                <c:pt idx="58358">
                  <c:v>1.5223397396871801E-2</c:v>
                </c:pt>
                <c:pt idx="58359">
                  <c:v>1.41075722520421E-3</c:v>
                </c:pt>
                <c:pt idx="58360">
                  <c:v>4.1812565737072696E-3</c:v>
                </c:pt>
                <c:pt idx="58361">
                  <c:v>1.0786845128778599E-5</c:v>
                </c:pt>
                <c:pt idx="58362">
                  <c:v>8.2335316093353796E-3</c:v>
                </c:pt>
                <c:pt idx="58363">
                  <c:v>2.5729182411697002E-4</c:v>
                </c:pt>
                <c:pt idx="58364">
                  <c:v>3.3958193974121999E-4</c:v>
                </c:pt>
                <c:pt idx="58365">
                  <c:v>1.9761836614198101E-5</c:v>
                </c:pt>
                <c:pt idx="58366">
                  <c:v>6.1801953315143704E-5</c:v>
                </c:pt>
                <c:pt idx="58367">
                  <c:v>1.5812568727433299E-4</c:v>
                </c:pt>
                <c:pt idx="58368">
                  <c:v>6.2013485919991897E-6</c:v>
                </c:pt>
                <c:pt idx="58369">
                  <c:v>8.6794704831160704E-5</c:v>
                </c:pt>
                <c:pt idx="58370">
                  <c:v>3.3151454312097098E-4</c:v>
                </c:pt>
                <c:pt idx="58371">
                  <c:v>2.52341668991461E-2</c:v>
                </c:pt>
                <c:pt idx="58372">
                  <c:v>1.5496280270301401E-5</c:v>
                </c:pt>
                <c:pt idx="58373">
                  <c:v>1.6817145482756401E-4</c:v>
                </c:pt>
                <c:pt idx="58374">
                  <c:v>1.6398721913516601E-2</c:v>
                </c:pt>
                <c:pt idx="58375">
                  <c:v>7.9583665403895598E-4</c:v>
                </c:pt>
                <c:pt idx="58376">
                  <c:v>5.9920496009126002E-3</c:v>
                </c:pt>
                <c:pt idx="58377">
                  <c:v>4.0641754409307399E-7</c:v>
                </c:pt>
                <c:pt idx="58378">
                  <c:v>2.5240681464607402E-3</c:v>
                </c:pt>
                <c:pt idx="58379">
                  <c:v>3.5661695622476101E-3</c:v>
                </c:pt>
                <c:pt idx="58380">
                  <c:v>4.9600931262137903E-4</c:v>
                </c:pt>
                <c:pt idx="58381">
                  <c:v>5.4098274191996098E-3</c:v>
                </c:pt>
                <c:pt idx="58382">
                  <c:v>6.7586449376657502E-4</c:v>
                </c:pt>
                <c:pt idx="58383">
                  <c:v>2.2452074691073202E-3</c:v>
                </c:pt>
                <c:pt idx="58384">
                  <c:v>0.383357349554169</c:v>
                </c:pt>
                <c:pt idx="58385">
                  <c:v>9.3028439521280896E-4</c:v>
                </c:pt>
                <c:pt idx="58386">
                  <c:v>2.4274271206178302E-3</c:v>
                </c:pt>
                <c:pt idx="58387">
                  <c:v>1.15082803103776E-3</c:v>
                </c:pt>
                <c:pt idx="58388">
                  <c:v>1.12900738332904E-3</c:v>
                </c:pt>
                <c:pt idx="58389">
                  <c:v>1.08014641164019E-3</c:v>
                </c:pt>
                <c:pt idx="58390">
                  <c:v>8.9363268166939694E-2</c:v>
                </c:pt>
                <c:pt idx="58391">
                  <c:v>8.0371131346861392E-3</c:v>
                </c:pt>
                <c:pt idx="58392">
                  <c:v>2.1966532387796799E-3</c:v>
                </c:pt>
                <c:pt idx="58393">
                  <c:v>1.06493139735212E-3</c:v>
                </c:pt>
                <c:pt idx="58394">
                  <c:v>1.6461148248815501E-2</c:v>
                </c:pt>
                <c:pt idx="58395">
                  <c:v>6.0602639611393805E-4</c:v>
                </c:pt>
                <c:pt idx="58396">
                  <c:v>5.4636152721289103E-3</c:v>
                </c:pt>
                <c:pt idx="58397">
                  <c:v>4.9225797244019198E-5</c:v>
                </c:pt>
                <c:pt idx="58398">
                  <c:v>1.64781494613205E-2</c:v>
                </c:pt>
                <c:pt idx="58399">
                  <c:v>1.33286463956824E-3</c:v>
                </c:pt>
                <c:pt idx="58400">
                  <c:v>3.4940019988480801E-5</c:v>
                </c:pt>
                <c:pt idx="58401">
                  <c:v>3.6151274699907998E-3</c:v>
                </c:pt>
                <c:pt idx="58402">
                  <c:v>1.08218551394553E-2</c:v>
                </c:pt>
                <c:pt idx="58403">
                  <c:v>2.17458769356776E-3</c:v>
                </c:pt>
                <c:pt idx="58404">
                  <c:v>7.2829477233486305E-4</c:v>
                </c:pt>
                <c:pt idx="58405">
                  <c:v>1.7023070723826601E-2</c:v>
                </c:pt>
                <c:pt idx="58406">
                  <c:v>1.62218720988686E-3</c:v>
                </c:pt>
                <c:pt idx="58407">
                  <c:v>5.0875590554017901E-3</c:v>
                </c:pt>
                <c:pt idx="58408">
                  <c:v>5.6956992943804101E-3</c:v>
                </c:pt>
                <c:pt idx="58409">
                  <c:v>2.1565198477243299E-3</c:v>
                </c:pt>
                <c:pt idx="58410">
                  <c:v>1.01771797141086E-3</c:v>
                </c:pt>
                <c:pt idx="58411">
                  <c:v>1.16736010856121E-3</c:v>
                </c:pt>
                <c:pt idx="58412">
                  <c:v>8.7874474760469201E-4</c:v>
                </c:pt>
                <c:pt idx="58413">
                  <c:v>1.72308229572096E-2</c:v>
                </c:pt>
                <c:pt idx="58414">
                  <c:v>1.7649305152991901E-3</c:v>
                </c:pt>
                <c:pt idx="58415">
                  <c:v>3.48155926421666E-4</c:v>
                </c:pt>
                <c:pt idx="58416">
                  <c:v>1.91690953473096E-4</c:v>
                </c:pt>
                <c:pt idx="58417">
                  <c:v>1.9208179712118401E-4</c:v>
                </c:pt>
                <c:pt idx="58418">
                  <c:v>1.39263603059865E-3</c:v>
                </c:pt>
                <c:pt idx="58419">
                  <c:v>5.1857876381251596E-4</c:v>
                </c:pt>
                <c:pt idx="58420">
                  <c:v>1.07794363683576E-4</c:v>
                </c:pt>
                <c:pt idx="58421">
                  <c:v>9.2795411977712402E-4</c:v>
                </c:pt>
                <c:pt idx="58422">
                  <c:v>5.6419045768327301E-4</c:v>
                </c:pt>
                <c:pt idx="58423">
                  <c:v>1.3574162403711201E-2</c:v>
                </c:pt>
                <c:pt idx="58424">
                  <c:v>2.1061988205029102E-2</c:v>
                </c:pt>
                <c:pt idx="58425">
                  <c:v>1.5683929618870099E-4</c:v>
                </c:pt>
                <c:pt idx="58426">
                  <c:v>8.9377104951183204E-4</c:v>
                </c:pt>
                <c:pt idx="58427">
                  <c:v>1.6751184525660301E-6</c:v>
                </c:pt>
                <c:pt idx="58428">
                  <c:v>1.30908796070064E-2</c:v>
                </c:pt>
                <c:pt idx="58429">
                  <c:v>7.3795748434586097E-4</c:v>
                </c:pt>
                <c:pt idx="58430">
                  <c:v>0.52649945530737496</c:v>
                </c:pt>
                <c:pt idx="58431">
                  <c:v>1.74334339308739E-3</c:v>
                </c:pt>
                <c:pt idx="58432">
                  <c:v>9.8351759566827696E-5</c:v>
                </c:pt>
                <c:pt idx="58433">
                  <c:v>8.77722002909115E-5</c:v>
                </c:pt>
                <c:pt idx="58434">
                  <c:v>1.9849440633522201E-6</c:v>
                </c:pt>
                <c:pt idx="58435">
                  <c:v>1.19279798875414E-2</c:v>
                </c:pt>
                <c:pt idx="58436">
                  <c:v>6.4086121064310198E-5</c:v>
                </c:pt>
                <c:pt idx="58437">
                  <c:v>0.18843172764097299</c:v>
                </c:pt>
                <c:pt idx="58438">
                  <c:v>6.0842225604243398E-2</c:v>
                </c:pt>
                <c:pt idx="58439">
                  <c:v>6.5975522238460298E-3</c:v>
                </c:pt>
                <c:pt idx="58440">
                  <c:v>7.3657902515109199E-5</c:v>
                </c:pt>
                <c:pt idx="58441">
                  <c:v>1.22450299987167E-3</c:v>
                </c:pt>
                <c:pt idx="58442">
                  <c:v>1.50833857922704E-4</c:v>
                </c:pt>
                <c:pt idx="58443">
                  <c:v>1.8185258941265999E-4</c:v>
                </c:pt>
                <c:pt idx="58444">
                  <c:v>1.50694445075907E-4</c:v>
                </c:pt>
                <c:pt idx="58445">
                  <c:v>5.0472566044347501E-2</c:v>
                </c:pt>
                <c:pt idx="58446">
                  <c:v>1.87151754236826E-2</c:v>
                </c:pt>
                <c:pt idx="58447">
                  <c:v>6.9451445296887503E-7</c:v>
                </c:pt>
                <c:pt idx="58448">
                  <c:v>7.3327671548006398E-3</c:v>
                </c:pt>
                <c:pt idx="58449">
                  <c:v>2.2992206417876602E-3</c:v>
                </c:pt>
                <c:pt idx="58450">
                  <c:v>1.2918419487375999E-4</c:v>
                </c:pt>
                <c:pt idx="58451">
                  <c:v>1.2017690648855099E-6</c:v>
                </c:pt>
                <c:pt idx="58452">
                  <c:v>9.3621097487305103E-3</c:v>
                </c:pt>
                <c:pt idx="58453">
                  <c:v>2.1669145620110901E-4</c:v>
                </c:pt>
                <c:pt idx="58454">
                  <c:v>4.7935714147251396E-3</c:v>
                </c:pt>
                <c:pt idx="58455">
                  <c:v>1.4408989961407301E-4</c:v>
                </c:pt>
                <c:pt idx="58456">
                  <c:v>1.25217864040977E-3</c:v>
                </c:pt>
                <c:pt idx="58457">
                  <c:v>4.1053269258981596E-3</c:v>
                </c:pt>
                <c:pt idx="58458">
                  <c:v>4.2416332305866798E-3</c:v>
                </c:pt>
                <c:pt idx="58459">
                  <c:v>5.8294310983771596E-6</c:v>
                </c:pt>
                <c:pt idx="58460">
                  <c:v>5.4559201290594597E-4</c:v>
                </c:pt>
                <c:pt idx="58461">
                  <c:v>5.91349613958658E-3</c:v>
                </c:pt>
                <c:pt idx="58462">
                  <c:v>3.2086957662720299E-3</c:v>
                </c:pt>
                <c:pt idx="58463">
                  <c:v>2.4421116857789002E-4</c:v>
                </c:pt>
                <c:pt idx="58464">
                  <c:v>9.8848087357412406E-3</c:v>
                </c:pt>
                <c:pt idx="58465">
                  <c:v>1.1309035270341799E-3</c:v>
                </c:pt>
                <c:pt idx="58466">
                  <c:v>1.0861740919660599E-6</c:v>
                </c:pt>
                <c:pt idx="58467">
                  <c:v>1.82745909748681E-2</c:v>
                </c:pt>
                <c:pt idx="58468">
                  <c:v>9.3330055788256698E-3</c:v>
                </c:pt>
                <c:pt idx="58469">
                  <c:v>3.2246094785078297E-2</c:v>
                </c:pt>
                <c:pt idx="58470">
                  <c:v>2.6692980372696799E-2</c:v>
                </c:pt>
                <c:pt idx="58471">
                  <c:v>1.9721397257845899E-2</c:v>
                </c:pt>
                <c:pt idx="58472">
                  <c:v>2.3918946094848501E-3</c:v>
                </c:pt>
                <c:pt idx="58473">
                  <c:v>2.0383256578873298E-3</c:v>
                </c:pt>
                <c:pt idx="58474">
                  <c:v>2.8158289985277899E-4</c:v>
                </c:pt>
                <c:pt idx="58475">
                  <c:v>5.1743111430192397E-3</c:v>
                </c:pt>
                <c:pt idx="58476">
                  <c:v>1.8099378779242901E-3</c:v>
                </c:pt>
                <c:pt idx="58477">
                  <c:v>2.3145481281928401E-3</c:v>
                </c:pt>
                <c:pt idx="58478">
                  <c:v>9.6804933385695601E-5</c:v>
                </c:pt>
                <c:pt idx="58479">
                  <c:v>1.14185098420797E-6</c:v>
                </c:pt>
                <c:pt idx="58480">
                  <c:v>2.3890807798762601E-4</c:v>
                </c:pt>
                <c:pt idx="58481">
                  <c:v>1.14847957808333E-6</c:v>
                </c:pt>
                <c:pt idx="58482">
                  <c:v>2.85239382389158E-4</c:v>
                </c:pt>
                <c:pt idx="58483">
                  <c:v>7.4379397143742602E-4</c:v>
                </c:pt>
                <c:pt idx="58484">
                  <c:v>2.0826562802211202E-3</c:v>
                </c:pt>
                <c:pt idx="58485">
                  <c:v>1.6290153542596601E-4</c:v>
                </c:pt>
                <c:pt idx="58486">
                  <c:v>5.4785332869409699E-7</c:v>
                </c:pt>
                <c:pt idx="58487">
                  <c:v>2.29674044019142E-3</c:v>
                </c:pt>
                <c:pt idx="58488">
                  <c:v>7.18208004626766E-4</c:v>
                </c:pt>
                <c:pt idx="58489">
                  <c:v>3.3391812653089702E-3</c:v>
                </c:pt>
                <c:pt idx="58490">
                  <c:v>5.3886437775570802E-4</c:v>
                </c:pt>
                <c:pt idx="58491">
                  <c:v>5.02355127280525E-4</c:v>
                </c:pt>
                <c:pt idx="58492">
                  <c:v>1.5031945237565601E-2</c:v>
                </c:pt>
                <c:pt idx="58493">
                  <c:v>6.0697401551137999E-7</c:v>
                </c:pt>
                <c:pt idx="58494">
                  <c:v>1.2510026253696701E-3</c:v>
                </c:pt>
                <c:pt idx="58495">
                  <c:v>2.5494902456610099E-3</c:v>
                </c:pt>
                <c:pt idx="58496">
                  <c:v>4.9403342948364304E-4</c:v>
                </c:pt>
                <c:pt idx="58497">
                  <c:v>8.3514668460663195E-4</c:v>
                </c:pt>
                <c:pt idx="58498">
                  <c:v>4.9240646958690704E-3</c:v>
                </c:pt>
                <c:pt idx="58499">
                  <c:v>1.13061133901818E-4</c:v>
                </c:pt>
                <c:pt idx="58500">
                  <c:v>1.80497035041104E-2</c:v>
                </c:pt>
                <c:pt idx="58501">
                  <c:v>8.48236226774269E-7</c:v>
                </c:pt>
                <c:pt idx="58502">
                  <c:v>4.0105337271973398E-3</c:v>
                </c:pt>
                <c:pt idx="58503">
                  <c:v>9.0874949199576198E-4</c:v>
                </c:pt>
                <c:pt idx="58504">
                  <c:v>1.36113349768363E-4</c:v>
                </c:pt>
                <c:pt idx="58505">
                  <c:v>1.53099455186321E-4</c:v>
                </c:pt>
                <c:pt idx="58506">
                  <c:v>3.05443391790266E-4</c:v>
                </c:pt>
                <c:pt idx="58507">
                  <c:v>4.4513106863040998E-4</c:v>
                </c:pt>
                <c:pt idx="58508">
                  <c:v>4.3744711550247001E-3</c:v>
                </c:pt>
                <c:pt idx="58509">
                  <c:v>2.5261501780125698E-4</c:v>
                </c:pt>
                <c:pt idx="58510">
                  <c:v>1.6701420008281301E-2</c:v>
                </c:pt>
                <c:pt idx="58511">
                  <c:v>1.63940973988311E-6</c:v>
                </c:pt>
                <c:pt idx="58512">
                  <c:v>8.9555305622103E-4</c:v>
                </c:pt>
                <c:pt idx="58513">
                  <c:v>7.2333388269210598E-4</c:v>
                </c:pt>
                <c:pt idx="58514">
                  <c:v>2.1980989856219E-4</c:v>
                </c:pt>
                <c:pt idx="58515">
                  <c:v>3.6087948218475001E-4</c:v>
                </c:pt>
                <c:pt idx="58516">
                  <c:v>5.4033996536097602E-5</c:v>
                </c:pt>
                <c:pt idx="58517">
                  <c:v>4.4523956751858101E-4</c:v>
                </c:pt>
                <c:pt idx="58518">
                  <c:v>1.6980531704235899E-2</c:v>
                </c:pt>
                <c:pt idx="58519">
                  <c:v>7.9557432869603996E-4</c:v>
                </c:pt>
                <c:pt idx="58520">
                  <c:v>1.7485811452028501E-3</c:v>
                </c:pt>
                <c:pt idx="58521">
                  <c:v>1.5693208405342499E-2</c:v>
                </c:pt>
                <c:pt idx="58522">
                  <c:v>9.4704412925297897E-5</c:v>
                </c:pt>
                <c:pt idx="58523">
                  <c:v>9.0947750142517103E-3</c:v>
                </c:pt>
                <c:pt idx="58524">
                  <c:v>5.2699096457957803E-5</c:v>
                </c:pt>
                <c:pt idx="58525">
                  <c:v>1.2097882602062199E-3</c:v>
                </c:pt>
                <c:pt idx="58526">
                  <c:v>5.4865731571738499E-4</c:v>
                </c:pt>
                <c:pt idx="58527">
                  <c:v>5.4266955841458797E-4</c:v>
                </c:pt>
                <c:pt idx="58528">
                  <c:v>6.6766762076074396E-4</c:v>
                </c:pt>
                <c:pt idx="58529">
                  <c:v>2.3415499346848601E-4</c:v>
                </c:pt>
                <c:pt idx="58530">
                  <c:v>5.4020515904881798E-5</c:v>
                </c:pt>
                <c:pt idx="58531">
                  <c:v>1.74283312938099E-4</c:v>
                </c:pt>
                <c:pt idx="58532">
                  <c:v>7.3828282242060003E-3</c:v>
                </c:pt>
                <c:pt idx="58533">
                  <c:v>1.1677225159838101E-3</c:v>
                </c:pt>
                <c:pt idx="58534">
                  <c:v>1.2988253707071901E-4</c:v>
                </c:pt>
                <c:pt idx="58535">
                  <c:v>4.0989780215947598E-5</c:v>
                </c:pt>
                <c:pt idx="58536">
                  <c:v>1.4168878156475401E-3</c:v>
                </c:pt>
                <c:pt idx="58537">
                  <c:v>1.2257941051908701E-4</c:v>
                </c:pt>
                <c:pt idx="58538">
                  <c:v>1.4432277172330801E-3</c:v>
                </c:pt>
                <c:pt idx="58539">
                  <c:v>1.4564379529400799E-4</c:v>
                </c:pt>
                <c:pt idx="58540">
                  <c:v>3.5180052660454999E-4</c:v>
                </c:pt>
                <c:pt idx="58541">
                  <c:v>7.55095553815047E-4</c:v>
                </c:pt>
                <c:pt idx="58542">
                  <c:v>2.1980057153214399E-4</c:v>
                </c:pt>
                <c:pt idx="58543">
                  <c:v>6.6898301970630498E-3</c:v>
                </c:pt>
                <c:pt idx="58544">
                  <c:v>7.5853463266846097E-4</c:v>
                </c:pt>
                <c:pt idx="58545">
                  <c:v>3.4328315737238601E-4</c:v>
                </c:pt>
                <c:pt idx="58546">
                  <c:v>3.6294798540675902E-3</c:v>
                </c:pt>
                <c:pt idx="58547">
                  <c:v>3.49031704643533E-4</c:v>
                </c:pt>
                <c:pt idx="58548">
                  <c:v>1.57820950852798E-4</c:v>
                </c:pt>
                <c:pt idx="58549">
                  <c:v>2.4168640707161598E-3</c:v>
                </c:pt>
                <c:pt idx="58550">
                  <c:v>9.6004430535651401E-4</c:v>
                </c:pt>
                <c:pt idx="58551">
                  <c:v>4.6151875580233202E-4</c:v>
                </c:pt>
                <c:pt idx="58552">
                  <c:v>3.9953092235992804E-3</c:v>
                </c:pt>
                <c:pt idx="58553">
                  <c:v>5.9879289883740796E-3</c:v>
                </c:pt>
                <c:pt idx="58554">
                  <c:v>1.1792082851558301E-3</c:v>
                </c:pt>
                <c:pt idx="58555">
                  <c:v>5.2656611032304704E-4</c:v>
                </c:pt>
                <c:pt idx="58556">
                  <c:v>4.0426380291440399E-3</c:v>
                </c:pt>
                <c:pt idx="58557">
                  <c:v>5.6115725477871304E-7</c:v>
                </c:pt>
                <c:pt idx="58558">
                  <c:v>5.3772698633154702E-4</c:v>
                </c:pt>
                <c:pt idx="58559">
                  <c:v>1.18189132670646E-4</c:v>
                </c:pt>
                <c:pt idx="58560">
                  <c:v>0.93600336066327205</c:v>
                </c:pt>
                <c:pt idx="58561">
                  <c:v>3.6406127609301701E-6</c:v>
                </c:pt>
                <c:pt idx="58562">
                  <c:v>1.5747098115498801E-4</c:v>
                </c:pt>
                <c:pt idx="58563">
                  <c:v>5.5058481709208801E-4</c:v>
                </c:pt>
                <c:pt idx="58564">
                  <c:v>4.6464128242309599E-4</c:v>
                </c:pt>
                <c:pt idx="58565">
                  <c:v>9.4957997767902702E-4</c:v>
                </c:pt>
                <c:pt idx="58566">
                  <c:v>3.3411534092658097E-4</c:v>
                </c:pt>
                <c:pt idx="58567">
                  <c:v>3.54260080264841E-6</c:v>
                </c:pt>
                <c:pt idx="58568">
                  <c:v>9.2319865318418596E-4</c:v>
                </c:pt>
                <c:pt idx="58569">
                  <c:v>3.86129341817245E-4</c:v>
                </c:pt>
                <c:pt idx="58570">
                  <c:v>5.5619487273605098E-7</c:v>
                </c:pt>
                <c:pt idx="58571">
                  <c:v>7.5575024094880899E-4</c:v>
                </c:pt>
                <c:pt idx="58572">
                  <c:v>1.6809590012835501E-4</c:v>
                </c:pt>
                <c:pt idx="58573">
                  <c:v>6.3823971833634301E-3</c:v>
                </c:pt>
                <c:pt idx="58574">
                  <c:v>6.8997274650617097E-4</c:v>
                </c:pt>
                <c:pt idx="58575">
                  <c:v>9.0557588247595095E-3</c:v>
                </c:pt>
                <c:pt idx="58576">
                  <c:v>1.0567338466115101E-6</c:v>
                </c:pt>
                <c:pt idx="58577">
                  <c:v>1.64624517599698E-3</c:v>
                </c:pt>
                <c:pt idx="58578">
                  <c:v>5.9914734541105996E-4</c:v>
                </c:pt>
                <c:pt idx="58579">
                  <c:v>4.0605977005372598E-4</c:v>
                </c:pt>
                <c:pt idx="58580">
                  <c:v>2.37595439917922E-6</c:v>
                </c:pt>
                <c:pt idx="58581">
                  <c:v>1.4357494151235101E-3</c:v>
                </c:pt>
                <c:pt idx="58582">
                  <c:v>7.3535273675115703E-4</c:v>
                </c:pt>
                <c:pt idx="58583">
                  <c:v>6.3509647828006704E-3</c:v>
                </c:pt>
                <c:pt idx="58584">
                  <c:v>2.43571540482704E-2</c:v>
                </c:pt>
                <c:pt idx="58585">
                  <c:v>2.1268923959747799E-4</c:v>
                </c:pt>
                <c:pt idx="58586">
                  <c:v>6.40300733645802E-7</c:v>
                </c:pt>
                <c:pt idx="58587">
                  <c:v>2.0666091256084798E-3</c:v>
                </c:pt>
                <c:pt idx="58588">
                  <c:v>6.1419249724458402E-7</c:v>
                </c:pt>
                <c:pt idx="58589">
                  <c:v>1.03306269048342E-4</c:v>
                </c:pt>
                <c:pt idx="58590">
                  <c:v>6.2463730237435097E-4</c:v>
                </c:pt>
                <c:pt idx="58591">
                  <c:v>1.26192595581827E-6</c:v>
                </c:pt>
                <c:pt idx="58592">
                  <c:v>1.3368327752537399E-4</c:v>
                </c:pt>
                <c:pt idx="58593">
                  <c:v>1.3069938350996301E-3</c:v>
                </c:pt>
                <c:pt idx="58594">
                  <c:v>2.07501115879896E-2</c:v>
                </c:pt>
                <c:pt idx="58595">
                  <c:v>6.0430414985748098E-4</c:v>
                </c:pt>
                <c:pt idx="58596">
                  <c:v>8.7662562203478095E-3</c:v>
                </c:pt>
                <c:pt idx="58597">
                  <c:v>1.34074683277418E-6</c:v>
                </c:pt>
                <c:pt idx="58598">
                  <c:v>5.8504429894013502E-5</c:v>
                </c:pt>
                <c:pt idx="58599">
                  <c:v>0.84930055323728404</c:v>
                </c:pt>
                <c:pt idx="58600">
                  <c:v>8.0210444062914402E-7</c:v>
                </c:pt>
                <c:pt idx="58601">
                  <c:v>1.03292155715296E-4</c:v>
                </c:pt>
                <c:pt idx="58602">
                  <c:v>1.6124515448475E-3</c:v>
                </c:pt>
                <c:pt idx="58603">
                  <c:v>4.9931569654268796E-4</c:v>
                </c:pt>
                <c:pt idx="58604">
                  <c:v>8.0654197986006497E-4</c:v>
                </c:pt>
                <c:pt idx="58605">
                  <c:v>7.2322745206263196E-5</c:v>
                </c:pt>
                <c:pt idx="58606">
                  <c:v>2.6312550256839799E-4</c:v>
                </c:pt>
                <c:pt idx="58607">
                  <c:v>9.0928785071005998E-3</c:v>
                </c:pt>
                <c:pt idx="58608">
                  <c:v>8.4779470669908805E-5</c:v>
                </c:pt>
                <c:pt idx="58609">
                  <c:v>9.5790120782498506E-3</c:v>
                </c:pt>
                <c:pt idx="58610">
                  <c:v>1.67911453264112E-6</c:v>
                </c:pt>
                <c:pt idx="58611">
                  <c:v>4.26916089934308E-4</c:v>
                </c:pt>
                <c:pt idx="58612">
                  <c:v>1.2891831537433601E-2</c:v>
                </c:pt>
                <c:pt idx="58613">
                  <c:v>2.1243319528197E-4</c:v>
                </c:pt>
                <c:pt idx="58614">
                  <c:v>9.7238084299920905E-5</c:v>
                </c:pt>
                <c:pt idx="58615">
                  <c:v>2.5577495328102998E-2</c:v>
                </c:pt>
                <c:pt idx="58616">
                  <c:v>6.28198612862328E-5</c:v>
                </c:pt>
                <c:pt idx="58617">
                  <c:v>4.0962835065392299E-3</c:v>
                </c:pt>
                <c:pt idx="58618">
                  <c:v>1.27750535762756E-6</c:v>
                </c:pt>
                <c:pt idx="58619">
                  <c:v>3.4215737580273599E-4</c:v>
                </c:pt>
                <c:pt idx="58620">
                  <c:v>2.0153939960584999E-3</c:v>
                </c:pt>
                <c:pt idx="58621">
                  <c:v>2.4768496040358199E-4</c:v>
                </c:pt>
                <c:pt idx="58622">
                  <c:v>6.1490955166026004E-3</c:v>
                </c:pt>
                <c:pt idx="58623">
                  <c:v>9.1891635137395604E-5</c:v>
                </c:pt>
                <c:pt idx="58624">
                  <c:v>2.5235314252562398E-3</c:v>
                </c:pt>
                <c:pt idx="58625">
                  <c:v>4.3256115644357898E-3</c:v>
                </c:pt>
                <c:pt idx="58626">
                  <c:v>1.5947199622304701E-3</c:v>
                </c:pt>
                <c:pt idx="58627">
                  <c:v>7.9825072331385905E-5</c:v>
                </c:pt>
                <c:pt idx="58628">
                  <c:v>9.4372945286835296E-5</c:v>
                </c:pt>
                <c:pt idx="58629">
                  <c:v>6.8660478907626199E-5</c:v>
                </c:pt>
                <c:pt idx="58630">
                  <c:v>2.3824344283867899E-4</c:v>
                </c:pt>
                <c:pt idx="58631">
                  <c:v>1.15887736184576E-4</c:v>
                </c:pt>
                <c:pt idx="58632">
                  <c:v>3.8060528497398701E-4</c:v>
                </c:pt>
                <c:pt idx="58633">
                  <c:v>4.7149484370378802E-4</c:v>
                </c:pt>
                <c:pt idx="58634">
                  <c:v>1.8993220040853501E-4</c:v>
                </c:pt>
                <c:pt idx="58635">
                  <c:v>7.3381598404731699E-5</c:v>
                </c:pt>
                <c:pt idx="58636">
                  <c:v>2.5426724651375701E-3</c:v>
                </c:pt>
                <c:pt idx="58637">
                  <c:v>1.4278481511493301E-4</c:v>
                </c:pt>
                <c:pt idx="58638">
                  <c:v>2.8488239632923302E-4</c:v>
                </c:pt>
                <c:pt idx="58639">
                  <c:v>8.0127129664858996E-5</c:v>
                </c:pt>
                <c:pt idx="58640">
                  <c:v>7.5265303224470695E-4</c:v>
                </c:pt>
                <c:pt idx="58641">
                  <c:v>4.5048495513659901E-4</c:v>
                </c:pt>
                <c:pt idx="58642">
                  <c:v>5.5689325562017795E-4</c:v>
                </c:pt>
                <c:pt idx="58643">
                  <c:v>1.06091017949292E-2</c:v>
                </c:pt>
                <c:pt idx="58644">
                  <c:v>1.3501682395365301E-4</c:v>
                </c:pt>
                <c:pt idx="58645">
                  <c:v>5.59908618626503E-3</c:v>
                </c:pt>
                <c:pt idx="58646">
                  <c:v>2.1057723879012798E-3</c:v>
                </c:pt>
                <c:pt idx="58647">
                  <c:v>6.8872828493968799E-3</c:v>
                </c:pt>
                <c:pt idx="58648">
                  <c:v>1.5620046951472999E-5</c:v>
                </c:pt>
                <c:pt idx="58649">
                  <c:v>0.95953501570062305</c:v>
                </c:pt>
                <c:pt idx="58650">
                  <c:v>1.3390101704340799E-4</c:v>
                </c:pt>
                <c:pt idx="58651">
                  <c:v>6.2022813124416496E-5</c:v>
                </c:pt>
                <c:pt idx="58652">
                  <c:v>9.8443846858833404E-5</c:v>
                </c:pt>
                <c:pt idx="58653">
                  <c:v>3.3703608972610703E-2</c:v>
                </c:pt>
                <c:pt idx="58654">
                  <c:v>2.99090528909687E-3</c:v>
                </c:pt>
                <c:pt idx="58655">
                  <c:v>8.8314241372846394E-3</c:v>
                </c:pt>
                <c:pt idx="58656">
                  <c:v>2.0153191181718801E-3</c:v>
                </c:pt>
                <c:pt idx="58657">
                  <c:v>3.5507926273457202E-3</c:v>
                </c:pt>
                <c:pt idx="58658">
                  <c:v>2.8055518285179399E-3</c:v>
                </c:pt>
                <c:pt idx="58659">
                  <c:v>2.6320098429085999E-2</c:v>
                </c:pt>
                <c:pt idx="58660">
                  <c:v>3.3769130139506098E-3</c:v>
                </c:pt>
                <c:pt idx="58661">
                  <c:v>1.2438509584503199E-4</c:v>
                </c:pt>
                <c:pt idx="58662">
                  <c:v>1.5640369945614599E-6</c:v>
                </c:pt>
                <c:pt idx="58663">
                  <c:v>2.33731445281241E-3</c:v>
                </c:pt>
                <c:pt idx="58664">
                  <c:v>1.37410053734497E-3</c:v>
                </c:pt>
                <c:pt idx="58665">
                  <c:v>4.5589957431315699E-3</c:v>
                </c:pt>
                <c:pt idx="58666">
                  <c:v>1.0522406079517601E-2</c:v>
                </c:pt>
                <c:pt idx="58667">
                  <c:v>5.7666221147266103E-4</c:v>
                </c:pt>
                <c:pt idx="58668">
                  <c:v>1.8006633678507099E-2</c:v>
                </c:pt>
                <c:pt idx="58669">
                  <c:v>2.2913473292414301E-4</c:v>
                </c:pt>
                <c:pt idx="58670">
                  <c:v>9.25354612544953E-5</c:v>
                </c:pt>
                <c:pt idx="58671">
                  <c:v>1.9891631861613701E-3</c:v>
                </c:pt>
                <c:pt idx="58672">
                  <c:v>5.4037604947377103E-7</c:v>
                </c:pt>
                <c:pt idx="58673">
                  <c:v>8.3407514960068003E-7</c:v>
                </c:pt>
                <c:pt idx="58674">
                  <c:v>1.71947554364375E-2</c:v>
                </c:pt>
                <c:pt idx="58675">
                  <c:v>1.57753665496102E-6</c:v>
                </c:pt>
                <c:pt idx="58676">
                  <c:v>6.2044156836592304E-3</c:v>
                </c:pt>
                <c:pt idx="58677">
                  <c:v>1.04267599138689E-6</c:v>
                </c:pt>
                <c:pt idx="58678">
                  <c:v>2.8549368325396498E-3</c:v>
                </c:pt>
                <c:pt idx="58679">
                  <c:v>1.0044715649125501E-2</c:v>
                </c:pt>
                <c:pt idx="58680">
                  <c:v>1.6412946001565E-4</c:v>
                </c:pt>
                <c:pt idx="58681">
                  <c:v>1.2929384356409401E-4</c:v>
                </c:pt>
                <c:pt idx="58682">
                  <c:v>1.86332021419015E-5</c:v>
                </c:pt>
                <c:pt idx="58683">
                  <c:v>6.3554872505034896E-4</c:v>
                </c:pt>
                <c:pt idx="58684">
                  <c:v>9.2846943978043396E-5</c:v>
                </c:pt>
                <c:pt idx="58685">
                  <c:v>1.5380761723529799E-6</c:v>
                </c:pt>
                <c:pt idx="58686">
                  <c:v>1.6160663997237201E-4</c:v>
                </c:pt>
                <c:pt idx="58687">
                  <c:v>3.4062320688487199E-4</c:v>
                </c:pt>
                <c:pt idx="58688">
                  <c:v>2.2216495389924401E-3</c:v>
                </c:pt>
                <c:pt idx="58689">
                  <c:v>5.25195517058456E-6</c:v>
                </c:pt>
                <c:pt idx="58690">
                  <c:v>9.3383344682376605E-4</c:v>
                </c:pt>
                <c:pt idx="58691">
                  <c:v>8.7149269268884605E-7</c:v>
                </c:pt>
                <c:pt idx="58692">
                  <c:v>4.6342748297975502E-4</c:v>
                </c:pt>
                <c:pt idx="58693">
                  <c:v>4.12561860924128E-3</c:v>
                </c:pt>
                <c:pt idx="58694">
                  <c:v>5.2667350601279797E-3</c:v>
                </c:pt>
                <c:pt idx="58695">
                  <c:v>8.1154167790277905E-3</c:v>
                </c:pt>
                <c:pt idx="58696">
                  <c:v>4.8140926028468597E-4</c:v>
                </c:pt>
                <c:pt idx="58697">
                  <c:v>2.39608883963752E-5</c:v>
                </c:pt>
                <c:pt idx="58698">
                  <c:v>1.10224101067327E-4</c:v>
                </c:pt>
                <c:pt idx="58699">
                  <c:v>2.1252904505496501E-4</c:v>
                </c:pt>
                <c:pt idx="58700">
                  <c:v>4.06558336041198E-3</c:v>
                </c:pt>
                <c:pt idx="58701">
                  <c:v>2.1064076787401199E-3</c:v>
                </c:pt>
                <c:pt idx="58702">
                  <c:v>1.64156856825001E-6</c:v>
                </c:pt>
                <c:pt idx="58703">
                  <c:v>3.8016571356491301E-4</c:v>
                </c:pt>
                <c:pt idx="58704">
                  <c:v>8.6988575715117494E-5</c:v>
                </c:pt>
                <c:pt idx="58705">
                  <c:v>1.45854341717735E-4</c:v>
                </c:pt>
                <c:pt idx="58706">
                  <c:v>1.0457878587706599E-3</c:v>
                </c:pt>
                <c:pt idx="58707">
                  <c:v>3.9706156549321903E-3</c:v>
                </c:pt>
                <c:pt idx="58708">
                  <c:v>4.2625156624322797E-4</c:v>
                </c:pt>
                <c:pt idx="58709">
                  <c:v>1.8574465474583299E-4</c:v>
                </c:pt>
                <c:pt idx="58710">
                  <c:v>4.5148860949724499E-2</c:v>
                </c:pt>
                <c:pt idx="58711">
                  <c:v>1.05956462491781E-3</c:v>
                </c:pt>
                <c:pt idx="58712">
                  <c:v>8.6299403876285302E-5</c:v>
                </c:pt>
                <c:pt idx="58713">
                  <c:v>1.4460587243171001E-3</c:v>
                </c:pt>
                <c:pt idx="58714">
                  <c:v>1.07732027288375E-4</c:v>
                </c:pt>
                <c:pt idx="58715">
                  <c:v>1.19078317418242E-3</c:v>
                </c:pt>
                <c:pt idx="58716">
                  <c:v>1.26662768795628E-2</c:v>
                </c:pt>
                <c:pt idx="58717">
                  <c:v>9.9642542606580604E-5</c:v>
                </c:pt>
                <c:pt idx="58718">
                  <c:v>3.7199650037027499E-3</c:v>
                </c:pt>
                <c:pt idx="58719">
                  <c:v>3.6283271958510899E-6</c:v>
                </c:pt>
                <c:pt idx="58720">
                  <c:v>4.9033302539149698E-3</c:v>
                </c:pt>
                <c:pt idx="58721">
                  <c:v>1.1422013360958901E-3</c:v>
                </c:pt>
                <c:pt idx="58722">
                  <c:v>1.2422799269406099E-4</c:v>
                </c:pt>
                <c:pt idx="58723">
                  <c:v>2.9888872200630601E-4</c:v>
                </c:pt>
                <c:pt idx="58724">
                  <c:v>3.8431563862183199E-4</c:v>
                </c:pt>
                <c:pt idx="58725">
                  <c:v>1.9095718627892301E-4</c:v>
                </c:pt>
                <c:pt idx="58726">
                  <c:v>3.1260887495784301E-3</c:v>
                </c:pt>
                <c:pt idx="58727">
                  <c:v>4.2713984500821304E-6</c:v>
                </c:pt>
                <c:pt idx="58728">
                  <c:v>1.31099372242485E-2</c:v>
                </c:pt>
                <c:pt idx="58729">
                  <c:v>2.1546264214085098E-3</c:v>
                </c:pt>
                <c:pt idx="58730">
                  <c:v>7.1504586242998101E-5</c:v>
                </c:pt>
                <c:pt idx="58731">
                  <c:v>6.6654084082712697E-4</c:v>
                </c:pt>
                <c:pt idx="58732">
                  <c:v>7.9222116281455392E-3</c:v>
                </c:pt>
                <c:pt idx="58733">
                  <c:v>7.1124537079260398E-5</c:v>
                </c:pt>
                <c:pt idx="58734">
                  <c:v>1.2371224852252101E-3</c:v>
                </c:pt>
                <c:pt idx="58735">
                  <c:v>1.51211127251821E-4</c:v>
                </c:pt>
                <c:pt idx="58736">
                  <c:v>9.4999875860380598E-3</c:v>
                </c:pt>
                <c:pt idx="58737">
                  <c:v>1.7477782437098699E-6</c:v>
                </c:pt>
                <c:pt idx="58738">
                  <c:v>4.81750939414904E-3</c:v>
                </c:pt>
                <c:pt idx="58739">
                  <c:v>1.4651930362076799E-3</c:v>
                </c:pt>
                <c:pt idx="58740">
                  <c:v>3.28965935502678E-4</c:v>
                </c:pt>
                <c:pt idx="58741">
                  <c:v>1.1708214729193601E-6</c:v>
                </c:pt>
                <c:pt idx="58742">
                  <c:v>1.03599106460197E-4</c:v>
                </c:pt>
                <c:pt idx="58743">
                  <c:v>3.5440157950315E-3</c:v>
                </c:pt>
                <c:pt idx="58744">
                  <c:v>1.3097286128934801E-4</c:v>
                </c:pt>
                <c:pt idx="58745">
                  <c:v>9.2394901514987495E-7</c:v>
                </c:pt>
                <c:pt idx="58746">
                  <c:v>9.1077306390992404E-4</c:v>
                </c:pt>
                <c:pt idx="58747">
                  <c:v>2.4856721116172402E-3</c:v>
                </c:pt>
                <c:pt idx="58748">
                  <c:v>2.6107903748961701E-3</c:v>
                </c:pt>
                <c:pt idx="58749">
                  <c:v>2.6878683779521197E-4</c:v>
                </c:pt>
                <c:pt idx="58750">
                  <c:v>5.0805399987487101E-4</c:v>
                </c:pt>
                <c:pt idx="58751">
                  <c:v>5.1583326700801698E-4</c:v>
                </c:pt>
                <c:pt idx="58752">
                  <c:v>5.6559456148281197E-3</c:v>
                </c:pt>
                <c:pt idx="58753">
                  <c:v>3.26736291427474E-2</c:v>
                </c:pt>
                <c:pt idx="58754">
                  <c:v>7.19297885956294E-3</c:v>
                </c:pt>
                <c:pt idx="58755">
                  <c:v>1.19122329381223E-4</c:v>
                </c:pt>
                <c:pt idx="58756">
                  <c:v>2.9184332397441202E-3</c:v>
                </c:pt>
                <c:pt idx="58757">
                  <c:v>2.3645401930507599E-3</c:v>
                </c:pt>
                <c:pt idx="58758">
                  <c:v>1.5777536669144901E-3</c:v>
                </c:pt>
                <c:pt idx="58759">
                  <c:v>2.1151010724230201E-3</c:v>
                </c:pt>
                <c:pt idx="58760">
                  <c:v>2.07198993565716E-3</c:v>
                </c:pt>
                <c:pt idx="58761">
                  <c:v>3.6838182080027598E-4</c:v>
                </c:pt>
                <c:pt idx="58762">
                  <c:v>5.5782696022944897E-3</c:v>
                </c:pt>
                <c:pt idx="58763">
                  <c:v>2.4160724689797398E-6</c:v>
                </c:pt>
                <c:pt idx="58764">
                  <c:v>6.3110012215123102E-5</c:v>
                </c:pt>
                <c:pt idx="58765">
                  <c:v>2.4922552809998298E-3</c:v>
                </c:pt>
                <c:pt idx="58766">
                  <c:v>1.84562459282946E-4</c:v>
                </c:pt>
                <c:pt idx="58767">
                  <c:v>1.07612434971796E-6</c:v>
                </c:pt>
                <c:pt idx="58768">
                  <c:v>3.9336152171471897E-3</c:v>
                </c:pt>
                <c:pt idx="58769">
                  <c:v>5.1565818199439404E-3</c:v>
                </c:pt>
                <c:pt idx="58770">
                  <c:v>1.8075671618826301E-3</c:v>
                </c:pt>
                <c:pt idx="58771">
                  <c:v>2.4268796708378799E-3</c:v>
                </c:pt>
                <c:pt idx="58772">
                  <c:v>2.4069874898123798E-6</c:v>
                </c:pt>
                <c:pt idx="58773">
                  <c:v>9.0312073220671597E-7</c:v>
                </c:pt>
                <c:pt idx="58774">
                  <c:v>1.32900999302606E-3</c:v>
                </c:pt>
                <c:pt idx="58775">
                  <c:v>3.8865171702557101E-3</c:v>
                </c:pt>
                <c:pt idx="58776">
                  <c:v>2.5859724229131801E-2</c:v>
                </c:pt>
                <c:pt idx="58777">
                  <c:v>1.42726726366924E-2</c:v>
                </c:pt>
                <c:pt idx="58778">
                  <c:v>2.5323706025985002E-4</c:v>
                </c:pt>
                <c:pt idx="58779">
                  <c:v>4.4250623335348998E-3</c:v>
                </c:pt>
                <c:pt idx="58780">
                  <c:v>1.15236215082661E-4</c:v>
                </c:pt>
                <c:pt idx="58781">
                  <c:v>1.0652327223552299E-4</c:v>
                </c:pt>
                <c:pt idx="58782">
                  <c:v>5.48145079243334E-3</c:v>
                </c:pt>
                <c:pt idx="58783">
                  <c:v>5.1117736193324204E-3</c:v>
                </c:pt>
                <c:pt idx="58784">
                  <c:v>2.59350263848457E-3</c:v>
                </c:pt>
                <c:pt idx="58785">
                  <c:v>3.2454753825610799E-3</c:v>
                </c:pt>
                <c:pt idx="58786">
                  <c:v>2.6970961134113503E-4</c:v>
                </c:pt>
                <c:pt idx="58787">
                  <c:v>3.7296262847421801E-3</c:v>
                </c:pt>
                <c:pt idx="58788">
                  <c:v>1.37150468154716E-3</c:v>
                </c:pt>
                <c:pt idx="58789">
                  <c:v>1.17940581906177E-6</c:v>
                </c:pt>
                <c:pt idx="58790">
                  <c:v>3.0765142591123599E-3</c:v>
                </c:pt>
                <c:pt idx="58791">
                  <c:v>2.2532799979203101E-3</c:v>
                </c:pt>
                <c:pt idx="58792">
                  <c:v>2.8026970417017099E-4</c:v>
                </c:pt>
                <c:pt idx="58793">
                  <c:v>1.5708926978795601E-3</c:v>
                </c:pt>
                <c:pt idx="58794">
                  <c:v>8.5797129748024295E-3</c:v>
                </c:pt>
                <c:pt idx="58795">
                  <c:v>5.1303170044415803E-4</c:v>
                </c:pt>
                <c:pt idx="58796">
                  <c:v>1.7052800494065301E-4</c:v>
                </c:pt>
                <c:pt idx="58797">
                  <c:v>1.7433435045638399E-4</c:v>
                </c:pt>
                <c:pt idx="58798">
                  <c:v>1.1885974953979601E-3</c:v>
                </c:pt>
                <c:pt idx="58799">
                  <c:v>5.8836997767726497E-3</c:v>
                </c:pt>
                <c:pt idx="58800">
                  <c:v>6.5171771598462999E-4</c:v>
                </c:pt>
                <c:pt idx="58801">
                  <c:v>5.45753760055859E-3</c:v>
                </c:pt>
                <c:pt idx="58802">
                  <c:v>9.3626902866759208E-3</c:v>
                </c:pt>
                <c:pt idx="58803">
                  <c:v>1.3469670128446699E-3</c:v>
                </c:pt>
                <c:pt idx="58804">
                  <c:v>2.8877795771815201E-4</c:v>
                </c:pt>
                <c:pt idx="58805">
                  <c:v>1.4402029182616601E-4</c:v>
                </c:pt>
                <c:pt idx="58806">
                  <c:v>9.1629834999582303E-7</c:v>
                </c:pt>
                <c:pt idx="58807">
                  <c:v>2.9089130083066999E-4</c:v>
                </c:pt>
                <c:pt idx="58808">
                  <c:v>7.09739987102102E-3</c:v>
                </c:pt>
                <c:pt idx="58809">
                  <c:v>5.8707362993135597E-3</c:v>
                </c:pt>
                <c:pt idx="58810">
                  <c:v>3.9697123343745902E-7</c:v>
                </c:pt>
                <c:pt idx="58811">
                  <c:v>6.0855185214901602E-5</c:v>
                </c:pt>
                <c:pt idx="58812">
                  <c:v>2.2248880420301201E-4</c:v>
                </c:pt>
                <c:pt idx="58813">
                  <c:v>8.1660681695055895E-4</c:v>
                </c:pt>
                <c:pt idx="58814">
                  <c:v>1.23634930118216E-3</c:v>
                </c:pt>
                <c:pt idx="58815">
                  <c:v>9.62667181447222E-5</c:v>
                </c:pt>
                <c:pt idx="58816">
                  <c:v>7.37045952488699E-4</c:v>
                </c:pt>
                <c:pt idx="58817">
                  <c:v>2.8038398704716E-2</c:v>
                </c:pt>
                <c:pt idx="58818">
                  <c:v>8.1758284282108199E-4</c:v>
                </c:pt>
                <c:pt idx="58819">
                  <c:v>3.3605299208848702E-3</c:v>
                </c:pt>
                <c:pt idx="58820">
                  <c:v>3.61006494979388E-7</c:v>
                </c:pt>
                <c:pt idx="58821">
                  <c:v>2.8609864214917399E-4</c:v>
                </c:pt>
                <c:pt idx="58822">
                  <c:v>2.2075851413644498E-3</c:v>
                </c:pt>
                <c:pt idx="58823">
                  <c:v>2.4666736190922498E-4</c:v>
                </c:pt>
                <c:pt idx="58824">
                  <c:v>8.1175130275061604E-3</c:v>
                </c:pt>
                <c:pt idx="58825">
                  <c:v>3.1069560191115801E-4</c:v>
                </c:pt>
                <c:pt idx="58826">
                  <c:v>2.3156435078230302E-3</c:v>
                </c:pt>
                <c:pt idx="58827">
                  <c:v>2.3683114569059201E-2</c:v>
                </c:pt>
                <c:pt idx="58828">
                  <c:v>4.6958885647986598E-4</c:v>
                </c:pt>
                <c:pt idx="58829">
                  <c:v>0.89437892913747796</c:v>
                </c:pt>
                <c:pt idx="58830">
                  <c:v>5.0584768948238704E-7</c:v>
                </c:pt>
                <c:pt idx="58831">
                  <c:v>5.9097332363964699E-5</c:v>
                </c:pt>
                <c:pt idx="58832">
                  <c:v>1.6654311700622E-3</c:v>
                </c:pt>
                <c:pt idx="58833">
                  <c:v>4.8027481959068199E-4</c:v>
                </c:pt>
                <c:pt idx="58834">
                  <c:v>3.87481345558733E-3</c:v>
                </c:pt>
                <c:pt idx="58835">
                  <c:v>2.2173858247744301E-4</c:v>
                </c:pt>
                <c:pt idx="58836">
                  <c:v>4.8188479114286602E-3</c:v>
                </c:pt>
                <c:pt idx="58837">
                  <c:v>1.2841967882329599E-2</c:v>
                </c:pt>
                <c:pt idx="58838">
                  <c:v>4.7555170323323201E-4</c:v>
                </c:pt>
                <c:pt idx="58839">
                  <c:v>1.78073852208432E-4</c:v>
                </c:pt>
                <c:pt idx="58840">
                  <c:v>9.70055430138178E-5</c:v>
                </c:pt>
                <c:pt idx="58841">
                  <c:v>2.9875570568809601E-3</c:v>
                </c:pt>
                <c:pt idx="58842">
                  <c:v>2.43898516443768E-4</c:v>
                </c:pt>
                <c:pt idx="58843">
                  <c:v>2.7931213956132299E-4</c:v>
                </c:pt>
                <c:pt idx="58844">
                  <c:v>1.4540733619138699E-3</c:v>
                </c:pt>
                <c:pt idx="58845">
                  <c:v>3.1583799088098102E-3</c:v>
                </c:pt>
                <c:pt idx="58846">
                  <c:v>2.08683723981438E-3</c:v>
                </c:pt>
                <c:pt idx="58847">
                  <c:v>9.5542401961486005E-4</c:v>
                </c:pt>
                <c:pt idx="58848">
                  <c:v>2.3226239159517101E-3</c:v>
                </c:pt>
                <c:pt idx="58849">
                  <c:v>1.01407628064658E-2</c:v>
                </c:pt>
                <c:pt idx="58850">
                  <c:v>7.2098327138943701E-3</c:v>
                </c:pt>
                <c:pt idx="58851">
                  <c:v>7.7959466525607103E-5</c:v>
                </c:pt>
                <c:pt idx="58852">
                  <c:v>3.7414545703465002E-4</c:v>
                </c:pt>
                <c:pt idx="58853">
                  <c:v>6.7774431563292299E-4</c:v>
                </c:pt>
                <c:pt idx="58854">
                  <c:v>1.44410324318158E-4</c:v>
                </c:pt>
                <c:pt idx="58855">
                  <c:v>1.51377326284049E-3</c:v>
                </c:pt>
                <c:pt idx="58856">
                  <c:v>5.8226567657649504E-3</c:v>
                </c:pt>
                <c:pt idx="58857">
                  <c:v>1.15938882496316E-3</c:v>
                </c:pt>
                <c:pt idx="58858">
                  <c:v>4.028767166953E-3</c:v>
                </c:pt>
                <c:pt idx="58859">
                  <c:v>1.5381775590591399E-5</c:v>
                </c:pt>
                <c:pt idx="58860">
                  <c:v>5.7498491041329701E-3</c:v>
                </c:pt>
                <c:pt idx="58861">
                  <c:v>4.1939554491858804E-3</c:v>
                </c:pt>
                <c:pt idx="58862">
                  <c:v>4.87066451358508E-4</c:v>
                </c:pt>
                <c:pt idx="58863">
                  <c:v>4.4949466195209301E-5</c:v>
                </c:pt>
                <c:pt idx="58864">
                  <c:v>2.3749214451761502E-3</c:v>
                </c:pt>
                <c:pt idx="58865">
                  <c:v>6.5502436753208604E-7</c:v>
                </c:pt>
                <c:pt idx="58866">
                  <c:v>1.8602224870745299E-2</c:v>
                </c:pt>
                <c:pt idx="58867">
                  <c:v>1.1851083713300199E-3</c:v>
                </c:pt>
                <c:pt idx="58868">
                  <c:v>2.7148301961536499E-4</c:v>
                </c:pt>
                <c:pt idx="58869">
                  <c:v>1.6326713354021099E-4</c:v>
                </c:pt>
                <c:pt idx="58870">
                  <c:v>3.7636564601717902E-3</c:v>
                </c:pt>
                <c:pt idx="58871">
                  <c:v>4.2179911017060999E-4</c:v>
                </c:pt>
                <c:pt idx="58872">
                  <c:v>2.5589188957355498E-3</c:v>
                </c:pt>
                <c:pt idx="58873">
                  <c:v>3.6133830984808201E-5</c:v>
                </c:pt>
                <c:pt idx="58874">
                  <c:v>1.8519056803168701E-2</c:v>
                </c:pt>
                <c:pt idx="58875">
                  <c:v>1.86499337590966E-4</c:v>
                </c:pt>
                <c:pt idx="58876">
                  <c:v>4.4429435041998003E-7</c:v>
                </c:pt>
                <c:pt idx="58877">
                  <c:v>9.9845301184260204E-4</c:v>
                </c:pt>
                <c:pt idx="58878">
                  <c:v>1.64783874072833E-3</c:v>
                </c:pt>
                <c:pt idx="58879">
                  <c:v>3.04381047695135E-3</c:v>
                </c:pt>
                <c:pt idx="58880">
                  <c:v>2.9987214762222398E-3</c:v>
                </c:pt>
                <c:pt idx="58881">
                  <c:v>9.8056242387421495E-4</c:v>
                </c:pt>
                <c:pt idx="58882">
                  <c:v>3.0464691203689899E-3</c:v>
                </c:pt>
                <c:pt idx="58883">
                  <c:v>2.2371195727820801E-4</c:v>
                </c:pt>
                <c:pt idx="58884">
                  <c:v>1.1799084198634E-3</c:v>
                </c:pt>
                <c:pt idx="58885">
                  <c:v>2.7153375930600199E-3</c:v>
                </c:pt>
                <c:pt idx="58886">
                  <c:v>5.9213716492491703E-7</c:v>
                </c:pt>
                <c:pt idx="58887">
                  <c:v>5.6442950000652503E-7</c:v>
                </c:pt>
                <c:pt idx="58888">
                  <c:v>1.8924237152851901E-3</c:v>
                </c:pt>
                <c:pt idx="58889">
                  <c:v>5.8417180580484505E-7</c:v>
                </c:pt>
                <c:pt idx="58890">
                  <c:v>3.1118784902281601E-4</c:v>
                </c:pt>
                <c:pt idx="58891">
                  <c:v>1.0544325669818101E-6</c:v>
                </c:pt>
                <c:pt idx="58892">
                  <c:v>2.0331939278494901E-2</c:v>
                </c:pt>
                <c:pt idx="58893">
                  <c:v>8.1403105955691994E-3</c:v>
                </c:pt>
                <c:pt idx="58894">
                  <c:v>2.5883761793933798E-3</c:v>
                </c:pt>
                <c:pt idx="58895">
                  <c:v>1.50888493183843E-3</c:v>
                </c:pt>
                <c:pt idx="58896">
                  <c:v>3.73911927931071E-4</c:v>
                </c:pt>
                <c:pt idx="58897">
                  <c:v>6.2722524111854501E-3</c:v>
                </c:pt>
                <c:pt idx="58898">
                  <c:v>2.29332224481211E-4</c:v>
                </c:pt>
                <c:pt idx="58899">
                  <c:v>1.0499091895427299E-3</c:v>
                </c:pt>
                <c:pt idx="58900">
                  <c:v>0.474176452925409</c:v>
                </c:pt>
                <c:pt idx="58901">
                  <c:v>3.8463625473027598E-4</c:v>
                </c:pt>
                <c:pt idx="58902">
                  <c:v>5.3422502178747497E-4</c:v>
                </c:pt>
                <c:pt idx="58903">
                  <c:v>6.9163319654058204E-7</c:v>
                </c:pt>
                <c:pt idx="58904">
                  <c:v>4.16028857699856E-4</c:v>
                </c:pt>
                <c:pt idx="58905">
                  <c:v>1.52078869509794E-2</c:v>
                </c:pt>
                <c:pt idx="58906">
                  <c:v>1.69708922168433E-4</c:v>
                </c:pt>
                <c:pt idx="58907">
                  <c:v>9.6253429263637501E-4</c:v>
                </c:pt>
                <c:pt idx="58908">
                  <c:v>2.40353434286176E-3</c:v>
                </c:pt>
                <c:pt idx="58909">
                  <c:v>7.5555916296540199E-7</c:v>
                </c:pt>
                <c:pt idx="58910">
                  <c:v>4.9898136745505197E-3</c:v>
                </c:pt>
                <c:pt idx="58911">
                  <c:v>2.1208574070009001E-4</c:v>
                </c:pt>
                <c:pt idx="58912">
                  <c:v>4.1057592441326403E-4</c:v>
                </c:pt>
                <c:pt idx="58913">
                  <c:v>1.0103635838799599E-6</c:v>
                </c:pt>
                <c:pt idx="58914">
                  <c:v>5.4152917149207599E-5</c:v>
                </c:pt>
                <c:pt idx="58915">
                  <c:v>2.2786436348844901E-2</c:v>
                </c:pt>
                <c:pt idx="58916">
                  <c:v>3.8222032536020501E-3</c:v>
                </c:pt>
                <c:pt idx="58917">
                  <c:v>6.39266722663222E-4</c:v>
                </c:pt>
                <c:pt idx="58918">
                  <c:v>5.5685633590333802E-4</c:v>
                </c:pt>
                <c:pt idx="58919">
                  <c:v>2.5909168827580801E-4</c:v>
                </c:pt>
                <c:pt idx="58920">
                  <c:v>2.3966483147194199E-5</c:v>
                </c:pt>
                <c:pt idx="58921">
                  <c:v>4.5596630011209497E-5</c:v>
                </c:pt>
                <c:pt idx="58922">
                  <c:v>8.9271239426891302E-3</c:v>
                </c:pt>
                <c:pt idx="58923">
                  <c:v>3.9424178832700598E-4</c:v>
                </c:pt>
                <c:pt idx="58924">
                  <c:v>1.15391765753627E-3</c:v>
                </c:pt>
                <c:pt idx="58925">
                  <c:v>1.17596280671181E-3</c:v>
                </c:pt>
                <c:pt idx="58926">
                  <c:v>2.3602346922606599E-6</c:v>
                </c:pt>
                <c:pt idx="58927">
                  <c:v>7.1022226640466996E-4</c:v>
                </c:pt>
                <c:pt idx="58928">
                  <c:v>1.5549101342919499E-4</c:v>
                </c:pt>
                <c:pt idx="58929">
                  <c:v>3.37169852050363E-3</c:v>
                </c:pt>
                <c:pt idx="58930">
                  <c:v>3.0472378941796201E-3</c:v>
                </c:pt>
                <c:pt idx="58931">
                  <c:v>1.9568243383221899E-3</c:v>
                </c:pt>
                <c:pt idx="58932">
                  <c:v>4.69306377655461E-4</c:v>
                </c:pt>
                <c:pt idx="58933">
                  <c:v>6.9106401986732896E-3</c:v>
                </c:pt>
                <c:pt idx="58934">
                  <c:v>2.6925789897629402E-3</c:v>
                </c:pt>
                <c:pt idx="58935">
                  <c:v>9.6039126505562309E-7</c:v>
                </c:pt>
                <c:pt idx="58936">
                  <c:v>4.97883071828795E-3</c:v>
                </c:pt>
                <c:pt idx="58937">
                  <c:v>2.05684827063332E-3</c:v>
                </c:pt>
                <c:pt idx="58938">
                  <c:v>1.07732914713087E-4</c:v>
                </c:pt>
                <c:pt idx="58939">
                  <c:v>5.8208083995795498E-4</c:v>
                </c:pt>
                <c:pt idx="58940">
                  <c:v>9.0015471294036401E-5</c:v>
                </c:pt>
                <c:pt idx="58941">
                  <c:v>5.5820916447796396E-4</c:v>
                </c:pt>
                <c:pt idx="58942">
                  <c:v>5.14253307313404E-3</c:v>
                </c:pt>
                <c:pt idx="58943">
                  <c:v>2.9882779289789299E-3</c:v>
                </c:pt>
                <c:pt idx="58944">
                  <c:v>6.9752916675567898E-7</c:v>
                </c:pt>
                <c:pt idx="58945">
                  <c:v>3.4736535206388101E-4</c:v>
                </c:pt>
                <c:pt idx="58946">
                  <c:v>1.24722449321235E-3</c:v>
                </c:pt>
                <c:pt idx="58947">
                  <c:v>4.5172264441516402E-4</c:v>
                </c:pt>
                <c:pt idx="58948">
                  <c:v>8.0530516640754397E-4</c:v>
                </c:pt>
                <c:pt idx="58949">
                  <c:v>2.20329655540664E-4</c:v>
                </c:pt>
                <c:pt idx="58950">
                  <c:v>6.6016026249963297E-3</c:v>
                </c:pt>
                <c:pt idx="58951">
                  <c:v>2.2902922662524298E-2</c:v>
                </c:pt>
                <c:pt idx="58952">
                  <c:v>2.7016878630579098E-3</c:v>
                </c:pt>
                <c:pt idx="58953">
                  <c:v>9.7343896959901903E-7</c:v>
                </c:pt>
                <c:pt idx="58954">
                  <c:v>2.0658883924213299E-3</c:v>
                </c:pt>
                <c:pt idx="58955">
                  <c:v>1.46708762155539E-3</c:v>
                </c:pt>
                <c:pt idx="58956">
                  <c:v>2.4451982784409097E-4</c:v>
                </c:pt>
                <c:pt idx="58957">
                  <c:v>1.1946422071270901E-3</c:v>
                </c:pt>
                <c:pt idx="58958">
                  <c:v>2.23042907518933E-4</c:v>
                </c:pt>
                <c:pt idx="58959">
                  <c:v>8.1966155278923199E-4</c:v>
                </c:pt>
                <c:pt idx="58960">
                  <c:v>2.0765170127197599E-2</c:v>
                </c:pt>
                <c:pt idx="58961">
                  <c:v>1.74689807592204E-4</c:v>
                </c:pt>
                <c:pt idx="58962">
                  <c:v>8.6886189763225397E-4</c:v>
                </c:pt>
                <c:pt idx="58963">
                  <c:v>1.0331929933697699E-6</c:v>
                </c:pt>
                <c:pt idx="58964">
                  <c:v>3.09097064451507E-4</c:v>
                </c:pt>
                <c:pt idx="58965">
                  <c:v>6.94772695011001E-7</c:v>
                </c:pt>
                <c:pt idx="58966">
                  <c:v>3.1179962892171E-3</c:v>
                </c:pt>
                <c:pt idx="58967">
                  <c:v>3.0090046499778197E-4</c:v>
                </c:pt>
                <c:pt idx="58968">
                  <c:v>5.5768514283957799E-4</c:v>
                </c:pt>
                <c:pt idx="58969">
                  <c:v>4.2683305175716099E-2</c:v>
                </c:pt>
                <c:pt idx="58970">
                  <c:v>2.5790821789055999E-3</c:v>
                </c:pt>
                <c:pt idx="58971">
                  <c:v>3.7859647603271001E-3</c:v>
                </c:pt>
                <c:pt idx="58972">
                  <c:v>5.6104491076346E-4</c:v>
                </c:pt>
                <c:pt idx="58973">
                  <c:v>5.7147650351168098E-3</c:v>
                </c:pt>
                <c:pt idx="58974">
                  <c:v>7.2250330168071805E-4</c:v>
                </c:pt>
                <c:pt idx="58975">
                  <c:v>2.3660311843173301E-4</c:v>
                </c:pt>
                <c:pt idx="58976">
                  <c:v>1.0520658729621201E-2</c:v>
                </c:pt>
                <c:pt idx="58977">
                  <c:v>3.33698877427944E-3</c:v>
                </c:pt>
                <c:pt idx="58978">
                  <c:v>7.41309955568987E-4</c:v>
                </c:pt>
                <c:pt idx="58979">
                  <c:v>3.5530157016596E-4</c:v>
                </c:pt>
                <c:pt idx="58980">
                  <c:v>9.31962392565366E-4</c:v>
                </c:pt>
                <c:pt idx="58981">
                  <c:v>2.7910237401079302E-4</c:v>
                </c:pt>
                <c:pt idx="58982">
                  <c:v>5.2121496578906301E-3</c:v>
                </c:pt>
                <c:pt idx="58983">
                  <c:v>9.5066711610095002E-4</c:v>
                </c:pt>
                <c:pt idx="58984">
                  <c:v>8.4146504987441298E-5</c:v>
                </c:pt>
                <c:pt idx="58985">
                  <c:v>9.8221521231067497E-7</c:v>
                </c:pt>
                <c:pt idx="58986">
                  <c:v>1.4083691467536001E-4</c:v>
                </c:pt>
                <c:pt idx="58987">
                  <c:v>7.8557921570098302E-4</c:v>
                </c:pt>
                <c:pt idx="58988">
                  <c:v>6.1141358806792801E-4</c:v>
                </c:pt>
                <c:pt idx="58989">
                  <c:v>8.0537524683328698E-4</c:v>
                </c:pt>
                <c:pt idx="58990">
                  <c:v>2.4833493039575199E-3</c:v>
                </c:pt>
                <c:pt idx="58991">
                  <c:v>7.8285714590628801E-7</c:v>
                </c:pt>
                <c:pt idx="58992">
                  <c:v>9.5168726066720101E-5</c:v>
                </c:pt>
                <c:pt idx="58993">
                  <c:v>2.1764958275237001E-2</c:v>
                </c:pt>
                <c:pt idx="58994">
                  <c:v>3.0175935337079E-5</c:v>
                </c:pt>
                <c:pt idx="58995">
                  <c:v>1.8654882465543499E-6</c:v>
                </c:pt>
                <c:pt idx="58996">
                  <c:v>2.7549863716841198E-2</c:v>
                </c:pt>
                <c:pt idx="58997">
                  <c:v>8.9841313153881104E-5</c:v>
                </c:pt>
                <c:pt idx="58998">
                  <c:v>3.9694187684930301E-4</c:v>
                </c:pt>
                <c:pt idx="58999">
                  <c:v>5.2792792951832502E-4</c:v>
                </c:pt>
                <c:pt idx="59000">
                  <c:v>8.1562855652508404E-4</c:v>
                </c:pt>
                <c:pt idx="59001">
                  <c:v>4.4964015775252096E-3</c:v>
                </c:pt>
                <c:pt idx="59002">
                  <c:v>5.1721037672061698E-4</c:v>
                </c:pt>
                <c:pt idx="59003">
                  <c:v>1.9603033118478302E-3</c:v>
                </c:pt>
                <c:pt idx="59004">
                  <c:v>9.0618991867382902E-4</c:v>
                </c:pt>
                <c:pt idx="59005">
                  <c:v>1.02680135228853E-2</c:v>
                </c:pt>
                <c:pt idx="59006">
                  <c:v>2.7610109332542498E-4</c:v>
                </c:pt>
                <c:pt idx="59007">
                  <c:v>6.8353283138663395E-4</c:v>
                </c:pt>
                <c:pt idx="59008">
                  <c:v>1.22418520636062E-3</c:v>
                </c:pt>
                <c:pt idx="59009">
                  <c:v>2.1880981049851101E-4</c:v>
                </c:pt>
                <c:pt idx="59010">
                  <c:v>3.1691324037503702E-6</c:v>
                </c:pt>
                <c:pt idx="59011">
                  <c:v>8.0710014588120202E-4</c:v>
                </c:pt>
                <c:pt idx="59012">
                  <c:v>4.6250093970362496E-3</c:v>
                </c:pt>
                <c:pt idx="59013">
                  <c:v>4.5557843257330699E-2</c:v>
                </c:pt>
                <c:pt idx="59014">
                  <c:v>5.8626854971151397E-4</c:v>
                </c:pt>
                <c:pt idx="59015">
                  <c:v>4.4422182065718303E-2</c:v>
                </c:pt>
                <c:pt idx="59016">
                  <c:v>7.78727641379015E-4</c:v>
                </c:pt>
                <c:pt idx="59017">
                  <c:v>2.3499648938809501E-3</c:v>
                </c:pt>
                <c:pt idx="59018">
                  <c:v>5.2148195876837E-2</c:v>
                </c:pt>
                <c:pt idx="59019">
                  <c:v>3.44911199044892E-4</c:v>
                </c:pt>
                <c:pt idx="59020">
                  <c:v>4.6046006348185899E-5</c:v>
                </c:pt>
                <c:pt idx="59021">
                  <c:v>1.60675859047009E-4</c:v>
                </c:pt>
                <c:pt idx="59022">
                  <c:v>1.39493756874691E-3</c:v>
                </c:pt>
                <c:pt idx="59023">
                  <c:v>4.5699897507731598E-3</c:v>
                </c:pt>
                <c:pt idx="59024">
                  <c:v>2.7916549318559799E-4</c:v>
                </c:pt>
                <c:pt idx="59025">
                  <c:v>4.0833434627970299E-4</c:v>
                </c:pt>
                <c:pt idx="59026">
                  <c:v>2.3517836437729101E-4</c:v>
                </c:pt>
                <c:pt idx="59027">
                  <c:v>5.15530100220801E-4</c:v>
                </c:pt>
                <c:pt idx="59028">
                  <c:v>5.3491622499095204E-7</c:v>
                </c:pt>
                <c:pt idx="59029">
                  <c:v>3.35050856233606E-3</c:v>
                </c:pt>
                <c:pt idx="59030">
                  <c:v>4.2258042442476799E-4</c:v>
                </c:pt>
                <c:pt idx="59031">
                  <c:v>3.3363872521043401E-3</c:v>
                </c:pt>
                <c:pt idx="59032">
                  <c:v>3.6618397713394099E-3</c:v>
                </c:pt>
                <c:pt idx="59033">
                  <c:v>1.09202411847542E-6</c:v>
                </c:pt>
                <c:pt idx="59034">
                  <c:v>1.29526563073565E-2</c:v>
                </c:pt>
                <c:pt idx="59035">
                  <c:v>5.6140771845578303E-4</c:v>
                </c:pt>
                <c:pt idx="59036">
                  <c:v>3.8965839701525799E-7</c:v>
                </c:pt>
                <c:pt idx="59037">
                  <c:v>3.7391430728577202E-3</c:v>
                </c:pt>
                <c:pt idx="59038">
                  <c:v>1.6669903741400799E-3</c:v>
                </c:pt>
                <c:pt idx="59039">
                  <c:v>1.2474360112082599E-4</c:v>
                </c:pt>
                <c:pt idx="59040">
                  <c:v>1.11701146515528E-3</c:v>
                </c:pt>
                <c:pt idx="59041">
                  <c:v>2.9956650916206701E-7</c:v>
                </c:pt>
                <c:pt idx="59042">
                  <c:v>1.4947744847664001E-4</c:v>
                </c:pt>
                <c:pt idx="59043">
                  <c:v>2.52759229682065E-3</c:v>
                </c:pt>
                <c:pt idx="59044">
                  <c:v>8.7045280686077699E-7</c:v>
                </c:pt>
                <c:pt idx="59045">
                  <c:v>2.4607695274720099E-3</c:v>
                </c:pt>
                <c:pt idx="59046">
                  <c:v>9.3356464892145902E-3</c:v>
                </c:pt>
                <c:pt idx="59047">
                  <c:v>4.3696800432548498E-2</c:v>
                </c:pt>
                <c:pt idx="59048">
                  <c:v>3.05097251458154E-3</c:v>
                </c:pt>
                <c:pt idx="59049">
                  <c:v>4.0142236343605796E-3</c:v>
                </c:pt>
                <c:pt idx="59050">
                  <c:v>1.16965989834486E-4</c:v>
                </c:pt>
                <c:pt idx="59051">
                  <c:v>2.9122587898871002E-3</c:v>
                </c:pt>
                <c:pt idx="59052">
                  <c:v>1.7178668250350599E-6</c:v>
                </c:pt>
                <c:pt idx="59053">
                  <c:v>5.33913837140144E-4</c:v>
                </c:pt>
                <c:pt idx="59054">
                  <c:v>1.03840090465633E-3</c:v>
                </c:pt>
                <c:pt idx="59055">
                  <c:v>3.0628286690208401E-3</c:v>
                </c:pt>
                <c:pt idx="59056">
                  <c:v>1.4537068438887001E-4</c:v>
                </c:pt>
                <c:pt idx="59057">
                  <c:v>4.7774628756669796E-3</c:v>
                </c:pt>
                <c:pt idx="59058">
                  <c:v>5.2482347205904398E-4</c:v>
                </c:pt>
                <c:pt idx="59059">
                  <c:v>9.2812118650283902E-3</c:v>
                </c:pt>
                <c:pt idx="59060">
                  <c:v>4.3396359026267598E-7</c:v>
                </c:pt>
                <c:pt idx="59061">
                  <c:v>5.9632313295237204E-4</c:v>
                </c:pt>
                <c:pt idx="59062">
                  <c:v>7.5755857337103903E-3</c:v>
                </c:pt>
                <c:pt idx="59063">
                  <c:v>5.8769063787449402E-3</c:v>
                </c:pt>
                <c:pt idx="59064">
                  <c:v>2.46590500214854E-3</c:v>
                </c:pt>
                <c:pt idx="59065">
                  <c:v>5.65953195348002E-4</c:v>
                </c:pt>
                <c:pt idx="59066">
                  <c:v>2.1936060558328999E-4</c:v>
                </c:pt>
                <c:pt idx="59067">
                  <c:v>6.0479713078927201E-3</c:v>
                </c:pt>
                <c:pt idx="59068">
                  <c:v>1.5290799280760401E-4</c:v>
                </c:pt>
                <c:pt idx="59069">
                  <c:v>4.1259231400886997E-5</c:v>
                </c:pt>
                <c:pt idx="59070">
                  <c:v>5.4892970276074699E-3</c:v>
                </c:pt>
                <c:pt idx="59071">
                  <c:v>7.92027874901451E-7</c:v>
                </c:pt>
                <c:pt idx="59072">
                  <c:v>8.0152479444235702E-3</c:v>
                </c:pt>
                <c:pt idx="59073">
                  <c:v>1.19644445318855E-4</c:v>
                </c:pt>
                <c:pt idx="59074">
                  <c:v>8.2210646001405499E-7</c:v>
                </c:pt>
                <c:pt idx="59075">
                  <c:v>7.8196274584817796E-5</c:v>
                </c:pt>
                <c:pt idx="59076">
                  <c:v>3.1594498653212701E-4</c:v>
                </c:pt>
                <c:pt idx="59077">
                  <c:v>3.9837880566571298E-4</c:v>
                </c:pt>
                <c:pt idx="59078">
                  <c:v>5.32415651542484E-3</c:v>
                </c:pt>
                <c:pt idx="59079">
                  <c:v>5.92648685008213E-4</c:v>
                </c:pt>
                <c:pt idx="59080">
                  <c:v>3.6837332980777399E-4</c:v>
                </c:pt>
                <c:pt idx="59081">
                  <c:v>1.5079396050051401E-2</c:v>
                </c:pt>
                <c:pt idx="59082">
                  <c:v>1.3385842957326301E-3</c:v>
                </c:pt>
                <c:pt idx="59083">
                  <c:v>4.2070727879404502E-4</c:v>
                </c:pt>
                <c:pt idx="59084">
                  <c:v>4.4804664001421399E-5</c:v>
                </c:pt>
                <c:pt idx="59085">
                  <c:v>1.1054491046884401E-6</c:v>
                </c:pt>
                <c:pt idx="59086">
                  <c:v>2.1638662661004799E-2</c:v>
                </c:pt>
                <c:pt idx="59087">
                  <c:v>6.1787664879114097E-3</c:v>
                </c:pt>
                <c:pt idx="59088">
                  <c:v>1.01846753141305E-3</c:v>
                </c:pt>
                <c:pt idx="59089">
                  <c:v>1.93585599517557E-3</c:v>
                </c:pt>
                <c:pt idx="59090">
                  <c:v>1.8615370764218601E-2</c:v>
                </c:pt>
                <c:pt idx="59091">
                  <c:v>6.8511118010835596E-5</c:v>
                </c:pt>
                <c:pt idx="59092">
                  <c:v>4.6070003259204503E-3</c:v>
                </c:pt>
                <c:pt idx="59093">
                  <c:v>6.2560157786605399E-4</c:v>
                </c:pt>
                <c:pt idx="59094">
                  <c:v>4.8457213863662899E-4</c:v>
                </c:pt>
                <c:pt idx="59095">
                  <c:v>4.2639039509769798E-3</c:v>
                </c:pt>
                <c:pt idx="59096">
                  <c:v>7.8546451853629803E-4</c:v>
                </c:pt>
                <c:pt idx="59097">
                  <c:v>4.0804335074193197E-3</c:v>
                </c:pt>
                <c:pt idx="59098">
                  <c:v>3.0743128930231902E-4</c:v>
                </c:pt>
                <c:pt idx="59099">
                  <c:v>3.0361702688814799E-3</c:v>
                </c:pt>
                <c:pt idx="59100">
                  <c:v>1.32262481845184E-3</c:v>
                </c:pt>
                <c:pt idx="59101">
                  <c:v>4.6248824410351497E-2</c:v>
                </c:pt>
                <c:pt idx="59102">
                  <c:v>3.2490105538017E-6</c:v>
                </c:pt>
                <c:pt idx="59103">
                  <c:v>1.38464816686182E-2</c:v>
                </c:pt>
                <c:pt idx="59104">
                  <c:v>1.12512457386797E-3</c:v>
                </c:pt>
                <c:pt idx="59105">
                  <c:v>5.6769747965927904E-3</c:v>
                </c:pt>
                <c:pt idx="59106">
                  <c:v>5.1609320504603204E-4</c:v>
                </c:pt>
                <c:pt idx="59107">
                  <c:v>1.1636828931556E-4</c:v>
                </c:pt>
                <c:pt idx="59108">
                  <c:v>1.8858353405653099E-4</c:v>
                </c:pt>
                <c:pt idx="59109">
                  <c:v>4.80580376845775E-4</c:v>
                </c:pt>
                <c:pt idx="59110">
                  <c:v>7.4022372460962201E-4</c:v>
                </c:pt>
                <c:pt idx="59111">
                  <c:v>1.7501012415187099E-4</c:v>
                </c:pt>
                <c:pt idx="59112">
                  <c:v>1.2881205001715799E-6</c:v>
                </c:pt>
                <c:pt idx="59113">
                  <c:v>8.7431044488271601E-6</c:v>
                </c:pt>
                <c:pt idx="59114">
                  <c:v>7.4105037991427803E-7</c:v>
                </c:pt>
                <c:pt idx="59115">
                  <c:v>1.5702587840293799E-4</c:v>
                </c:pt>
                <c:pt idx="59116">
                  <c:v>3.9430176783269298E-7</c:v>
                </c:pt>
                <c:pt idx="59117">
                  <c:v>1.5629734617237799E-4</c:v>
                </c:pt>
                <c:pt idx="59118">
                  <c:v>2.3266462672010799E-4</c:v>
                </c:pt>
                <c:pt idx="59119">
                  <c:v>2.5049033278768799E-3</c:v>
                </c:pt>
                <c:pt idx="59120">
                  <c:v>7.3709926928525998E-3</c:v>
                </c:pt>
                <c:pt idx="59121">
                  <c:v>6.13431344083095E-5</c:v>
                </c:pt>
                <c:pt idx="59122">
                  <c:v>3.62669526250808E-3</c:v>
                </c:pt>
                <c:pt idx="59123">
                  <c:v>1.55261762639811E-2</c:v>
                </c:pt>
                <c:pt idx="59124">
                  <c:v>7.1336110741286295E-5</c:v>
                </c:pt>
                <c:pt idx="59125">
                  <c:v>1.6319255510692101E-4</c:v>
                </c:pt>
                <c:pt idx="59126">
                  <c:v>1.3140664835691601E-2</c:v>
                </c:pt>
                <c:pt idx="59127">
                  <c:v>2.6125752018759502E-4</c:v>
                </c:pt>
                <c:pt idx="59128">
                  <c:v>1.00036485263335E-2</c:v>
                </c:pt>
                <c:pt idx="59129">
                  <c:v>1.3644898267299701E-2</c:v>
                </c:pt>
                <c:pt idx="59130">
                  <c:v>3.71070638724094E-4</c:v>
                </c:pt>
                <c:pt idx="59131">
                  <c:v>3.2306903665714303E-4</c:v>
                </c:pt>
                <c:pt idx="59132">
                  <c:v>8.8678564272477695E-5</c:v>
                </c:pt>
                <c:pt idx="59133">
                  <c:v>1.4611058545798601E-3</c:v>
                </c:pt>
                <c:pt idx="59134">
                  <c:v>4.3369438592047498E-2</c:v>
                </c:pt>
                <c:pt idx="59135">
                  <c:v>7.9922397925772802E-4</c:v>
                </c:pt>
                <c:pt idx="59136">
                  <c:v>2.1777782853844899E-3</c:v>
                </c:pt>
                <c:pt idx="59137">
                  <c:v>2.1443176327337402E-3</c:v>
                </c:pt>
                <c:pt idx="59138">
                  <c:v>1.1345925602311399E-3</c:v>
                </c:pt>
                <c:pt idx="59139">
                  <c:v>6.0352701400829395E-4</c:v>
                </c:pt>
                <c:pt idx="59140">
                  <c:v>1.7780957712678399E-3</c:v>
                </c:pt>
                <c:pt idx="59141">
                  <c:v>2.5452814249837601E-4</c:v>
                </c:pt>
                <c:pt idx="59142">
                  <c:v>5.7388788774284097E-3</c:v>
                </c:pt>
                <c:pt idx="59143">
                  <c:v>2.2350272336528801E-3</c:v>
                </c:pt>
                <c:pt idx="59144">
                  <c:v>2.6718398589886702E-3</c:v>
                </c:pt>
                <c:pt idx="59145">
                  <c:v>7.1032110251865001E-4</c:v>
                </c:pt>
                <c:pt idx="59146">
                  <c:v>4.3477997954798899E-4</c:v>
                </c:pt>
                <c:pt idx="59147">
                  <c:v>7.0008887458278005E-5</c:v>
                </c:pt>
                <c:pt idx="59148">
                  <c:v>4.3397526663989704E-3</c:v>
                </c:pt>
                <c:pt idx="59149">
                  <c:v>2.6235690666344501E-6</c:v>
                </c:pt>
                <c:pt idx="59150">
                  <c:v>7.8813815938602897E-7</c:v>
                </c:pt>
                <c:pt idx="59151">
                  <c:v>2.1274716496384799E-3</c:v>
                </c:pt>
                <c:pt idx="59152">
                  <c:v>4.2263896026593098E-4</c:v>
                </c:pt>
                <c:pt idx="59153">
                  <c:v>1.11187597124363E-6</c:v>
                </c:pt>
                <c:pt idx="59154">
                  <c:v>2.1577932454474799E-2</c:v>
                </c:pt>
                <c:pt idx="59155">
                  <c:v>3.6919825089851699E-3</c:v>
                </c:pt>
                <c:pt idx="59156">
                  <c:v>1.47480500143897E-6</c:v>
                </c:pt>
                <c:pt idx="59157">
                  <c:v>3.2582208737275402E-4</c:v>
                </c:pt>
                <c:pt idx="59158">
                  <c:v>2.6477914769539798E-3</c:v>
                </c:pt>
                <c:pt idx="59159">
                  <c:v>1.21151436772225E-4</c:v>
                </c:pt>
                <c:pt idx="59160">
                  <c:v>5.9439991266796603E-2</c:v>
                </c:pt>
                <c:pt idx="59161">
                  <c:v>1.3626216073303E-4</c:v>
                </c:pt>
                <c:pt idx="59162">
                  <c:v>5.74679909588864E-4</c:v>
                </c:pt>
                <c:pt idx="59163">
                  <c:v>2.7396816293696599E-2</c:v>
                </c:pt>
                <c:pt idx="59164">
                  <c:v>2.2843955005475501E-4</c:v>
                </c:pt>
                <c:pt idx="59165">
                  <c:v>4.8195365701123602E-3</c:v>
                </c:pt>
                <c:pt idx="59166">
                  <c:v>6.8288882009783395E-7</c:v>
                </c:pt>
                <c:pt idx="59167">
                  <c:v>3.9248961898815504E-3</c:v>
                </c:pt>
                <c:pt idx="59168">
                  <c:v>2.2233834200790698E-3</c:v>
                </c:pt>
                <c:pt idx="59169">
                  <c:v>1.6481300883601E-4</c:v>
                </c:pt>
                <c:pt idx="59170">
                  <c:v>2.6513798555832498E-3</c:v>
                </c:pt>
                <c:pt idx="59171">
                  <c:v>2.7296116057476697E-4</c:v>
                </c:pt>
                <c:pt idx="59172">
                  <c:v>9.4537047349674904E-4</c:v>
                </c:pt>
                <c:pt idx="59173">
                  <c:v>2.0047484035161E-2</c:v>
                </c:pt>
                <c:pt idx="59174">
                  <c:v>8.11133454734447E-5</c:v>
                </c:pt>
                <c:pt idx="59175">
                  <c:v>2.3168518850819199E-2</c:v>
                </c:pt>
                <c:pt idx="59176">
                  <c:v>1.1998282672417799E-6</c:v>
                </c:pt>
                <c:pt idx="59177">
                  <c:v>1.07419397403652E-3</c:v>
                </c:pt>
                <c:pt idx="59178">
                  <c:v>2.8996413886945801E-3</c:v>
                </c:pt>
                <c:pt idx="59179">
                  <c:v>1.99571057722504E-4</c:v>
                </c:pt>
                <c:pt idx="59180">
                  <c:v>5.0997271673767696E-3</c:v>
                </c:pt>
                <c:pt idx="59181">
                  <c:v>4.6967977493695301E-4</c:v>
                </c:pt>
                <c:pt idx="59182">
                  <c:v>6.3633728736661298E-4</c:v>
                </c:pt>
                <c:pt idx="59183">
                  <c:v>5.9623757287164798E-2</c:v>
                </c:pt>
                <c:pt idx="59184">
                  <c:v>5.0172758600533099E-5</c:v>
                </c:pt>
                <c:pt idx="59185">
                  <c:v>1.5504548878490199E-4</c:v>
                </c:pt>
                <c:pt idx="59186">
                  <c:v>3.6517603526584302E-4</c:v>
                </c:pt>
                <c:pt idx="59187">
                  <c:v>3.5095529325130902E-3</c:v>
                </c:pt>
                <c:pt idx="59188">
                  <c:v>3.6124756505617598E-4</c:v>
                </c:pt>
                <c:pt idx="59189">
                  <c:v>1.32689588497147E-6</c:v>
                </c:pt>
                <c:pt idx="59190">
                  <c:v>4.6847771885538599E-4</c:v>
                </c:pt>
                <c:pt idx="59191">
                  <c:v>8.3012644881250502E-5</c:v>
                </c:pt>
                <c:pt idx="59192">
                  <c:v>2.6804310908154998E-4</c:v>
                </c:pt>
                <c:pt idx="59193">
                  <c:v>2.0208831755155199E-3</c:v>
                </c:pt>
                <c:pt idx="59194">
                  <c:v>2.39350845162517E-4</c:v>
                </c:pt>
                <c:pt idx="59195">
                  <c:v>1.4986918509718001E-3</c:v>
                </c:pt>
                <c:pt idx="59196">
                  <c:v>0.51498175040064398</c:v>
                </c:pt>
                <c:pt idx="59197">
                  <c:v>0.18201306260324299</c:v>
                </c:pt>
                <c:pt idx="59198">
                  <c:v>9.3492377096610304E-5</c:v>
                </c:pt>
                <c:pt idx="59199">
                  <c:v>6.6214202348055605E-7</c:v>
                </c:pt>
                <c:pt idx="59200">
                  <c:v>8.4984075391527302E-7</c:v>
                </c:pt>
                <c:pt idx="59201">
                  <c:v>5.6521024306162302E-3</c:v>
                </c:pt>
                <c:pt idx="59202">
                  <c:v>3.7407920623047002E-3</c:v>
                </c:pt>
                <c:pt idx="59203">
                  <c:v>3.8496679046379698E-2</c:v>
                </c:pt>
                <c:pt idx="59204">
                  <c:v>1.4411731143712799E-4</c:v>
                </c:pt>
                <c:pt idx="59205">
                  <c:v>6.9176718943111305E-5</c:v>
                </c:pt>
                <c:pt idx="59206">
                  <c:v>6.1946455027236502E-4</c:v>
                </c:pt>
                <c:pt idx="59207">
                  <c:v>3.64489918624139E-7</c:v>
                </c:pt>
                <c:pt idx="59208">
                  <c:v>2.13413747886034E-4</c:v>
                </c:pt>
                <c:pt idx="59209">
                  <c:v>8.0583968456262502E-5</c:v>
                </c:pt>
                <c:pt idx="59210">
                  <c:v>5.5407864967866903E-5</c:v>
                </c:pt>
                <c:pt idx="59211">
                  <c:v>8.3763333400393506E-5</c:v>
                </c:pt>
                <c:pt idx="59212">
                  <c:v>7.2245560840941301E-4</c:v>
                </c:pt>
                <c:pt idx="59213">
                  <c:v>1.0571229452587499E-3</c:v>
                </c:pt>
                <c:pt idx="59214">
                  <c:v>7.13851637323459E-5</c:v>
                </c:pt>
                <c:pt idx="59215">
                  <c:v>4.8647993076502E-3</c:v>
                </c:pt>
                <c:pt idx="59216">
                  <c:v>1.3040563299606201E-3</c:v>
                </c:pt>
                <c:pt idx="59217">
                  <c:v>5.9831867770997898E-4</c:v>
                </c:pt>
                <c:pt idx="59218">
                  <c:v>1.2024703799519199E-3</c:v>
                </c:pt>
                <c:pt idx="59219">
                  <c:v>5.8401582954445701E-5</c:v>
                </c:pt>
                <c:pt idx="59220">
                  <c:v>5.0317248692786096E-3</c:v>
                </c:pt>
                <c:pt idx="59221">
                  <c:v>2.4599779044937198E-3</c:v>
                </c:pt>
                <c:pt idx="59222">
                  <c:v>1.53486611743262E-3</c:v>
                </c:pt>
                <c:pt idx="59223">
                  <c:v>5.7543365592375604E-3</c:v>
                </c:pt>
                <c:pt idx="59224">
                  <c:v>3.4489239870435298E-2</c:v>
                </c:pt>
                <c:pt idx="59225">
                  <c:v>7.5475665654331503E-2</c:v>
                </c:pt>
                <c:pt idx="59226">
                  <c:v>1.1237930314668101E-4</c:v>
                </c:pt>
                <c:pt idx="59227">
                  <c:v>1.17500050721611E-4</c:v>
                </c:pt>
                <c:pt idx="59228">
                  <c:v>1.90268471476441E-3</c:v>
                </c:pt>
                <c:pt idx="59229">
                  <c:v>1.67350448635911E-3</c:v>
                </c:pt>
                <c:pt idx="59230">
                  <c:v>9.771088147590721E-7</c:v>
                </c:pt>
                <c:pt idx="59231">
                  <c:v>8.0403957743365102E-4</c:v>
                </c:pt>
                <c:pt idx="59232">
                  <c:v>6.2285428389312106E-5</c:v>
                </c:pt>
                <c:pt idx="59233">
                  <c:v>1.0602563807333501E-6</c:v>
                </c:pt>
                <c:pt idx="59234">
                  <c:v>3.56448188451647E-3</c:v>
                </c:pt>
                <c:pt idx="59235">
                  <c:v>2.3963584498897499E-2</c:v>
                </c:pt>
                <c:pt idx="59236">
                  <c:v>3.0428465723638499E-4</c:v>
                </c:pt>
                <c:pt idx="59237">
                  <c:v>4.7588065625355001E-4</c:v>
                </c:pt>
                <c:pt idx="59238">
                  <c:v>1.12318333452625E-4</c:v>
                </c:pt>
                <c:pt idx="59239">
                  <c:v>1.1930385358683E-3</c:v>
                </c:pt>
                <c:pt idx="59240">
                  <c:v>1.13631256916724E-4</c:v>
                </c:pt>
                <c:pt idx="59241">
                  <c:v>4.0112913345048398E-3</c:v>
                </c:pt>
                <c:pt idx="59242">
                  <c:v>4.5175476773806596E-3</c:v>
                </c:pt>
                <c:pt idx="59243">
                  <c:v>1.0303236295736401E-4</c:v>
                </c:pt>
                <c:pt idx="59244">
                  <c:v>4.1435348211966696E-3</c:v>
                </c:pt>
                <c:pt idx="59245">
                  <c:v>4.2538199809676898E-4</c:v>
                </c:pt>
                <c:pt idx="59246">
                  <c:v>5.2178085487011698E-4</c:v>
                </c:pt>
                <c:pt idx="59247">
                  <c:v>6.1990994841060999E-7</c:v>
                </c:pt>
                <c:pt idx="59248">
                  <c:v>9.6400438006830199E-7</c:v>
                </c:pt>
                <c:pt idx="59249">
                  <c:v>5.7105780123893899E-3</c:v>
                </c:pt>
                <c:pt idx="59250">
                  <c:v>5.6858276056618001E-4</c:v>
                </c:pt>
                <c:pt idx="59251">
                  <c:v>6.4908612113362602E-4</c:v>
                </c:pt>
                <c:pt idx="59252">
                  <c:v>3.19509675884789E-3</c:v>
                </c:pt>
                <c:pt idx="59253">
                  <c:v>4.3218211285788899E-2</c:v>
                </c:pt>
                <c:pt idx="59254">
                  <c:v>1.32142061430892E-4</c:v>
                </c:pt>
                <c:pt idx="59255">
                  <c:v>3.1889194595057402E-2</c:v>
                </c:pt>
                <c:pt idx="59256">
                  <c:v>0.156791774336351</c:v>
                </c:pt>
                <c:pt idx="59257">
                  <c:v>3.3211550023222403E-2</c:v>
                </c:pt>
                <c:pt idx="59258">
                  <c:v>3.6546970397019703E-5</c:v>
                </c:pt>
                <c:pt idx="59259">
                  <c:v>7.9999284047630798E-5</c:v>
                </c:pt>
                <c:pt idx="59260">
                  <c:v>1.9564930528099898E-2</c:v>
                </c:pt>
                <c:pt idx="59261">
                  <c:v>1.0466725645941601E-4</c:v>
                </c:pt>
                <c:pt idx="59262">
                  <c:v>1.2468859957893001E-3</c:v>
                </c:pt>
                <c:pt idx="59263">
                  <c:v>1.0874119818516301E-3</c:v>
                </c:pt>
                <c:pt idx="59264">
                  <c:v>5.1252988714813204E-4</c:v>
                </c:pt>
                <c:pt idx="59265">
                  <c:v>2.62911210224346E-2</c:v>
                </c:pt>
                <c:pt idx="59266">
                  <c:v>1.3744369439249E-6</c:v>
                </c:pt>
                <c:pt idx="59267">
                  <c:v>7.9584862703232506E-3</c:v>
                </c:pt>
                <c:pt idx="59268">
                  <c:v>1.3695662793291E-4</c:v>
                </c:pt>
                <c:pt idx="59269">
                  <c:v>2.4197966910122302E-3</c:v>
                </c:pt>
                <c:pt idx="59270">
                  <c:v>1.6685477293114401E-2</c:v>
                </c:pt>
                <c:pt idx="59271">
                  <c:v>6.4319935793790599E-4</c:v>
                </c:pt>
                <c:pt idx="59272">
                  <c:v>6.7363025773341497E-3</c:v>
                </c:pt>
                <c:pt idx="59273">
                  <c:v>6.8656060121632804E-4</c:v>
                </c:pt>
                <c:pt idx="59274">
                  <c:v>1.9743277379883899E-2</c:v>
                </c:pt>
                <c:pt idx="59275">
                  <c:v>5.8676048112189197E-4</c:v>
                </c:pt>
                <c:pt idx="59276">
                  <c:v>1.5375816642292499E-4</c:v>
                </c:pt>
                <c:pt idx="59277">
                  <c:v>2.3146787845426401E-2</c:v>
                </c:pt>
                <c:pt idx="59278">
                  <c:v>1.1671595830086399E-3</c:v>
                </c:pt>
                <c:pt idx="59279">
                  <c:v>1.6581310909609599E-4</c:v>
                </c:pt>
                <c:pt idx="59280">
                  <c:v>6.8978253575603998E-2</c:v>
                </c:pt>
                <c:pt idx="59281">
                  <c:v>5.7963067168062402E-4</c:v>
                </c:pt>
                <c:pt idx="59282">
                  <c:v>2.4494529274430399E-3</c:v>
                </c:pt>
                <c:pt idx="59283">
                  <c:v>8.3624979334721905E-2</c:v>
                </c:pt>
                <c:pt idx="59284">
                  <c:v>1.7590288888147499E-4</c:v>
                </c:pt>
                <c:pt idx="59285">
                  <c:v>1.3664259928036101E-4</c:v>
                </c:pt>
                <c:pt idx="59286">
                  <c:v>2.0934475740336102E-3</c:v>
                </c:pt>
                <c:pt idx="59287">
                  <c:v>6.7813027512331203E-3</c:v>
                </c:pt>
                <c:pt idx="59288">
                  <c:v>2.4529258211271102E-3</c:v>
                </c:pt>
                <c:pt idx="59289">
                  <c:v>8.1992806828298996E-6</c:v>
                </c:pt>
                <c:pt idx="59290">
                  <c:v>4.3341928114303799E-4</c:v>
                </c:pt>
                <c:pt idx="59291">
                  <c:v>1.8268117316087599E-3</c:v>
                </c:pt>
                <c:pt idx="59292">
                  <c:v>3.5735978836315098E-4</c:v>
                </c:pt>
                <c:pt idx="59293">
                  <c:v>1.5082132200931601E-4</c:v>
                </c:pt>
                <c:pt idx="59294">
                  <c:v>1.29512669637416E-2</c:v>
                </c:pt>
                <c:pt idx="59295">
                  <c:v>9.7803852594870199E-4</c:v>
                </c:pt>
                <c:pt idx="59296">
                  <c:v>4.0047574917668697E-3</c:v>
                </c:pt>
                <c:pt idx="59297">
                  <c:v>9.6648365882759993E-6</c:v>
                </c:pt>
                <c:pt idx="59298">
                  <c:v>5.82913517124089E-4</c:v>
                </c:pt>
                <c:pt idx="59299">
                  <c:v>2.82313229326373E-3</c:v>
                </c:pt>
                <c:pt idx="59300">
                  <c:v>1.02581645443002E-3</c:v>
                </c:pt>
                <c:pt idx="59301">
                  <c:v>8.6866337667567295E-4</c:v>
                </c:pt>
                <c:pt idx="59302">
                  <c:v>3.7275931903747901E-4</c:v>
                </c:pt>
                <c:pt idx="59303">
                  <c:v>6.6041967442012697E-2</c:v>
                </c:pt>
                <c:pt idx="59304">
                  <c:v>2.0516845619098501E-4</c:v>
                </c:pt>
                <c:pt idx="59305">
                  <c:v>2.2776197852263E-3</c:v>
                </c:pt>
                <c:pt idx="59306">
                  <c:v>1.1578898580049899E-4</c:v>
                </c:pt>
                <c:pt idx="59307">
                  <c:v>2.96058625111849E-3</c:v>
                </c:pt>
                <c:pt idx="59308">
                  <c:v>2.43782787887883E-3</c:v>
                </c:pt>
                <c:pt idx="59309">
                  <c:v>0.14434806293282099</c:v>
                </c:pt>
                <c:pt idx="59310">
                  <c:v>1.79242872407092E-3</c:v>
                </c:pt>
                <c:pt idx="59311">
                  <c:v>1.00539098205721E-3</c:v>
                </c:pt>
                <c:pt idx="59312">
                  <c:v>1.05805068679483E-3</c:v>
                </c:pt>
                <c:pt idx="59313">
                  <c:v>7.4094352371942796E-3</c:v>
                </c:pt>
                <c:pt idx="59314">
                  <c:v>0.657667319226243</c:v>
                </c:pt>
                <c:pt idx="59315">
                  <c:v>2.4747076534737799E-3</c:v>
                </c:pt>
                <c:pt idx="59316">
                  <c:v>1.62500031719636E-4</c:v>
                </c:pt>
                <c:pt idx="59317">
                  <c:v>5.3485139540419401E-4</c:v>
                </c:pt>
                <c:pt idx="59318">
                  <c:v>1.34814660315357E-3</c:v>
                </c:pt>
                <c:pt idx="59319">
                  <c:v>6.0372350577587702E-3</c:v>
                </c:pt>
                <c:pt idx="59320">
                  <c:v>5.7984428459993199E-4</c:v>
                </c:pt>
                <c:pt idx="59321">
                  <c:v>4.2486629052255998E-4</c:v>
                </c:pt>
                <c:pt idx="59322">
                  <c:v>1.4698059757947499E-3</c:v>
                </c:pt>
                <c:pt idx="59323">
                  <c:v>4.3779659963253198E-5</c:v>
                </c:pt>
                <c:pt idx="59324">
                  <c:v>3.7690234547607198E-3</c:v>
                </c:pt>
                <c:pt idx="59325">
                  <c:v>1.16309676415251E-4</c:v>
                </c:pt>
                <c:pt idx="59326">
                  <c:v>2.8647034092067899E-4</c:v>
                </c:pt>
                <c:pt idx="59327">
                  <c:v>3.7685144209867699E-4</c:v>
                </c:pt>
                <c:pt idx="59328">
                  <c:v>2.7822046191274801E-3</c:v>
                </c:pt>
                <c:pt idx="59329">
                  <c:v>3.1963987954668302E-4</c:v>
                </c:pt>
                <c:pt idx="59330">
                  <c:v>7.0819793162085797E-4</c:v>
                </c:pt>
                <c:pt idx="59331">
                  <c:v>2.8330789418979899E-3</c:v>
                </c:pt>
                <c:pt idx="59332">
                  <c:v>4.3543172254364899E-5</c:v>
                </c:pt>
                <c:pt idx="59333">
                  <c:v>7.9960085386338302E-4</c:v>
                </c:pt>
                <c:pt idx="59334">
                  <c:v>1.16194353055526E-3</c:v>
                </c:pt>
                <c:pt idx="59335">
                  <c:v>3.0020855292800599E-2</c:v>
                </c:pt>
                <c:pt idx="59336">
                  <c:v>3.3676027971536499E-3</c:v>
                </c:pt>
                <c:pt idx="59337">
                  <c:v>3.6916448558951299E-3</c:v>
                </c:pt>
                <c:pt idx="59338">
                  <c:v>1.38351687705108E-3</c:v>
                </c:pt>
                <c:pt idx="59339">
                  <c:v>3.2184974312509702E-5</c:v>
                </c:pt>
                <c:pt idx="59340">
                  <c:v>3.3202630107921302E-3</c:v>
                </c:pt>
                <c:pt idx="59341">
                  <c:v>1.9459771498891499E-3</c:v>
                </c:pt>
                <c:pt idx="59342">
                  <c:v>3.09481754722851E-3</c:v>
                </c:pt>
                <c:pt idx="59343">
                  <c:v>3.8764070074771401E-3</c:v>
                </c:pt>
                <c:pt idx="59344">
                  <c:v>8.7816968168889595E-3</c:v>
                </c:pt>
                <c:pt idx="59345">
                  <c:v>1.9596268990082101E-4</c:v>
                </c:pt>
                <c:pt idx="59346">
                  <c:v>3.2664377746201702E-4</c:v>
                </c:pt>
                <c:pt idx="59347">
                  <c:v>3.7879337285447499E-4</c:v>
                </c:pt>
                <c:pt idx="59348">
                  <c:v>7.0523287254979801E-5</c:v>
                </c:pt>
                <c:pt idx="59349">
                  <c:v>4.04895495274698E-4</c:v>
                </c:pt>
                <c:pt idx="59350">
                  <c:v>2.0692361713684302E-3</c:v>
                </c:pt>
                <c:pt idx="59351">
                  <c:v>8.2336273080167699E-4</c:v>
                </c:pt>
                <c:pt idx="59352">
                  <c:v>1.1873675303564501E-3</c:v>
                </c:pt>
                <c:pt idx="59353">
                  <c:v>1.21055838636808E-2</c:v>
                </c:pt>
                <c:pt idx="59354">
                  <c:v>4.49035303600039E-5</c:v>
                </c:pt>
                <c:pt idx="59355">
                  <c:v>1.056177938664E-3</c:v>
                </c:pt>
                <c:pt idx="59356">
                  <c:v>1.23337052171666E-3</c:v>
                </c:pt>
                <c:pt idx="59357">
                  <c:v>2.3560313840522501E-5</c:v>
                </c:pt>
                <c:pt idx="59358">
                  <c:v>1.8918867201355399E-3</c:v>
                </c:pt>
                <c:pt idx="59359">
                  <c:v>3.2969879514164601E-4</c:v>
                </c:pt>
                <c:pt idx="59360">
                  <c:v>5.7398772722271204E-4</c:v>
                </c:pt>
                <c:pt idx="59361">
                  <c:v>1.0654428670880899E-3</c:v>
                </c:pt>
                <c:pt idx="59362">
                  <c:v>7.5864626319797096E-5</c:v>
                </c:pt>
                <c:pt idx="59363">
                  <c:v>1.17555994964961E-2</c:v>
                </c:pt>
                <c:pt idx="59364">
                  <c:v>6.4616779425442499E-7</c:v>
                </c:pt>
                <c:pt idx="59365">
                  <c:v>1.1326157700392999E-3</c:v>
                </c:pt>
                <c:pt idx="59366">
                  <c:v>1.04244558651326E-3</c:v>
                </c:pt>
                <c:pt idx="59367">
                  <c:v>1.8769594983001801E-5</c:v>
                </c:pt>
                <c:pt idx="59368">
                  <c:v>2.6659834249989499E-3</c:v>
                </c:pt>
                <c:pt idx="59369">
                  <c:v>7.42686036326257E-4</c:v>
                </c:pt>
                <c:pt idx="59370">
                  <c:v>9.91294964258664E-4</c:v>
                </c:pt>
                <c:pt idx="59371">
                  <c:v>2.6963513970099498E-5</c:v>
                </c:pt>
                <c:pt idx="59372">
                  <c:v>6.3154031247873998E-3</c:v>
                </c:pt>
                <c:pt idx="59373">
                  <c:v>3.8707462513351201E-7</c:v>
                </c:pt>
                <c:pt idx="59374">
                  <c:v>1.50929325811927E-3</c:v>
                </c:pt>
                <c:pt idx="59375">
                  <c:v>5.3134609370048501E-4</c:v>
                </c:pt>
                <c:pt idx="59376">
                  <c:v>2.63843723946227E-5</c:v>
                </c:pt>
                <c:pt idx="59377">
                  <c:v>1.5054529310321999E-3</c:v>
                </c:pt>
                <c:pt idx="59378">
                  <c:v>9.3384590817941805E-4</c:v>
                </c:pt>
                <c:pt idx="59379">
                  <c:v>4.4164137415818203E-4</c:v>
                </c:pt>
                <c:pt idx="59380">
                  <c:v>6.3802376641455402E-3</c:v>
                </c:pt>
                <c:pt idx="59381">
                  <c:v>3.0411867286277E-5</c:v>
                </c:pt>
                <c:pt idx="59382">
                  <c:v>3.9457721008697E-6</c:v>
                </c:pt>
                <c:pt idx="59383">
                  <c:v>1.3821513273508199E-3</c:v>
                </c:pt>
                <c:pt idx="59384">
                  <c:v>9.0471229255971002E-3</c:v>
                </c:pt>
                <c:pt idx="59385">
                  <c:v>1.06851163110187E-4</c:v>
                </c:pt>
                <c:pt idx="59386">
                  <c:v>1.29407372428743E-6</c:v>
                </c:pt>
                <c:pt idx="59387">
                  <c:v>2.1903696539972399E-7</c:v>
                </c:pt>
                <c:pt idx="59388">
                  <c:v>8.7376305640594605E-4</c:v>
                </c:pt>
                <c:pt idx="59389">
                  <c:v>5.5800116021828604E-4</c:v>
                </c:pt>
                <c:pt idx="59390">
                  <c:v>4.72071085694316E-5</c:v>
                </c:pt>
                <c:pt idx="59391">
                  <c:v>7.1437403363177099E-7</c:v>
                </c:pt>
                <c:pt idx="59392">
                  <c:v>1.5238759681629501E-4</c:v>
                </c:pt>
                <c:pt idx="59393">
                  <c:v>1.46614742912138E-2</c:v>
                </c:pt>
                <c:pt idx="59394">
                  <c:v>7.17670327455209E-4</c:v>
                </c:pt>
                <c:pt idx="59395">
                  <c:v>2.78782740220117E-2</c:v>
                </c:pt>
                <c:pt idx="59396">
                  <c:v>2.5809238121225601E-4</c:v>
                </c:pt>
                <c:pt idx="59397">
                  <c:v>1.01656778920484E-4</c:v>
                </c:pt>
                <c:pt idx="59398">
                  <c:v>6.14935799141844E-4</c:v>
                </c:pt>
                <c:pt idx="59399">
                  <c:v>8.3969399208651402E-3</c:v>
                </c:pt>
                <c:pt idx="59400">
                  <c:v>2.45374651352608E-2</c:v>
                </c:pt>
                <c:pt idx="59401">
                  <c:v>3.3643732581412598E-6</c:v>
                </c:pt>
                <c:pt idx="59402">
                  <c:v>2.5363677666356201E-2</c:v>
                </c:pt>
                <c:pt idx="59403">
                  <c:v>4.6128947632560697E-3</c:v>
                </c:pt>
                <c:pt idx="59404">
                  <c:v>7.24332452881234E-6</c:v>
                </c:pt>
                <c:pt idx="59405">
                  <c:v>1.9703800045467299E-4</c:v>
                </c:pt>
                <c:pt idx="59406">
                  <c:v>7.3411761570422302E-4</c:v>
                </c:pt>
                <c:pt idx="59407">
                  <c:v>6.3073022866214697E-5</c:v>
                </c:pt>
                <c:pt idx="59408">
                  <c:v>9.6725239200929497E-4</c:v>
                </c:pt>
                <c:pt idx="59409">
                  <c:v>1.9670141214007901E-4</c:v>
                </c:pt>
                <c:pt idx="59410">
                  <c:v>2.9730749590585102E-4</c:v>
                </c:pt>
                <c:pt idx="59411">
                  <c:v>8.6815187514940602E-4</c:v>
                </c:pt>
                <c:pt idx="59412">
                  <c:v>1.5824615328075399E-4</c:v>
                </c:pt>
                <c:pt idx="59413">
                  <c:v>1.3336521415357501E-5</c:v>
                </c:pt>
                <c:pt idx="59414">
                  <c:v>6.5432183903635799E-7</c:v>
                </c:pt>
                <c:pt idx="59415">
                  <c:v>1.23342312136456E-4</c:v>
                </c:pt>
                <c:pt idx="59416">
                  <c:v>8.4343511321443795E-4</c:v>
                </c:pt>
                <c:pt idx="59417">
                  <c:v>3.1916128027444302E-4</c:v>
                </c:pt>
                <c:pt idx="59418">
                  <c:v>0.54766531048640499</c:v>
                </c:pt>
                <c:pt idx="59419">
                  <c:v>1.28831706015292E-6</c:v>
                </c:pt>
                <c:pt idx="59420">
                  <c:v>8.3264272179214796E-2</c:v>
                </c:pt>
                <c:pt idx="59421">
                  <c:v>0.56305562091121097</c:v>
                </c:pt>
                <c:pt idx="59422">
                  <c:v>6.4370802600930495E-5</c:v>
                </c:pt>
                <c:pt idx="59423">
                  <c:v>4.4881700163500703E-2</c:v>
                </c:pt>
                <c:pt idx="59424">
                  <c:v>1.0965281347197E-4</c:v>
                </c:pt>
                <c:pt idx="59425">
                  <c:v>2.0436350269936301E-4</c:v>
                </c:pt>
                <c:pt idx="59426">
                  <c:v>3.5256670876279701E-3</c:v>
                </c:pt>
                <c:pt idx="59427">
                  <c:v>1.1569633029398701E-6</c:v>
                </c:pt>
                <c:pt idx="59428">
                  <c:v>8.0940514533182406E-6</c:v>
                </c:pt>
                <c:pt idx="59429">
                  <c:v>1.82060908684165E-2</c:v>
                </c:pt>
                <c:pt idx="59430">
                  <c:v>3.23448918667798E-3</c:v>
                </c:pt>
                <c:pt idx="59431">
                  <c:v>4.2213221797568999E-4</c:v>
                </c:pt>
                <c:pt idx="59432">
                  <c:v>1.7616143560177501E-5</c:v>
                </c:pt>
                <c:pt idx="59433">
                  <c:v>0.35490313719535999</c:v>
                </c:pt>
                <c:pt idx="59434">
                  <c:v>8.2255846138821204E-5</c:v>
                </c:pt>
                <c:pt idx="59435">
                  <c:v>3.7466053166478302E-4</c:v>
                </c:pt>
                <c:pt idx="59436">
                  <c:v>1.7672899780137E-3</c:v>
                </c:pt>
                <c:pt idx="59437">
                  <c:v>1.53663023776638E-4</c:v>
                </c:pt>
                <c:pt idx="59438">
                  <c:v>8.5259869459548797E-3</c:v>
                </c:pt>
                <c:pt idx="59439">
                  <c:v>0.149694336794163</c:v>
                </c:pt>
                <c:pt idx="59440">
                  <c:v>3.1755759511609399E-4</c:v>
                </c:pt>
                <c:pt idx="59441">
                  <c:v>1.5995058826281101E-4</c:v>
                </c:pt>
                <c:pt idx="59442">
                  <c:v>3.2403267029793898E-4</c:v>
                </c:pt>
                <c:pt idx="59443">
                  <c:v>1.00839112141356E-4</c:v>
                </c:pt>
                <c:pt idx="59444">
                  <c:v>2.3346685787716399E-4</c:v>
                </c:pt>
                <c:pt idx="59445">
                  <c:v>3.0763584180386902E-4</c:v>
                </c:pt>
                <c:pt idx="59446">
                  <c:v>4.7438528056799899E-2</c:v>
                </c:pt>
                <c:pt idx="59447">
                  <c:v>5.90866451653099E-3</c:v>
                </c:pt>
                <c:pt idx="59448">
                  <c:v>1.5686880713050599E-4</c:v>
                </c:pt>
                <c:pt idx="59449">
                  <c:v>1.3710851877751401E-5</c:v>
                </c:pt>
                <c:pt idx="59450">
                  <c:v>3.8037807129645E-3</c:v>
                </c:pt>
                <c:pt idx="59451">
                  <c:v>1.4163636179982699E-4</c:v>
                </c:pt>
                <c:pt idx="59452">
                  <c:v>2.56095788783517E-3</c:v>
                </c:pt>
                <c:pt idx="59453">
                  <c:v>3.6968057561765299E-4</c:v>
                </c:pt>
                <c:pt idx="59454">
                  <c:v>4.3292245119957799E-7</c:v>
                </c:pt>
                <c:pt idx="59455">
                  <c:v>4.7188233993385401E-5</c:v>
                </c:pt>
                <c:pt idx="59456">
                  <c:v>9.5350040883260197E-5</c:v>
                </c:pt>
                <c:pt idx="59457">
                  <c:v>0.11980563436613299</c:v>
                </c:pt>
                <c:pt idx="59458">
                  <c:v>4.1943296073372201E-5</c:v>
                </c:pt>
                <c:pt idx="59459">
                  <c:v>8.0341959527157596E-3</c:v>
                </c:pt>
                <c:pt idx="59460">
                  <c:v>2.81994105298209E-6</c:v>
                </c:pt>
                <c:pt idx="59461">
                  <c:v>9.1162361265425401E-4</c:v>
                </c:pt>
                <c:pt idx="59462">
                  <c:v>7.8118387441992001E-4</c:v>
                </c:pt>
                <c:pt idx="59463">
                  <c:v>1.08291886367824E-3</c:v>
                </c:pt>
                <c:pt idx="59464">
                  <c:v>9.3612931966925505E-5</c:v>
                </c:pt>
                <c:pt idx="59465">
                  <c:v>5.2213911021029198E-4</c:v>
                </c:pt>
                <c:pt idx="59466">
                  <c:v>4.0339713678372502E-3</c:v>
                </c:pt>
                <c:pt idx="59467">
                  <c:v>8.2736184276577501E-4</c:v>
                </c:pt>
                <c:pt idx="59468">
                  <c:v>2.6968150750124799E-2</c:v>
                </c:pt>
                <c:pt idx="59469">
                  <c:v>8.7854647871027803E-4</c:v>
                </c:pt>
                <c:pt idx="59470">
                  <c:v>5.7920446650486397E-4</c:v>
                </c:pt>
                <c:pt idx="59471">
                  <c:v>8.4041493839876196E-4</c:v>
                </c:pt>
                <c:pt idx="59472">
                  <c:v>6.9050646779514899E-3</c:v>
                </c:pt>
                <c:pt idx="59473">
                  <c:v>2.5495274370212202E-3</c:v>
                </c:pt>
                <c:pt idx="59474">
                  <c:v>4.5102486202251301E-4</c:v>
                </c:pt>
                <c:pt idx="59475">
                  <c:v>2.1027235870647301E-3</c:v>
                </c:pt>
                <c:pt idx="59476">
                  <c:v>1.5384310462179E-5</c:v>
                </c:pt>
                <c:pt idx="59477">
                  <c:v>3.3713426843211499E-3</c:v>
                </c:pt>
                <c:pt idx="59478">
                  <c:v>3.3762509837318598E-7</c:v>
                </c:pt>
                <c:pt idx="59479">
                  <c:v>6.6411271177484804E-3</c:v>
                </c:pt>
                <c:pt idx="59480">
                  <c:v>1.0738878309898101E-3</c:v>
                </c:pt>
                <c:pt idx="59481">
                  <c:v>2.4253140193607E-4</c:v>
                </c:pt>
                <c:pt idx="59482">
                  <c:v>1.1465945215472001E-3</c:v>
                </c:pt>
                <c:pt idx="59483">
                  <c:v>6.5981206165091405E-5</c:v>
                </c:pt>
                <c:pt idx="59484">
                  <c:v>1.64083715789126E-4</c:v>
                </c:pt>
                <c:pt idx="59485">
                  <c:v>1.9458959681860101E-2</c:v>
                </c:pt>
                <c:pt idx="59486">
                  <c:v>6.2576904442508197E-4</c:v>
                </c:pt>
                <c:pt idx="59487">
                  <c:v>4.1013729937980897E-3</c:v>
                </c:pt>
                <c:pt idx="59488">
                  <c:v>1.2371340753933001E-6</c:v>
                </c:pt>
                <c:pt idx="59489">
                  <c:v>3.5913754046424501E-4</c:v>
                </c:pt>
                <c:pt idx="59490">
                  <c:v>4.9593732051316803E-3</c:v>
                </c:pt>
                <c:pt idx="59491">
                  <c:v>1.5932856873413799E-4</c:v>
                </c:pt>
                <c:pt idx="59492">
                  <c:v>1.2362241523103501E-3</c:v>
                </c:pt>
                <c:pt idx="59493">
                  <c:v>2.0212220267654699E-4</c:v>
                </c:pt>
                <c:pt idx="59494">
                  <c:v>6.0401098358775702E-4</c:v>
                </c:pt>
                <c:pt idx="59495">
                  <c:v>1.2925466464736701E-2</c:v>
                </c:pt>
                <c:pt idx="59496">
                  <c:v>3.5596792820418799E-4</c:v>
                </c:pt>
                <c:pt idx="59497">
                  <c:v>6.2646323659376604E-3</c:v>
                </c:pt>
                <c:pt idx="59498">
                  <c:v>1.9178166729210001E-6</c:v>
                </c:pt>
                <c:pt idx="59499">
                  <c:v>2.1848419767464601E-4</c:v>
                </c:pt>
                <c:pt idx="59500">
                  <c:v>1.8830856090936499E-3</c:v>
                </c:pt>
                <c:pt idx="59501">
                  <c:v>3.09482579800541E-4</c:v>
                </c:pt>
                <c:pt idx="59502">
                  <c:v>1.2384074854705899E-3</c:v>
                </c:pt>
                <c:pt idx="59503">
                  <c:v>2.2225442552991701E-4</c:v>
                </c:pt>
                <c:pt idx="59504">
                  <c:v>1.4137448478087101E-4</c:v>
                </c:pt>
                <c:pt idx="59505">
                  <c:v>3.3720518312311799E-2</c:v>
                </c:pt>
                <c:pt idx="59506">
                  <c:v>3.1966308429925798E-4</c:v>
                </c:pt>
                <c:pt idx="59507">
                  <c:v>4.0252528837307396E-3</c:v>
                </c:pt>
                <c:pt idx="59508">
                  <c:v>3.4398053636803302E-4</c:v>
                </c:pt>
                <c:pt idx="59509">
                  <c:v>4.7098042739812998E-4</c:v>
                </c:pt>
                <c:pt idx="59510">
                  <c:v>1.12970826423049E-2</c:v>
                </c:pt>
                <c:pt idx="59511">
                  <c:v>7.8065915382814601E-3</c:v>
                </c:pt>
                <c:pt idx="59512">
                  <c:v>2.10429772295203E-3</c:v>
                </c:pt>
                <c:pt idx="59513">
                  <c:v>6.7082516520285205E-4</c:v>
                </c:pt>
                <c:pt idx="59514">
                  <c:v>1.7397311567407601E-4</c:v>
                </c:pt>
                <c:pt idx="59515">
                  <c:v>2.11190075457032E-4</c:v>
                </c:pt>
                <c:pt idx="59516">
                  <c:v>2.54777449124213E-4</c:v>
                </c:pt>
                <c:pt idx="59517">
                  <c:v>4.52062141704594E-7</c:v>
                </c:pt>
                <c:pt idx="59518">
                  <c:v>1.62064534484352E-4</c:v>
                </c:pt>
                <c:pt idx="59519">
                  <c:v>6.1097282033190301E-7</c:v>
                </c:pt>
                <c:pt idx="59520">
                  <c:v>2.2706155170187901E-4</c:v>
                </c:pt>
                <c:pt idx="59521">
                  <c:v>7.7552527780038698E-7</c:v>
                </c:pt>
                <c:pt idx="59522">
                  <c:v>1.3811455660426501E-4</c:v>
                </c:pt>
                <c:pt idx="59523">
                  <c:v>2.3743474289109499E-7</c:v>
                </c:pt>
                <c:pt idx="59524">
                  <c:v>9.0775055071904499E-5</c:v>
                </c:pt>
                <c:pt idx="59525">
                  <c:v>2.1143914301346698E-3</c:v>
                </c:pt>
                <c:pt idx="59526">
                  <c:v>2.21869134004148E-4</c:v>
                </c:pt>
                <c:pt idx="59527">
                  <c:v>4.2851276109392598E-7</c:v>
                </c:pt>
                <c:pt idx="59528">
                  <c:v>6.6225049398308099E-3</c:v>
                </c:pt>
                <c:pt idx="59529">
                  <c:v>9.5612088963164805E-4</c:v>
                </c:pt>
                <c:pt idx="59530">
                  <c:v>5.9229320770760799E-7</c:v>
                </c:pt>
                <c:pt idx="59531">
                  <c:v>2.0110735241790501E-4</c:v>
                </c:pt>
                <c:pt idx="59532">
                  <c:v>1.35604600511298E-3</c:v>
                </c:pt>
                <c:pt idx="59533">
                  <c:v>1.3959541510736499E-4</c:v>
                </c:pt>
                <c:pt idx="59534">
                  <c:v>1.06777071210734E-4</c:v>
                </c:pt>
                <c:pt idx="59535">
                  <c:v>2.8358515231892002E-3</c:v>
                </c:pt>
                <c:pt idx="59536">
                  <c:v>1.4786774624356101E-2</c:v>
                </c:pt>
                <c:pt idx="59537">
                  <c:v>5.1141953174628702E-4</c:v>
                </c:pt>
                <c:pt idx="59538">
                  <c:v>4.4990575596561598E-3</c:v>
                </c:pt>
                <c:pt idx="59539">
                  <c:v>4.8339159788758504E-3</c:v>
                </c:pt>
                <c:pt idx="59540">
                  <c:v>3.9955892452274601E-4</c:v>
                </c:pt>
                <c:pt idx="59541">
                  <c:v>3.0704601070804501E-3</c:v>
                </c:pt>
                <c:pt idx="59542">
                  <c:v>8.8310110770997308E-3</c:v>
                </c:pt>
                <c:pt idx="59543">
                  <c:v>3.3672743530305802E-4</c:v>
                </c:pt>
                <c:pt idx="59544">
                  <c:v>4.9077985099348501E-3</c:v>
                </c:pt>
                <c:pt idx="59545">
                  <c:v>9.2993933878217305E-7</c:v>
                </c:pt>
                <c:pt idx="59546">
                  <c:v>1.9199923315849E-2</c:v>
                </c:pt>
                <c:pt idx="59547">
                  <c:v>4.03058822166724E-3</c:v>
                </c:pt>
                <c:pt idx="59548">
                  <c:v>3.4000925607868999E-4</c:v>
                </c:pt>
                <c:pt idx="59549">
                  <c:v>8.1192722304640496E-4</c:v>
                </c:pt>
                <c:pt idx="59550">
                  <c:v>3.3912493586155E-3</c:v>
                </c:pt>
                <c:pt idx="59551">
                  <c:v>1.2756782050770801E-4</c:v>
                </c:pt>
                <c:pt idx="59552">
                  <c:v>1.12273557836265E-4</c:v>
                </c:pt>
                <c:pt idx="59553">
                  <c:v>1.67210437497142E-3</c:v>
                </c:pt>
                <c:pt idx="59554">
                  <c:v>1.42565170945027E-3</c:v>
                </c:pt>
                <c:pt idx="59555">
                  <c:v>9.5348008972629601E-5</c:v>
                </c:pt>
                <c:pt idx="59556">
                  <c:v>2.42299771713752E-4</c:v>
                </c:pt>
                <c:pt idx="59557">
                  <c:v>1.9965332688680702E-2</c:v>
                </c:pt>
                <c:pt idx="59558">
                  <c:v>3.1556710315112598E-3</c:v>
                </c:pt>
                <c:pt idx="59559">
                  <c:v>5.4700168160955802E-7</c:v>
                </c:pt>
                <c:pt idx="59560">
                  <c:v>3.1841429908062301E-3</c:v>
                </c:pt>
                <c:pt idx="59561">
                  <c:v>4.3782597919710198E-3</c:v>
                </c:pt>
                <c:pt idx="59562">
                  <c:v>3.4550994031070498E-4</c:v>
                </c:pt>
                <c:pt idx="59563">
                  <c:v>5.0459752506488098E-2</c:v>
                </c:pt>
                <c:pt idx="59564">
                  <c:v>2.5158631722769001E-4</c:v>
                </c:pt>
                <c:pt idx="59565">
                  <c:v>6.9733677469329498E-3</c:v>
                </c:pt>
                <c:pt idx="59566">
                  <c:v>4.2223880278680298E-4</c:v>
                </c:pt>
                <c:pt idx="59567">
                  <c:v>4.9360851294155802E-4</c:v>
                </c:pt>
                <c:pt idx="59568">
                  <c:v>4.3766290492784202E-2</c:v>
                </c:pt>
                <c:pt idx="59569">
                  <c:v>8.3957916901220399E-4</c:v>
                </c:pt>
                <c:pt idx="59570">
                  <c:v>1.5350014642687401E-4</c:v>
                </c:pt>
                <c:pt idx="59571">
                  <c:v>5.92177974986047E-7</c:v>
                </c:pt>
                <c:pt idx="59572">
                  <c:v>6.5000838681553006E-5</c:v>
                </c:pt>
                <c:pt idx="59573">
                  <c:v>1.7108788488545999E-4</c:v>
                </c:pt>
                <c:pt idx="59574">
                  <c:v>2.54123738019752E-2</c:v>
                </c:pt>
                <c:pt idx="59575">
                  <c:v>5.0732988570675603E-4</c:v>
                </c:pt>
                <c:pt idx="59576">
                  <c:v>1.3289281939517599E-2</c:v>
                </c:pt>
                <c:pt idx="59577">
                  <c:v>1.8685258230120399E-4</c:v>
                </c:pt>
                <c:pt idx="59578">
                  <c:v>2.3221913182310699E-4</c:v>
                </c:pt>
                <c:pt idx="59579">
                  <c:v>9.4852326978781595E-4</c:v>
                </c:pt>
                <c:pt idx="59580">
                  <c:v>5.3563739767329105E-4</c:v>
                </c:pt>
                <c:pt idx="59581">
                  <c:v>1.0222370749398101E-2</c:v>
                </c:pt>
                <c:pt idx="59582">
                  <c:v>8.9726128255858504E-5</c:v>
                </c:pt>
                <c:pt idx="59583">
                  <c:v>1.6612300397140901E-4</c:v>
                </c:pt>
                <c:pt idx="59584">
                  <c:v>2.33598970486083E-3</c:v>
                </c:pt>
                <c:pt idx="59585">
                  <c:v>1.33186431836209E-2</c:v>
                </c:pt>
                <c:pt idx="59586">
                  <c:v>1.82874068816874E-7</c:v>
                </c:pt>
                <c:pt idx="59587">
                  <c:v>3.9230271933444298E-3</c:v>
                </c:pt>
                <c:pt idx="59588">
                  <c:v>1.1926432156387E-3</c:v>
                </c:pt>
                <c:pt idx="59589">
                  <c:v>1.02030698221866E-4</c:v>
                </c:pt>
                <c:pt idx="59590">
                  <c:v>0.13329579761529201</c:v>
                </c:pt>
                <c:pt idx="59591">
                  <c:v>1.0185737879426101E-3</c:v>
                </c:pt>
                <c:pt idx="59592">
                  <c:v>1.07122967100105E-3</c:v>
                </c:pt>
                <c:pt idx="59593">
                  <c:v>6.9767628943179696E-3</c:v>
                </c:pt>
                <c:pt idx="59594">
                  <c:v>4.4648765319811698E-5</c:v>
                </c:pt>
                <c:pt idx="59595">
                  <c:v>8.1070198015759098E-3</c:v>
                </c:pt>
                <c:pt idx="59596">
                  <c:v>1.1926087789510999E-6</c:v>
                </c:pt>
                <c:pt idx="59597">
                  <c:v>2.3296555991518799E-4</c:v>
                </c:pt>
                <c:pt idx="59598">
                  <c:v>2.4323076804912899E-3</c:v>
                </c:pt>
                <c:pt idx="59599">
                  <c:v>9.3872365788395297E-4</c:v>
                </c:pt>
                <c:pt idx="59600">
                  <c:v>5.4162626746413296E-3</c:v>
                </c:pt>
                <c:pt idx="59601">
                  <c:v>4.50228883168199E-5</c:v>
                </c:pt>
                <c:pt idx="59602">
                  <c:v>2.6113148028355001E-5</c:v>
                </c:pt>
                <c:pt idx="59603">
                  <c:v>1.9696168542678302E-2</c:v>
                </c:pt>
                <c:pt idx="59604">
                  <c:v>4.7819855662390202E-4</c:v>
                </c:pt>
                <c:pt idx="59605">
                  <c:v>7.2127296774252602E-3</c:v>
                </c:pt>
                <c:pt idx="59606">
                  <c:v>2.55118504933668E-6</c:v>
                </c:pt>
                <c:pt idx="59607">
                  <c:v>2.4894584508474798E-4</c:v>
                </c:pt>
                <c:pt idx="59608">
                  <c:v>4.3195611592698898E-4</c:v>
                </c:pt>
                <c:pt idx="59609">
                  <c:v>1.1373964744997699E-3</c:v>
                </c:pt>
                <c:pt idx="59610">
                  <c:v>2.1190245946883701E-4</c:v>
                </c:pt>
                <c:pt idx="59611">
                  <c:v>2.0923125794547102E-3</c:v>
                </c:pt>
                <c:pt idx="59612">
                  <c:v>6.2967615383300096E-3</c:v>
                </c:pt>
                <c:pt idx="59613">
                  <c:v>8.53787335305611E-3</c:v>
                </c:pt>
                <c:pt idx="59614">
                  <c:v>4.1715995246580803E-5</c:v>
                </c:pt>
                <c:pt idx="59615">
                  <c:v>5.0159712813010099E-2</c:v>
                </c:pt>
                <c:pt idx="59616">
                  <c:v>3.6614378813356899E-7</c:v>
                </c:pt>
                <c:pt idx="59617">
                  <c:v>5.3616542819505896E-4</c:v>
                </c:pt>
                <c:pt idx="59618">
                  <c:v>1.1369253644296601E-3</c:v>
                </c:pt>
                <c:pt idx="59619">
                  <c:v>2.22168748281367E-6</c:v>
                </c:pt>
                <c:pt idx="59620">
                  <c:v>7.2703854260331295E-5</c:v>
                </c:pt>
                <c:pt idx="59621">
                  <c:v>1.2109218846808401E-3</c:v>
                </c:pt>
                <c:pt idx="59622">
                  <c:v>3.0172709930346001E-2</c:v>
                </c:pt>
                <c:pt idx="59623">
                  <c:v>1.61385116308244E-3</c:v>
                </c:pt>
                <c:pt idx="59624">
                  <c:v>9.5735023914601998E-4</c:v>
                </c:pt>
                <c:pt idx="59625">
                  <c:v>7.5963611524615098E-7</c:v>
                </c:pt>
                <c:pt idx="59626">
                  <c:v>2.2757905400327499E-4</c:v>
                </c:pt>
                <c:pt idx="59627">
                  <c:v>2.6177177645900201E-2</c:v>
                </c:pt>
                <c:pt idx="59628">
                  <c:v>7.2203253859191399E-5</c:v>
                </c:pt>
                <c:pt idx="59629">
                  <c:v>1.70074044707432E-4</c:v>
                </c:pt>
                <c:pt idx="59630">
                  <c:v>5.4398943830887101E-4</c:v>
                </c:pt>
                <c:pt idx="59631">
                  <c:v>9.8638518614881099E-3</c:v>
                </c:pt>
                <c:pt idx="59632">
                  <c:v>2.0353465886667199E-3</c:v>
                </c:pt>
                <c:pt idx="59633">
                  <c:v>1.2722786260819499E-4</c:v>
                </c:pt>
                <c:pt idx="59634">
                  <c:v>3.03826805494671E-5</c:v>
                </c:pt>
                <c:pt idx="59635">
                  <c:v>1.44333886062398E-3</c:v>
                </c:pt>
                <c:pt idx="59636">
                  <c:v>3.2863299906157298E-3</c:v>
                </c:pt>
                <c:pt idx="59637">
                  <c:v>3.2820128430554099E-4</c:v>
                </c:pt>
                <c:pt idx="59638">
                  <c:v>1.7975041287068201E-3</c:v>
                </c:pt>
                <c:pt idx="59639">
                  <c:v>8.5248165799680607E-3</c:v>
                </c:pt>
                <c:pt idx="59640">
                  <c:v>6.1716260101797604E-4</c:v>
                </c:pt>
                <c:pt idx="59641">
                  <c:v>1.43482305682714E-3</c:v>
                </c:pt>
                <c:pt idx="59642">
                  <c:v>1.32646090733994E-3</c:v>
                </c:pt>
                <c:pt idx="59643">
                  <c:v>7.5164720904519796E-4</c:v>
                </c:pt>
                <c:pt idx="59644">
                  <c:v>2.97989391983211E-4</c:v>
                </c:pt>
                <c:pt idx="59645">
                  <c:v>7.9087248396910198E-7</c:v>
                </c:pt>
                <c:pt idx="59646">
                  <c:v>3.3719850078962198E-3</c:v>
                </c:pt>
                <c:pt idx="59647">
                  <c:v>1.0418410896570901E-3</c:v>
                </c:pt>
                <c:pt idx="59648">
                  <c:v>6.5745547957012903E-3</c:v>
                </c:pt>
                <c:pt idx="59649">
                  <c:v>1.57676630152872E-2</c:v>
                </c:pt>
                <c:pt idx="59650">
                  <c:v>2.35153659071491E-4</c:v>
                </c:pt>
                <c:pt idx="59651">
                  <c:v>7.8270181473054593E-3</c:v>
                </c:pt>
                <c:pt idx="59652">
                  <c:v>1.0328012373012701E-3</c:v>
                </c:pt>
                <c:pt idx="59653">
                  <c:v>0.99961161444910596</c:v>
                </c:pt>
                <c:pt idx="59654">
                  <c:v>1.3847855889598501E-4</c:v>
                </c:pt>
                <c:pt idx="59655">
                  <c:v>2.9214789394803298E-4</c:v>
                </c:pt>
                <c:pt idx="59656">
                  <c:v>8.2574637375300102E-4</c:v>
                </c:pt>
                <c:pt idx="59657">
                  <c:v>2.3685202372073299E-4</c:v>
                </c:pt>
                <c:pt idx="59658">
                  <c:v>1.33717588909375E-6</c:v>
                </c:pt>
                <c:pt idx="59659">
                  <c:v>1.51174952400688E-2</c:v>
                </c:pt>
                <c:pt idx="59660">
                  <c:v>1.0400774074083099E-3</c:v>
                </c:pt>
                <c:pt idx="59661">
                  <c:v>1.6810696512538099E-4</c:v>
                </c:pt>
                <c:pt idx="59662">
                  <c:v>4.87589462780835E-4</c:v>
                </c:pt>
                <c:pt idx="59663">
                  <c:v>6.5584047241085599E-3</c:v>
                </c:pt>
                <c:pt idx="59664">
                  <c:v>4.9577116285643196E-3</c:v>
                </c:pt>
                <c:pt idx="59665">
                  <c:v>3.9020441237359502E-4</c:v>
                </c:pt>
                <c:pt idx="59666">
                  <c:v>6.1088981067729496E-3</c:v>
                </c:pt>
                <c:pt idx="59667">
                  <c:v>2.6650142218775702E-4</c:v>
                </c:pt>
                <c:pt idx="59668">
                  <c:v>1.8395131238212E-4</c:v>
                </c:pt>
                <c:pt idx="59669">
                  <c:v>2.5959753893711199E-3</c:v>
                </c:pt>
                <c:pt idx="59670">
                  <c:v>1.4160962221074699E-3</c:v>
                </c:pt>
                <c:pt idx="59671">
                  <c:v>1.0893045275638901E-6</c:v>
                </c:pt>
                <c:pt idx="59672">
                  <c:v>3.32767529172449E-4</c:v>
                </c:pt>
                <c:pt idx="59673">
                  <c:v>2.9813424739744598E-4</c:v>
                </c:pt>
                <c:pt idx="59674">
                  <c:v>4.5463707156956801E-4</c:v>
                </c:pt>
                <c:pt idx="59675">
                  <c:v>1.2297668902878801E-3</c:v>
                </c:pt>
                <c:pt idx="59676">
                  <c:v>1.8872868236654799E-4</c:v>
                </c:pt>
                <c:pt idx="59677">
                  <c:v>5.9672984981242999E-5</c:v>
                </c:pt>
                <c:pt idx="59678">
                  <c:v>9.2287944905106393E-3</c:v>
                </c:pt>
                <c:pt idx="59679">
                  <c:v>4.8607093781601599E-4</c:v>
                </c:pt>
                <c:pt idx="59680">
                  <c:v>1.9087032275607499E-2</c:v>
                </c:pt>
                <c:pt idx="59681">
                  <c:v>4.1285286165111401E-2</c:v>
                </c:pt>
                <c:pt idx="59682">
                  <c:v>6.0369679064787999E-4</c:v>
                </c:pt>
                <c:pt idx="59683">
                  <c:v>7.3945571332083102E-3</c:v>
                </c:pt>
                <c:pt idx="59684">
                  <c:v>9.9175375779509507E-4</c:v>
                </c:pt>
                <c:pt idx="59685">
                  <c:v>1.7572913393584098E-2</c:v>
                </c:pt>
                <c:pt idx="59686">
                  <c:v>1.9760066605166899E-6</c:v>
                </c:pt>
                <c:pt idx="59687">
                  <c:v>3.7665918970351402E-4</c:v>
                </c:pt>
                <c:pt idx="59688">
                  <c:v>2.8536683009644301E-6</c:v>
                </c:pt>
                <c:pt idx="59689">
                  <c:v>2.6842618953374399E-3</c:v>
                </c:pt>
                <c:pt idx="59690">
                  <c:v>3.7845359813079799E-4</c:v>
                </c:pt>
                <c:pt idx="59691">
                  <c:v>9.7042436604497298E-4</c:v>
                </c:pt>
                <c:pt idx="59692">
                  <c:v>3.0095795622862702E-6</c:v>
                </c:pt>
                <c:pt idx="59693">
                  <c:v>7.1931128685806002E-4</c:v>
                </c:pt>
                <c:pt idx="59694">
                  <c:v>1.5963347124203901E-6</c:v>
                </c:pt>
                <c:pt idx="59695">
                  <c:v>9.3133615976072603E-5</c:v>
                </c:pt>
                <c:pt idx="59696">
                  <c:v>1.8660714352914901E-3</c:v>
                </c:pt>
                <c:pt idx="59697">
                  <c:v>4.6285635680715301E-7</c:v>
                </c:pt>
                <c:pt idx="59698">
                  <c:v>9.2196604552521801E-4</c:v>
                </c:pt>
                <c:pt idx="59699">
                  <c:v>1.03446663357738E-3</c:v>
                </c:pt>
                <c:pt idx="59700">
                  <c:v>1.32197462656504E-4</c:v>
                </c:pt>
                <c:pt idx="59701">
                  <c:v>6.4579809904686798E-4</c:v>
                </c:pt>
                <c:pt idx="59702">
                  <c:v>1.4997559907145799E-4</c:v>
                </c:pt>
                <c:pt idx="59703">
                  <c:v>2.08636112571214E-3</c:v>
                </c:pt>
                <c:pt idx="59704">
                  <c:v>3.6364075635889601E-3</c:v>
                </c:pt>
                <c:pt idx="59705">
                  <c:v>4.0995511098223698E-7</c:v>
                </c:pt>
                <c:pt idx="59706">
                  <c:v>3.4412647130129301E-4</c:v>
                </c:pt>
                <c:pt idx="59707">
                  <c:v>1.14888935797117E-3</c:v>
                </c:pt>
                <c:pt idx="59708">
                  <c:v>9.23058066829972E-6</c:v>
                </c:pt>
                <c:pt idx="59709">
                  <c:v>5.6453275894956901E-5</c:v>
                </c:pt>
                <c:pt idx="59710">
                  <c:v>2.4377529509412199E-4</c:v>
                </c:pt>
                <c:pt idx="59711">
                  <c:v>7.8469772187018602E-3</c:v>
                </c:pt>
                <c:pt idx="59712">
                  <c:v>1.27943947599908E-2</c:v>
                </c:pt>
                <c:pt idx="59713">
                  <c:v>3.6550442532803701E-7</c:v>
                </c:pt>
                <c:pt idx="59714">
                  <c:v>1.15815203916851E-5</c:v>
                </c:pt>
                <c:pt idx="59715">
                  <c:v>8.6907415967125198E-4</c:v>
                </c:pt>
                <c:pt idx="59716">
                  <c:v>1.70860125001791E-5</c:v>
                </c:pt>
                <c:pt idx="59717">
                  <c:v>3.5871315369938902E-4</c:v>
                </c:pt>
                <c:pt idx="59718">
                  <c:v>2.3908921091622998E-3</c:v>
                </c:pt>
                <c:pt idx="59719">
                  <c:v>0.16085983812982901</c:v>
                </c:pt>
                <c:pt idx="59720">
                  <c:v>0.94824310510951504</c:v>
                </c:pt>
                <c:pt idx="59721">
                  <c:v>1.7023585104439701E-4</c:v>
                </c:pt>
                <c:pt idx="59722">
                  <c:v>9.8316824020700807E-6</c:v>
                </c:pt>
                <c:pt idx="59723">
                  <c:v>4.5244347349376896E-3</c:v>
                </c:pt>
                <c:pt idx="59724">
                  <c:v>2.4732226387855901E-3</c:v>
                </c:pt>
                <c:pt idx="59725">
                  <c:v>5.5595394972366404E-3</c:v>
                </c:pt>
                <c:pt idx="59726">
                  <c:v>3.1753929239469402E-3</c:v>
                </c:pt>
                <c:pt idx="59727">
                  <c:v>1.0533257133075101E-4</c:v>
                </c:pt>
                <c:pt idx="59728">
                  <c:v>4.2658329295645597E-7</c:v>
                </c:pt>
                <c:pt idx="59729">
                  <c:v>6.4231828218211801E-3</c:v>
                </c:pt>
                <c:pt idx="59730">
                  <c:v>1.04460821687284E-2</c:v>
                </c:pt>
                <c:pt idx="59731">
                  <c:v>1.51269035012371E-4</c:v>
                </c:pt>
                <c:pt idx="59732">
                  <c:v>1.5739246610469799E-3</c:v>
                </c:pt>
                <c:pt idx="59733">
                  <c:v>6.2994457495740396E-4</c:v>
                </c:pt>
                <c:pt idx="59734">
                  <c:v>4.2116219054923597E-6</c:v>
                </c:pt>
                <c:pt idx="59735">
                  <c:v>3.1938970559978299E-3</c:v>
                </c:pt>
                <c:pt idx="59736">
                  <c:v>2.6284568839263402E-4</c:v>
                </c:pt>
                <c:pt idx="59737">
                  <c:v>1.09787257665603E-5</c:v>
                </c:pt>
                <c:pt idx="59738">
                  <c:v>8.3977885243194502E-7</c:v>
                </c:pt>
                <c:pt idx="59739">
                  <c:v>1.3348180078653501E-3</c:v>
                </c:pt>
                <c:pt idx="59740">
                  <c:v>1.6831726474080301E-3</c:v>
                </c:pt>
                <c:pt idx="59741">
                  <c:v>1.28502814643006E-4</c:v>
                </c:pt>
                <c:pt idx="59742">
                  <c:v>7.7246639471568497E-5</c:v>
                </c:pt>
                <c:pt idx="59743">
                  <c:v>7.8875354236716494E-6</c:v>
                </c:pt>
                <c:pt idx="59744">
                  <c:v>3.46767320328663E-4</c:v>
                </c:pt>
                <c:pt idx="59745">
                  <c:v>2.30967673373914E-4</c:v>
                </c:pt>
                <c:pt idx="59746">
                  <c:v>2.5745656478816799E-4</c:v>
                </c:pt>
                <c:pt idx="59747">
                  <c:v>0.27737612895617703</c:v>
                </c:pt>
                <c:pt idx="59748">
                  <c:v>1.8513041658102701E-4</c:v>
                </c:pt>
                <c:pt idx="59749">
                  <c:v>6.1602436089745597E-5</c:v>
                </c:pt>
                <c:pt idx="59750">
                  <c:v>2.7524796521786398E-7</c:v>
                </c:pt>
                <c:pt idx="59751">
                  <c:v>6.8336964813721507E-2</c:v>
                </c:pt>
                <c:pt idx="59752">
                  <c:v>1.85790520143382E-4</c:v>
                </c:pt>
                <c:pt idx="59753">
                  <c:v>3.1273252416390602E-6</c:v>
                </c:pt>
                <c:pt idx="59754">
                  <c:v>5.2702875697148205E-4</c:v>
                </c:pt>
                <c:pt idx="59755">
                  <c:v>4.8452555876278298E-3</c:v>
                </c:pt>
                <c:pt idx="59756">
                  <c:v>7.4572118748963398E-5</c:v>
                </c:pt>
                <c:pt idx="59757">
                  <c:v>1.2622503769503701E-2</c:v>
                </c:pt>
                <c:pt idx="59758">
                  <c:v>8.95076728797082E-4</c:v>
                </c:pt>
                <c:pt idx="59759">
                  <c:v>3.0386516272897998E-6</c:v>
                </c:pt>
                <c:pt idx="59760">
                  <c:v>2.2232367348960199E-3</c:v>
                </c:pt>
                <c:pt idx="59761">
                  <c:v>1.2644491817613701E-4</c:v>
                </c:pt>
                <c:pt idx="59762">
                  <c:v>8.7033082079863693E-3</c:v>
                </c:pt>
                <c:pt idx="59763">
                  <c:v>2.47956604770493E-2</c:v>
                </c:pt>
                <c:pt idx="59764">
                  <c:v>1.41074080225091E-3</c:v>
                </c:pt>
                <c:pt idx="59765">
                  <c:v>1.6822891391533201E-4</c:v>
                </c:pt>
                <c:pt idx="59766">
                  <c:v>2.2941817725052801E-5</c:v>
                </c:pt>
                <c:pt idx="59767">
                  <c:v>2.2926890737256901E-3</c:v>
                </c:pt>
                <c:pt idx="59768">
                  <c:v>1.5267948520162E-6</c:v>
                </c:pt>
                <c:pt idx="59769">
                  <c:v>9.4014472871623998E-4</c:v>
                </c:pt>
                <c:pt idx="59770">
                  <c:v>6.0622131460113496E-4</c:v>
                </c:pt>
                <c:pt idx="59771">
                  <c:v>1.12475728669029E-4</c:v>
                </c:pt>
                <c:pt idx="59772">
                  <c:v>5.4239244017289197E-5</c:v>
                </c:pt>
                <c:pt idx="59773">
                  <c:v>9.5963562678121907E-7</c:v>
                </c:pt>
                <c:pt idx="59774">
                  <c:v>3.1512405343930801E-4</c:v>
                </c:pt>
                <c:pt idx="59775">
                  <c:v>2.2855959184668199E-2</c:v>
                </c:pt>
                <c:pt idx="59776">
                  <c:v>2.4012363798121101E-4</c:v>
                </c:pt>
                <c:pt idx="59777">
                  <c:v>9.2321956691078803E-4</c:v>
                </c:pt>
                <c:pt idx="59778">
                  <c:v>2.9605652256411699E-3</c:v>
                </c:pt>
                <c:pt idx="59779">
                  <c:v>1.5649852307109799E-3</c:v>
                </c:pt>
                <c:pt idx="59780">
                  <c:v>4.0595070913153998E-6</c:v>
                </c:pt>
                <c:pt idx="59781">
                  <c:v>1.4320867962761101E-6</c:v>
                </c:pt>
                <c:pt idx="59782">
                  <c:v>6.0535224386144295E-4</c:v>
                </c:pt>
                <c:pt idx="59783">
                  <c:v>4.62262979346702E-4</c:v>
                </c:pt>
                <c:pt idx="59784">
                  <c:v>0.53091503595874201</c:v>
                </c:pt>
                <c:pt idx="59785">
                  <c:v>3.84468474850035E-4</c:v>
                </c:pt>
                <c:pt idx="59786">
                  <c:v>3.1311063965970103E-2</c:v>
                </c:pt>
                <c:pt idx="59787">
                  <c:v>3.2646219339593299E-6</c:v>
                </c:pt>
                <c:pt idx="59788">
                  <c:v>1.05902781371795E-2</c:v>
                </c:pt>
                <c:pt idx="59789">
                  <c:v>4.7125942295890197E-4</c:v>
                </c:pt>
                <c:pt idx="59790">
                  <c:v>5.2213958188331098E-4</c:v>
                </c:pt>
                <c:pt idx="59791">
                  <c:v>9.92175415559037E-5</c:v>
                </c:pt>
                <c:pt idx="59792">
                  <c:v>4.5077821219011502E-4</c:v>
                </c:pt>
                <c:pt idx="59793">
                  <c:v>2.9071246688775199E-3</c:v>
                </c:pt>
                <c:pt idx="59794">
                  <c:v>2.6070885572410498E-4</c:v>
                </c:pt>
                <c:pt idx="59795">
                  <c:v>1.24584476995657E-2</c:v>
                </c:pt>
                <c:pt idx="59796">
                  <c:v>1.77874733393016E-6</c:v>
                </c:pt>
                <c:pt idx="59797">
                  <c:v>1.31105824500285E-3</c:v>
                </c:pt>
                <c:pt idx="59798">
                  <c:v>1.45837206785464E-3</c:v>
                </c:pt>
                <c:pt idx="59799">
                  <c:v>2.5225407647873699E-5</c:v>
                </c:pt>
                <c:pt idx="59800">
                  <c:v>6.5400871779171504E-4</c:v>
                </c:pt>
                <c:pt idx="59801">
                  <c:v>1.39792346218712E-4</c:v>
                </c:pt>
                <c:pt idx="59802">
                  <c:v>1.1547588722988499E-4</c:v>
                </c:pt>
                <c:pt idx="59803">
                  <c:v>1.2817421734551601E-2</c:v>
                </c:pt>
                <c:pt idx="59804">
                  <c:v>6.9803817202947397E-5</c:v>
                </c:pt>
                <c:pt idx="59805">
                  <c:v>1.0770222595407501E-2</c:v>
                </c:pt>
                <c:pt idx="59806">
                  <c:v>7.7189415424699602E-7</c:v>
                </c:pt>
                <c:pt idx="59807">
                  <c:v>4.5749151859304001E-3</c:v>
                </c:pt>
                <c:pt idx="59808">
                  <c:v>4.1306192739963797E-3</c:v>
                </c:pt>
                <c:pt idx="59809">
                  <c:v>2.4421607944047E-4</c:v>
                </c:pt>
                <c:pt idx="59810">
                  <c:v>3.12487887058146E-3</c:v>
                </c:pt>
                <c:pt idx="59811">
                  <c:v>1.56505089781367E-4</c:v>
                </c:pt>
                <c:pt idx="59812">
                  <c:v>3.2350419056449199E-4</c:v>
                </c:pt>
                <c:pt idx="59813">
                  <c:v>2.96603772462961E-2</c:v>
                </c:pt>
                <c:pt idx="59814">
                  <c:v>7.1099052742187995E-5</c:v>
                </c:pt>
                <c:pt idx="59815">
                  <c:v>1.55562817149702E-3</c:v>
                </c:pt>
                <c:pt idx="59816">
                  <c:v>1.5517103653983899E-3</c:v>
                </c:pt>
                <c:pt idx="59817">
                  <c:v>5.4207172532952201E-4</c:v>
                </c:pt>
                <c:pt idx="59818">
                  <c:v>1.8058315100129799E-3</c:v>
                </c:pt>
                <c:pt idx="59819">
                  <c:v>2.2223616214047601E-3</c:v>
                </c:pt>
                <c:pt idx="59820">
                  <c:v>5.4625935324409701E-7</c:v>
                </c:pt>
                <c:pt idx="59821">
                  <c:v>8.3883198865139996E-5</c:v>
                </c:pt>
                <c:pt idx="59822">
                  <c:v>2.7713510820357402E-3</c:v>
                </c:pt>
                <c:pt idx="59823">
                  <c:v>6.5836802875137096E-4</c:v>
                </c:pt>
                <c:pt idx="59824">
                  <c:v>5.62005137242337E-3</c:v>
                </c:pt>
                <c:pt idx="59825">
                  <c:v>3.7717754397270402E-3</c:v>
                </c:pt>
                <c:pt idx="59826">
                  <c:v>6.6669020436599199E-5</c:v>
                </c:pt>
                <c:pt idx="59827">
                  <c:v>1.1311030182107799E-6</c:v>
                </c:pt>
                <c:pt idx="59828">
                  <c:v>2.5091839181623798E-3</c:v>
                </c:pt>
                <c:pt idx="59829">
                  <c:v>5.6534491636537503E-4</c:v>
                </c:pt>
                <c:pt idx="59830">
                  <c:v>2.2012119912745101E-4</c:v>
                </c:pt>
                <c:pt idx="59831">
                  <c:v>4.2959980906631299E-4</c:v>
                </c:pt>
                <c:pt idx="59832">
                  <c:v>1.5861191615499401E-6</c:v>
                </c:pt>
                <c:pt idx="59833">
                  <c:v>4.7313956849871098E-3</c:v>
                </c:pt>
                <c:pt idx="59834">
                  <c:v>4.2219078600776103E-2</c:v>
                </c:pt>
                <c:pt idx="59835">
                  <c:v>6.1958286092882295E-4</c:v>
                </c:pt>
                <c:pt idx="59836">
                  <c:v>1.18625727178533E-5</c:v>
                </c:pt>
                <c:pt idx="59837">
                  <c:v>1.8280301487209299E-2</c:v>
                </c:pt>
                <c:pt idx="59838">
                  <c:v>6.2846367464166903E-3</c:v>
                </c:pt>
                <c:pt idx="59839">
                  <c:v>1.8683250576381199E-4</c:v>
                </c:pt>
                <c:pt idx="59840">
                  <c:v>5.1233090619735603E-3</c:v>
                </c:pt>
                <c:pt idx="59841">
                  <c:v>3.2906348934450398E-4</c:v>
                </c:pt>
                <c:pt idx="59842">
                  <c:v>9.2397421110637504E-4</c:v>
                </c:pt>
                <c:pt idx="59843">
                  <c:v>9.1568213885463495E-4</c:v>
                </c:pt>
                <c:pt idx="59844">
                  <c:v>1.57103468855487E-3</c:v>
                </c:pt>
                <c:pt idx="59845">
                  <c:v>4.4303582493452199E-4</c:v>
                </c:pt>
                <c:pt idx="59846">
                  <c:v>3.68567974449024E-4</c:v>
                </c:pt>
                <c:pt idx="59847">
                  <c:v>5.9373127774781098E-3</c:v>
                </c:pt>
                <c:pt idx="59848">
                  <c:v>7.0295898282188903E-4</c:v>
                </c:pt>
                <c:pt idx="59849">
                  <c:v>7.0648514747330003E-7</c:v>
                </c:pt>
                <c:pt idx="59850">
                  <c:v>3.3938262929513098E-4</c:v>
                </c:pt>
                <c:pt idx="59851">
                  <c:v>8.0396458870481699E-4</c:v>
                </c:pt>
                <c:pt idx="59852">
                  <c:v>4.4365121081712602E-5</c:v>
                </c:pt>
                <c:pt idx="59853">
                  <c:v>1.90571407637394E-4</c:v>
                </c:pt>
                <c:pt idx="59854">
                  <c:v>4.6504522855244399E-7</c:v>
                </c:pt>
                <c:pt idx="59855">
                  <c:v>1.8376545448219E-3</c:v>
                </c:pt>
                <c:pt idx="59856">
                  <c:v>2.8275006335642902E-3</c:v>
                </c:pt>
                <c:pt idx="59857">
                  <c:v>1.5007740486841801E-4</c:v>
                </c:pt>
                <c:pt idx="59858">
                  <c:v>1.6817333860397101E-4</c:v>
                </c:pt>
                <c:pt idx="59859">
                  <c:v>3.3194117412219701E-3</c:v>
                </c:pt>
                <c:pt idx="59860">
                  <c:v>1.4711607434225399E-3</c:v>
                </c:pt>
                <c:pt idx="59861">
                  <c:v>1.08975049665225E-2</c:v>
                </c:pt>
                <c:pt idx="59862">
                  <c:v>1.04853244368243E-4</c:v>
                </c:pt>
                <c:pt idx="59863">
                  <c:v>1.5862933250695299E-4</c:v>
                </c:pt>
                <c:pt idx="59864">
                  <c:v>1.9165124829755401E-6</c:v>
                </c:pt>
                <c:pt idx="59865">
                  <c:v>1.7159970958849E-2</c:v>
                </c:pt>
                <c:pt idx="59866">
                  <c:v>1.12546617608888E-4</c:v>
                </c:pt>
                <c:pt idx="59867">
                  <c:v>5.6283827614845899E-4</c:v>
                </c:pt>
                <c:pt idx="59868">
                  <c:v>1.93314308043757E-3</c:v>
                </c:pt>
                <c:pt idx="59869">
                  <c:v>2.2165038331768399E-3</c:v>
                </c:pt>
                <c:pt idx="59870">
                  <c:v>2.83959930090076E-3</c:v>
                </c:pt>
                <c:pt idx="59871">
                  <c:v>7.7366469506894302E-4</c:v>
                </c:pt>
                <c:pt idx="59872">
                  <c:v>5.7188269821077399E-7</c:v>
                </c:pt>
                <c:pt idx="59873">
                  <c:v>3.5513707942436498E-4</c:v>
                </c:pt>
                <c:pt idx="59874">
                  <c:v>9.3851617700347096E-5</c:v>
                </c:pt>
                <c:pt idx="59875">
                  <c:v>2.0970009390249502E-3</c:v>
                </c:pt>
                <c:pt idx="59876">
                  <c:v>6.798670366391E-5</c:v>
                </c:pt>
                <c:pt idx="59877">
                  <c:v>1.1523510986144599E-4</c:v>
                </c:pt>
                <c:pt idx="59878">
                  <c:v>4.6736179212735198E-3</c:v>
                </c:pt>
                <c:pt idx="59879">
                  <c:v>1.44791249013041E-4</c:v>
                </c:pt>
                <c:pt idx="59880">
                  <c:v>1.22993654370316E-3</c:v>
                </c:pt>
                <c:pt idx="59881">
                  <c:v>1.03528218713606E-4</c:v>
                </c:pt>
                <c:pt idx="59882">
                  <c:v>4.2524044609126804E-6</c:v>
                </c:pt>
                <c:pt idx="59883">
                  <c:v>7.2245682071081301E-4</c:v>
                </c:pt>
                <c:pt idx="59884">
                  <c:v>1.0230732868767699E-2</c:v>
                </c:pt>
                <c:pt idx="59885">
                  <c:v>2.4039872183558199E-4</c:v>
                </c:pt>
                <c:pt idx="59886">
                  <c:v>7.3049689163432905E-4</c:v>
                </c:pt>
                <c:pt idx="59887">
                  <c:v>5.3393151700856103E-5</c:v>
                </c:pt>
                <c:pt idx="59888">
                  <c:v>1.3598718171558901E-4</c:v>
                </c:pt>
                <c:pt idx="59889">
                  <c:v>4.3287200174729198E-4</c:v>
                </c:pt>
                <c:pt idx="59890">
                  <c:v>4.31141538725877E-5</c:v>
                </c:pt>
                <c:pt idx="59891">
                  <c:v>1.7881723281267599E-3</c:v>
                </c:pt>
                <c:pt idx="59892">
                  <c:v>4.0330588435761999E-5</c:v>
                </c:pt>
                <c:pt idx="59893">
                  <c:v>5.9171198245122398E-5</c:v>
                </c:pt>
                <c:pt idx="59894">
                  <c:v>6.7861342634121299E-4</c:v>
                </c:pt>
                <c:pt idx="59895">
                  <c:v>1.3487500330904801E-4</c:v>
                </c:pt>
                <c:pt idx="59896">
                  <c:v>5.8272703886754302E-3</c:v>
                </c:pt>
                <c:pt idx="59897">
                  <c:v>3.7404701763345699E-3</c:v>
                </c:pt>
                <c:pt idx="59898">
                  <c:v>8.1039524651454996E-3</c:v>
                </c:pt>
                <c:pt idx="59899">
                  <c:v>2.4726556112313501E-3</c:v>
                </c:pt>
                <c:pt idx="59900">
                  <c:v>1.7673796626983799E-5</c:v>
                </c:pt>
                <c:pt idx="59901">
                  <c:v>5.2877038595582296E-3</c:v>
                </c:pt>
                <c:pt idx="59902">
                  <c:v>1.10711540834791E-6</c:v>
                </c:pt>
                <c:pt idx="59903">
                  <c:v>1.3611012349225299E-4</c:v>
                </c:pt>
                <c:pt idx="59904">
                  <c:v>1.2658591828707401E-3</c:v>
                </c:pt>
                <c:pt idx="59905">
                  <c:v>2.3432898954738599E-4</c:v>
                </c:pt>
                <c:pt idx="59906">
                  <c:v>1.43724363368913E-3</c:v>
                </c:pt>
                <c:pt idx="59907">
                  <c:v>4.1357532777526899E-2</c:v>
                </c:pt>
                <c:pt idx="59908">
                  <c:v>1.4865789456130999E-4</c:v>
                </c:pt>
                <c:pt idx="59909">
                  <c:v>1.3590867202047301E-3</c:v>
                </c:pt>
                <c:pt idx="59910">
                  <c:v>4.4686902449452703E-5</c:v>
                </c:pt>
                <c:pt idx="59911">
                  <c:v>4.6223541652994403E-3</c:v>
                </c:pt>
                <c:pt idx="59912">
                  <c:v>8.3045484488918302E-6</c:v>
                </c:pt>
                <c:pt idx="59913">
                  <c:v>6.8563125782244803E-3</c:v>
                </c:pt>
                <c:pt idx="59914">
                  <c:v>4.33076163025599E-4</c:v>
                </c:pt>
                <c:pt idx="59915">
                  <c:v>1.5047918303754001E-4</c:v>
                </c:pt>
                <c:pt idx="59916">
                  <c:v>7.5715937008189902E-3</c:v>
                </c:pt>
                <c:pt idx="59917">
                  <c:v>2.3410015864922201E-4</c:v>
                </c:pt>
                <c:pt idx="59918">
                  <c:v>0.26294913173864998</c:v>
                </c:pt>
                <c:pt idx="59919">
                  <c:v>5.8979430235913897E-6</c:v>
                </c:pt>
                <c:pt idx="59920">
                  <c:v>5.0626746040505796E-4</c:v>
                </c:pt>
                <c:pt idx="59921">
                  <c:v>2.1550409047866601E-3</c:v>
                </c:pt>
                <c:pt idx="59922">
                  <c:v>3.2267302369790902E-5</c:v>
                </c:pt>
                <c:pt idx="59923">
                  <c:v>2.2456589975635799E-4</c:v>
                </c:pt>
                <c:pt idx="59924">
                  <c:v>5.3436576019960495E-4</c:v>
                </c:pt>
                <c:pt idx="59925">
                  <c:v>2.5603399481852299E-4</c:v>
                </c:pt>
                <c:pt idx="59926">
                  <c:v>5.9271157699079098E-2</c:v>
                </c:pt>
                <c:pt idx="59927">
                  <c:v>9.1227744828655606E-5</c:v>
                </c:pt>
                <c:pt idx="59928">
                  <c:v>4.6005012004568898E-4</c:v>
                </c:pt>
                <c:pt idx="59929">
                  <c:v>7.06073113335293E-3</c:v>
                </c:pt>
                <c:pt idx="59930">
                  <c:v>1.05056049679396E-3</c:v>
                </c:pt>
                <c:pt idx="59931">
                  <c:v>4.2037289767777502E-4</c:v>
                </c:pt>
                <c:pt idx="59932">
                  <c:v>8.2069767093791403E-7</c:v>
                </c:pt>
                <c:pt idx="59933">
                  <c:v>1.0326270227495201E-4</c:v>
                </c:pt>
                <c:pt idx="59934">
                  <c:v>0.53225997433155703</c:v>
                </c:pt>
                <c:pt idx="59935">
                  <c:v>3.1032143924203599E-4</c:v>
                </c:pt>
                <c:pt idx="59936">
                  <c:v>1.1121546030824001E-2</c:v>
                </c:pt>
                <c:pt idx="59937">
                  <c:v>6.7098213918902704E-4</c:v>
                </c:pt>
                <c:pt idx="59938">
                  <c:v>4.3464415407709801E-4</c:v>
                </c:pt>
                <c:pt idx="59939">
                  <c:v>1.7006721043859099E-3</c:v>
                </c:pt>
                <c:pt idx="59940">
                  <c:v>2.78324489118826E-2</c:v>
                </c:pt>
                <c:pt idx="59941">
                  <c:v>4.2038115016101902E-6</c:v>
                </c:pt>
                <c:pt idx="59942">
                  <c:v>1.4927682486514101E-4</c:v>
                </c:pt>
                <c:pt idx="59943">
                  <c:v>4.6008649857429097E-5</c:v>
                </c:pt>
                <c:pt idx="59944">
                  <c:v>6.27595448396323E-3</c:v>
                </c:pt>
                <c:pt idx="59945">
                  <c:v>4.9857835770978501E-5</c:v>
                </c:pt>
                <c:pt idx="59946">
                  <c:v>3.88584249953815E-3</c:v>
                </c:pt>
                <c:pt idx="59947">
                  <c:v>5.4961542044266196E-4</c:v>
                </c:pt>
                <c:pt idx="59948">
                  <c:v>6.0121689331548898E-4</c:v>
                </c:pt>
                <c:pt idx="59949">
                  <c:v>1.7634723685985301E-2</c:v>
                </c:pt>
                <c:pt idx="59950">
                  <c:v>2.5030787898962299E-2</c:v>
                </c:pt>
                <c:pt idx="59951">
                  <c:v>2.6301791001913101E-4</c:v>
                </c:pt>
                <c:pt idx="59952">
                  <c:v>6.3584345380532899E-3</c:v>
                </c:pt>
                <c:pt idx="59953">
                  <c:v>1.0618040989299899E-4</c:v>
                </c:pt>
                <c:pt idx="59954">
                  <c:v>1.4454479950084899E-6</c:v>
                </c:pt>
                <c:pt idx="59955">
                  <c:v>3.1494721253468101E-3</c:v>
                </c:pt>
                <c:pt idx="59956">
                  <c:v>7.6811977557871296E-4</c:v>
                </c:pt>
                <c:pt idx="59957">
                  <c:v>4.1543700485862402E-3</c:v>
                </c:pt>
                <c:pt idx="59958">
                  <c:v>4.8494976924782301E-7</c:v>
                </c:pt>
                <c:pt idx="59959">
                  <c:v>1.0941782758703E-3</c:v>
                </c:pt>
                <c:pt idx="59960">
                  <c:v>7.7257887610120592E-6</c:v>
                </c:pt>
                <c:pt idx="59961">
                  <c:v>1.2604143563254399E-3</c:v>
                </c:pt>
                <c:pt idx="59962">
                  <c:v>3.8625141644629902E-3</c:v>
                </c:pt>
                <c:pt idx="59963">
                  <c:v>1.09780322444695E-4</c:v>
                </c:pt>
                <c:pt idx="59964">
                  <c:v>2.0590566005807198E-3</c:v>
                </c:pt>
                <c:pt idx="59965">
                  <c:v>8.1066170436534799E-7</c:v>
                </c:pt>
                <c:pt idx="59966">
                  <c:v>2.0128109073935798E-3</c:v>
                </c:pt>
                <c:pt idx="59967">
                  <c:v>2.4648861170725E-3</c:v>
                </c:pt>
                <c:pt idx="59968">
                  <c:v>7.2056320664630805E-4</c:v>
                </c:pt>
                <c:pt idx="59969">
                  <c:v>2.0459459563524699E-4</c:v>
                </c:pt>
                <c:pt idx="59970">
                  <c:v>2.0605706633356601E-3</c:v>
                </c:pt>
                <c:pt idx="59971">
                  <c:v>2.2846692769113398E-3</c:v>
                </c:pt>
                <c:pt idx="59972">
                  <c:v>1.6270550392014601E-3</c:v>
                </c:pt>
                <c:pt idx="59973">
                  <c:v>6.0587053933734605E-4</c:v>
                </c:pt>
                <c:pt idx="59974">
                  <c:v>4.1089128737402798E-4</c:v>
                </c:pt>
                <c:pt idx="59975">
                  <c:v>6.8904819664915805E-5</c:v>
                </c:pt>
                <c:pt idx="59976">
                  <c:v>1.7962860903513901E-4</c:v>
                </c:pt>
                <c:pt idx="59977">
                  <c:v>2.2296070977801099E-4</c:v>
                </c:pt>
                <c:pt idx="59978">
                  <c:v>9.0547898955548197E-4</c:v>
                </c:pt>
                <c:pt idx="59979">
                  <c:v>2.5656847025782199E-7</c:v>
                </c:pt>
                <c:pt idx="59980">
                  <c:v>2.1761920488102401E-3</c:v>
                </c:pt>
                <c:pt idx="59981">
                  <c:v>1.31075062930357E-4</c:v>
                </c:pt>
                <c:pt idx="59982">
                  <c:v>3.1568177807774302E-2</c:v>
                </c:pt>
                <c:pt idx="59983">
                  <c:v>5.9885571624894801E-2</c:v>
                </c:pt>
                <c:pt idx="59984">
                  <c:v>9.9726201473977891E-7</c:v>
                </c:pt>
                <c:pt idx="59985">
                  <c:v>3.8632736251589602E-3</c:v>
                </c:pt>
                <c:pt idx="59986">
                  <c:v>7.6611477608954401E-4</c:v>
                </c:pt>
                <c:pt idx="59987">
                  <c:v>3.9402669717997201E-3</c:v>
                </c:pt>
                <c:pt idx="59988">
                  <c:v>2.04094046350012E-3</c:v>
                </c:pt>
                <c:pt idx="59989">
                  <c:v>3.30165089953314E-3</c:v>
                </c:pt>
                <c:pt idx="59990">
                  <c:v>7.4001216832756203E-5</c:v>
                </c:pt>
                <c:pt idx="59991">
                  <c:v>1.9778426095117302E-3</c:v>
                </c:pt>
                <c:pt idx="59992">
                  <c:v>3.2921776291669102E-5</c:v>
                </c:pt>
                <c:pt idx="59993">
                  <c:v>4.9432131733676103E-3</c:v>
                </c:pt>
                <c:pt idx="59994">
                  <c:v>6.0085545055795204E-7</c:v>
                </c:pt>
                <c:pt idx="59995">
                  <c:v>1.6477991565685399E-2</c:v>
                </c:pt>
                <c:pt idx="59996">
                  <c:v>1.72642335663198E-3</c:v>
                </c:pt>
                <c:pt idx="59997">
                  <c:v>6.4431759818716402E-4</c:v>
                </c:pt>
                <c:pt idx="59998">
                  <c:v>1.00411675289853E-2</c:v>
                </c:pt>
                <c:pt idx="59999">
                  <c:v>2.1907151288102101E-2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8597248"/>
        <c:axId val="1378242640"/>
      </c:scatterChart>
      <c:valAx>
        <c:axId val="1118597248"/>
        <c:scaling>
          <c:orientation val="minMax"/>
          <c:max val="6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iteracji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78242640"/>
        <c:crosses val="autoZero"/>
        <c:crossBetween val="midCat"/>
      </c:valAx>
      <c:valAx>
        <c:axId val="1378242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Błąd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1859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Skuteczność a i</a:t>
            </a:r>
            <a:r>
              <a:rPr lang="en-US"/>
              <a:t>lość danych uczących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Arkusz1!$C$2</c:f>
              <c:strCache>
                <c:ptCount val="1"/>
                <c:pt idx="0">
                  <c:v>Ilość danych uczących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Arkusz1!$B$3:$B$6</c:f>
              <c:numCache>
                <c:formatCode>0.00%</c:formatCode>
                <c:ptCount val="4"/>
                <c:pt idx="0">
                  <c:v>0.5837</c:v>
                </c:pt>
                <c:pt idx="1">
                  <c:v>0.88600000000000001</c:v>
                </c:pt>
                <c:pt idx="2">
                  <c:v>0.93679999999999997</c:v>
                </c:pt>
                <c:pt idx="3">
                  <c:v>0.95299999999999996</c:v>
                </c:pt>
              </c:numCache>
            </c:numRef>
          </c:xVal>
          <c:yVal>
            <c:numRef>
              <c:f>Arkusz1!$C$3:$C$6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30000</c:v>
                </c:pt>
                <c:pt idx="3">
                  <c:v>60000</c:v>
                </c:pt>
              </c:numCache>
            </c:numRef>
          </c:yVal>
          <c:smooth val="1"/>
        </c:ser>
        <c:dLbls>
          <c:dLblPos val="r"/>
          <c:showLegendKey val="0"/>
          <c:showVal val="1"/>
          <c:showCatName val="1"/>
          <c:showSerName val="0"/>
          <c:showPercent val="0"/>
          <c:showBubbleSize val="0"/>
        </c:dLbls>
        <c:axId val="1380872240"/>
        <c:axId val="1380873328"/>
      </c:scatterChart>
      <c:valAx>
        <c:axId val="1380872240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Skutecznosć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80873328"/>
        <c:crosses val="autoZero"/>
        <c:crossBetween val="midCat"/>
      </c:valAx>
      <c:valAx>
        <c:axId val="1380873328"/>
        <c:scaling>
          <c:orientation val="minMax"/>
          <c:max val="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</a:t>
                </a:r>
                <a:r>
                  <a:rPr lang="pl-PL" baseline="0"/>
                  <a:t> danych uczących</a:t>
                </a:r>
                <a:endParaRPr lang="pl-PL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80872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2FFC0-2504-4958-82F2-104BF1C259D3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4073-D73C-4B8F-A171-6BC4E62E0C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6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14073-D73C-4B8F-A171-6BC4E62E0C6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78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004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37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551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10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678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3795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95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96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4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32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1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80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815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1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780F-187B-4870-AAC1-C4C5E3602A78}" type="datetimeFigureOut">
              <a:rPr lang="pl-PL" smtClean="0"/>
              <a:t>23.01.2017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1271C-0D61-43BF-B864-CD8C5DE56A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i.c-labtech.net/sn/pod_prak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Rozpoznawanie cyfr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Sztuczna sieć neuronowa + algorytm nauczania </a:t>
            </a:r>
            <a:r>
              <a:rPr lang="pl-PL" dirty="0" err="1" smtClean="0"/>
              <a:t>backpropagation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739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Wejście i wyjście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386942"/>
            <a:ext cx="8596668" cy="4654421"/>
          </a:xfrm>
        </p:spPr>
        <p:txBody>
          <a:bodyPr/>
          <a:lstStyle/>
          <a:p>
            <a:r>
              <a:rPr lang="pl-PL" dirty="0"/>
              <a:t>Na wejściu problemu mamy obraz o wymiarach 28x28 pikseli, który prezentuje odręcznie zapisaną cyfrę (zakres od 0-9). </a:t>
            </a:r>
          </a:p>
          <a:p>
            <a:endParaRPr lang="pl-PL" dirty="0" smtClean="0"/>
          </a:p>
          <a:p>
            <a:r>
              <a:rPr lang="pl-PL" dirty="0" smtClean="0"/>
              <a:t>Każdy </a:t>
            </a:r>
            <a:r>
              <a:rPr lang="pl-PL" dirty="0"/>
              <a:t>piksel posiada wartość z zakresu 0-255. Jeżeli wartość piksela jest równa 0 to na wejściu podajemy sygnał równy 0, w przeciwnym razie sygnał równy 1.</a:t>
            </a:r>
          </a:p>
          <a:p>
            <a:endParaRPr lang="pl-PL" dirty="0" smtClean="0"/>
          </a:p>
          <a:p>
            <a:r>
              <a:rPr lang="pl-PL" dirty="0" smtClean="0"/>
              <a:t>Na </a:t>
            </a:r>
            <a:r>
              <a:rPr lang="pl-PL" dirty="0"/>
              <a:t>wyjściu problemu mamy 10 różnych sygnałów reprezentujących poszczególne cyfry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Do </a:t>
            </a:r>
            <a:r>
              <a:rPr lang="pl-PL" dirty="0"/>
              <a:t>nauczenia i przetestowania sieci została wykorzystana baza MNIST </a:t>
            </a:r>
            <a:r>
              <a:rPr lang="pl-PL" sz="1200" dirty="0"/>
              <a:t>(</a:t>
            </a:r>
            <a:r>
              <a:rPr lang="pl-PL" sz="1200" u="sng" dirty="0">
                <a:hlinkClick r:id="rId3"/>
              </a:rPr>
              <a:t>http://yann.lecun.com/</a:t>
            </a:r>
            <a:r>
              <a:rPr lang="pl-PL" sz="1200" u="sng" dirty="0" err="1">
                <a:hlinkClick r:id="rId3"/>
              </a:rPr>
              <a:t>exdb</a:t>
            </a:r>
            <a:r>
              <a:rPr lang="pl-PL" sz="1200" u="sng" dirty="0">
                <a:hlinkClick r:id="rId3"/>
              </a:rPr>
              <a:t>/</a:t>
            </a:r>
            <a:r>
              <a:rPr lang="pl-PL" sz="1200" u="sng" dirty="0" err="1">
                <a:hlinkClick r:id="rId3"/>
              </a:rPr>
              <a:t>mnist</a:t>
            </a:r>
            <a:r>
              <a:rPr lang="pl-PL" sz="1200" u="sng" dirty="0">
                <a:hlinkClick r:id="rId3"/>
              </a:rPr>
              <a:t>/</a:t>
            </a:r>
            <a:r>
              <a:rPr lang="pl-PL" sz="1200" dirty="0"/>
              <a:t>)</a:t>
            </a:r>
            <a:r>
              <a:rPr lang="pl-PL" dirty="0"/>
              <a:t>,</a:t>
            </a:r>
            <a:r>
              <a:rPr lang="pl-PL" sz="1200" dirty="0"/>
              <a:t> </a:t>
            </a:r>
            <a:r>
              <a:rPr lang="pl-PL" dirty="0"/>
              <a:t>która zawiera 60 000 przykładów danych uczących i 10 000 danych testowych.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841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wielowarstwowa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1491"/>
                <a:ext cx="8596668" cy="46298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Liczba neuronów w warstwie wejściowej jest równa </a:t>
                </a:r>
                <a:r>
                  <a:rPr lang="pl-PL" b="1" dirty="0"/>
                  <a:t>784</a:t>
                </a:r>
                <a:r>
                  <a:rPr lang="pl-PL" dirty="0"/>
                  <a:t> (28 pikseli x28 pikseli). Jeden piksel to jedno wejście, jeden neuron.</a:t>
                </a:r>
              </a:p>
              <a:p>
                <a:r>
                  <a:rPr lang="pl-PL" dirty="0"/>
                  <a:t>Liczba neuronów w warstwie wyjściowej jest równa </a:t>
                </a:r>
                <a:r>
                  <a:rPr lang="pl-PL" b="1" dirty="0"/>
                  <a:t>10</a:t>
                </a:r>
                <a:r>
                  <a:rPr lang="pl-PL" dirty="0"/>
                  <a:t>. Liczba cyfr do rozróżnienia.</a:t>
                </a:r>
              </a:p>
              <a:p>
                <a:r>
                  <a:rPr lang="pl-PL" dirty="0"/>
                  <a:t>Do wyznaczenie ilości neuronów w warstwie ukrytej użyty został wzór: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i="1"/>
                            <m:t>𝑁</m:t>
                          </m:r>
                        </m:e>
                        <m:sub>
                          <m:r>
                            <a:rPr lang="pl-PL" i="1"/>
                            <m:t>𝑤𝑢</m:t>
                          </m:r>
                        </m:sub>
                      </m:sSub>
                      <m:r>
                        <a:rPr lang="pl-PL" i="1"/>
                        <m:t>=</m:t>
                      </m:r>
                      <m:rad>
                        <m:radPr>
                          <m:degHide m:val="on"/>
                          <m:ctrlPr>
                            <a:rPr lang="pl-PL" i="1"/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l-PL" i="1"/>
                              </m:ctrlPr>
                            </m:sSubPr>
                            <m:e>
                              <m:r>
                                <a:rPr lang="pl-PL" i="1"/>
                                <m:t>𝑁</m:t>
                              </m:r>
                            </m:e>
                            <m:sub>
                              <m:r>
                                <a:rPr lang="pl-PL" i="1"/>
                                <m:t>𝑤𝑤𝑒</m:t>
                              </m:r>
                            </m:sub>
                          </m:sSub>
                          <m:r>
                            <a:rPr lang="pl-PL" i="1"/>
                            <m:t>∙</m:t>
                          </m:r>
                          <m:sSub>
                            <m:sSubPr>
                              <m:ctrlPr>
                                <a:rPr lang="pl-PL" i="1"/>
                              </m:ctrlPr>
                            </m:sSubPr>
                            <m:e>
                              <m:r>
                                <a:rPr lang="pl-PL" i="1"/>
                                <m:t>𝑁</m:t>
                              </m:r>
                            </m:e>
                            <m:sub>
                              <m:r>
                                <a:rPr lang="pl-PL" i="1"/>
                                <m:t>𝑤𝑤𝑦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l-PL" dirty="0"/>
              </a:p>
              <a:p>
                <a:r>
                  <a:rPr lang="pl-PL" dirty="0" smtClean="0"/>
                  <a:t>gdzie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N</a:t>
                </a:r>
                <a:r>
                  <a:rPr lang="pl-PL" baseline="-25000" dirty="0"/>
                  <a:t>wu </a:t>
                </a:r>
                <a:r>
                  <a:rPr lang="pl-PL" baseline="30000" dirty="0"/>
                  <a:t>	</a:t>
                </a:r>
                <a:r>
                  <a:rPr lang="pl-PL" dirty="0"/>
                  <a:t>- ilość neuronów w warstwie ukrytej,</a:t>
                </a:r>
              </a:p>
              <a:p>
                <a:pPr lvl="1"/>
                <a:r>
                  <a:rPr lang="pl-PL" dirty="0"/>
                  <a:t>N</a:t>
                </a:r>
                <a:r>
                  <a:rPr lang="pl-PL" baseline="-25000" dirty="0"/>
                  <a:t>wwe</a:t>
                </a:r>
                <a:r>
                  <a:rPr lang="pl-PL" dirty="0"/>
                  <a:t> 	- ilość neuronów w warstwie wejściowej,</a:t>
                </a:r>
              </a:p>
              <a:p>
                <a:pPr lvl="1"/>
                <a:r>
                  <a:rPr lang="pl-PL" dirty="0"/>
                  <a:t>N</a:t>
                </a:r>
                <a:r>
                  <a:rPr lang="pl-PL" baseline="-25000" dirty="0"/>
                  <a:t>wwy </a:t>
                </a:r>
                <a:r>
                  <a:rPr lang="pl-PL" baseline="30000" dirty="0"/>
                  <a:t>	</a:t>
                </a:r>
                <a:r>
                  <a:rPr lang="pl-PL" dirty="0"/>
                  <a:t>- ilość neuronów w warstwie wyjściowej.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i="1"/>
                            <m:t>𝑁</m:t>
                          </m:r>
                        </m:e>
                        <m:sub>
                          <m:r>
                            <a:rPr lang="pl-PL" i="1"/>
                            <m:t>𝑤𝑢</m:t>
                          </m:r>
                        </m:sub>
                      </m:sSub>
                      <m:r>
                        <a:rPr lang="pl-PL" i="1"/>
                        <m:t>= </m:t>
                      </m:r>
                      <m:rad>
                        <m:radPr>
                          <m:degHide m:val="on"/>
                          <m:ctrlPr>
                            <a:rPr lang="pl-PL" i="1"/>
                          </m:ctrlPr>
                        </m:radPr>
                        <m:deg/>
                        <m:e>
                          <m:r>
                            <a:rPr lang="pl-PL" i="1"/>
                            <m:t>784∙10</m:t>
                          </m:r>
                        </m:e>
                      </m:rad>
                      <m:r>
                        <a:rPr lang="pl-PL" i="1"/>
                        <m:t>≈89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Struktura warstw wygląda następująco </a:t>
                </a:r>
                <a:r>
                  <a:rPr lang="pl-PL" b="1" dirty="0"/>
                  <a:t>784x90x10</a:t>
                </a:r>
                <a:r>
                  <a:rPr lang="pl-PL" dirty="0" smtClean="0"/>
                  <a:t>.</a:t>
                </a:r>
              </a:p>
              <a:p>
                <a:r>
                  <a:rPr lang="pl-PL" sz="1300" dirty="0"/>
                  <a:t>Źródło: </a:t>
                </a:r>
                <a:r>
                  <a:rPr lang="pl-PL" sz="1300" dirty="0">
                    <a:hlinkClick r:id="rId2"/>
                  </a:rPr>
                  <a:t>http://www.ai.c-labtech.net/sn/pod_prakt.html</a:t>
                </a:r>
                <a:endParaRPr lang="pl-PL" sz="1300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1491"/>
                <a:ext cx="8596668" cy="4629872"/>
              </a:xfrm>
              <a:blipFill rotWithShape="0">
                <a:blip r:embed="rId3"/>
                <a:stretch>
                  <a:fillRect l="-142" t="-14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6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Sigmoidalna funkcja aktywacyjna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7407"/>
                <a:ext cx="8596668" cy="4543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dirty="0"/>
                  <a:t>Użyta została funkcja aktywacyjna sigmoidalna (zwana też krzywą logiczną) ze względu na to, iż jest ona najczęściej stosowana. Przyjmuje ona wartości pomiędzy 0 a 1 i posiada łatwą do obliczenia i ciągłą pochodną.</a:t>
                </a:r>
              </a:p>
              <a:p>
                <a:endParaRPr lang="pl-PL" dirty="0" smtClean="0"/>
              </a:p>
              <a:p>
                <a:r>
                  <a:rPr lang="pl-PL" dirty="0" smtClean="0"/>
                  <a:t>Wzór </a:t>
                </a:r>
                <a:r>
                  <a:rPr lang="pl-PL" dirty="0"/>
                  <a:t>funkcji: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i="1"/>
                            <m:t>𝑦</m:t>
                          </m:r>
                        </m:e>
                        <m:sub>
                          <m:r>
                            <a:rPr lang="pl-PL" i="1"/>
                            <m:t>(</m:t>
                          </m:r>
                          <m:r>
                            <a:rPr lang="pl-PL" i="1"/>
                            <m:t>𝑥</m:t>
                          </m:r>
                          <m:r>
                            <a:rPr lang="pl-PL" i="1"/>
                            <m:t>)</m:t>
                          </m:r>
                        </m:sub>
                      </m:sSub>
                      <m:r>
                        <a:rPr lang="pl-PL" i="1"/>
                        <m:t>=</m:t>
                      </m:r>
                      <m:f>
                        <m:fPr>
                          <m:ctrlPr>
                            <a:rPr lang="pl-PL" i="1"/>
                          </m:ctrlPr>
                        </m:fPr>
                        <m:num>
                          <m:r>
                            <a:rPr lang="pl-PL" i="1"/>
                            <m:t>1</m:t>
                          </m:r>
                        </m:num>
                        <m:den>
                          <m:r>
                            <a:rPr lang="pl-PL" i="1"/>
                            <m:t>1+</m:t>
                          </m:r>
                          <m:sSup>
                            <m:sSupPr>
                              <m:ctrlPr>
                                <a:rPr lang="pl-PL" i="1"/>
                              </m:ctrlPr>
                            </m:sSupPr>
                            <m:e>
                              <m:r>
                                <a:rPr lang="pl-PL" i="1"/>
                                <m:t>𝑒</m:t>
                              </m:r>
                            </m:e>
                            <m:sup>
                              <m:r>
                                <a:rPr lang="pl-PL" i="1"/>
                                <m:t>−</m:t>
                              </m:r>
                              <m:r>
                                <a:rPr lang="pl-PL" i="1"/>
                                <m:t>𝛽</m:t>
                              </m:r>
                              <m:r>
                                <a:rPr lang="pl-PL" i="1"/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dirty="0" smtClean="0"/>
              </a:p>
              <a:p>
                <a:r>
                  <a:rPr lang="pl-PL" dirty="0" smtClean="0"/>
                  <a:t>Pochodna </a:t>
                </a:r>
                <a:r>
                  <a:rPr lang="pl-PL" dirty="0"/>
                  <a:t>funkcji: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sSup>
                            <m:sSupPr>
                              <m:ctrlPr>
                                <a:rPr lang="pl-PL" i="1"/>
                              </m:ctrlPr>
                            </m:sSupPr>
                            <m:e>
                              <m:r>
                                <a:rPr lang="pl-PL" i="1"/>
                                <m:t>𝑦</m:t>
                              </m:r>
                            </m:e>
                            <m:sup>
                              <m:r>
                                <a:rPr lang="pl-PL" i="1"/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l-PL" i="1"/>
                            <m:t>(</m:t>
                          </m:r>
                          <m:r>
                            <a:rPr lang="pl-PL" i="1"/>
                            <m:t>𝑥</m:t>
                          </m:r>
                          <m:r>
                            <a:rPr lang="pl-PL" i="1"/>
                            <m:t>)</m:t>
                          </m:r>
                        </m:sub>
                      </m:sSub>
                      <m:r>
                        <a:rPr lang="pl-PL" i="1"/>
                        <m:t>=</m:t>
                      </m:r>
                      <m:r>
                        <a:rPr lang="pl-PL" i="1"/>
                        <m:t>𝛽</m:t>
                      </m:r>
                      <m:r>
                        <a:rPr lang="pl-PL" i="1"/>
                        <m:t>(1−</m:t>
                      </m:r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i="1"/>
                            <m:t>𝑦</m:t>
                          </m:r>
                        </m:e>
                        <m:sub>
                          <m:r>
                            <a:rPr lang="pl-PL" i="1"/>
                            <m:t>(</m:t>
                          </m:r>
                          <m:r>
                            <a:rPr lang="pl-PL" i="1"/>
                            <m:t>𝑥</m:t>
                          </m:r>
                          <m:r>
                            <a:rPr lang="pl-PL" i="1"/>
                            <m:t>)</m:t>
                          </m:r>
                        </m:sub>
                      </m:sSub>
                      <m:r>
                        <a:rPr lang="pl-PL" i="1"/>
                        <m:t>)∙</m:t>
                      </m:r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i="1"/>
                            <m:t>𝑦</m:t>
                          </m:r>
                        </m:e>
                        <m:sub>
                          <m:r>
                            <a:rPr lang="pl-PL" i="1"/>
                            <m:t>(</m:t>
                          </m:r>
                          <m:r>
                            <a:rPr lang="pl-PL" i="1"/>
                            <m:t>𝑥</m:t>
                          </m:r>
                          <m:r>
                            <a:rPr lang="pl-PL" i="1"/>
                            <m:t>)</m:t>
                          </m:r>
                        </m:sub>
                      </m:sSub>
                    </m:oMath>
                  </m:oMathPara>
                </a14:m>
                <a:endParaRPr lang="pl-PL" dirty="0" smtClean="0"/>
              </a:p>
              <a:p>
                <a:endParaRPr lang="pl-PL" dirty="0" smtClean="0"/>
              </a:p>
              <a:p>
                <a:r>
                  <a:rPr lang="pl-PL" dirty="0" smtClean="0"/>
                  <a:t>gdzie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β 	– domyślnie równy </a:t>
                </a:r>
                <a:r>
                  <a:rPr lang="pl-PL" dirty="0" smtClean="0"/>
                  <a:t>1,</a:t>
                </a:r>
                <a:endParaRPr lang="pl-PL" dirty="0"/>
              </a:p>
              <a:p>
                <a:pPr lvl="1"/>
                <a:r>
                  <a:rPr lang="pl-PL" dirty="0"/>
                  <a:t>e 	– liczba </a:t>
                </a:r>
                <a:r>
                  <a:rPr lang="pl-PL" dirty="0" smtClean="0"/>
                  <a:t>Eulera.</a:t>
                </a: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7407"/>
                <a:ext cx="8596668" cy="4543955"/>
              </a:xfrm>
              <a:blipFill rotWithShape="0">
                <a:blip r:embed="rId2"/>
                <a:stretch>
                  <a:fillRect l="-142" t="-14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99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Wagi i współczynnik nauczania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23764"/>
            <a:ext cx="8596668" cy="4617598"/>
          </a:xfrm>
        </p:spPr>
        <p:txBody>
          <a:bodyPr/>
          <a:lstStyle/>
          <a:p>
            <a:r>
              <a:rPr lang="pl-PL" dirty="0"/>
              <a:t>Ze względu na dużą ilość danych uczących współczynnik uczenia </a:t>
            </a:r>
            <a:r>
              <a:rPr lang="pl-PL" b="1" dirty="0"/>
              <a:t>k</a:t>
            </a:r>
            <a:r>
              <a:rPr lang="pl-PL" dirty="0"/>
              <a:t> zmienia się dynamicznie podczas działania programu</a:t>
            </a:r>
            <a:r>
              <a:rPr lang="pl-PL" dirty="0" smtClean="0"/>
              <a:t>:</a:t>
            </a:r>
            <a:endParaRPr lang="pl-PL" dirty="0"/>
          </a:p>
          <a:p>
            <a:pPr lvl="1"/>
            <a:r>
              <a:rPr lang="pl-PL" dirty="0"/>
              <a:t>0.7	- początkowa wartość,</a:t>
            </a:r>
          </a:p>
          <a:p>
            <a:pPr lvl="1"/>
            <a:r>
              <a:rPr lang="pl-PL" dirty="0"/>
              <a:t>0.5	- po 2 000 iteracji,</a:t>
            </a:r>
          </a:p>
          <a:p>
            <a:pPr lvl="1"/>
            <a:r>
              <a:rPr lang="pl-PL" dirty="0"/>
              <a:t>0.4	- po 5 000 iteracji,</a:t>
            </a:r>
          </a:p>
          <a:p>
            <a:pPr lvl="1"/>
            <a:r>
              <a:rPr lang="pl-PL" dirty="0"/>
              <a:t>0.3	- po 10 000 iteracji,</a:t>
            </a:r>
          </a:p>
          <a:p>
            <a:pPr lvl="1"/>
            <a:r>
              <a:rPr lang="pl-PL" dirty="0"/>
              <a:t>0.2	- po 15 000 iteracji,</a:t>
            </a:r>
          </a:p>
          <a:p>
            <a:pPr lvl="1"/>
            <a:r>
              <a:rPr lang="pl-PL" dirty="0"/>
              <a:t>0.1	- po 25 000 iteracji,</a:t>
            </a:r>
          </a:p>
          <a:p>
            <a:pPr lvl="1"/>
            <a:r>
              <a:rPr lang="pl-PL" dirty="0"/>
              <a:t>0.05	- po 45 000 iteracji.</a:t>
            </a:r>
          </a:p>
          <a:p>
            <a:endParaRPr lang="pl-PL" dirty="0" smtClean="0"/>
          </a:p>
          <a:p>
            <a:r>
              <a:rPr lang="pl-PL" dirty="0" smtClean="0"/>
              <a:t>Wagi </a:t>
            </a:r>
            <a:r>
              <a:rPr lang="pl-PL" dirty="0"/>
              <a:t>wejść i biasy neuronów są generowane losowo z zakresu </a:t>
            </a:r>
            <a:r>
              <a:rPr lang="pl-PL" b="1" dirty="0"/>
              <a:t>(-0.5, 0.5).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682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Metodą </a:t>
            </a:r>
            <a:r>
              <a:rPr lang="pl-PL" dirty="0"/>
              <a:t>wstecznej propagacji </a:t>
            </a:r>
            <a:r>
              <a:rPr lang="pl-PL" dirty="0" smtClean="0"/>
              <a:t>błędów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36039"/>
            <a:ext cx="8596668" cy="4605324"/>
          </a:xfrm>
        </p:spPr>
        <p:txBody>
          <a:bodyPr/>
          <a:lstStyle/>
          <a:p>
            <a:r>
              <a:rPr lang="pl-PL" dirty="0" smtClean="0"/>
              <a:t>Do rozwiązania problemu została wykorzystana wielowarstwowa sieć neuronowa oraz uczenie metodą wstecznej propagacji błędów (</a:t>
            </a:r>
            <a:r>
              <a:rPr lang="pl-PL" dirty="0" err="1" smtClean="0"/>
              <a:t>backpropagation</a:t>
            </a:r>
            <a:r>
              <a:rPr lang="pl-PL" dirty="0" smtClean="0"/>
              <a:t>).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rostokąt 5"/>
              <p:cNvSpPr/>
              <p:nvPr/>
            </p:nvSpPr>
            <p:spPr>
              <a:xfrm>
                <a:off x="1078051" y="2448887"/>
                <a:ext cx="6096000" cy="36540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l-PL" sz="1100" dirty="0" smtClean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Schemat procesu uczenia jest następujący: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Podajemy sygnał treningowy na wejściu.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Dla każdego neuronu obliczamy wartość wyżej wymienionej funkcji aktywacyjnej oraz jej pochodną.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Obliczamy błędy dla wszystkich neuronów.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Błędy neuronów wyjściowych, są równe: wartość oczekiwana – wartość otrzymana,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Błędy dla pozostałych neuronów, są obliczane poprzez zsumowanie iloczynu wag oraz błędów z neuronów, do których wysyłają sygnał.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Korygujemy wagi oraz biasy według wzorów: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pl-PL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pl-PL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pl-PL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l-PL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pl-PL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pl-PL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gdzie: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 	– waga,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	– współczynnik nauczania,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	– błąd,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y’</a:t>
                </a:r>
                <a:r>
                  <a:rPr lang="pl-PL" sz="1100" baseline="-250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pl-PL" sz="11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– pochodna,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	– wartość wejściowa.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l-PL" sz="11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Kontynuujemy od punktu 1. do wyczerpania danych uczących.</a:t>
                </a:r>
                <a:endParaRPr lang="pl-PL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51" y="2448887"/>
                <a:ext cx="6096000" cy="3654014"/>
              </a:xfrm>
              <a:prstGeom prst="rect">
                <a:avLst/>
              </a:prstGeom>
              <a:blipFill rotWithShape="0">
                <a:blip r:embed="rId2"/>
                <a:stretch>
                  <a:fillRect t="-1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40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145432"/>
              </p:ext>
            </p:extLst>
          </p:nvPr>
        </p:nvGraphicFramePr>
        <p:xfrm>
          <a:off x="677863" y="1326912"/>
          <a:ext cx="8596312" cy="471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531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00454"/>
              </p:ext>
            </p:extLst>
          </p:nvPr>
        </p:nvGraphicFramePr>
        <p:xfrm>
          <a:off x="677863" y="1313162"/>
          <a:ext cx="8596312" cy="4728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31273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339</Words>
  <Application>Microsoft Office PowerPoint</Application>
  <PresentationFormat>Panoramiczny</PresentationFormat>
  <Paragraphs>71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Trebuchet MS</vt:lpstr>
      <vt:lpstr>Wingdings 3</vt:lpstr>
      <vt:lpstr>Faseta</vt:lpstr>
      <vt:lpstr>Rozpoznawanie cyfr </vt:lpstr>
      <vt:lpstr>Wejście i wyjście problemu</vt:lpstr>
      <vt:lpstr>Sieć wielowarstwowa</vt:lpstr>
      <vt:lpstr>Sigmoidalna funkcja aktywacyjna</vt:lpstr>
      <vt:lpstr>Wagi i współczynnik nauczania</vt:lpstr>
      <vt:lpstr>Metodą wstecznej propagacji błędów</vt:lpstr>
      <vt:lpstr>Wyniki</vt:lpstr>
      <vt:lpstr>Wyniki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cyfr</dc:title>
  <dc:creator>Luk</dc:creator>
  <cp:lastModifiedBy>Luk</cp:lastModifiedBy>
  <cp:revision>4</cp:revision>
  <dcterms:created xsi:type="dcterms:W3CDTF">2017-01-23T09:43:52Z</dcterms:created>
  <dcterms:modified xsi:type="dcterms:W3CDTF">2017-01-23T10:36:22Z</dcterms:modified>
</cp:coreProperties>
</file>