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8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34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53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6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7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007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6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0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98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8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5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44E156-4C51-4BFD-BA65-60F535314032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CFD24F-B593-4982-ABB8-3BB3F4EE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74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73473-143A-4180-8D2C-25D269D2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Connexion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050317-1BDF-4F9D-9EF8-3D516D533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Telegram</a:t>
            </a:r>
            <a:r>
              <a:rPr lang="ru-RU" sz="3200" dirty="0"/>
              <a:t>-бот</a:t>
            </a:r>
          </a:p>
        </p:txBody>
      </p:sp>
    </p:spTree>
    <p:extLst>
      <p:ext uri="{BB962C8B-B14F-4D97-AF65-F5344CB8AC3E}">
        <p14:creationId xmlns:p14="http://schemas.microsoft.com/office/powerpoint/2010/main" val="49532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18A7C-7F69-4718-8FAA-8D2A4958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11DC7-F2DF-458F-9CCE-53D7A10E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57"/>
            <a:ext cx="3839547" cy="2597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Мой проект – </a:t>
            </a:r>
            <a:r>
              <a:rPr lang="ru-RU" sz="2400" dirty="0" err="1"/>
              <a:t>телеграм</a:t>
            </a:r>
            <a:r>
              <a:rPr lang="ru-RU" sz="2400" dirty="0"/>
              <a:t>-бот, позволяющий читать некоторые типы файлов с компьютера. Кроме того, будет реализована возможность добавлять файлы на компьютер.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5E3F0-6B8E-4212-B886-D04DDBD5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1" y="1690688"/>
            <a:ext cx="5384348" cy="34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54AB-13BB-4070-9F25-07A3AF03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Идея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ED1475B-230F-4465-AB22-141199EB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947" y="1573896"/>
            <a:ext cx="4337568" cy="581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* «</a:t>
            </a:r>
            <a:r>
              <a:rPr lang="en-US" dirty="0" err="1"/>
              <a:t>Connexion</a:t>
            </a:r>
            <a:r>
              <a:rPr lang="ru-RU" dirty="0"/>
              <a:t>» изобрели в 2022 году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0BCD2-D2E3-452D-99F3-87E6662D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4" y="2684072"/>
            <a:ext cx="4715069" cy="3219746"/>
          </a:xfrm>
          <a:prstGeom prst="rect">
            <a:avLst/>
          </a:prstGeom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D2F97773-61C1-4C2A-8474-BFC709CA1E8C}"/>
              </a:ext>
            </a:extLst>
          </p:cNvPr>
          <p:cNvSpPr txBox="1">
            <a:spLocks/>
          </p:cNvSpPr>
          <p:nvPr/>
        </p:nvSpPr>
        <p:spPr>
          <a:xfrm>
            <a:off x="1877006" y="2037151"/>
            <a:ext cx="1625081" cy="581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Люди до:</a:t>
            </a:r>
          </a:p>
        </p:txBody>
      </p:sp>
      <p:sp>
        <p:nvSpPr>
          <p:cNvPr id="9" name="Объект 6">
            <a:extLst>
              <a:ext uri="{FF2B5EF4-FFF2-40B4-BE49-F238E27FC236}">
                <a16:creationId xmlns:a16="http://schemas.microsoft.com/office/drawing/2014/main" id="{2F606F69-0F13-4AC8-95AB-34F62DEBD340}"/>
              </a:ext>
            </a:extLst>
          </p:cNvPr>
          <p:cNvSpPr txBox="1">
            <a:spLocks/>
          </p:cNvSpPr>
          <p:nvPr/>
        </p:nvSpPr>
        <p:spPr>
          <a:xfrm>
            <a:off x="8251376" y="2086815"/>
            <a:ext cx="2091612" cy="581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Люди после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0F2650-2D84-4775-B6FC-6B4AF90F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48" y="2684072"/>
            <a:ext cx="4715068" cy="32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1DC6A-6D76-4DC3-909F-C994832B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34482"/>
            <a:ext cx="10353762" cy="970450"/>
          </a:xfrm>
        </p:spPr>
        <p:txBody>
          <a:bodyPr>
            <a:normAutofit/>
          </a:bodyPr>
          <a:lstStyle/>
          <a:p>
            <a:r>
              <a:rPr lang="ru-RU" sz="4400" dirty="0"/>
              <a:t>Почему именно </a:t>
            </a:r>
            <a:r>
              <a:rPr lang="en-US" sz="4400" dirty="0"/>
              <a:t>Telegram</a:t>
            </a:r>
            <a:r>
              <a:rPr lang="ru-RU" sz="4400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FA1F1-0647-417C-A4DB-2CDFD1CB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99796"/>
            <a:ext cx="454867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effectLst/>
              </a:rPr>
              <a:t>Минусы </a:t>
            </a:r>
            <a:r>
              <a:rPr lang="en-US" sz="2800" b="1" dirty="0" err="1">
                <a:effectLst/>
              </a:rPr>
              <a:t>vk</a:t>
            </a:r>
            <a:r>
              <a:rPr lang="en-US" sz="2800" b="1" dirty="0">
                <a:effectLst/>
              </a:rPr>
              <a:t>-</a:t>
            </a:r>
            <a:r>
              <a:rPr lang="ru-RU" sz="2800" b="1" dirty="0">
                <a:effectLst/>
              </a:rPr>
              <a:t>ботов:</a:t>
            </a:r>
          </a:p>
          <a:p>
            <a:pPr marL="0" indent="0">
              <a:buNone/>
            </a:pPr>
            <a:r>
              <a:rPr lang="ru-RU" sz="2800" dirty="0"/>
              <a:t>-Необходимость настройки сообщества</a:t>
            </a:r>
          </a:p>
          <a:p>
            <a:pPr marL="0" indent="0">
              <a:buNone/>
            </a:pPr>
            <a:r>
              <a:rPr lang="ru-RU" sz="2800" dirty="0"/>
              <a:t>-Направленность только на русскоязычную аудиторию</a:t>
            </a:r>
          </a:p>
          <a:p>
            <a:pPr marL="0" indent="0">
              <a:buNone/>
            </a:pPr>
            <a:r>
              <a:rPr lang="ru-RU" sz="2800" dirty="0"/>
              <a:t>-Сложности с </a:t>
            </a:r>
            <a:r>
              <a:rPr lang="en-US" sz="2800" dirty="0"/>
              <a:t>Captcha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7CA0C70-96F7-4BA7-9DCC-EA55C4B028D8}"/>
              </a:ext>
            </a:extLst>
          </p:cNvPr>
          <p:cNvSpPr txBox="1">
            <a:spLocks/>
          </p:cNvSpPr>
          <p:nvPr/>
        </p:nvSpPr>
        <p:spPr>
          <a:xfrm>
            <a:off x="6805129" y="1999796"/>
            <a:ext cx="45486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ru-RU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Минусы Яндекс Алисы: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-Необходимость одобрения всех навыков администрацией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-Неудобства в </a:t>
            </a:r>
            <a:r>
              <a:rPr lang="ru-RU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подгрузке</a:t>
            </a:r>
            <a:r>
              <a:rPr lang="ru-RU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файлов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3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2BC5B-2AB0-4C09-AB85-F3AE9382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Возможности </a:t>
            </a:r>
            <a:r>
              <a:rPr lang="en-US" sz="4400" dirty="0" err="1"/>
              <a:t>Connexion</a:t>
            </a:r>
            <a:endParaRPr lang="ru-RU" sz="4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B157BF-9506-4166-880B-F164AB124F53}"/>
              </a:ext>
            </a:extLst>
          </p:cNvPr>
          <p:cNvSpPr/>
          <p:nvPr/>
        </p:nvSpPr>
        <p:spPr>
          <a:xfrm>
            <a:off x="842205" y="2034140"/>
            <a:ext cx="104969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 помощью </a:t>
            </a:r>
            <a:r>
              <a:rPr lang="en-US" sz="2000" dirty="0" err="1"/>
              <a:t>Connexion</a:t>
            </a:r>
            <a:r>
              <a:rPr lang="en-US" sz="2000" dirty="0"/>
              <a:t> </a:t>
            </a:r>
            <a:r>
              <a:rPr lang="ru-RU" sz="2000" dirty="0"/>
              <a:t>пользователь может:</a:t>
            </a:r>
          </a:p>
          <a:p>
            <a:r>
              <a:rPr lang="ru-RU" sz="2000" dirty="0"/>
              <a:t>-Подключиться к прописанному им каталогу на компьютере и увидеть его содержание</a:t>
            </a:r>
          </a:p>
          <a:p>
            <a:r>
              <a:rPr lang="ru-RU" sz="2000" dirty="0"/>
              <a:t>-Выбрать и запросить файл у бота (в ответ получив текст, фото или сам файл в первоначальном виде)</a:t>
            </a:r>
          </a:p>
          <a:p>
            <a:r>
              <a:rPr lang="ru-RU" sz="2000" dirty="0"/>
              <a:t>-Создать новый текстовый файл (в формате </a:t>
            </a:r>
            <a:r>
              <a:rPr lang="en-US" sz="2000" dirty="0"/>
              <a:t>txt</a:t>
            </a:r>
            <a:r>
              <a:rPr lang="ru-RU" sz="2000" dirty="0"/>
              <a:t> или </a:t>
            </a:r>
            <a:r>
              <a:rPr lang="en-US" sz="2000" dirty="0"/>
              <a:t>docx)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D30B7F-BE02-4C1C-B0A7-6DF1CDB6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13" y="4340096"/>
            <a:ext cx="4276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0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55D66-07A4-4C51-9D01-F5A7F4AA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04090-12D5-4EFD-A8B5-F9AAD519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38" y="2478865"/>
            <a:ext cx="4802760" cy="190026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1)Подключение директории;</a:t>
            </a:r>
          </a:p>
          <a:p>
            <a:pPr marL="36900" indent="0">
              <a:buNone/>
            </a:pPr>
            <a:r>
              <a:rPr lang="ru-RU" sz="2400" dirty="0"/>
              <a:t>2)Выбор файла из клавиатуры;</a:t>
            </a:r>
          </a:p>
          <a:p>
            <a:pPr marL="36900" indent="0">
              <a:buNone/>
            </a:pPr>
            <a:r>
              <a:rPr lang="ru-RU" sz="2400" dirty="0"/>
              <a:t>3)Поздравляем, файл получен!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02CE8-CD38-4417-9B5A-3045EDC9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12" y="1813214"/>
            <a:ext cx="4715068" cy="45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2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DE0A-AF79-46BE-B2F9-FACC953A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C369E-C5AA-4425-9F47-E07C3005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01" y="1732449"/>
            <a:ext cx="4883625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1)Команда </a:t>
            </a:r>
            <a:r>
              <a:rPr lang="en-US" dirty="0"/>
              <a:t>/</a:t>
            </a:r>
            <a:r>
              <a:rPr lang="en-US" dirty="0" err="1"/>
              <a:t>new_text</a:t>
            </a:r>
            <a:endParaRPr lang="ru-RU" dirty="0"/>
          </a:p>
          <a:p>
            <a:pPr marL="36900" indent="0">
              <a:buNone/>
            </a:pPr>
            <a:r>
              <a:rPr lang="ru-RU" dirty="0"/>
              <a:t>2)Сообщение с названием;</a:t>
            </a:r>
          </a:p>
          <a:p>
            <a:pPr marL="36900" indent="0">
              <a:buNone/>
            </a:pPr>
            <a:r>
              <a:rPr lang="ru-RU" dirty="0"/>
              <a:t>3.1)Сообщение с текстом и запись в </a:t>
            </a:r>
            <a:r>
              <a:rPr lang="en-US" dirty="0"/>
              <a:t>txt</a:t>
            </a:r>
            <a:r>
              <a:rPr lang="ru-RU" dirty="0"/>
              <a:t>;</a:t>
            </a:r>
          </a:p>
          <a:p>
            <a:pPr marL="36900" indent="0">
              <a:buNone/>
            </a:pPr>
            <a:r>
              <a:rPr lang="ru-RU" dirty="0"/>
              <a:t>3.2)Сообщение с текстом и запись в </a:t>
            </a:r>
            <a:r>
              <a:rPr lang="en-US" dirty="0"/>
              <a:t>docx</a:t>
            </a:r>
            <a:r>
              <a:rPr lang="ru-RU" dirty="0"/>
              <a:t>;</a:t>
            </a:r>
          </a:p>
          <a:p>
            <a:pPr marL="36900" indent="0">
              <a:buNone/>
            </a:pPr>
            <a:r>
              <a:rPr lang="ru-RU" dirty="0"/>
              <a:t>3.3)Ошибка в названии файла, запись начинается сначала;</a:t>
            </a:r>
          </a:p>
          <a:p>
            <a:pPr marL="36900" indent="0">
              <a:buNone/>
            </a:pPr>
            <a:r>
              <a:rPr lang="ru-RU" dirty="0"/>
              <a:t>3.4)Директория не была подключена, запись заканчивается.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C9ABE-775F-40CA-AD0A-688B19A1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45" y="1732449"/>
            <a:ext cx="5129651" cy="20806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1D7720-2A52-4154-AC8A-6975A2E6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45" y="4121086"/>
            <a:ext cx="5129651" cy="20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7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329</TotalTime>
  <Words>212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Сланец</vt:lpstr>
      <vt:lpstr>Connexion</vt:lpstr>
      <vt:lpstr>Суть проекта</vt:lpstr>
      <vt:lpstr>Идея проекта</vt:lpstr>
      <vt:lpstr>Почему именно Telegram?</vt:lpstr>
      <vt:lpstr>Возможности Connexion</vt:lpstr>
      <vt:lpstr>Получение файла</vt:lpstr>
      <vt:lpstr>Создание нового файла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Connexion</dc:title>
  <dc:creator>Korneenko Egorka</dc:creator>
  <cp:lastModifiedBy>Korneenko Egorka</cp:lastModifiedBy>
  <cp:revision>35</cp:revision>
  <dcterms:created xsi:type="dcterms:W3CDTF">2022-04-24T09:47:04Z</dcterms:created>
  <dcterms:modified xsi:type="dcterms:W3CDTF">2022-04-24T15:16:39Z</dcterms:modified>
</cp:coreProperties>
</file>