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11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3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7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0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81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04/25/24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61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04/25/24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44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04/25/24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4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04/25/24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5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04/25/24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1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04/25/24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04/25/24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7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406" y="1993987"/>
            <a:ext cx="8719284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hlinkClick r:id="rId2"/>
              </a:rPr>
              <a:t>Sales Insights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 A Visual Report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7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Sales Insights  A Visual Report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Dharmesh Menaria</cp:lastModifiedBy>
  <cp:revision>9</cp:revision>
  <dcterms:created xsi:type="dcterms:W3CDTF">2022-04-19T20:18:35Z</dcterms:created>
  <dcterms:modified xsi:type="dcterms:W3CDTF">2024-04-25T10:15:23Z</dcterms:modified>
</cp:coreProperties>
</file>