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C981A-70CC-4517-8537-2D1D7C661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E9E199-2754-4F40-B534-28B00BDC0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8F8513-F963-4481-854B-67029AA6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036053-082E-4A10-A06D-51AB3D7A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F7FE71-E4E3-4F96-9047-04B80E23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8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B9822-40C7-4464-970C-BB98C9A2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29643D-606E-4ADB-9D68-0BBE7E28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035AA-B17C-4B84-A30C-2DD611A7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835B7-9DC4-46BB-BE69-41192D58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CD9D3F-D22E-4895-B343-47D62E42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6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B70C2B-42F3-4144-8430-B7E455A35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AC0BAB-CA6B-401F-806D-882112EA1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275162-5C9F-4252-A416-20D4080C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F488B-48F9-4FA9-97CD-DB396E0F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06F5A3-BA94-42F9-8379-96B19A9A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0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66804-704D-4938-98DE-7788FE39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F5914E-84DB-4B52-AADD-B5BD7BFB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27A931-25F6-44BC-BA3C-17868395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DA413-C0C2-422D-A1E9-18DA733E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838187-D1D7-4C29-B976-93A03188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00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AEDE9-1D12-4B17-AD70-88D90B37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E4E412-CF26-4D0F-8A67-72DA2159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2A7E10-6DC1-403D-AB81-C38A49D7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F52F6E-E04B-4B53-B8A1-8D00F854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BB9DD-3F8D-4574-899F-CD06743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74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FFE72-87D6-4964-A1B3-0B5CC406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86F84-1D46-42CB-80FA-6F46E33D8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456598-6C7D-4EB6-8053-319BAE83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81820F-F214-4065-A3FD-05D28A44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5B2A72-D2D8-4C32-81D6-276DADCB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F1F96-3208-440C-BDE0-C6DA151C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4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AA195-ED4A-4538-A9F6-BC9998D5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DBAAF-0673-414D-A677-7D1E48AC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F33310-A1D1-4A71-97A9-4A379AA19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F446BB-427B-40B3-A4FB-FC6C43857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B23727-77A0-4259-947B-D64D47FB8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516D2B-2A86-4FEF-88BD-602F026E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0758D4-F3EA-44DB-ADF2-50C8BF2C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630BCA-6712-4334-B342-D5245D6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17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7D85D-0179-4F5F-A469-37207CA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D8D28F-1A8B-4D27-96DA-A5DE8930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0D5529-9AE1-4597-937B-60AC4166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AA99EF-637E-47F2-B6F0-2337F420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79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643C28-75A2-46B9-91AE-BE74DBD7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689CF0-F6EC-453A-A6EE-DE4298F3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C0100E-782B-462E-81B0-6DDB5CAD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31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A32DE-9BBE-4D64-B881-DEC2237C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5D107-D073-4414-B50F-0C9B7A9C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E20E72-5C2D-45F7-9706-B349588B3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BB17D6-BCB7-439F-B5FC-E0770DD7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7DB8A9-F455-41AF-B49D-349466F4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791DD7-3CB8-4CB9-8D08-39B06A2A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46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47419-E0F8-4BA4-82E0-5504D2EC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434046-3C73-4F4A-8DF7-2A3BFA19D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60669B-C76F-4D28-B600-6D412202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348D7-5946-481D-B131-8518CE3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765607-A9F9-4050-A587-125A87FE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05D6CE-898C-4AA2-85BA-B0FF17A5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2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3133F-8B08-4EE7-9EE2-D6DF99A2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E69573-CC7E-481F-BA5B-7B7579138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15796-9BBF-45C0-9D62-022576BF0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BCBC2-0341-45AE-96A4-1013D12C22DB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29271-868B-42A1-9564-B4F6E0370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4BE35-784A-4474-A5C0-83D5F1983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4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D1726-7D85-401C-ABA9-F2097F9DD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77" y="1882759"/>
            <a:ext cx="11752446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Bahnschrift SemiBold" panose="020B0502040204020203" pitchFamily="34" charset="0"/>
                <a:cs typeface="Aharoni" panose="020B0604020202020204" pitchFamily="2" charset="-79"/>
              </a:rPr>
              <a:t>Проект по</a:t>
            </a:r>
            <a:r>
              <a:rPr lang="en-US" b="1" dirty="0">
                <a:latin typeface="Bahnschrift SemiBold" panose="020B0502040204020203" pitchFamily="34" charset="0"/>
                <a:cs typeface="Aharoni" panose="020B0604020202020204" pitchFamily="2" charset="-79"/>
              </a:rPr>
              <a:t> Yandex Lyceum</a:t>
            </a:r>
            <a:br>
              <a:rPr lang="ru-RU" dirty="0">
                <a:cs typeface="Aharoni" panose="020B0604020202020204" pitchFamily="2" charset="-79"/>
              </a:rPr>
            </a:br>
            <a:r>
              <a:rPr lang="ru-RU" b="1" dirty="0">
                <a:cs typeface="Aharoni" panose="020B0604020202020204" pitchFamily="2" charset="-79"/>
              </a:rPr>
              <a:t>  “</a:t>
            </a:r>
            <a:r>
              <a:rPr 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SmartLibrary</a:t>
            </a:r>
            <a:r>
              <a:rPr lang="ru-RU" b="1" dirty="0">
                <a:cs typeface="Aharoni" panose="020B0604020202020204" pitchFamily="2" charset="-79"/>
              </a:rPr>
              <a:t>”</a:t>
            </a:r>
            <a:br>
              <a:rPr lang="ru-RU" dirty="0">
                <a:cs typeface="Aharoni" panose="020B0604020202020204" pitchFamily="2" charset="-79"/>
              </a:rPr>
            </a:br>
            <a:endParaRPr lang="ru-RU" dirty="0">
              <a:cs typeface="Aharoni" panose="020B0604020202020204" pitchFamily="2" charset="-79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3056FD-DC9C-403A-AB3F-70A5F1E1D0C2}"/>
              </a:ext>
            </a:extLst>
          </p:cNvPr>
          <p:cNvSpPr/>
          <p:nvPr/>
        </p:nvSpPr>
        <p:spPr>
          <a:xfrm>
            <a:off x="9216190" y="4989090"/>
            <a:ext cx="2975810" cy="155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Автор: </a:t>
            </a: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Бериков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Ерлан</a:t>
            </a:r>
            <a:endParaRPr lang="ru-RU" dirty="0">
              <a:latin typeface="Yu Gothic UI Semilight" panose="020B0400000000000000" pitchFamily="34" charset="-128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Имангали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Мирас</a:t>
            </a:r>
            <a:r>
              <a:rPr lang="kk-KZ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</a:t>
            </a:r>
            <a:r>
              <a:rPr lang="kk-KZ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Жанбулатулы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                                                                                                                   Руководитель:</a:t>
            </a:r>
            <a:r>
              <a:rPr lang="kk-KZ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Зеленов                                                                                                                  Борис Александрович</a:t>
            </a:r>
            <a:endParaRPr lang="ru-RU" dirty="0">
              <a:latin typeface="Yu Gothic UI Semilight" panose="020B0400000000000000" pitchFamily="34" charset="-128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02E0E6D-C6AC-4148-9429-20A35EE22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5264"/>
            <a:ext cx="2975810" cy="9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4B9FBBD-E160-4331-A083-445C513E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99" y="1430184"/>
            <a:ext cx="5314543" cy="4224754"/>
          </a:xfrm>
        </p:spPr>
        <p:txBody>
          <a:bodyPr anchor="t">
            <a:noAutofit/>
          </a:bodyPr>
          <a:lstStyle/>
          <a:p>
            <a:r>
              <a:rPr lang="ru-RU" sz="1600" b="1" i="1" u="sng" dirty="0">
                <a:latin typeface="Bahnschrift SemiBold" panose="020B0502040204020203" pitchFamily="34" charset="0"/>
              </a:rPr>
              <a:t>Идея проекта: </a:t>
            </a:r>
            <a:r>
              <a:rPr lang="ru-RU" sz="1600" dirty="0">
                <a:latin typeface="Bahnschrift SemiBold" panose="020B0502040204020203" pitchFamily="34" charset="0"/>
              </a:rPr>
              <a:t>Книга — это величайший учитель всего человечества. Она развивает у нас чувство красоты, расширяет наш кругозор, заставляет вместе с литературными героями радоваться, огорчаться или переживать. Дело в том, что некоторые люди испытывают неудобства при чтении обычных бумажных книг и в целях решения данной проблемы был разработан проект “</a:t>
            </a:r>
            <a:r>
              <a:rPr lang="en-US" sz="1600" dirty="0" err="1">
                <a:latin typeface="Bahnschrift SemiBold" panose="020B0502040204020203" pitchFamily="34" charset="0"/>
              </a:rPr>
              <a:t>SmartLibrary</a:t>
            </a:r>
            <a:r>
              <a:rPr lang="ru-RU" sz="1600" dirty="0">
                <a:latin typeface="Bahnschrift SemiBold" panose="020B0502040204020203" pitchFamily="34" charset="0"/>
              </a:rPr>
              <a:t>”</a:t>
            </a:r>
            <a:endParaRPr lang="en-US" sz="1600" b="1" dirty="0">
              <a:latin typeface="Bahnschrift SemiBold" panose="020B0502040204020203" pitchFamily="34" charset="0"/>
            </a:endParaRPr>
          </a:p>
          <a:p>
            <a:r>
              <a:rPr lang="ru-RU" sz="1600" b="1" i="1" u="sng" dirty="0">
                <a:latin typeface="Bahnschrift SemiBold" panose="020B0502040204020203" pitchFamily="34" charset="0"/>
              </a:rPr>
              <a:t>Цель : </a:t>
            </a:r>
            <a:r>
              <a:rPr lang="ru-RU" sz="1600" dirty="0">
                <a:latin typeface="Bahnschrift SemiBold" panose="020B0502040204020203" pitchFamily="34" charset="0"/>
              </a:rPr>
              <a:t>создать полезную программу, которая будет иметь широкий функционал и дружественный интерфейс</a:t>
            </a:r>
            <a:endParaRPr lang="en-US" sz="1600" b="1" dirty="0">
              <a:latin typeface="Bahnschrift SemiBold" panose="020B0502040204020203" pitchFamily="34" charset="0"/>
            </a:endParaRPr>
          </a:p>
          <a:p>
            <a:r>
              <a:rPr lang="ru-RU" sz="1600" b="1" i="1" u="sng" dirty="0">
                <a:latin typeface="Bahnschrift SemiBold" panose="020B0502040204020203" pitchFamily="34" charset="0"/>
              </a:rPr>
              <a:t>Описание реализации:</a:t>
            </a:r>
            <a:r>
              <a:rPr lang="en-US" sz="1600" b="1" i="1" u="sng" dirty="0">
                <a:latin typeface="Bahnschrift SemiBold" panose="020B0502040204020203" pitchFamily="34" charset="0"/>
              </a:rPr>
              <a:t> </a:t>
            </a:r>
            <a:r>
              <a:rPr lang="ru-RU" sz="1600" dirty="0">
                <a:latin typeface="Bahnschrift SemiBold" panose="020B0502040204020203" pitchFamily="34" charset="0"/>
              </a:rPr>
              <a:t>в ходе разработки проекта было использовано множество модулей и сторонних программ. Например: модули (</a:t>
            </a:r>
            <a:r>
              <a:rPr lang="en-US" sz="1600" dirty="0">
                <a:latin typeface="Bahnschrift SemiBold" panose="020B0502040204020203" pitchFamily="34" charset="0"/>
              </a:rPr>
              <a:t>datetime</a:t>
            </a:r>
            <a:r>
              <a:rPr lang="ru-RU" sz="1600" dirty="0">
                <a:latin typeface="Bahnschrift SemiBold" panose="020B0502040204020203" pitchFamily="34" charset="0"/>
              </a:rPr>
              <a:t>, </a:t>
            </a:r>
            <a:r>
              <a:rPr lang="en-US" sz="1600" dirty="0">
                <a:latin typeface="Bahnschrift SemiBold" panose="020B0502040204020203" pitchFamily="34" charset="0"/>
              </a:rPr>
              <a:t>flask</a:t>
            </a:r>
            <a:r>
              <a:rPr lang="ru-RU" sz="1600" dirty="0">
                <a:latin typeface="Bahnschrift SemiBold" panose="020B0502040204020203" pitchFamily="34" charset="0"/>
              </a:rPr>
              <a:t>, </a:t>
            </a:r>
            <a:r>
              <a:rPr lang="en-US" sz="1600" dirty="0" err="1">
                <a:latin typeface="Bahnschrift SemiBold" panose="020B0502040204020203" pitchFamily="34" charset="0"/>
              </a:rPr>
              <a:t>sqlalchemy</a:t>
            </a:r>
            <a:r>
              <a:rPr lang="en-US" sz="1600" dirty="0">
                <a:latin typeface="Bahnschrift SemiBold" panose="020B0502040204020203" pitchFamily="34" charset="0"/>
              </a:rPr>
              <a:t> </a:t>
            </a:r>
            <a:r>
              <a:rPr lang="kk-KZ" sz="1600" dirty="0">
                <a:latin typeface="Bahnschrift SemiBold" panose="020B0502040204020203" pitchFamily="34" charset="0"/>
              </a:rPr>
              <a:t>и </a:t>
            </a:r>
            <a:r>
              <a:rPr lang="kk-KZ" sz="1600" dirty="0" err="1">
                <a:latin typeface="Bahnschrift SemiBold" panose="020B0502040204020203" pitchFamily="34" charset="0"/>
              </a:rPr>
              <a:t>тд</a:t>
            </a:r>
            <a:r>
              <a:rPr lang="ru-RU" sz="1600" dirty="0">
                <a:latin typeface="Bahnschrift SemiBold" panose="020B0502040204020203" pitchFamily="34" charset="0"/>
              </a:rPr>
              <a:t>), программы (</a:t>
            </a:r>
            <a:r>
              <a:rPr lang="en-US" sz="1600" dirty="0" err="1">
                <a:latin typeface="Bahnschrift SemiBold" panose="020B0502040204020203" pitchFamily="34" charset="0"/>
              </a:rPr>
              <a:t>VisualCode</a:t>
            </a:r>
            <a:r>
              <a:rPr lang="ru-RU" sz="1600" dirty="0">
                <a:latin typeface="Bahnschrift SemiBold" panose="020B0502040204020203" pitchFamily="34" charset="0"/>
              </a:rPr>
              <a:t>, </a:t>
            </a:r>
            <a:r>
              <a:rPr lang="en-US" sz="1600" dirty="0">
                <a:latin typeface="Bahnschrift SemiBold" panose="020B0502040204020203" pitchFamily="34" charset="0"/>
              </a:rPr>
              <a:t>Chrome</a:t>
            </a:r>
            <a:r>
              <a:rPr lang="ru-RU" sz="1600" dirty="0">
                <a:latin typeface="Bahnschrift SemiBold" panose="020B0502040204020203" pitchFamily="34" charset="0"/>
              </a:rPr>
              <a:t>, </a:t>
            </a:r>
            <a:r>
              <a:rPr lang="en-US" sz="1600" dirty="0">
                <a:latin typeface="Bahnschrift SemiBold" panose="020B0502040204020203" pitchFamily="34" charset="0"/>
              </a:rPr>
              <a:t>GitHub </a:t>
            </a:r>
            <a:r>
              <a:rPr lang="kk-KZ" sz="1600" dirty="0">
                <a:latin typeface="Bahnschrift SemiBold" panose="020B0502040204020203" pitchFamily="34" charset="0"/>
              </a:rPr>
              <a:t>и </a:t>
            </a:r>
            <a:r>
              <a:rPr lang="kk-KZ" sz="1600" dirty="0" err="1">
                <a:latin typeface="Bahnschrift SemiBold" panose="020B0502040204020203" pitchFamily="34" charset="0"/>
              </a:rPr>
              <a:t>т.д</a:t>
            </a:r>
            <a:r>
              <a:rPr lang="kk-KZ" sz="1600" dirty="0">
                <a:latin typeface="Bahnschrift SemiBold" panose="020B0502040204020203" pitchFamily="34" charset="0"/>
              </a:rPr>
              <a:t>)</a:t>
            </a:r>
            <a:endParaRPr lang="ru-RU" sz="1600" dirty="0">
              <a:latin typeface="Bahnschrift SemiBold" panose="020B0502040204020203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Картинки по запросу яндекс лицей логотип">
            <a:extLst>
              <a:ext uri="{FF2B5EF4-FFF2-40B4-BE49-F238E27FC236}">
                <a16:creationId xmlns:a16="http://schemas.microsoft.com/office/drawing/2014/main" id="{F1BD9CF8-34F9-4599-BC5F-ECEE80BD4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4057" y="1872213"/>
            <a:ext cx="3796790" cy="133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341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841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134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Yu Gothic UI Semilight</vt:lpstr>
      <vt:lpstr>Aharoni</vt:lpstr>
      <vt:lpstr>Arial</vt:lpstr>
      <vt:lpstr>Bahnschrift SemiBold</vt:lpstr>
      <vt:lpstr>Calibri</vt:lpstr>
      <vt:lpstr>Calibri Light</vt:lpstr>
      <vt:lpstr>Тема Office</vt:lpstr>
      <vt:lpstr>Проект по Yandex Lyceum   “SmartLibrary”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Yandex Lyceum   “Run-Profit” </dc:title>
  <dc:creator>Aliya Kazhgaliyeva</dc:creator>
  <cp:lastModifiedBy>Aliya Kazhgaliyeva</cp:lastModifiedBy>
  <cp:revision>4</cp:revision>
  <dcterms:created xsi:type="dcterms:W3CDTF">2019-12-04T16:04:40Z</dcterms:created>
  <dcterms:modified xsi:type="dcterms:W3CDTF">2020-05-09T15:07:30Z</dcterms:modified>
</cp:coreProperties>
</file>