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981A-70CC-4517-8537-2D1D7C66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9E199-2754-4F40-B534-28B00BDC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8513-F963-4481-854B-67029AA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36053-082E-4A10-A06D-51AB3D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7FE71-E4E3-4F96-9047-04B80E2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9822-40C7-4464-970C-BB98C9A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9643D-606E-4ADB-9D68-0BBE7E28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35AA-B17C-4B84-A30C-2DD611A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35B7-9DC4-46BB-BE69-41192D5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D9D3F-D22E-4895-B343-47D62E4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B70C2B-42F3-4144-8430-B7E455A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C0BAB-CA6B-401F-806D-882112EA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75162-5C9F-4252-A416-20D4080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488B-48F9-4FA9-97CD-DB396E0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6F5A3-BA94-42F9-8379-96B19A9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66804-704D-4938-98DE-7788FE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14E-84DB-4B52-AADD-B5BD7BF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A931-25F6-44BC-BA3C-17868395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DA413-C0C2-422D-A1E9-18DA733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8187-D1D7-4C29-B976-93A0318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EDE9-1D12-4B17-AD70-88D90B37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412-CF26-4D0F-8A67-72DA215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A7E10-6DC1-403D-AB81-C38A49D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52F6E-E04B-4B53-B8A1-8D00F85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BB9DD-3F8D-4574-899F-CD0674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FE72-87D6-4964-A1B3-0B5CC40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6F84-1D46-42CB-80FA-6F46E33D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598-6C7D-4EB6-8053-319BAE83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1820F-F214-4065-A3FD-05D28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B2A72-D2D8-4C32-81D6-276DADCB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1F96-3208-440C-BDE0-C6DA151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A195-ED4A-4538-A9F6-BC9998D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DBAAF-0673-414D-A677-7D1E48AC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F33310-A1D1-4A71-97A9-4A379AA1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446BB-427B-40B3-A4FB-FC6C43857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B23727-77A0-4259-947B-D64D47F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516D2B-2A86-4FEF-88BD-602F026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758D4-F3EA-44DB-ADF2-50C8BF2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30BCA-6712-4334-B342-D5245D6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7D85D-0179-4F5F-A469-37207C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8D28F-1A8B-4D27-96DA-A5DE893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D5529-9AE1-4597-937B-60AC416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A99EF-637E-47F2-B6F0-2337F42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43C28-75A2-46B9-91AE-BE74DBD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89CF0-F6EC-453A-A6EE-DE4298F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C0100E-782B-462E-81B0-6DDB5CA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32DE-9BBE-4D64-B881-DEC2237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5D107-D073-4414-B50F-0C9B7A9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0E72-5C2D-45F7-9706-B349588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B17D6-BCB7-439F-B5FC-E0770D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8A9-F455-41AF-B49D-349466F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1DD7-3CB8-4CB9-8D08-39B06A2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7419-E0F8-4BA4-82E0-5504D2E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434046-3C73-4F4A-8DF7-2A3BFA19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60669B-C76F-4D28-B600-6D412202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48D7-5946-481D-B131-8518CE3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65607-A9F9-4050-A587-125A87F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5D6CE-898C-4AA2-85BA-B0FF17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3133F-8B08-4EE7-9EE2-D6DF99A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69573-CC7E-481F-BA5B-7B757913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5796-9BBF-45C0-9D62-022576BF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BC2-0341-45AE-96A4-1013D12C22DB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9271-868B-42A1-9564-B4F6E037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4BE35-784A-4474-A5C0-83D5F198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1726-7D85-401C-ABA9-F2097F9D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7" y="1882759"/>
            <a:ext cx="117524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Проект по</a:t>
            </a:r>
            <a:r>
              <a:rPr lang="en-US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 Yandex Lyceum</a:t>
            </a:r>
            <a:br>
              <a:rPr lang="ru-RU" dirty="0">
                <a:cs typeface="Aharoni" panose="020B0604020202020204" pitchFamily="2" charset="-79"/>
              </a:rPr>
            </a:br>
            <a:r>
              <a:rPr lang="ru-RU" b="1" dirty="0">
                <a:cs typeface="Aharoni" panose="020B0604020202020204" pitchFamily="2" charset="-79"/>
              </a:rPr>
              <a:t>  “</a:t>
            </a:r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Run</a:t>
            </a:r>
            <a:r>
              <a:rPr lang="ru-RU" b="1" dirty="0">
                <a:cs typeface="Aharoni" panose="020B0604020202020204" pitchFamily="2" charset="-79"/>
              </a:rPr>
              <a:t>-</a:t>
            </a:r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Profit</a:t>
            </a:r>
            <a:r>
              <a:rPr lang="ru-RU" b="1" dirty="0">
                <a:cs typeface="Aharoni" panose="020B0604020202020204" pitchFamily="2" charset="-79"/>
              </a:rPr>
              <a:t>”</a:t>
            </a:r>
            <a:br>
              <a:rPr lang="ru-RU" dirty="0">
                <a:cs typeface="Aharoni" panose="020B0604020202020204" pitchFamily="2" charset="-79"/>
              </a:rPr>
            </a:br>
            <a:endParaRPr lang="ru-RU" dirty="0">
              <a:cs typeface="Aharoni" panose="020B0604020202020204" pitchFamily="2" charset="-79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56FD-DC9C-403A-AB3F-70A5F1E1D0C2}"/>
              </a:ext>
            </a:extLst>
          </p:cNvPr>
          <p:cNvSpPr/>
          <p:nvPr/>
        </p:nvSpPr>
        <p:spPr>
          <a:xfrm>
            <a:off x="8996413" y="5291345"/>
            <a:ext cx="2975810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Автор: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Имангали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Мирас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r>
              <a:rPr lang="kk-KZ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Жанбулатуылы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Руководитель: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Зеленов                                                                                                                  Борис Александрович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2E0E6D-C6AC-4148-9429-20A35EE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64"/>
            <a:ext cx="2975810" cy="9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B9FBBD-E160-4331-A083-445C513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8" y="1872213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500" b="1" dirty="0">
                <a:latin typeface="Bahnschrift SemiBold" panose="020B0502040204020203" pitchFamily="34" charset="0"/>
              </a:rPr>
              <a:t>Идея проекта: </a:t>
            </a:r>
            <a:r>
              <a:rPr lang="ru-RU" sz="1500" dirty="0">
                <a:latin typeface="Bahnschrift SemiBold" panose="020B0502040204020203" pitchFamily="34" charset="0"/>
              </a:rPr>
              <a:t>Каждый день мы используем письменные блокноты, переполненные записями и напоминаниями. На производство бумаги уходит несколько тысяч тонн дерева</a:t>
            </a:r>
            <a:r>
              <a:rPr lang="en-US" sz="1500" dirty="0">
                <a:latin typeface="Bahnschrift SemiBold" panose="020B0502040204020203" pitchFamily="34" charset="0"/>
              </a:rPr>
              <a:t>. Notepad, Reminder </a:t>
            </a:r>
            <a:r>
              <a:rPr lang="ru-RU" sz="1500" dirty="0">
                <a:latin typeface="Bahnschrift SemiBold" panose="020B0502040204020203" pitchFamily="34" charset="0"/>
              </a:rPr>
              <a:t>– это полезные программы, которые сохранят большое количество бумаги</a:t>
            </a:r>
            <a:r>
              <a:rPr lang="kk-KZ" sz="1500" dirty="0">
                <a:latin typeface="Bahnschrift SemiBold" panose="020B0502040204020203" pitchFamily="34" charset="0"/>
              </a:rPr>
              <a:t> и времени.</a:t>
            </a:r>
            <a:endParaRPr lang="ru-RU" sz="1500" dirty="0">
              <a:latin typeface="Bahnschrift SemiBold" panose="020B0502040204020203" pitchFamily="34" charset="0"/>
            </a:endParaRPr>
          </a:p>
          <a:p>
            <a:r>
              <a:rPr lang="ru-RU" sz="1500" b="1" dirty="0">
                <a:latin typeface="Bahnschrift SemiBold" panose="020B0502040204020203" pitchFamily="34" charset="0"/>
              </a:rPr>
              <a:t>Цель : </a:t>
            </a:r>
            <a:r>
              <a:rPr lang="ru-RU" sz="1500" dirty="0">
                <a:latin typeface="Bahnschrift SemiBold" panose="020B0502040204020203" pitchFamily="34" charset="0"/>
              </a:rPr>
              <a:t>Создать полезную программу, который будет иметь широкий функционал и дружественный интерфейс</a:t>
            </a:r>
          </a:p>
          <a:p>
            <a:r>
              <a:rPr lang="ru-RU" sz="1500" b="1" dirty="0">
                <a:latin typeface="Bahnschrift SemiBold" panose="020B0502040204020203" pitchFamily="34" charset="0"/>
              </a:rPr>
              <a:t>Описание реализации: </a:t>
            </a:r>
            <a:r>
              <a:rPr lang="ru-RU" sz="1500" dirty="0">
                <a:latin typeface="Bahnschrift SemiBold" panose="020B0502040204020203" pitchFamily="34" charset="0"/>
              </a:rPr>
              <a:t>В ходе разработки проекта было использовано множество модулей и сторонних программ. Например: </a:t>
            </a:r>
            <a:r>
              <a:rPr lang="en-US" sz="1500" dirty="0" err="1">
                <a:latin typeface="Bahnschrift SemiBold" panose="020B0502040204020203" pitchFamily="34" charset="0"/>
              </a:rPr>
              <a:t>QtDesigner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 err="1">
                <a:latin typeface="Bahnschrift SemiBold" panose="020B0502040204020203" pitchFamily="34" charset="0"/>
              </a:rPr>
              <a:t>VisualCode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>
                <a:latin typeface="Bahnschrift SemiBold" panose="020B0502040204020203" pitchFamily="34" charset="0"/>
              </a:rPr>
              <a:t>Chrome</a:t>
            </a:r>
            <a:r>
              <a:rPr lang="ru-RU" sz="1500" dirty="0">
                <a:latin typeface="Bahnschrift SemiBold" panose="020B0502040204020203" pitchFamily="34" charset="0"/>
              </a:rPr>
              <a:t>, </a:t>
            </a:r>
            <a:r>
              <a:rPr lang="en-US" sz="1500" dirty="0">
                <a:latin typeface="Bahnschrift SemiBold" panose="020B0502040204020203" pitchFamily="34" charset="0"/>
              </a:rPr>
              <a:t>GitHub </a:t>
            </a:r>
            <a:r>
              <a:rPr lang="kk-KZ" sz="1500" dirty="0">
                <a:latin typeface="Bahnschrift SemiBold" panose="020B0502040204020203" pitchFamily="34" charset="0"/>
              </a:rPr>
              <a:t>и </a:t>
            </a:r>
            <a:r>
              <a:rPr lang="kk-KZ" sz="1500" dirty="0" err="1">
                <a:latin typeface="Bahnschrift SemiBold" panose="020B0502040204020203" pitchFamily="34" charset="0"/>
              </a:rPr>
              <a:t>т.д</a:t>
            </a:r>
            <a:endParaRPr lang="ru-RU" sz="1500" dirty="0">
              <a:latin typeface="Bahnschrift SemiBold" panose="020B0502040204020203" pitchFamily="34" charset="0"/>
            </a:endParaRPr>
          </a:p>
          <a:p>
            <a:endParaRPr lang="ru-RU" sz="1500" dirty="0">
              <a:latin typeface="Bahnschrift SemiBold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Картинки по запросу яндекс лицей логотип">
            <a:extLst>
              <a:ext uri="{FF2B5EF4-FFF2-40B4-BE49-F238E27FC236}">
                <a16:creationId xmlns:a16="http://schemas.microsoft.com/office/drawing/2014/main" id="{F1BD9CF8-34F9-4599-BC5F-ECEE80B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872213"/>
            <a:ext cx="3796790" cy="13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4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56F65A-1BF3-4837-B806-B0108EC7E125}"/>
              </a:ext>
            </a:extLst>
          </p:cNvPr>
          <p:cNvPicPr/>
          <p:nvPr/>
        </p:nvPicPr>
        <p:blipFill rotWithShape="1">
          <a:blip r:embed="rId2"/>
          <a:srcRect t="13936"/>
          <a:stretch/>
        </p:blipFill>
        <p:spPr>
          <a:xfrm>
            <a:off x="484632" y="2326640"/>
            <a:ext cx="3517119" cy="26233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DAE2E-C967-436E-A5D4-77E4E5E4E002}"/>
              </a:ext>
            </a:extLst>
          </p:cNvPr>
          <p:cNvPicPr/>
          <p:nvPr/>
        </p:nvPicPr>
        <p:blipFill rotWithShape="1">
          <a:blip r:embed="rId3"/>
          <a:srcRect l="2505" t="11066" r="701"/>
          <a:stretch/>
        </p:blipFill>
        <p:spPr>
          <a:xfrm>
            <a:off x="4399281" y="2509520"/>
            <a:ext cx="3423920" cy="20932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3530D9E-737F-4C7C-94CB-E5718641AD4C}"/>
              </a:ext>
            </a:extLst>
          </p:cNvPr>
          <p:cNvPicPr/>
          <p:nvPr/>
        </p:nvPicPr>
        <p:blipFill rotWithShape="1">
          <a:blip r:embed="rId4"/>
          <a:srcRect t="14967"/>
          <a:stretch/>
        </p:blipFill>
        <p:spPr>
          <a:xfrm>
            <a:off x="8162336" y="2406316"/>
            <a:ext cx="3517120" cy="2474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09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763C-043F-4A15-B7AF-287F013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881" y="2376805"/>
            <a:ext cx="6034238" cy="1325563"/>
          </a:xfrm>
        </p:spPr>
        <p:txBody>
          <a:bodyPr/>
          <a:lstStyle/>
          <a:p>
            <a:pPr algn="ctr"/>
            <a:r>
              <a:rPr lang="kk-KZ" dirty="0" err="1"/>
              <a:t>Количество</a:t>
            </a:r>
            <a:r>
              <a:rPr lang="kk-KZ" dirty="0"/>
              <a:t> </a:t>
            </a:r>
            <a:r>
              <a:rPr lang="kk-KZ" dirty="0" err="1"/>
              <a:t>сторк</a:t>
            </a:r>
            <a:r>
              <a:rPr lang="en-US" dirty="0"/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453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Yu Gothic UI Semilight</vt:lpstr>
      <vt:lpstr>Aharoni</vt:lpstr>
      <vt:lpstr>Arial</vt:lpstr>
      <vt:lpstr>Bahnschrift SemiBold</vt:lpstr>
      <vt:lpstr>Calibri</vt:lpstr>
      <vt:lpstr>Calibri Light</vt:lpstr>
      <vt:lpstr>Тема Office</vt:lpstr>
      <vt:lpstr>Проект по Yandex Lyceum   “Run-Profit” </vt:lpstr>
      <vt:lpstr>Презентация PowerPoint</vt:lpstr>
      <vt:lpstr>Презентация PowerPoint</vt:lpstr>
      <vt:lpstr>Количество сторк: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Yandex Lyceum   “Run-Profit” </dc:title>
  <dc:creator>Aliya Kazhgaliyeva</dc:creator>
  <cp:lastModifiedBy>Aliya Kazhgaliyeva</cp:lastModifiedBy>
  <cp:revision>2</cp:revision>
  <dcterms:created xsi:type="dcterms:W3CDTF">2019-12-02T06:27:51Z</dcterms:created>
  <dcterms:modified xsi:type="dcterms:W3CDTF">2019-12-02T06:29:24Z</dcterms:modified>
</cp:coreProperties>
</file>