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3833-658E-4A5C-9CF0-EA42392415D7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11C9-9EEC-4A97-810E-BDAFA4CE26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33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F11C9-9EEC-4A97-810E-BDAFA4CE26A6}" type="slidenum">
              <a:rPr kumimoji="0" lang="es-P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781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11C9-9EEC-4A97-810E-BDAFA4CE26A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40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F11C9-9EEC-4A97-810E-BDAFA4CE26A6}" type="slidenum">
              <a:rPr kumimoji="0" lang="es-P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34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F11C9-9EEC-4A97-810E-BDAFA4CE26A6}" type="slidenum">
              <a:rPr kumimoji="0" lang="es-P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54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0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9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9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51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07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3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49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18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55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FCE1-78A6-4DFA-82FD-EE8388DC0971}" type="datetimeFigureOut">
              <a:rPr lang="es-PE" smtClean="0"/>
              <a:t>10/07/2016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EF17-858C-45FC-936D-288D20D88E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4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FUNCIONES DE DEMORA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DINÁMICA DE SISTEMAS I</a:t>
            </a:r>
          </a:p>
        </p:txBody>
      </p:sp>
    </p:spTree>
    <p:extLst>
      <p:ext uri="{BB962C8B-B14F-4D97-AF65-F5344CB8AC3E}">
        <p14:creationId xmlns:p14="http://schemas.microsoft.com/office/powerpoint/2010/main" val="258578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DEMORAS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/>
              <a:t>Es una relación donde el efecto que se manifiesta sobrepasa la unidad de tiempo elegida.</a:t>
            </a:r>
          </a:p>
          <a:p>
            <a:r>
              <a:rPr lang="es-PE" dirty="0"/>
              <a:t>La unidad de tiempo para el estudio de sistemas dinámicos pueden ser segundos, minutos, horas, días, meses, años, etc. Dependen de la finalidad del estudio y los datos disponibles.</a:t>
            </a:r>
          </a:p>
          <a:p>
            <a:r>
              <a:rPr lang="es-PE" dirty="0"/>
              <a:t>Ejemplo:</a:t>
            </a:r>
          </a:p>
          <a:p>
            <a:pPr lvl="1"/>
            <a:r>
              <a:rPr lang="es-PE" dirty="0"/>
              <a:t>Un pedido es atendido después de 10 días de enviarse la orden de compra</a:t>
            </a:r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lvl="1"/>
            <a:endParaRPr lang="es-PE" dirty="0"/>
          </a:p>
          <a:p>
            <a:pPr lvl="1"/>
            <a:r>
              <a:rPr lang="es-PE" dirty="0"/>
              <a:t>Si la unidad de tiempo es el mes entonces NO hay demora.</a:t>
            </a:r>
          </a:p>
          <a:p>
            <a:pPr lvl="1"/>
            <a:r>
              <a:rPr lang="es-PE" dirty="0"/>
              <a:t>Si la unidad de tiempo es el día entonces SI hay demora.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82" y="3757167"/>
            <a:ext cx="2943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s-PE" dirty="0"/>
              <a:t>Tipo de Demoras o Retrasos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28468"/>
            <a:ext cx="10964594" cy="535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A) </a:t>
            </a:r>
            <a:r>
              <a:rPr lang="es-PE" b="1" dirty="0"/>
              <a:t>RETRASOS DE INFORMACIÓN.</a:t>
            </a:r>
          </a:p>
          <a:p>
            <a:r>
              <a:rPr lang="es-PE" b="1" dirty="0"/>
              <a:t>DELAY1(I,T) </a:t>
            </a:r>
            <a:r>
              <a:rPr lang="es-PE" dirty="0"/>
              <a:t>Retraso exponencial de primer orden, para la variable I y periodo T.</a:t>
            </a:r>
          </a:p>
          <a:p>
            <a:r>
              <a:rPr lang="es-PE" b="1" dirty="0"/>
              <a:t>DELAY1I(I,T,N) </a:t>
            </a:r>
            <a:r>
              <a:rPr lang="es-PE" dirty="0"/>
              <a:t>Igual que DELAY1 pero empezando la simulación en el valor N en vez de I.</a:t>
            </a:r>
          </a:p>
          <a:p>
            <a:r>
              <a:rPr lang="es-PE" b="1" dirty="0"/>
              <a:t>SMOOTH3(X,T) </a:t>
            </a:r>
            <a:r>
              <a:rPr lang="es-PE" dirty="0"/>
              <a:t>Retraso exponencial de tercer orden, para el valor X y el periodo T .</a:t>
            </a:r>
          </a:p>
          <a:p>
            <a:r>
              <a:rPr lang="es-PE" b="1" dirty="0"/>
              <a:t>SMOOTH3I(X,T,N) </a:t>
            </a:r>
            <a:r>
              <a:rPr lang="es-PE" dirty="0"/>
              <a:t>Igual que SMOOTH3 pero empezando la simulación en el valor N en vez de X.</a:t>
            </a:r>
          </a:p>
          <a:p>
            <a:r>
              <a:rPr lang="es-PE" b="1" dirty="0"/>
              <a:t>DELAY FIXED (X,T,N) </a:t>
            </a:r>
            <a:r>
              <a:rPr lang="es-PE" dirty="0"/>
              <a:t>Retraso en escalón para el valor X y el periodo T empezando la simulación en el valor N en vez del X. </a:t>
            </a:r>
          </a:p>
        </p:txBody>
      </p:sp>
    </p:spTree>
    <p:extLst>
      <p:ext uri="{BB962C8B-B14F-4D97-AF65-F5344CB8AC3E}">
        <p14:creationId xmlns:p14="http://schemas.microsoft.com/office/powerpoint/2010/main" val="516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s-PE" dirty="0"/>
              <a:t>Tipo de Demoras o Retrasos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260569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DELAY FIXED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dirty="0"/>
              <a:t>La función retorna el valor del input retardado usando una duración de demora fija.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PE" dirty="0"/>
              <a:t> Ejemplo: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PE" dirty="0"/>
              <a:t>Un pedido es atendido después de 5 periodos después de enviarse una orden de compra.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71961"/>
              </p:ext>
            </p:extLst>
          </p:nvPr>
        </p:nvGraphicFramePr>
        <p:xfrm>
          <a:off x="3176174" y="3042285"/>
          <a:ext cx="298117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04">
                  <a:extLst>
                    <a:ext uri="{9D8B030D-6E8A-4147-A177-3AD203B41FA5}">
                      <a16:colId xmlns:a16="http://schemas.microsoft.com/office/drawing/2014/main" val="799003333"/>
                    </a:ext>
                  </a:extLst>
                </a:gridCol>
                <a:gridCol w="1186552">
                  <a:extLst>
                    <a:ext uri="{9D8B030D-6E8A-4147-A177-3AD203B41FA5}">
                      <a16:colId xmlns:a16="http://schemas.microsoft.com/office/drawing/2014/main" val="3393364750"/>
                    </a:ext>
                  </a:extLst>
                </a:gridCol>
                <a:gridCol w="1138121">
                  <a:extLst>
                    <a:ext uri="{9D8B030D-6E8A-4147-A177-3AD203B41FA5}">
                      <a16:colId xmlns:a16="http://schemas.microsoft.com/office/drawing/2014/main" val="668107972"/>
                    </a:ext>
                  </a:extLst>
                </a:gridCol>
              </a:tblGrid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Orden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Pedidos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27185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27186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0278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1851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8166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62184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13843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6995"/>
                  </a:ext>
                </a:extLst>
              </a:tr>
              <a:tr h="332689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27757"/>
                  </a:ext>
                </a:extLst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4524525" y="3967857"/>
            <a:ext cx="923493" cy="172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550314" y="4346917"/>
            <a:ext cx="897704" cy="170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524525" y="4683977"/>
            <a:ext cx="864256" cy="17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397689" y="3713967"/>
            <a:ext cx="351692" cy="1744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25" y="3209167"/>
            <a:ext cx="3630042" cy="151738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218522" y="5147943"/>
            <a:ext cx="5891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/>
              <a:t>Pedido=DELAY FIXED(orden de compra(Time), tiempo de retraso, 20)</a:t>
            </a:r>
          </a:p>
        </p:txBody>
      </p:sp>
    </p:spTree>
    <p:extLst>
      <p:ext uri="{BB962C8B-B14F-4D97-AF65-F5344CB8AC3E}">
        <p14:creationId xmlns:p14="http://schemas.microsoft.com/office/powerpoint/2010/main" val="25105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s-PE" dirty="0"/>
              <a:t>Tipo de Demoras o Retrasos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28467"/>
            <a:ext cx="10515600" cy="534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C) SMOOTH3 (tercer orden)</a:t>
            </a:r>
          </a:p>
          <a:p>
            <a:r>
              <a:rPr lang="es-PE" dirty="0"/>
              <a:t>Calcula un valor suavizado exponencial de tercer orden del input, usando un tiempo promedio.</a:t>
            </a:r>
          </a:p>
          <a:p>
            <a:r>
              <a:rPr lang="es-PE" dirty="0"/>
              <a:t>Se comporta como un conjunto en cascada de tres SMOOTH exponenciales de primer orden cada uno con un tiempo promedio igual a tiempo promedio/3.</a:t>
            </a:r>
          </a:p>
          <a:p>
            <a:r>
              <a:rPr lang="es-PE" dirty="0"/>
              <a:t>Retorna el valor final del SMOOTH en cascada. La estructura de la función SMOOTH3 es: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 Ejemplo:</a:t>
            </a:r>
          </a:p>
          <a:p>
            <a:pPr lvl="1"/>
            <a:r>
              <a:rPr lang="es-PE" dirty="0"/>
              <a:t>Se enviaron por correo 2000 tarjetas navideñas las cuales llegan en un tiempo promedio de 6 días debido a que existen 3 niveles intermedios: tarjetas navideñas en buzones, tarjetas navideñas en transporte y tarjetas navideñas en reparto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63" y="2420229"/>
            <a:ext cx="40195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Tipo de Demoras o Retrasos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28467"/>
            <a:ext cx="10515600" cy="533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B) RETRASOS DE MATERIALES</a:t>
            </a:r>
          </a:p>
          <a:p>
            <a:r>
              <a:rPr lang="es-PE" b="1" dirty="0"/>
              <a:t>SMOOTH(X,T) </a:t>
            </a:r>
            <a:r>
              <a:rPr lang="es-PE" dirty="0"/>
              <a:t>Retraso exponencial de primer orden, para la variable X y periodo T</a:t>
            </a:r>
          </a:p>
          <a:p>
            <a:r>
              <a:rPr lang="es-PE" b="1" dirty="0"/>
              <a:t>SMOOTHI(X,T,N) </a:t>
            </a:r>
            <a:r>
              <a:rPr lang="es-PE" dirty="0"/>
              <a:t>Igual que SMOOTH pero empezando la simulación en el valor N en vez del X.</a:t>
            </a:r>
          </a:p>
          <a:p>
            <a:r>
              <a:rPr lang="es-PE" b="1" dirty="0"/>
              <a:t>DELAY3(I,T) </a:t>
            </a:r>
            <a:r>
              <a:rPr lang="es-PE" dirty="0"/>
              <a:t>Retraso exponencial de tercer orden, para el valor I y el periodo T .</a:t>
            </a:r>
          </a:p>
          <a:p>
            <a:r>
              <a:rPr lang="es-PE" b="1" dirty="0"/>
              <a:t>DELAY3I(I,T,N) </a:t>
            </a:r>
            <a:r>
              <a:rPr lang="es-PE" dirty="0"/>
              <a:t>Igual que DELAY3 pero empezando la simulación en el valor N en vez de I.</a:t>
            </a:r>
          </a:p>
        </p:txBody>
      </p:sp>
    </p:spTree>
    <p:extLst>
      <p:ext uri="{BB962C8B-B14F-4D97-AF65-F5344CB8AC3E}">
        <p14:creationId xmlns:p14="http://schemas.microsoft.com/office/powerpoint/2010/main" val="329677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3767"/>
            <a:ext cx="10515600" cy="563343"/>
          </a:xfrm>
        </p:spPr>
        <p:txBody>
          <a:bodyPr>
            <a:noAutofit/>
          </a:bodyPr>
          <a:lstStyle/>
          <a:p>
            <a:r>
              <a:rPr lang="es-PE" sz="3200" b="1" dirty="0"/>
              <a:t>Tipo de Demoras o Retrasos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1691" y="734907"/>
            <a:ext cx="11563643" cy="20223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SMOOTH (retrasos de materiales)</a:t>
            </a:r>
          </a:p>
          <a:p>
            <a:r>
              <a:rPr lang="es-PE" dirty="0"/>
              <a:t>Calcula un valor suavizado exponencial de primer orden del input, usando el tiempo promedio.</a:t>
            </a:r>
          </a:p>
          <a:p>
            <a:r>
              <a:rPr lang="es-PE" dirty="0"/>
              <a:t>El orden de un retraso viene dado por el número de niveles necesarios para la simulación del mismo.</a:t>
            </a:r>
          </a:p>
          <a:p>
            <a:r>
              <a:rPr lang="es-PE" dirty="0"/>
              <a:t> Ejemplo:</a:t>
            </a:r>
          </a:p>
          <a:p>
            <a:pPr marL="457200" lvl="1" indent="0">
              <a:buNone/>
            </a:pPr>
            <a:r>
              <a:rPr lang="es-PE" dirty="0"/>
              <a:t>Las ventas aumentan de acuerdo a la disminución del precio de venta. Si en el periodo 7 el precio de venta disminuye de 4 a 3 soles entonces las ventas aumentan de 5000 a 15000 productos en forma retardada con el comportamiento suavizado de 4 periodos.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9827"/>
            <a:ext cx="2895600" cy="16286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899" y="3815216"/>
            <a:ext cx="4391098" cy="29898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4" y="4699985"/>
            <a:ext cx="2333625" cy="9810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898" y="2637498"/>
            <a:ext cx="5925980" cy="116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337" y="4021749"/>
            <a:ext cx="4100213" cy="25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3767"/>
            <a:ext cx="10515600" cy="563343"/>
          </a:xfrm>
        </p:spPr>
        <p:txBody>
          <a:bodyPr>
            <a:noAutofit/>
          </a:bodyPr>
          <a:lstStyle/>
          <a:p>
            <a:r>
              <a:rPr lang="es-PE" sz="3200" b="1" dirty="0"/>
              <a:t>Tipo de Demoras o Retrasos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1691" y="734907"/>
            <a:ext cx="6156883" cy="5862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DELAY3 (retrasos de materiales)</a:t>
            </a:r>
          </a:p>
          <a:p>
            <a:r>
              <a:rPr lang="es-PE" sz="2400" dirty="0"/>
              <a:t> Ejemplo</a:t>
            </a:r>
            <a:r>
              <a:rPr lang="es-PE" dirty="0"/>
              <a:t>:</a:t>
            </a:r>
          </a:p>
          <a:p>
            <a:pPr marL="457200" lvl="1" indent="0">
              <a:buNone/>
            </a:pPr>
            <a:r>
              <a:rPr lang="es-PE" sz="1800" dirty="0"/>
              <a:t>Simular la relación entre el momento que empieza a llover (minuto 10) y el porcentaje de personas que llevan paraguas. A continuación vemos el pequeño modelo y las ecuaciones con un retraso de tercer orden.</a:t>
            </a:r>
          </a:p>
          <a:p>
            <a:pPr marL="457200" lvl="1" indent="0">
              <a:buNone/>
            </a:pPr>
            <a:endParaRPr lang="es-PE" sz="1800" dirty="0"/>
          </a:p>
        </p:txBody>
      </p:sp>
      <p:sp>
        <p:nvSpPr>
          <p:cNvPr id="7" name="Rectángulo 6"/>
          <p:cNvSpPr/>
          <p:nvPr/>
        </p:nvSpPr>
        <p:spPr>
          <a:xfrm>
            <a:off x="838200" y="3098977"/>
            <a:ext cx="4802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/>
              <a:t>lluvia= </a:t>
            </a:r>
            <a:r>
              <a:rPr lang="es-PE" sz="2000" dirty="0" err="1"/>
              <a:t>step</a:t>
            </a:r>
            <a:r>
              <a:rPr lang="es-PE" sz="2000" dirty="0"/>
              <a:t>(100,10)</a:t>
            </a:r>
          </a:p>
          <a:p>
            <a:r>
              <a:rPr lang="es-PE" sz="2000" dirty="0"/>
              <a:t>paraguas=delay3(</a:t>
            </a:r>
            <a:r>
              <a:rPr lang="es-PE" sz="2000" dirty="0" err="1"/>
              <a:t>lluvia,tiempo</a:t>
            </a:r>
            <a:r>
              <a:rPr lang="es-PE" sz="2000" dirty="0"/>
              <a:t> de retraso)</a:t>
            </a:r>
          </a:p>
          <a:p>
            <a:r>
              <a:rPr lang="es-PE" sz="2000" dirty="0"/>
              <a:t>retraso= 8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20" y="4448559"/>
            <a:ext cx="3803063" cy="16759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878" y="213767"/>
            <a:ext cx="4845146" cy="29614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798" y="3189243"/>
            <a:ext cx="4900319" cy="32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8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647</Words>
  <Application>Microsoft Office PowerPoint</Application>
  <PresentationFormat>Panorámica</PresentationFormat>
  <Paragraphs>92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FUNCIONES DE DEMORA</vt:lpstr>
      <vt:lpstr>DEMORAS</vt:lpstr>
      <vt:lpstr>Tipo de Demoras o Retrasos</vt:lpstr>
      <vt:lpstr>Tipo de Demoras o Retrasos</vt:lpstr>
      <vt:lpstr>Tipo de Demoras o Retrasos</vt:lpstr>
      <vt:lpstr>Tipo de Demoras o Retrasos</vt:lpstr>
      <vt:lpstr>Tipo de Demoras o Retrasos</vt:lpstr>
      <vt:lpstr>Tipo de Demoras o Retrasos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DEMORA</dc:title>
  <dc:creator>Carlos Vega Moreno</dc:creator>
  <cp:lastModifiedBy>Carlos Vega Moreno</cp:lastModifiedBy>
  <cp:revision>31</cp:revision>
  <dcterms:created xsi:type="dcterms:W3CDTF">2016-07-08T14:30:51Z</dcterms:created>
  <dcterms:modified xsi:type="dcterms:W3CDTF">2016-07-10T12:42:53Z</dcterms:modified>
</cp:coreProperties>
</file>