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D4-52EC-4414-BE78-96BBA4BAAA03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F36B-AED4-4B9B-B7D6-5929FFC82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11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D4-52EC-4414-BE78-96BBA4BAAA03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F36B-AED4-4B9B-B7D6-5929FFC82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7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D4-52EC-4414-BE78-96BBA4BAAA03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F36B-AED4-4B9B-B7D6-5929FFC82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089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D4-52EC-4414-BE78-96BBA4BAAA03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F36B-AED4-4B9B-B7D6-5929FFC82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650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D4-52EC-4414-BE78-96BBA4BAAA03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F36B-AED4-4B9B-B7D6-5929FFC82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373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D4-52EC-4414-BE78-96BBA4BAAA03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F36B-AED4-4B9B-B7D6-5929FFC82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180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D4-52EC-4414-BE78-96BBA4BAAA03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F36B-AED4-4B9B-B7D6-5929FFC82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864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D4-52EC-4414-BE78-96BBA4BAAA03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F36B-AED4-4B9B-B7D6-5929FFC82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222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D4-52EC-4414-BE78-96BBA4BAAA03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F36B-AED4-4B9B-B7D6-5929FFC82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30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D4-52EC-4414-BE78-96BBA4BAAA03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094F36B-AED4-4B9B-B7D6-5929FFC82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35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D4-52EC-4414-BE78-96BBA4BAAA03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F36B-AED4-4B9B-B7D6-5929FFC82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92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D4-52EC-4414-BE78-96BBA4BAAA03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F36B-AED4-4B9B-B7D6-5929FFC82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96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D4-52EC-4414-BE78-96BBA4BAAA03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F36B-AED4-4B9B-B7D6-5929FFC82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57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D4-52EC-4414-BE78-96BBA4BAAA03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F36B-AED4-4B9B-B7D6-5929FFC82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43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D4-52EC-4414-BE78-96BBA4BAAA03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F36B-AED4-4B9B-B7D6-5929FFC82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82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D4-52EC-4414-BE78-96BBA4BAAA03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F36B-AED4-4B9B-B7D6-5929FFC82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20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D4-52EC-4414-BE78-96BBA4BAAA03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F36B-AED4-4B9B-B7D6-5929FFC82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19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CAFAD4-52EC-4414-BE78-96BBA4BAAA03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94F36B-AED4-4B9B-B7D6-5929FFC82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66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DC8C-2DC2-4927-9955-BEA1C4267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766852" cy="2387600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Analysing localities for </a:t>
            </a:r>
            <a:br>
              <a:rPr lang="en-IN" sz="4800" b="1" dirty="0">
                <a:solidFill>
                  <a:schemeClr val="accent1"/>
                </a:solidFill>
              </a:rPr>
            </a:br>
            <a:r>
              <a:rPr lang="en-IN" sz="4800" b="1" dirty="0">
                <a:solidFill>
                  <a:schemeClr val="accent1"/>
                </a:solidFill>
              </a:rPr>
              <a:t>Gambling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C4E97-3909-4FC2-A35C-CB055C240E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We identified top localities for opening a Gambling Centre  </a:t>
            </a:r>
          </a:p>
        </p:txBody>
      </p:sp>
    </p:spTree>
    <p:extLst>
      <p:ext uri="{BB962C8B-B14F-4D97-AF65-F5344CB8AC3E}">
        <p14:creationId xmlns:p14="http://schemas.microsoft.com/office/powerpoint/2010/main" val="146562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23B89-845C-4146-9BBF-821603030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39E56-2948-41E3-90D5-B53BA5E9B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66123"/>
            <a:ext cx="10018713" cy="352507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Understanding the problem</a:t>
            </a:r>
          </a:p>
          <a:p>
            <a:r>
              <a:rPr lang="en-IN" dirty="0"/>
              <a:t>Data Requirement</a:t>
            </a:r>
          </a:p>
          <a:p>
            <a:r>
              <a:rPr lang="en-IN" dirty="0"/>
              <a:t>Data Collection</a:t>
            </a:r>
          </a:p>
          <a:p>
            <a:r>
              <a:rPr lang="en-IN" dirty="0"/>
              <a:t>Preparing the data</a:t>
            </a:r>
          </a:p>
          <a:p>
            <a:r>
              <a:rPr lang="en-IN" dirty="0"/>
              <a:t>Plotting the graph to locate clusters</a:t>
            </a:r>
          </a:p>
          <a:p>
            <a:r>
              <a:rPr lang="en-IN" dirty="0"/>
              <a:t>Deployment</a:t>
            </a:r>
          </a:p>
          <a:p>
            <a:r>
              <a:rPr lang="en-IN" dirty="0"/>
              <a:t>Feedback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3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287217-023A-4AD9-9693-E66985C25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13" y="344557"/>
            <a:ext cx="4187687" cy="25046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6D5735-08F0-492F-98F1-CD8AC78FF8CC}"/>
              </a:ext>
            </a:extLst>
          </p:cNvPr>
          <p:cNvSpPr txBox="1"/>
          <p:nvPr/>
        </p:nvSpPr>
        <p:spPr>
          <a:xfrm>
            <a:off x="1921564" y="1192695"/>
            <a:ext cx="4943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Understanding the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461FD8-2136-48CF-A3B2-A35B0B0EB725}"/>
              </a:ext>
            </a:extLst>
          </p:cNvPr>
          <p:cNvSpPr txBox="1"/>
          <p:nvPr/>
        </p:nvSpPr>
        <p:spPr>
          <a:xfrm>
            <a:off x="1166192" y="3942158"/>
            <a:ext cx="11171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Client asked us, Where they should open a Gambling Centre in Toronto, Canada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06501-C46F-4FCC-8CFB-6848848DC752}"/>
              </a:ext>
            </a:extLst>
          </p:cNvPr>
          <p:cNvSpPr txBox="1"/>
          <p:nvPr/>
        </p:nvSpPr>
        <p:spPr>
          <a:xfrm>
            <a:off x="3067878" y="4998284"/>
            <a:ext cx="8892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Now me and my team understood the problem, so we initiated the process…..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9301C55A-786C-471F-ADC5-6120B67426F8}"/>
              </a:ext>
            </a:extLst>
          </p:cNvPr>
          <p:cNvSpPr/>
          <p:nvPr/>
        </p:nvSpPr>
        <p:spPr>
          <a:xfrm rot="5400000">
            <a:off x="2519519" y="4928202"/>
            <a:ext cx="586508" cy="536712"/>
          </a:xfrm>
          <a:prstGeom prst="bentUpArrow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3047B1-5E35-4F95-B1ED-310BECDA9B0F}"/>
              </a:ext>
            </a:extLst>
          </p:cNvPr>
          <p:cNvSpPr txBox="1"/>
          <p:nvPr/>
        </p:nvSpPr>
        <p:spPr>
          <a:xfrm>
            <a:off x="1166192" y="3476103"/>
            <a:ext cx="4041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As we concluded that…… </a:t>
            </a:r>
          </a:p>
        </p:txBody>
      </p:sp>
    </p:spTree>
    <p:extLst>
      <p:ext uri="{BB962C8B-B14F-4D97-AF65-F5344CB8AC3E}">
        <p14:creationId xmlns:p14="http://schemas.microsoft.com/office/powerpoint/2010/main" val="34068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D6F979-6DD8-4020-88C7-50D3D5A1E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967" y="230672"/>
            <a:ext cx="4600989" cy="28835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4294D8-810B-463F-A262-2D218A09DF0B}"/>
              </a:ext>
            </a:extLst>
          </p:cNvPr>
          <p:cNvSpPr txBox="1"/>
          <p:nvPr/>
        </p:nvSpPr>
        <p:spPr>
          <a:xfrm>
            <a:off x="2626416" y="1672467"/>
            <a:ext cx="4479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Data Requirement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B96F4-EB18-416F-8D1C-DE26FBF6C169}"/>
              </a:ext>
            </a:extLst>
          </p:cNvPr>
          <p:cNvSpPr txBox="1"/>
          <p:nvPr/>
        </p:nvSpPr>
        <p:spPr>
          <a:xfrm>
            <a:off x="2213113" y="3416734"/>
            <a:ext cx="7765774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/>
              <a:t>For this project the dataset of neighbourhoods of the city of Toronto is needed.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/>
              <a:t>Also we have come to know that the dataset must have the geographical coordinates of the various neighbourhoods. </a:t>
            </a:r>
          </a:p>
        </p:txBody>
      </p:sp>
    </p:spTree>
    <p:extLst>
      <p:ext uri="{BB962C8B-B14F-4D97-AF65-F5344CB8AC3E}">
        <p14:creationId xmlns:p14="http://schemas.microsoft.com/office/powerpoint/2010/main" val="1799109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5BF48C-5606-4732-989E-A9F129C7B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791" y="344763"/>
            <a:ext cx="3870878" cy="20803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398957-EF25-4070-B5A6-0D18C687AD8B}"/>
              </a:ext>
            </a:extLst>
          </p:cNvPr>
          <p:cNvSpPr txBox="1"/>
          <p:nvPr/>
        </p:nvSpPr>
        <p:spPr>
          <a:xfrm>
            <a:off x="2888973" y="1061789"/>
            <a:ext cx="4227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Data Collection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CDD33-2F40-4E25-A3BF-505C13E3D01E}"/>
              </a:ext>
            </a:extLst>
          </p:cNvPr>
          <p:cNvSpPr txBox="1"/>
          <p:nvPr/>
        </p:nvSpPr>
        <p:spPr>
          <a:xfrm>
            <a:off x="2333624" y="3080600"/>
            <a:ext cx="942229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/>
              <a:t>The dataset for our project was not readily available, so we have collected it from the web.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/>
              <a:t>To do that we have used the Web-Scrapping approach.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/>
              <a:t>The Collected data has been processed further and we got the dataset that we wanted.</a:t>
            </a:r>
          </a:p>
        </p:txBody>
      </p:sp>
    </p:spTree>
    <p:extLst>
      <p:ext uri="{BB962C8B-B14F-4D97-AF65-F5344CB8AC3E}">
        <p14:creationId xmlns:p14="http://schemas.microsoft.com/office/powerpoint/2010/main" val="2509064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9B49-6A4A-4A0A-847F-589AFEB9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16369"/>
            <a:ext cx="10018713" cy="947481"/>
          </a:xfrm>
        </p:spPr>
        <p:txBody>
          <a:bodyPr/>
          <a:lstStyle/>
          <a:p>
            <a:r>
              <a:rPr lang="en-IN" dirty="0"/>
              <a:t>Comparison of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D4E07-0385-4072-ADB1-4DE00596C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9639" y="1954903"/>
            <a:ext cx="4607188" cy="576262"/>
          </a:xfrm>
        </p:spPr>
        <p:txBody>
          <a:bodyPr/>
          <a:lstStyle/>
          <a:p>
            <a:r>
              <a:rPr lang="en-IN" dirty="0"/>
              <a:t>Before Web-scrapping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0338E90-ED18-47FA-89CF-EFDCA0B626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3" y="2531165"/>
            <a:ext cx="4894262" cy="323420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AE80B3-3838-4112-9C15-908502CC1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85287" y="1954903"/>
            <a:ext cx="4622537" cy="576262"/>
          </a:xfrm>
        </p:spPr>
        <p:txBody>
          <a:bodyPr/>
          <a:lstStyle/>
          <a:p>
            <a:r>
              <a:rPr lang="en-IN" dirty="0"/>
              <a:t>After Web-scrapping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CC356F7-092C-4EA1-97F2-069B2BFCE6A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183" y="2531887"/>
            <a:ext cx="5399296" cy="2449226"/>
          </a:xfrm>
        </p:spPr>
      </p:pic>
    </p:spTree>
    <p:extLst>
      <p:ext uri="{BB962C8B-B14F-4D97-AF65-F5344CB8AC3E}">
        <p14:creationId xmlns:p14="http://schemas.microsoft.com/office/powerpoint/2010/main" val="1806926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E3BF24-B5BB-42B0-B346-5CF95ABCD3F6}"/>
              </a:ext>
            </a:extLst>
          </p:cNvPr>
          <p:cNvSpPr txBox="1"/>
          <p:nvPr/>
        </p:nvSpPr>
        <p:spPr>
          <a:xfrm>
            <a:off x="3200400" y="116619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Locating Clusters on Map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DBA190-0303-47BD-9822-4A461F4CC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924" y="2017643"/>
            <a:ext cx="102489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57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E392C3-2C7F-4C9E-90CC-2AA2BAEEDB33}"/>
              </a:ext>
            </a:extLst>
          </p:cNvPr>
          <p:cNvSpPr txBox="1"/>
          <p:nvPr/>
        </p:nvSpPr>
        <p:spPr>
          <a:xfrm>
            <a:off x="437323" y="1286973"/>
            <a:ext cx="8083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Deployment and Feedback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DC1B4-4F34-4D9A-AC1C-E4A06AF9BA1A}"/>
              </a:ext>
            </a:extLst>
          </p:cNvPr>
          <p:cNvSpPr txBox="1"/>
          <p:nvPr/>
        </p:nvSpPr>
        <p:spPr>
          <a:xfrm>
            <a:off x="1762538" y="2673199"/>
            <a:ext cx="8905461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/>
              <a:t>After all the analysis we give our results to our client.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/>
              <a:t>If the client is still not satisfied then we will get a feedback from them and ask them where should we improve.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/>
              <a:t>And in the end, when the client is satisfied with our work we’ll deploy the model.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03C8A-3CB4-4115-9AE3-ACDF8F3D8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015" y="193669"/>
            <a:ext cx="3541437" cy="218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8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BB117D-20C5-4BB0-BFEC-DCE7E278DABC}"/>
              </a:ext>
            </a:extLst>
          </p:cNvPr>
          <p:cNvSpPr txBox="1"/>
          <p:nvPr/>
        </p:nvSpPr>
        <p:spPr>
          <a:xfrm>
            <a:off x="2955235" y="2606551"/>
            <a:ext cx="62815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85032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65</TotalTime>
  <Words>225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</vt:lpstr>
      <vt:lpstr>Parallax</vt:lpstr>
      <vt:lpstr>Analysing localities for  Gambling Centre</vt:lpstr>
      <vt:lpstr>Table of Contents</vt:lpstr>
      <vt:lpstr>PowerPoint Presentation</vt:lpstr>
      <vt:lpstr>PowerPoint Presentation</vt:lpstr>
      <vt:lpstr>PowerPoint Presentation</vt:lpstr>
      <vt:lpstr>Comparison of dataset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localities for Gambling Center</dc:title>
  <dc:creator>Windows User</dc:creator>
  <cp:lastModifiedBy>Windows User</cp:lastModifiedBy>
  <cp:revision>18</cp:revision>
  <dcterms:created xsi:type="dcterms:W3CDTF">2020-08-11T04:33:05Z</dcterms:created>
  <dcterms:modified xsi:type="dcterms:W3CDTF">2020-08-12T05:34:45Z</dcterms:modified>
</cp:coreProperties>
</file>