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699"/>
    <p:restoredTop sz="94694"/>
  </p:normalViewPr>
  <p:slideViewPr>
    <p:cSldViewPr snapToGrid="0">
      <p:cViewPr varScale="1">
        <p:scale>
          <a:sx n="54" d="100"/>
          <a:sy n="54" d="100"/>
        </p:scale>
        <p:origin x="208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192311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07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18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5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045254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34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1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01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091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34873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563074B-2BB4-A348-8530-5AECD4703AE6}" type="datetimeFigureOut">
              <a:rPr lang="en-US" smtClean="0"/>
              <a:t>8/6/25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0B4B22F4-321A-1946-9B4E-96CD0463897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483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53411-32E9-867E-4A50-545BA33677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Café Nova Sales Performance Analysis</a:t>
            </a:r>
            <a:br>
              <a:rPr lang="en-GB" sz="4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7DB27-505B-2FD7-5A1E-4865C4A83F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IMAM-MALIK MURTALA</a:t>
            </a:r>
          </a:p>
        </p:txBody>
      </p:sp>
    </p:spTree>
    <p:extLst>
      <p:ext uri="{BB962C8B-B14F-4D97-AF65-F5344CB8AC3E}">
        <p14:creationId xmlns:p14="http://schemas.microsoft.com/office/powerpoint/2010/main" val="1391675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A16C-5FE4-62C8-2166-5C091789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05BD03-8E77-3BCF-DCED-2AEA28433D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049257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03D70-2905-995F-51AD-65D157E82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57200"/>
            <a:ext cx="9601200" cy="82867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WORKING WELL?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6AF1F-D7A8-CE55-001E-0EE1CEB53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85875"/>
            <a:ext cx="9601200" cy="5114925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Revenue Generation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Total revenue is $340,773, which indicates solid overall performance.</a:t>
            </a: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Order Volume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17,108 orders show consistent customer engagement and a healthy transaction rate. </a:t>
            </a: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Best-Selling Item: Pasta Alfredo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Pasta Alfredo tops the item revenue chart, indicating effective product-market fit and potential for bundling or upselling.</a:t>
            </a: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Loyal High-Value Customers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Top customers (e.g., CUST_089) contribute significantly to revenue, indicating good retention and repeat purchases.</a:t>
            </a:r>
          </a:p>
        </p:txBody>
      </p:sp>
    </p:spTree>
    <p:extLst>
      <p:ext uri="{BB962C8B-B14F-4D97-AF65-F5344CB8AC3E}">
        <p14:creationId xmlns:p14="http://schemas.microsoft.com/office/powerpoint/2010/main" val="25902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89C7D-1176-13AB-747E-3A4F9175E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71488"/>
            <a:ext cx="9601200" cy="842962"/>
          </a:xfrm>
        </p:spPr>
        <p:txBody>
          <a:bodyPr>
            <a:normAutofit/>
          </a:bodyPr>
          <a:lstStyle/>
          <a:p>
            <a:pPr algn="ctr"/>
            <a:r>
              <a:rPr lang="en-GB" sz="3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SHOULD BE IMPROVED?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7B02-E104-EBC5-ED19-6D468AE8B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14450"/>
            <a:ext cx="9601200" cy="51720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 Sales Distribution by Weekday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Sales peak on Tuesday and Sunday, but Wednesday and Thursday are significantly lower — suggesting a need to balance promotions or operations across the week.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Low-Performing Items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Items like Iced Tea, Water, and Garlic Bread generate minimal revenue. Consider menu optimization or marketing them better.</a:t>
            </a:r>
          </a:p>
          <a:p>
            <a:pPr>
              <a:lnSpc>
                <a:spcPct val="100000"/>
              </a:lnSpc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 Revenue Growth in 2023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The monthly trend for 2023 is relatively flat compared to 2022, with no significant spikes — a sign to review marketing campaigns, seasonal strategies, or external market conditions</a:t>
            </a:r>
          </a:p>
        </p:txBody>
      </p:sp>
    </p:spTree>
    <p:extLst>
      <p:ext uri="{BB962C8B-B14F-4D97-AF65-F5344CB8AC3E}">
        <p14:creationId xmlns:p14="http://schemas.microsoft.com/office/powerpoint/2010/main" val="914476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84C8B-5C63-E41C-3E11-7AF5B6772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475"/>
            <a:ext cx="9601200" cy="657225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42F7-EE96-0591-0D62-BA86DE357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28713"/>
            <a:ext cx="9601200" cy="5357811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 Mid-Week Sales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Target Wednesday, Thursday, and possibly Saturday with discounts, promotions, or loyalty bonuses to increase traffic.</a:t>
            </a: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High-Margin Items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Expand the marketing of Pasta Alfredo, Grilled Chicken, and Steak; bundle with sides/drinks to grow average order value.</a:t>
            </a: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Retarget Top Customers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Incentivize loyal customers like CUST_089, CUST_020, etc., with exclusive deals, referral programs or even discounts.</a:t>
            </a:r>
          </a:p>
          <a:p>
            <a:pPr>
              <a:buFont typeface="Wingdings" pitchFamily="2" charset="2"/>
              <a:buChar char="q"/>
            </a:pP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 upsells with smarter menu design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Use “decoy pricing” to steer choices toward higher-margin combinations (e.g., combo meals that include a drink and dessert).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7840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1959</TotalTime>
  <Words>322</Words>
  <Application>Microsoft Macintosh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Franklin Gothic Book</vt:lpstr>
      <vt:lpstr>Times New Roman</vt:lpstr>
      <vt:lpstr>Wingdings</vt:lpstr>
      <vt:lpstr>Crop</vt:lpstr>
      <vt:lpstr>Café Nova Sales Performance Analysis </vt:lpstr>
      <vt:lpstr>PowerPoint Presentation</vt:lpstr>
      <vt:lpstr>WHAT IS WORKING WELL?</vt:lpstr>
      <vt:lpstr>WHAT SHOULD BE IMPROVED?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Imam Malik</dc:creator>
  <cp:lastModifiedBy>Imam Malik</cp:lastModifiedBy>
  <cp:revision>3</cp:revision>
  <dcterms:created xsi:type="dcterms:W3CDTF">2025-08-05T16:20:15Z</dcterms:created>
  <dcterms:modified xsi:type="dcterms:W3CDTF">2025-08-07T21:20:55Z</dcterms:modified>
</cp:coreProperties>
</file>