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9"/>
  </p:notesMasterIdLst>
  <p:sldIdLst>
    <p:sldId id="287" r:id="rId3"/>
    <p:sldId id="268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00"/>
    <a:srgbClr val="07193A"/>
    <a:srgbClr val="5C2163"/>
    <a:srgbClr val="2E3182"/>
    <a:srgbClr val="F14C79"/>
    <a:srgbClr val="00D9FB"/>
    <a:srgbClr val="2B4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157" autoAdjust="0"/>
  </p:normalViewPr>
  <p:slideViewPr>
    <p:cSldViewPr snapToGrid="0">
      <p:cViewPr varScale="1">
        <p:scale>
          <a:sx n="68" d="100"/>
          <a:sy n="68" d="100"/>
        </p:scale>
        <p:origin x="7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EBEA-9561-412F-B155-267A26338EE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2B76-A7E4-43F7-AF55-408FD2E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58411abd8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1258411abd8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0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58411abd8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1258411abd8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159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58411abd8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1258411abd8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71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58411abd8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1258411abd8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93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58411abd8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1258411abd8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760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58411abd8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1258411abd8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38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309498-3D3D-45DC-806D-0EE0F839C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DEB860E-35E7-4242-8436-6287F80F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FF2289-EA79-4267-9088-CE29FE1B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F446A4-72E4-4A24-B8CB-F04BAEC9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1BFD46-185E-4857-8100-AB3A780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749B92-9ABE-4105-8B8E-6B070DB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149B1-716D-407D-8BA2-70487C2AE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1D6D3A-C9C4-4B4A-8C5B-E8BCA8A2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5841E0-E618-428E-AA95-71074172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C7BDDA-A9EF-40E4-95CB-42D53DFE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25AC94F-B3EF-4D99-9F41-E13C85E0B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512A55-8468-42FD-ABDE-CBA7D7FC3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B324FB-D1D8-4E7D-85F9-D0ED4E5D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59F1D8-D3E3-4449-BCD1-A10F2A7D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F08C6E-D2FE-44B0-BA59-556D9BA3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7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240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5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6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9442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6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2" name="Google Shape;382;p6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6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445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6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388" name="Google Shape;388;p6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390" name="Google Shape;390;p67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6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1306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6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6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4063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2" name="Google Shape;402;p69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403" name="Google Shape;403;p6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6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973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70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410" name="Google Shape;410;p7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7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7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3499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7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7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7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7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89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D1B63B-C4A6-4AC7-AACB-71B02CC550E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1628FA-FDC1-4995-8404-F438A7601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9C52FF-3F35-487A-8E64-945744C5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D27BA2-EE15-4207-9670-1F8EE3EA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F12A16-501E-45D6-98A5-86038D4B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C49B6B-B4A1-4C9E-9D7F-C1978134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7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7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7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7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536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CAAC05-55F6-4B51-8617-B7C83E62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F4CB0C-6E09-4D56-8985-8ABBB3B12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F36BB8-DD3A-4E30-9836-8A07BFC0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1E7500-3D78-4C58-9C40-9657CC20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0F7BEE-58B2-4DE8-AEA5-6D1AE5C8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6FC0DD-29D3-4415-A1E5-CE299348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975AEE-4DB9-4C49-AD0F-861891FBA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13B7B9-3B3E-4CC8-9FC7-20DFA0722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C0F83F-E14B-47E4-938F-E77F3F84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46763E-1216-4916-8E8F-93C62868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06F9EF6-AB1D-40FB-B7D5-8BA0F0AE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786C37-47A0-4975-9DFE-903C3B18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2DED3F-6BE7-4E69-8DE9-5F72C97C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C709EA-B86D-4A42-A404-1ED0F290D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E3701B7-D7D9-4111-ADCE-181BE9E43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F6D520E-6F6E-4F31-9041-C30518E2F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1E6C88A-E581-49A0-A2E1-75AD3D0E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5BA8B2-FCA0-49E5-BD99-62D9B056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161F1B-52F8-4DC6-ABE4-391B67D0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03E9C0-6007-47D0-B915-E69F6CC5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37E28B1-2CCB-413F-8118-203DDF7C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2200982-7A4C-4202-AF36-366E5356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8DC22F-25CD-4CF2-8F06-CC051A1C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B05817-B5D5-4209-B457-67075383A2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7553DA-C503-42A1-B94C-92C2A204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609AB78-3C7D-4150-BCE1-ABA47C68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D69A985-734C-43C3-B49E-6E95B4C8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BB7C5D-5E95-4360-BC50-F194AC94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3C0847-9AEC-47F2-9124-B1A93BFF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8B57F4-2DBD-45FB-8BB5-6F04386E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D65FA95-1C15-420D-A9E5-C3C70744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8E15415-68BE-46C7-A478-4467A9F5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55C2CD-BF10-45AD-9B8F-1C53842B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B12153-5C86-43D6-A736-3107CD29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391947F-753A-478A-9AA9-EB5C69C0A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23DB23-6922-45DB-BB87-50DA5950A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F7A753-83BD-480D-82B5-B0B18261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B4C45F4-5359-4717-97D1-8103442F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D9E352-E663-47B2-8D6E-8ECBC370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9CBC4E8-B340-47A6-8625-A0E70AAD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06174" cy="6254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F87994-A22D-436F-9DE1-D73FB2F9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25625"/>
            <a:ext cx="11306174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93AE11-B985-4463-B185-5130F1D9F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D240-F039-4337-B5FD-3E68A9461E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0CC4FE-129B-4D44-AC4E-5FEADFC73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B79951-9F10-4580-A149-88C44DD7B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A6C7-9C96-45EF-B679-9BFAB9A6C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Arabic Typesetting" panose="03020402040406030203" pitchFamily="66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Arabic Typesetting" panose="03020402040406030203" pitchFamily="66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abic Typesetting" panose="03020402040406030203" pitchFamily="66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Arabic Typesetting" panose="03020402040406030203" pitchFamily="66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Arabic Typesetting" panose="03020402040406030203" pitchFamily="66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Arabic Typesetting" panose="03020402040406030203" pitchFamily="66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2" name="Google Shape;352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6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35820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/>
          <p:nvPr/>
        </p:nvSpPr>
        <p:spPr>
          <a:xfrm>
            <a:off x="0" y="4629873"/>
            <a:ext cx="12204973" cy="2228128"/>
          </a:xfrm>
          <a:custGeom>
            <a:avLst/>
            <a:gdLst/>
            <a:ahLst/>
            <a:cxnLst/>
            <a:rect l="l" t="t" r="r" b="b"/>
            <a:pathLst>
              <a:path w="12204973" h="3880337" extrusionOk="0">
                <a:moveTo>
                  <a:pt x="0" y="0"/>
                </a:moveTo>
                <a:lnTo>
                  <a:pt x="37535" y="32"/>
                </a:lnTo>
                <a:cubicBezTo>
                  <a:pt x="857482" y="42746"/>
                  <a:pt x="2180070" y="1109820"/>
                  <a:pt x="3478874" y="1198586"/>
                </a:cubicBezTo>
                <a:cubicBezTo>
                  <a:pt x="5141346" y="1312206"/>
                  <a:pt x="7643709" y="780625"/>
                  <a:pt x="9453376" y="930766"/>
                </a:cubicBezTo>
                <a:cubicBezTo>
                  <a:pt x="10132002" y="987069"/>
                  <a:pt x="10925693" y="1038236"/>
                  <a:pt x="11676235" y="1127921"/>
                </a:cubicBezTo>
                <a:lnTo>
                  <a:pt x="12204973" y="1203321"/>
                </a:lnTo>
                <a:lnTo>
                  <a:pt x="12204973" y="3880337"/>
                </a:lnTo>
                <a:lnTo>
                  <a:pt x="0" y="3880337"/>
                </a:lnTo>
                <a:close/>
              </a:path>
            </a:pathLst>
          </a:custGeom>
          <a:solidFill>
            <a:srgbClr val="2856AE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60606" y="1165307"/>
            <a:ext cx="12352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/>
            <a:r>
              <a:rPr lang="en-US" sz="6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economy of </a:t>
            </a:r>
            <a:r>
              <a:rPr lang="en-US" sz="6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6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akistan </a:t>
            </a:r>
            <a:endParaRPr lang="en-US" sz="6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468" y="2405574"/>
            <a:ext cx="55567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Potentail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conclusion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61960"/>
          </a:schemeClr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/>
          <p:nvPr/>
        </p:nvSpPr>
        <p:spPr>
          <a:xfrm>
            <a:off x="0" y="4629873"/>
            <a:ext cx="12204973" cy="2228128"/>
          </a:xfrm>
          <a:custGeom>
            <a:avLst/>
            <a:gdLst/>
            <a:ahLst/>
            <a:cxnLst/>
            <a:rect l="l" t="t" r="r" b="b"/>
            <a:pathLst>
              <a:path w="12204973" h="3880337" extrusionOk="0">
                <a:moveTo>
                  <a:pt x="0" y="0"/>
                </a:moveTo>
                <a:lnTo>
                  <a:pt x="37535" y="32"/>
                </a:lnTo>
                <a:cubicBezTo>
                  <a:pt x="857482" y="42746"/>
                  <a:pt x="2180070" y="1109820"/>
                  <a:pt x="3478874" y="1198586"/>
                </a:cubicBezTo>
                <a:cubicBezTo>
                  <a:pt x="5141346" y="1312206"/>
                  <a:pt x="7643709" y="780625"/>
                  <a:pt x="9453376" y="930766"/>
                </a:cubicBezTo>
                <a:cubicBezTo>
                  <a:pt x="10132002" y="987069"/>
                  <a:pt x="10925693" y="1038236"/>
                  <a:pt x="11676235" y="1127921"/>
                </a:cubicBezTo>
                <a:lnTo>
                  <a:pt x="12204973" y="1203321"/>
                </a:lnTo>
                <a:lnTo>
                  <a:pt x="12204973" y="3880337"/>
                </a:lnTo>
                <a:lnTo>
                  <a:pt x="0" y="3880337"/>
                </a:lnTo>
                <a:close/>
              </a:path>
            </a:pathLst>
          </a:custGeom>
          <a:solidFill>
            <a:srgbClr val="2856AE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6891" y="756875"/>
            <a:ext cx="859562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 algn="ctr"/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</a:t>
            </a:r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economy?</a:t>
            </a:r>
          </a:p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88" y="2049537"/>
            <a:ext cx="7512148" cy="2897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61960"/>
          </a:schemeClr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/>
          <p:nvPr/>
        </p:nvSpPr>
        <p:spPr>
          <a:xfrm>
            <a:off x="0" y="4629873"/>
            <a:ext cx="12204973" cy="2228128"/>
          </a:xfrm>
          <a:custGeom>
            <a:avLst/>
            <a:gdLst/>
            <a:ahLst/>
            <a:cxnLst/>
            <a:rect l="l" t="t" r="r" b="b"/>
            <a:pathLst>
              <a:path w="12204973" h="3880337" extrusionOk="0">
                <a:moveTo>
                  <a:pt x="0" y="0"/>
                </a:moveTo>
                <a:lnTo>
                  <a:pt x="37535" y="32"/>
                </a:lnTo>
                <a:cubicBezTo>
                  <a:pt x="857482" y="42746"/>
                  <a:pt x="2180070" y="1109820"/>
                  <a:pt x="3478874" y="1198586"/>
                </a:cubicBezTo>
                <a:cubicBezTo>
                  <a:pt x="5141346" y="1312206"/>
                  <a:pt x="7643709" y="780625"/>
                  <a:pt x="9453376" y="930766"/>
                </a:cubicBezTo>
                <a:cubicBezTo>
                  <a:pt x="10132002" y="987069"/>
                  <a:pt x="10925693" y="1038236"/>
                  <a:pt x="11676235" y="1127921"/>
                </a:cubicBezTo>
                <a:lnTo>
                  <a:pt x="12204973" y="1203321"/>
                </a:lnTo>
                <a:lnTo>
                  <a:pt x="12204973" y="3880337"/>
                </a:lnTo>
                <a:lnTo>
                  <a:pt x="0" y="3880337"/>
                </a:lnTo>
                <a:close/>
              </a:path>
            </a:pathLst>
          </a:custGeom>
          <a:solidFill>
            <a:srgbClr val="2856AE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3693" y="1310044"/>
            <a:ext cx="783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Blue economy in </a:t>
            </a:r>
            <a:r>
              <a:rPr lang="en-US" sz="4800" b="1" dirty="0"/>
              <a:t>P</a:t>
            </a:r>
            <a:r>
              <a:rPr lang="en-US" sz="4800" b="1" dirty="0" smtClean="0"/>
              <a:t>akistan</a:t>
            </a:r>
            <a:endParaRPr lang="en-US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3693" y="2285216"/>
            <a:ext cx="690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Pakistan is an important maritime state in the Indian Ocean blessed with approximately 1,050 km long coastline and the Exclusive Economic Zone covering about 240,000 sq.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1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61960"/>
          </a:schemeClr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/>
          <p:nvPr/>
        </p:nvSpPr>
        <p:spPr>
          <a:xfrm>
            <a:off x="0" y="4629873"/>
            <a:ext cx="12204973" cy="2228128"/>
          </a:xfrm>
          <a:custGeom>
            <a:avLst/>
            <a:gdLst/>
            <a:ahLst/>
            <a:cxnLst/>
            <a:rect l="l" t="t" r="r" b="b"/>
            <a:pathLst>
              <a:path w="12204973" h="3880337" extrusionOk="0">
                <a:moveTo>
                  <a:pt x="0" y="0"/>
                </a:moveTo>
                <a:lnTo>
                  <a:pt x="37535" y="32"/>
                </a:lnTo>
                <a:cubicBezTo>
                  <a:pt x="857482" y="42746"/>
                  <a:pt x="2180070" y="1109820"/>
                  <a:pt x="3478874" y="1198586"/>
                </a:cubicBezTo>
                <a:cubicBezTo>
                  <a:pt x="5141346" y="1312206"/>
                  <a:pt x="7643709" y="780625"/>
                  <a:pt x="9453376" y="930766"/>
                </a:cubicBezTo>
                <a:cubicBezTo>
                  <a:pt x="10132002" y="987069"/>
                  <a:pt x="10925693" y="1038236"/>
                  <a:pt x="11676235" y="1127921"/>
                </a:cubicBezTo>
                <a:lnTo>
                  <a:pt x="12204973" y="1203321"/>
                </a:lnTo>
                <a:lnTo>
                  <a:pt x="12204973" y="3880337"/>
                </a:lnTo>
                <a:lnTo>
                  <a:pt x="0" y="3880337"/>
                </a:lnTo>
                <a:close/>
              </a:path>
            </a:pathLst>
          </a:custGeom>
          <a:solidFill>
            <a:srgbClr val="2856AE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3693" y="1310044"/>
            <a:ext cx="852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Potentail</a:t>
            </a:r>
            <a:r>
              <a:rPr lang="en-US" sz="4800" b="1" dirty="0" smtClean="0"/>
              <a:t> of a Blue economy </a:t>
            </a:r>
            <a:endParaRPr lang="en-US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46252" y="3077680"/>
            <a:ext cx="690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61960"/>
          </a:schemeClr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/>
          <p:nvPr/>
        </p:nvSpPr>
        <p:spPr>
          <a:xfrm>
            <a:off x="0" y="4629873"/>
            <a:ext cx="12204973" cy="2228128"/>
          </a:xfrm>
          <a:custGeom>
            <a:avLst/>
            <a:gdLst/>
            <a:ahLst/>
            <a:cxnLst/>
            <a:rect l="l" t="t" r="r" b="b"/>
            <a:pathLst>
              <a:path w="12204973" h="3880337" extrusionOk="0">
                <a:moveTo>
                  <a:pt x="0" y="0"/>
                </a:moveTo>
                <a:lnTo>
                  <a:pt x="37535" y="32"/>
                </a:lnTo>
                <a:cubicBezTo>
                  <a:pt x="857482" y="42746"/>
                  <a:pt x="2180070" y="1109820"/>
                  <a:pt x="3478874" y="1198586"/>
                </a:cubicBezTo>
                <a:cubicBezTo>
                  <a:pt x="5141346" y="1312206"/>
                  <a:pt x="7643709" y="780625"/>
                  <a:pt x="9453376" y="930766"/>
                </a:cubicBezTo>
                <a:cubicBezTo>
                  <a:pt x="10132002" y="987069"/>
                  <a:pt x="10925693" y="1038236"/>
                  <a:pt x="11676235" y="1127921"/>
                </a:cubicBezTo>
                <a:lnTo>
                  <a:pt x="12204973" y="1203321"/>
                </a:lnTo>
                <a:lnTo>
                  <a:pt x="12204973" y="3880337"/>
                </a:lnTo>
                <a:lnTo>
                  <a:pt x="0" y="3880337"/>
                </a:lnTo>
                <a:close/>
              </a:path>
            </a:pathLst>
          </a:custGeom>
          <a:solidFill>
            <a:srgbClr val="2856AE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3693" y="1310045"/>
            <a:ext cx="8815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How we solve our blue growth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489981" y="2017930"/>
            <a:ext cx="690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61960"/>
          </a:schemeClr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/>
          <p:nvPr/>
        </p:nvSpPr>
        <p:spPr>
          <a:xfrm>
            <a:off x="0" y="4629873"/>
            <a:ext cx="12204973" cy="2228128"/>
          </a:xfrm>
          <a:custGeom>
            <a:avLst/>
            <a:gdLst/>
            <a:ahLst/>
            <a:cxnLst/>
            <a:rect l="l" t="t" r="r" b="b"/>
            <a:pathLst>
              <a:path w="12204973" h="3880337" extrusionOk="0">
                <a:moveTo>
                  <a:pt x="0" y="0"/>
                </a:moveTo>
                <a:lnTo>
                  <a:pt x="37535" y="32"/>
                </a:lnTo>
                <a:cubicBezTo>
                  <a:pt x="857482" y="42746"/>
                  <a:pt x="2180070" y="1109820"/>
                  <a:pt x="3478874" y="1198586"/>
                </a:cubicBezTo>
                <a:cubicBezTo>
                  <a:pt x="5141346" y="1312206"/>
                  <a:pt x="7643709" y="780625"/>
                  <a:pt x="9453376" y="930766"/>
                </a:cubicBezTo>
                <a:cubicBezTo>
                  <a:pt x="10132002" y="987069"/>
                  <a:pt x="10925693" y="1038236"/>
                  <a:pt x="11676235" y="1127921"/>
                </a:cubicBezTo>
                <a:lnTo>
                  <a:pt x="12204973" y="1203321"/>
                </a:lnTo>
                <a:lnTo>
                  <a:pt x="12204973" y="3880337"/>
                </a:lnTo>
                <a:lnTo>
                  <a:pt x="0" y="3880337"/>
                </a:lnTo>
                <a:close/>
              </a:path>
            </a:pathLst>
          </a:custGeom>
          <a:solidFill>
            <a:srgbClr val="2856AE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8616" y="1281910"/>
            <a:ext cx="8815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</a:t>
            </a:r>
            <a:r>
              <a:rPr lang="en-US" sz="4400" b="1" dirty="0" smtClean="0"/>
              <a:t>onclusion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814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B479D"/>
      </a:accent1>
      <a:accent2>
        <a:srgbClr val="07193A"/>
      </a:accent2>
      <a:accent3>
        <a:srgbClr val="00D9FB"/>
      </a:accent3>
      <a:accent4>
        <a:srgbClr val="F14E79"/>
      </a:accent4>
      <a:accent5>
        <a:srgbClr val="5C2163"/>
      </a:accent5>
      <a:accent6>
        <a:srgbClr val="2E3182"/>
      </a:accent6>
      <a:hlink>
        <a:srgbClr val="0563C1"/>
      </a:hlink>
      <a:folHlink>
        <a:srgbClr val="954F72"/>
      </a:folHlink>
    </a:clrScheme>
    <a:fontScheme name="Custom 1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bg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60</Words>
  <Application>Microsoft Office PowerPoint</Application>
  <PresentationFormat>Widescreen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Arabic Typesetting</vt:lpstr>
      <vt:lpstr>Arial</vt:lpstr>
      <vt:lpstr>Calibri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Dhaniel</dc:creator>
  <cp:lastModifiedBy>Microsoft account</cp:lastModifiedBy>
  <cp:revision>120</cp:revision>
  <dcterms:created xsi:type="dcterms:W3CDTF">2020-07-28T06:43:44Z</dcterms:created>
  <dcterms:modified xsi:type="dcterms:W3CDTF">2022-12-15T19:23:42Z</dcterms:modified>
</cp:coreProperties>
</file>