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35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62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0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0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8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8B77-53BE-40EE-93FE-95CA4F8A5C7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99A12-BC36-4998-AAB2-6318653C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TradeLink</a:t>
            </a:r>
            <a:r>
              <a:rPr lang="en-US" dirty="0"/>
              <a:t> Ventures - Catalyzing Commodity Trading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Lean Startup Approach</a:t>
            </a:r>
          </a:p>
          <a:p>
            <a:r>
              <a:rPr lang="en-US" dirty="0" err="1" smtClean="0"/>
              <a:t>Affan</a:t>
            </a:r>
            <a:r>
              <a:rPr lang="en-US" dirty="0" smtClean="0"/>
              <a:t> Ahmad/ Student</a:t>
            </a:r>
          </a:p>
          <a:p>
            <a:r>
              <a:rPr lang="en-US" dirty="0" smtClean="0"/>
              <a:t>03-01-2024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9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to the presentation's </a:t>
            </a:r>
            <a:r>
              <a:rPr lang="en-US" dirty="0" smtClean="0"/>
              <a:t>purpose</a:t>
            </a:r>
          </a:p>
          <a:p>
            <a:endParaRPr lang="en-US" dirty="0"/>
          </a:p>
          <a:p>
            <a:r>
              <a:rPr lang="en-US" dirty="0"/>
              <a:t>Vision statement: Revolutionizing commodity trading with a lean, high-potential business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analysis and potential for disruption in commodity </a:t>
            </a:r>
            <a:r>
              <a:rPr lang="en-US" dirty="0" smtClean="0"/>
              <a:t>trading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Market size, growth projections, and opportunities for innovation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selling proposition (USP) emphasizing the lean, agile nature of </a:t>
            </a:r>
            <a:r>
              <a:rPr lang="en-US" dirty="0" err="1"/>
              <a:t>TradeLink</a:t>
            </a:r>
            <a:r>
              <a:rPr lang="en-US" dirty="0"/>
              <a:t> </a:t>
            </a:r>
            <a:r>
              <a:rPr lang="en-US" dirty="0" smtClean="0"/>
              <a:t>Ventures</a:t>
            </a:r>
          </a:p>
          <a:p>
            <a:endParaRPr lang="en-US" dirty="0"/>
          </a:p>
          <a:p>
            <a:r>
              <a:rPr lang="en-US" dirty="0"/>
              <a:t>How the platform stands out from traditional </a:t>
            </a:r>
            <a:r>
              <a:rPr lang="en-US" dirty="0" smtClean="0"/>
              <a:t>trading </a:t>
            </a:r>
            <a:r>
              <a:rPr lang="en-US" dirty="0"/>
              <a:t>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2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Financial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Breakdown of the $500,000 investment </a:t>
            </a:r>
            <a:r>
              <a:rPr lang="en-US" dirty="0" smtClean="0"/>
              <a:t>plan</a:t>
            </a:r>
          </a:p>
          <a:p>
            <a:endParaRPr lang="en-US" dirty="0"/>
          </a:p>
          <a:p>
            <a:r>
              <a:rPr lang="en-US" dirty="0"/>
              <a:t>Technology Development: $</a:t>
            </a:r>
            <a:r>
              <a:rPr lang="en-US" dirty="0" smtClean="0"/>
              <a:t>150,000</a:t>
            </a:r>
          </a:p>
          <a:p>
            <a:endParaRPr lang="en-US" dirty="0"/>
          </a:p>
          <a:p>
            <a:r>
              <a:rPr lang="en-US" dirty="0"/>
              <a:t>Marketing and Outreach: $</a:t>
            </a:r>
            <a:r>
              <a:rPr lang="en-US" dirty="0" smtClean="0"/>
              <a:t>100,000</a:t>
            </a:r>
          </a:p>
          <a:p>
            <a:endParaRPr lang="en-US" dirty="0"/>
          </a:p>
          <a:p>
            <a:r>
              <a:rPr lang="en-US" dirty="0"/>
              <a:t>Operational Costs: $</a:t>
            </a:r>
            <a:r>
              <a:rPr lang="en-US" dirty="0" smtClean="0"/>
              <a:t>200,000</a:t>
            </a:r>
          </a:p>
          <a:p>
            <a:endParaRPr lang="en-US" dirty="0"/>
          </a:p>
          <a:p>
            <a:r>
              <a:rPr lang="en-US" dirty="0"/>
              <a:t>Expansion and Contingencies: $50,000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0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revenue model emphasizing low-cost operations and nominal transaction </a:t>
            </a:r>
            <a:r>
              <a:rPr lang="en-US" dirty="0" smtClean="0"/>
              <a:t>fees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Highlight the profitability even with a small-scale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Returns on Investment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Projected returns and growth </a:t>
            </a:r>
            <a:r>
              <a:rPr lang="en-US" dirty="0" smtClean="0"/>
              <a:t>strategy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Illustrate the forecasted ROI and growth trajectory with a lean business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4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key points </a:t>
            </a:r>
            <a:r>
              <a:rPr lang="en-US" dirty="0" smtClean="0"/>
              <a:t>presented</a:t>
            </a:r>
          </a:p>
          <a:p>
            <a:endParaRPr lang="en-US" dirty="0"/>
          </a:p>
          <a:p>
            <a:r>
              <a:rPr lang="en-US" dirty="0"/>
              <a:t>Call to action: Invitation for investment in </a:t>
            </a:r>
            <a:r>
              <a:rPr lang="en-US" dirty="0" err="1"/>
              <a:t>TradeLink</a:t>
            </a:r>
            <a:r>
              <a:rPr lang="en-US" dirty="0"/>
              <a:t> Ventures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95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176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TradeLink Ventures - Catalyzing Commodity Trading </vt:lpstr>
      <vt:lpstr>Introduction</vt:lpstr>
      <vt:lpstr>The Opportunity</vt:lpstr>
      <vt:lpstr>Competitive Edge</vt:lpstr>
      <vt:lpstr> Financial Strategy</vt:lpstr>
      <vt:lpstr>Revenue Model</vt:lpstr>
      <vt:lpstr> Returns on Investment </vt:lpstr>
      <vt:lpstr>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2024-01-03T16:47:26Z</dcterms:created>
  <dcterms:modified xsi:type="dcterms:W3CDTF">2024-01-03T17:50:36Z</dcterms:modified>
</cp:coreProperties>
</file>