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7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A1B8-4F56-48D4-A8B1-C139D0CADC6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0DCE-21B1-434C-AAD6-7CED3462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A1B8-4F56-48D4-A8B1-C139D0CADC6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0DCE-21B1-434C-AAD6-7CED3462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A1B8-4F56-48D4-A8B1-C139D0CADC6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0DCE-21B1-434C-AAD6-7CED3462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A1B8-4F56-48D4-A8B1-C139D0CADC6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0DCE-21B1-434C-AAD6-7CED3462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A1B8-4F56-48D4-A8B1-C139D0CADC6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0DCE-21B1-434C-AAD6-7CED3462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1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A1B8-4F56-48D4-A8B1-C139D0CADC6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0DCE-21B1-434C-AAD6-7CED3462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A1B8-4F56-48D4-A8B1-C139D0CADC6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0DCE-21B1-434C-AAD6-7CED3462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A1B8-4F56-48D4-A8B1-C139D0CADC6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0DCE-21B1-434C-AAD6-7CED3462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2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A1B8-4F56-48D4-A8B1-C139D0CADC6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0DCE-21B1-434C-AAD6-7CED3462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1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A1B8-4F56-48D4-A8B1-C139D0CADC6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0DCE-21B1-434C-AAD6-7CED3462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A1B8-4F56-48D4-A8B1-C139D0CADC6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0DCE-21B1-434C-AAD6-7CED3462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A1B8-4F56-48D4-A8B1-C139D0CADC6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0DCE-21B1-434C-AAD6-7CED3462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6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3638"/>
            <a:ext cx="9144000" cy="3258355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9600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Dopa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i="1" dirty="0" smtClean="0">
                <a:effectLst/>
                <a:latin typeface="Times New Roman" panose="02020603050405020304" pitchFamily="18" charset="0"/>
                <a:ea typeface="MS Mincho"/>
              </a:rPr>
              <a:t>A Generalized Android App for Memory Enhancement 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- </a:t>
            </a:r>
            <a:r>
              <a:rPr lang="en-US" dirty="0" err="1" smtClean="0"/>
              <a:t>linganesan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204"/>
            <a:ext cx="2920929" cy="5014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29" y="780960"/>
            <a:ext cx="2993265" cy="4988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64" y="755204"/>
            <a:ext cx="3008718" cy="5014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282" y="755204"/>
            <a:ext cx="3008718" cy="50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590636"/>
            <a:ext cx="3362459" cy="560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95" y="590636"/>
            <a:ext cx="3400022" cy="5666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11" y="590637"/>
            <a:ext cx="3405390" cy="56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3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9653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4601"/>
            <a:ext cx="10515600" cy="1342578"/>
          </a:xfrm>
        </p:spPr>
        <p:txBody>
          <a:bodyPr>
            <a:noAutofit/>
          </a:bodyPr>
          <a:lstStyle/>
          <a:p>
            <a:r>
              <a:rPr lang="en-US" sz="3200" dirty="0" smtClean="0"/>
              <a:t>Introduce/remind </a:t>
            </a:r>
            <a:r>
              <a:rPr lang="en-US" sz="3200" dirty="0"/>
              <a:t>the users the visual based learning methodologies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The vision is to help as many people to become autodidacts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81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Followings are the future plans and expected features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1231" y="39937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More interactive and attractive UI, better UX In built disciplines, such as Cards</a:t>
            </a:r>
          </a:p>
          <a:p>
            <a:r>
              <a:rPr lang="en-US" sz="3200" dirty="0" smtClean="0"/>
              <a:t>Practicing Mind palace route</a:t>
            </a:r>
          </a:p>
          <a:p>
            <a:r>
              <a:rPr lang="en-US" sz="3200" dirty="0" smtClean="0"/>
              <a:t>Challenges and comparisons</a:t>
            </a:r>
          </a:p>
          <a:p>
            <a:r>
              <a:rPr lang="en-US" sz="3200" dirty="0" smtClean="0"/>
              <a:t>Generalize input types (images/photos, sound etc.)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4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86" y="149846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Thank you</a:t>
            </a:r>
            <a:br>
              <a:rPr lang="en-US" sz="8800" dirty="0" smtClean="0"/>
            </a:b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535" y="3400023"/>
            <a:ext cx="6156102" cy="1120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Q &amp; 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877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610856"/>
          </a:xfrm>
        </p:spPr>
        <p:txBody>
          <a:bodyPr>
            <a:noAutofit/>
          </a:bodyPr>
          <a:lstStyle/>
          <a:p>
            <a:r>
              <a:rPr lang="en-US" sz="3200" dirty="0"/>
              <a:t>Problem </a:t>
            </a:r>
            <a:r>
              <a:rPr lang="en-US" sz="3200" dirty="0" smtClean="0"/>
              <a:t>Conceptualization</a:t>
            </a:r>
          </a:p>
          <a:p>
            <a:r>
              <a:rPr lang="en-US" sz="3200" dirty="0" smtClean="0"/>
              <a:t>Introduction to </a:t>
            </a:r>
            <a:r>
              <a:rPr lang="en-US" sz="3200" smtClean="0"/>
              <a:t>the system</a:t>
            </a:r>
            <a:endParaRPr lang="en-US" sz="3200" dirty="0" smtClean="0"/>
          </a:p>
          <a:p>
            <a:r>
              <a:rPr lang="en-US" sz="3200" dirty="0" smtClean="0"/>
              <a:t>Project Objectives</a:t>
            </a:r>
          </a:p>
          <a:p>
            <a:r>
              <a:rPr lang="en-US" sz="3200" dirty="0" smtClean="0"/>
              <a:t>System Implementation</a:t>
            </a:r>
          </a:p>
          <a:p>
            <a:r>
              <a:rPr lang="en-US" sz="3200" dirty="0" smtClean="0"/>
              <a:t>Conclusion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Outline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5135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Basic Research: </a:t>
            </a:r>
            <a:br>
              <a:rPr lang="en-US" sz="48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48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Problem Conceptualization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Sri Lanka, the widely used mechanism for associating is the ‘</a:t>
            </a:r>
            <a:r>
              <a:rPr lang="en-US" sz="3600" b="1" dirty="0"/>
              <a:t>Repetition</a:t>
            </a:r>
            <a:r>
              <a:rPr lang="en-US" dirty="0"/>
              <a:t>’. </a:t>
            </a:r>
            <a:endParaRPr lang="en-US" dirty="0" smtClean="0"/>
          </a:p>
          <a:p>
            <a:r>
              <a:rPr lang="en-US" dirty="0" smtClean="0"/>
              <a:t>Is it a efficient one?</a:t>
            </a:r>
          </a:p>
          <a:p>
            <a:r>
              <a:rPr lang="en-US" dirty="0"/>
              <a:t>We just need to replace our existing inefficient associating way </a:t>
            </a:r>
            <a:r>
              <a:rPr lang="en-US" dirty="0" smtClean="0"/>
              <a:t>with something </a:t>
            </a:r>
            <a:r>
              <a:rPr lang="en-US" dirty="0"/>
              <a:t>spectacular and stunning, with something already proved and practiced.</a:t>
            </a:r>
            <a:endParaRPr lang="en-US" dirty="0" smtClean="0"/>
          </a:p>
          <a:p>
            <a:r>
              <a:rPr lang="en-US" dirty="0" smtClean="0"/>
              <a:t>Visualization </a:t>
            </a:r>
            <a:r>
              <a:rPr lang="en-US" dirty="0"/>
              <a:t>is one such association mechanism.</a:t>
            </a:r>
          </a:p>
          <a:p>
            <a:r>
              <a:rPr lang="en-US" dirty="0" smtClean="0"/>
              <a:t>A </a:t>
            </a:r>
            <a:r>
              <a:rPr lang="en-US" dirty="0"/>
              <a:t>new way of mechanism to remember </a:t>
            </a:r>
            <a:r>
              <a:rPr lang="en-US" dirty="0" smtClean="0"/>
              <a:t>things</a:t>
            </a:r>
          </a:p>
          <a:p>
            <a:r>
              <a:rPr lang="en-US" dirty="0"/>
              <a:t>Mnemonic Devices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8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What is a Mind Palace?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19" y="1344657"/>
            <a:ext cx="9365537" cy="5252926"/>
          </a:xfrm>
        </p:spPr>
      </p:pic>
    </p:spTree>
    <p:extLst>
      <p:ext uri="{BB962C8B-B14F-4D97-AF65-F5344CB8AC3E}">
        <p14:creationId xmlns:p14="http://schemas.microsoft.com/office/powerpoint/2010/main" val="77182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How to build a Mind Palace?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775"/>
            <a:ext cx="10515600" cy="4351338"/>
          </a:xfrm>
        </p:spPr>
        <p:txBody>
          <a:bodyPr/>
          <a:lstStyle/>
          <a:p>
            <a:r>
              <a:rPr lang="en-US" sz="3200" dirty="0"/>
              <a:t>Choose Your </a:t>
            </a:r>
            <a:r>
              <a:rPr lang="en-US" sz="3200" dirty="0" smtClean="0"/>
              <a:t>Palace</a:t>
            </a:r>
          </a:p>
          <a:p>
            <a:r>
              <a:rPr lang="en-US" sz="3200" dirty="0"/>
              <a:t>Define a route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Imprint </a:t>
            </a:r>
            <a:r>
              <a:rPr lang="en-US" sz="3200" dirty="0"/>
              <a:t>the Palace on Your </a:t>
            </a:r>
            <a:r>
              <a:rPr lang="en-US" sz="3200" dirty="0" smtClean="0"/>
              <a:t>Mind</a:t>
            </a:r>
          </a:p>
          <a:p>
            <a:r>
              <a:rPr lang="en-US" sz="3200" dirty="0"/>
              <a:t>Remember to practice!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3" t="16483" r="-1"/>
          <a:stretch/>
        </p:blipFill>
        <p:spPr>
          <a:xfrm>
            <a:off x="1957589" y="3955356"/>
            <a:ext cx="7548273" cy="29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4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910025"/>
          </a:xfrm>
        </p:spPr>
        <p:txBody>
          <a:bodyPr>
            <a:normAutofit/>
          </a:bodyPr>
          <a:lstStyle/>
          <a:p>
            <a:r>
              <a:rPr lang="en-US" sz="3200" dirty="0"/>
              <a:t>Introduce/remind the power of visual based </a:t>
            </a:r>
            <a:r>
              <a:rPr lang="en-US" sz="3200" dirty="0" smtClean="0"/>
              <a:t>memory</a:t>
            </a:r>
          </a:p>
          <a:p>
            <a:r>
              <a:rPr lang="en-US" sz="3200" dirty="0"/>
              <a:t>Introduce/remind and </a:t>
            </a:r>
            <a:r>
              <a:rPr lang="en-US" sz="3200" dirty="0" smtClean="0"/>
              <a:t>ingrain Mind palace strategy</a:t>
            </a:r>
          </a:p>
          <a:p>
            <a:pPr algn="just"/>
            <a:r>
              <a:rPr lang="en-US" sz="3200" dirty="0" smtClean="0"/>
              <a:t>Focused </a:t>
            </a:r>
            <a:r>
              <a:rPr lang="en-US" sz="3200" dirty="0"/>
              <a:t>on finding the ways to adopt visual learning among Autodidacts to assess learning progress, predict </a:t>
            </a:r>
            <a:r>
              <a:rPr lang="en-US" sz="3200" dirty="0" smtClean="0"/>
              <a:t>performances</a:t>
            </a:r>
            <a:r>
              <a:rPr lang="en-US" sz="3200" dirty="0"/>
              <a:t>, use memory   techniques and rack potential issues. In order to achieve self-motivated and self-taught students in the future.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82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Why Dopa?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091529"/>
            <a:ext cx="10515600" cy="1806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/>
              <a:t>Users can practice with their mind palace and able view their improvements through a specific profiling</a:t>
            </a:r>
          </a:p>
          <a:p>
            <a:r>
              <a:rPr lang="en-US" sz="3200" dirty="0" smtClean="0"/>
              <a:t>Focused on Autodidacts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3766778"/>
            <a:ext cx="10515600" cy="281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 Users should be able to create a mind palace in the system</a:t>
            </a:r>
          </a:p>
          <a:p>
            <a:r>
              <a:rPr lang="en-US" sz="3200" dirty="0" smtClean="0"/>
              <a:t>Users should be able to practice with their mind palace</a:t>
            </a:r>
          </a:p>
          <a:p>
            <a:r>
              <a:rPr lang="en-US" sz="3200" dirty="0" smtClean="0"/>
              <a:t>Users should test their memory power through a practice session</a:t>
            </a:r>
          </a:p>
          <a:p>
            <a:r>
              <a:rPr lang="en-US" sz="3200" dirty="0" smtClean="0"/>
              <a:t> Specific profiles about users progress will be kept</a:t>
            </a:r>
            <a:endParaRPr lang="en-US" sz="32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838200" y="27992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Core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2550017"/>
          </a:xfrm>
        </p:spPr>
        <p:txBody>
          <a:bodyPr/>
          <a:lstStyle/>
          <a:p>
            <a:r>
              <a:rPr lang="en-US" dirty="0" smtClean="0"/>
              <a:t>An Android mobile application</a:t>
            </a:r>
          </a:p>
          <a:p>
            <a:r>
              <a:rPr lang="en-GB" dirty="0"/>
              <a:t>H</a:t>
            </a:r>
            <a:r>
              <a:rPr lang="en-GB" dirty="0" smtClean="0"/>
              <a:t>ighly </a:t>
            </a:r>
            <a:r>
              <a:rPr lang="en-GB" dirty="0"/>
              <a:t>considering the </a:t>
            </a:r>
            <a:r>
              <a:rPr lang="en-GB" dirty="0" smtClean="0"/>
              <a:t>usability</a:t>
            </a:r>
          </a:p>
          <a:p>
            <a:r>
              <a:rPr lang="en-GB" dirty="0" smtClean="0"/>
              <a:t>Intelligent </a:t>
            </a:r>
            <a:r>
              <a:rPr lang="en-GB" dirty="0"/>
              <a:t>feedbacks system and </a:t>
            </a:r>
            <a:r>
              <a:rPr lang="en-GB" dirty="0" smtClean="0"/>
              <a:t>profiling</a:t>
            </a:r>
          </a:p>
          <a:p>
            <a:r>
              <a:rPr lang="en-US" dirty="0" smtClean="0"/>
              <a:t>Built </a:t>
            </a:r>
            <a:r>
              <a:rPr lang="en-US" dirty="0"/>
              <a:t>in </a:t>
            </a:r>
            <a:r>
              <a:rPr lang="en-US" dirty="0" smtClean="0"/>
              <a:t>database system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System Implementation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653" y="3129566"/>
            <a:ext cx="11216425" cy="1229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00" b="1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The project dopa is consisted of four well-separated modules.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082603"/>
            <a:ext cx="10515600" cy="20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Theory pages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Training Area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MindPalace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Intelligent Feedbacks and Profiling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1821" y="1142997"/>
            <a:ext cx="10097037" cy="953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B</a:t>
            </a:r>
            <a:r>
              <a:rPr lang="en-US" sz="4400" dirty="0" smtClean="0"/>
              <a:t>uild a mind palace in database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081821" y="2366492"/>
            <a:ext cx="10097037" cy="953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Practice the route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081822" y="3576034"/>
            <a:ext cx="10097037" cy="953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Play memory challenges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081821" y="4785576"/>
            <a:ext cx="10097037" cy="953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Use mind palace in day to day life</a:t>
            </a:r>
            <a:endParaRPr lang="en-US" sz="4400" dirty="0"/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1197735" y="218941"/>
            <a:ext cx="3142445" cy="63106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CHECK 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414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356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MS Mincho</vt:lpstr>
      <vt:lpstr>Times New Roman</vt:lpstr>
      <vt:lpstr>Office Theme</vt:lpstr>
      <vt:lpstr>Dopa A Generalized Android App for Memory Enhancement   </vt:lpstr>
      <vt:lpstr>Outline</vt:lpstr>
      <vt:lpstr>Basic Research:  Problem Conceptualization</vt:lpstr>
      <vt:lpstr>What is a Mind Palace?</vt:lpstr>
      <vt:lpstr>How to build a Mind Palace?</vt:lpstr>
      <vt:lpstr>Project Objectives</vt:lpstr>
      <vt:lpstr>Why Dopa?</vt:lpstr>
      <vt:lpstr>System Implementation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Dopa A Generalized Android App for Memory Enhancement</dc:title>
  <dc:creator>Linganesan Mani</dc:creator>
  <cp:lastModifiedBy>Linganesan Mani</cp:lastModifiedBy>
  <cp:revision>35</cp:revision>
  <dcterms:created xsi:type="dcterms:W3CDTF">2016-03-05T19:18:00Z</dcterms:created>
  <dcterms:modified xsi:type="dcterms:W3CDTF">2016-03-13T01:09:37Z</dcterms:modified>
</cp:coreProperties>
</file>