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2832" autoAdjust="0"/>
  </p:normalViewPr>
  <p:slideViewPr>
    <p:cSldViewPr>
      <p:cViewPr varScale="1">
        <p:scale>
          <a:sx n="68" d="100"/>
          <a:sy n="68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315-F2AE-463D-86F1-AE32DC82E863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4F8364-DF29-4E71-86A1-79970CA78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315-F2AE-463D-86F1-AE32DC82E863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8364-DF29-4E71-86A1-79970CA78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315-F2AE-463D-86F1-AE32DC82E863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8364-DF29-4E71-86A1-79970CA78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83B8315-F2AE-463D-86F1-AE32DC82E863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A4F8364-DF29-4E71-86A1-79970CA78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315-F2AE-463D-86F1-AE32DC82E863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8364-DF29-4E71-86A1-79970CA78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315-F2AE-463D-86F1-AE32DC82E863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8364-DF29-4E71-86A1-79970CA78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8364-DF29-4E71-86A1-79970CA78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315-F2AE-463D-86F1-AE32DC82E863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315-F2AE-463D-86F1-AE32DC82E863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8364-DF29-4E71-86A1-79970CA78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315-F2AE-463D-86F1-AE32DC82E863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8364-DF29-4E71-86A1-79970CA78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83B8315-F2AE-463D-86F1-AE32DC82E863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4F8364-DF29-4E71-86A1-79970CA78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8315-F2AE-463D-86F1-AE32DC82E863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4F8364-DF29-4E71-86A1-79970CA78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83B8315-F2AE-463D-86F1-AE32DC82E863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A4F8364-DF29-4E71-86A1-79970CA78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17526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K.Linganasean</a:t>
            </a:r>
            <a:endParaRPr lang="en-US" sz="3600" dirty="0" smtClean="0"/>
          </a:p>
          <a:p>
            <a:r>
              <a:rPr lang="en-US" sz="3600" dirty="0" smtClean="0"/>
              <a:t>120337H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sz="4400" b="1" smtClean="0"/>
              <a:t>DE2370 Video Production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G:\My Photos\Personal\Collec\202___03\IMG_2615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1" y="761791"/>
            <a:ext cx="9136776" cy="56390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Portrait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Home\Desktop\Ongoing works\photos\portrait\10530845_10204213172788635_6703802463674730192_n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81" y="914400"/>
            <a:ext cx="9129238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 descr="C:\Users\Home\Desktop\Ongoing works\photos\IMG_1042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 flipH="1">
            <a:off x="5201" y="909918"/>
            <a:ext cx="9219323" cy="5187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ome\Desktop\Ongoing works\photos\portrait\10505403_10204213174828686_6573190625961392357_n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81" y="838200"/>
            <a:ext cx="9129238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Home\Desktop\Ongoing works\photos\10440666_10204213174228671_3805300279960776054_n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80" y="914400"/>
            <a:ext cx="9129238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Motion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Home\Desktop\Ongoing works\photos\Motion\Puppy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28" y="0"/>
            <a:ext cx="913994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Home\Desktop\Ongoing works\photos\Motion\IMG_0150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459" y="228600"/>
            <a:ext cx="8696061" cy="6389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G:\My Photos\My clicks\BiRds\Raven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3600639" y="-1166758"/>
            <a:ext cx="15367752" cy="86343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Home\Desktop\Ongoing works\photos\IMG_03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563880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Texture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G:\My Photos\My clicks\HomE\IMG_0934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443072" y="0"/>
            <a:ext cx="12960996" cy="728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Home\Desktop\IMG_0958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2" y="533400"/>
            <a:ext cx="9142875" cy="5624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41</TotalTime>
  <Words>5</Words>
  <Application>Microsoft Office PowerPoint</Application>
  <PresentationFormat>On-screen Show (4:3)</PresentationFormat>
  <Paragraphs>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 DE2370 Video Production</vt:lpstr>
      <vt:lpstr>Motion</vt:lpstr>
      <vt:lpstr>Slide 3</vt:lpstr>
      <vt:lpstr>Slide 4</vt:lpstr>
      <vt:lpstr>Slide 5</vt:lpstr>
      <vt:lpstr>Slide 6</vt:lpstr>
      <vt:lpstr>Texture</vt:lpstr>
      <vt:lpstr>Slide 8</vt:lpstr>
      <vt:lpstr>Slide 9</vt:lpstr>
      <vt:lpstr>Slide 10</vt:lpstr>
      <vt:lpstr>Portrait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</dc:title>
  <dc:creator>Linganesan</dc:creator>
  <cp:lastModifiedBy>Linganesan</cp:lastModifiedBy>
  <cp:revision>7</cp:revision>
  <dcterms:created xsi:type="dcterms:W3CDTF">2014-07-11T09:58:49Z</dcterms:created>
  <dcterms:modified xsi:type="dcterms:W3CDTF">2014-07-11T11:59:39Z</dcterms:modified>
</cp:coreProperties>
</file>