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E51E-9A88-4D44-BDDE-C4A0A9285719}" type="datetimeFigureOut">
              <a:rPr lang="es-PE" smtClean="0"/>
              <a:t>6/12/2018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EB9E-28ED-47A9-A2F6-9B8E727A956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990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E51E-9A88-4D44-BDDE-C4A0A9285719}" type="datetimeFigureOut">
              <a:rPr lang="es-PE" smtClean="0"/>
              <a:t>6/12/2018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EB9E-28ED-47A9-A2F6-9B8E727A956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244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E51E-9A88-4D44-BDDE-C4A0A9285719}" type="datetimeFigureOut">
              <a:rPr lang="es-PE" smtClean="0"/>
              <a:t>6/12/2018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EB9E-28ED-47A9-A2F6-9B8E727A956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436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E51E-9A88-4D44-BDDE-C4A0A9285719}" type="datetimeFigureOut">
              <a:rPr lang="es-PE" smtClean="0"/>
              <a:t>6/12/2018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EB9E-28ED-47A9-A2F6-9B8E727A956B}" type="slidenum">
              <a:rPr lang="es-PE" smtClean="0"/>
              <a:t>‹#›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50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E51E-9A88-4D44-BDDE-C4A0A9285719}" type="datetimeFigureOut">
              <a:rPr lang="es-PE" smtClean="0"/>
              <a:t>6/12/2018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EB9E-28ED-47A9-A2F6-9B8E727A956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1696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E51E-9A88-4D44-BDDE-C4A0A9285719}" type="datetimeFigureOut">
              <a:rPr lang="es-PE" smtClean="0"/>
              <a:t>6/12/2018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EB9E-28ED-47A9-A2F6-9B8E727A956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83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E51E-9A88-4D44-BDDE-C4A0A9285719}" type="datetimeFigureOut">
              <a:rPr lang="es-PE" smtClean="0"/>
              <a:t>6/12/2018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EB9E-28ED-47A9-A2F6-9B8E727A956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1837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E51E-9A88-4D44-BDDE-C4A0A9285719}" type="datetimeFigureOut">
              <a:rPr lang="es-PE" smtClean="0"/>
              <a:t>6/12/2018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EB9E-28ED-47A9-A2F6-9B8E727A956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8408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E51E-9A88-4D44-BDDE-C4A0A9285719}" type="datetimeFigureOut">
              <a:rPr lang="es-PE" smtClean="0"/>
              <a:t>6/12/2018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EB9E-28ED-47A9-A2F6-9B8E727A956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112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E51E-9A88-4D44-BDDE-C4A0A9285719}" type="datetimeFigureOut">
              <a:rPr lang="es-PE" smtClean="0"/>
              <a:t>6/12/2018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EB9E-28ED-47A9-A2F6-9B8E727A956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34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E51E-9A88-4D44-BDDE-C4A0A9285719}" type="datetimeFigureOut">
              <a:rPr lang="es-PE" smtClean="0"/>
              <a:t>6/12/2018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EB9E-28ED-47A9-A2F6-9B8E727A956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486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E51E-9A88-4D44-BDDE-C4A0A9285719}" type="datetimeFigureOut">
              <a:rPr lang="es-PE" smtClean="0"/>
              <a:t>6/12/2018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EB9E-28ED-47A9-A2F6-9B8E727A956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162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E51E-9A88-4D44-BDDE-C4A0A9285719}" type="datetimeFigureOut">
              <a:rPr lang="es-PE" smtClean="0"/>
              <a:t>6/12/2018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EB9E-28ED-47A9-A2F6-9B8E727A956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266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E51E-9A88-4D44-BDDE-C4A0A9285719}" type="datetimeFigureOut">
              <a:rPr lang="es-PE" smtClean="0"/>
              <a:t>6/12/2018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EB9E-28ED-47A9-A2F6-9B8E727A956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04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E51E-9A88-4D44-BDDE-C4A0A9285719}" type="datetimeFigureOut">
              <a:rPr lang="es-PE" smtClean="0"/>
              <a:t>6/12/2018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EB9E-28ED-47A9-A2F6-9B8E727A956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758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E51E-9A88-4D44-BDDE-C4A0A9285719}" type="datetimeFigureOut">
              <a:rPr lang="es-PE" smtClean="0"/>
              <a:t>6/12/2018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EB9E-28ED-47A9-A2F6-9B8E727A956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148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E51E-9A88-4D44-BDDE-C4A0A9285719}" type="datetimeFigureOut">
              <a:rPr lang="es-PE" smtClean="0"/>
              <a:t>6/12/2018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EB9E-28ED-47A9-A2F6-9B8E727A956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612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51E51E-9A88-4D44-BDDE-C4A0A9285719}" type="datetimeFigureOut">
              <a:rPr lang="es-PE" smtClean="0"/>
              <a:t>6/12/2018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EEB9E-28ED-47A9-A2F6-9B8E727A956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4028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6875-E6AC-4B21-858D-EF8FD256E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KD </a:t>
            </a:r>
            <a:r>
              <a:rPr lang="es-PE" dirty="0" err="1"/>
              <a:t>Tree</a:t>
            </a:r>
            <a:endParaRPr lang="es-P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5A587-B406-45DF-A6CC-51B29DE17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Walther Mauricio medina </a:t>
            </a:r>
            <a:r>
              <a:rPr lang="es-PE" dirty="0" err="1"/>
              <a:t>pauca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390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1FF3-F9A8-4644-BDF6-E3943A98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654D-5BB2-460C-ABF2-0EB54608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29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BF23-C2D0-46E0-A98E-56EC285C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C4747-A430-45B0-A18E-CDFC44E8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333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560B-9137-41DB-A087-5D0345A0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86FF-6682-4287-9A41-B99AE97C6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95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E535-7845-46C9-AEF6-7E047563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0486-A053-4DB9-9417-42C861BF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553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5C48-AE2A-426A-987A-9ED11F98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44C5B-68E4-4732-8C1E-164901B2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9843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6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KD Tree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 Tree</dc:title>
  <dc:creator>Mauricio Medina Pauca</dc:creator>
  <cp:lastModifiedBy>Mauricio Medina Pauca</cp:lastModifiedBy>
  <cp:revision>2</cp:revision>
  <dcterms:created xsi:type="dcterms:W3CDTF">2018-12-07T04:44:17Z</dcterms:created>
  <dcterms:modified xsi:type="dcterms:W3CDTF">2018-12-07T05:37:19Z</dcterms:modified>
</cp:coreProperties>
</file>