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62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609492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121898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82848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243797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304746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365696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426645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4875946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DD"/>
          </a:solidFill>
        </a:fill>
      </a:tcStyle>
    </a:wholeTbl>
    <a:band2H>
      <a:tcTxStyle/>
      <a:tcStyle>
        <a:tcBdr/>
        <a:fill>
          <a:solidFill>
            <a:srgbClr val="E6EF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BE1"/>
          </a:solidFill>
        </a:fill>
      </a:tcStyle>
    </a:wholeTbl>
    <a:band2H>
      <a:tcTxStyle/>
      <a:tcStyle>
        <a:tcBdr/>
        <a:fill>
          <a:solidFill>
            <a:srgbClr val="F0E7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EA"/>
          </a:solidFill>
        </a:fill>
      </a:tcStyle>
    </a:wholeTbl>
    <a:band2H>
      <a:tcTxStyle/>
      <a:tcStyle>
        <a:tcBdr/>
        <a:fill>
          <a:solidFill>
            <a:srgbClr val="EAEA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18987" latinLnBrk="0">
      <a:defRPr sz="1600">
        <a:latin typeface="+mn-lt"/>
        <a:ea typeface="+mn-ea"/>
        <a:cs typeface="+mn-cs"/>
        <a:sym typeface="Calibri"/>
      </a:defRPr>
    </a:lvl1pPr>
    <a:lvl2pPr indent="228600" defTabSz="1218987" latinLnBrk="0">
      <a:defRPr sz="1600">
        <a:latin typeface="+mn-lt"/>
        <a:ea typeface="+mn-ea"/>
        <a:cs typeface="+mn-cs"/>
        <a:sym typeface="Calibri"/>
      </a:defRPr>
    </a:lvl2pPr>
    <a:lvl3pPr indent="457200" defTabSz="1218987" latinLnBrk="0">
      <a:defRPr sz="1600">
        <a:latin typeface="+mn-lt"/>
        <a:ea typeface="+mn-ea"/>
        <a:cs typeface="+mn-cs"/>
        <a:sym typeface="Calibri"/>
      </a:defRPr>
    </a:lvl3pPr>
    <a:lvl4pPr indent="685800" defTabSz="1218987" latinLnBrk="0">
      <a:defRPr sz="1600">
        <a:latin typeface="+mn-lt"/>
        <a:ea typeface="+mn-ea"/>
        <a:cs typeface="+mn-cs"/>
        <a:sym typeface="Calibri"/>
      </a:defRPr>
    </a:lvl4pPr>
    <a:lvl5pPr indent="914400" defTabSz="1218987" latinLnBrk="0">
      <a:defRPr sz="1600">
        <a:latin typeface="+mn-lt"/>
        <a:ea typeface="+mn-ea"/>
        <a:cs typeface="+mn-cs"/>
        <a:sym typeface="Calibri"/>
      </a:defRPr>
    </a:lvl5pPr>
    <a:lvl6pPr indent="1143000" defTabSz="1218987" latinLnBrk="0">
      <a:defRPr sz="1600">
        <a:latin typeface="+mn-lt"/>
        <a:ea typeface="+mn-ea"/>
        <a:cs typeface="+mn-cs"/>
        <a:sym typeface="Calibri"/>
      </a:defRPr>
    </a:lvl6pPr>
    <a:lvl7pPr indent="1371600" defTabSz="1218987" latinLnBrk="0">
      <a:defRPr sz="1600">
        <a:latin typeface="+mn-lt"/>
        <a:ea typeface="+mn-ea"/>
        <a:cs typeface="+mn-cs"/>
        <a:sym typeface="Calibri"/>
      </a:defRPr>
    </a:lvl7pPr>
    <a:lvl8pPr indent="1600200" defTabSz="1218987" latinLnBrk="0">
      <a:defRPr sz="1600">
        <a:latin typeface="+mn-lt"/>
        <a:ea typeface="+mn-ea"/>
        <a:cs typeface="+mn-cs"/>
        <a:sym typeface="Calibri"/>
      </a:defRPr>
    </a:lvl8pPr>
    <a:lvl9pPr indent="1828800" defTabSz="1218987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diagonals"/>
          <p:cNvGrpSpPr/>
          <p:nvPr/>
        </p:nvGrpSpPr>
        <p:grpSpPr>
          <a:xfrm>
            <a:off x="7516442" y="4145280"/>
            <a:ext cx="4686118" cy="2731409"/>
            <a:chOff x="0" y="0"/>
            <a:chExt cx="4686117" cy="2731407"/>
          </a:xfrm>
        </p:grpSpPr>
        <p:sp>
          <p:nvSpPr>
            <p:cNvPr id="15" name="Straight Connector 13"/>
            <p:cNvSpPr/>
            <p:nvPr/>
          </p:nvSpPr>
          <p:spPr>
            <a:xfrm flipV="1">
              <a:off x="-1" y="-1"/>
              <a:ext cx="4686119" cy="2716156"/>
            </a:xfrm>
            <a:prstGeom prst="line">
              <a:avLst/>
            </a:pr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traight Connector 16"/>
            <p:cNvSpPr/>
            <p:nvPr/>
          </p:nvSpPr>
          <p:spPr>
            <a:xfrm flipV="1">
              <a:off x="487663" y="299720"/>
              <a:ext cx="4198454" cy="2431687"/>
            </a:xfrm>
            <a:prstGeom prst="line">
              <a:avLst/>
            </a:pr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traight Connector 18"/>
            <p:cNvSpPr/>
            <p:nvPr/>
          </p:nvSpPr>
          <p:spPr>
            <a:xfrm flipV="1">
              <a:off x="999129" y="587908"/>
              <a:ext cx="3686988" cy="2133533"/>
            </a:xfrm>
            <a:prstGeom prst="line">
              <a:avLst/>
            </a:pr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2" name="bottom lines"/>
          <p:cNvGrpSpPr/>
          <p:nvPr/>
        </p:nvGrpSpPr>
        <p:grpSpPr>
          <a:xfrm>
            <a:off x="-8916" y="6057148"/>
            <a:ext cx="5498726" cy="820208"/>
            <a:chOff x="0" y="0"/>
            <a:chExt cx="5498725" cy="820206"/>
          </a:xfrm>
        </p:grpSpPr>
        <p:sp>
          <p:nvSpPr>
            <p:cNvPr id="19" name="Freeform 8"/>
            <p:cNvSpPr/>
            <p:nvPr/>
          </p:nvSpPr>
          <p:spPr>
            <a:xfrm rot="16200000">
              <a:off x="2347269" y="-2334423"/>
              <a:ext cx="817035" cy="548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692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Freeform 9"/>
            <p:cNvSpPr/>
            <p:nvPr/>
          </p:nvSpPr>
          <p:spPr>
            <a:xfrm rot="16200000">
              <a:off x="2147832" y="-1867283"/>
              <a:ext cx="547670" cy="482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7883"/>
                  </a:lnTo>
                  <a:cubicBezTo>
                    <a:pt x="21579" y="12319"/>
                    <a:pt x="21368" y="5564"/>
                    <a:pt x="21347" y="0"/>
                  </a:cubicBezTo>
                </a:path>
              </a:pathLst>
            </a:cu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Freeform 10"/>
            <p:cNvSpPr/>
            <p:nvPr/>
          </p:nvSpPr>
          <p:spPr>
            <a:xfrm rot="16200000">
              <a:off x="1958109" y="-1466611"/>
              <a:ext cx="322360" cy="423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extrusionOk="0">
                  <a:moveTo>
                    <a:pt x="0" y="21600"/>
                  </a:moveTo>
                  <a:lnTo>
                    <a:pt x="21323" y="19152"/>
                  </a:lnTo>
                  <a:cubicBezTo>
                    <a:pt x="21300" y="13228"/>
                    <a:pt x="21600" y="5924"/>
                    <a:pt x="21576" y="0"/>
                  </a:cubicBezTo>
                </a:path>
              </a:pathLst>
            </a:cu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625175" y="584200"/>
            <a:ext cx="8735326" cy="200025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5175" y="2616200"/>
            <a:ext cx="8735326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96642" y="6446581"/>
            <a:ext cx="182742" cy="18466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97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2945" y="578818"/>
            <a:ext cx="10873408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96642" y="6446581"/>
            <a:ext cx="182742" cy="18466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diagonals"/>
          <p:cNvGrpSpPr/>
          <p:nvPr/>
        </p:nvGrpSpPr>
        <p:grpSpPr>
          <a:xfrm>
            <a:off x="7516442" y="4145280"/>
            <a:ext cx="4686118" cy="2731409"/>
            <a:chOff x="0" y="0"/>
            <a:chExt cx="4686117" cy="2731407"/>
          </a:xfrm>
        </p:grpSpPr>
        <p:sp>
          <p:nvSpPr>
            <p:cNvPr id="41" name="Straight Connector 11"/>
            <p:cNvSpPr/>
            <p:nvPr/>
          </p:nvSpPr>
          <p:spPr>
            <a:xfrm flipV="1">
              <a:off x="-1" y="-1"/>
              <a:ext cx="4686119" cy="2716156"/>
            </a:xfrm>
            <a:prstGeom prst="line">
              <a:avLst/>
            </a:pr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traight Connector 12"/>
            <p:cNvSpPr/>
            <p:nvPr/>
          </p:nvSpPr>
          <p:spPr>
            <a:xfrm flipV="1">
              <a:off x="487663" y="299720"/>
              <a:ext cx="4198454" cy="2431687"/>
            </a:xfrm>
            <a:prstGeom prst="line">
              <a:avLst/>
            </a:pr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traight Connector 13"/>
            <p:cNvSpPr/>
            <p:nvPr/>
          </p:nvSpPr>
          <p:spPr>
            <a:xfrm flipV="1">
              <a:off x="999129" y="587908"/>
              <a:ext cx="3686988" cy="2133533"/>
            </a:xfrm>
            <a:prstGeom prst="line">
              <a:avLst/>
            </a:pr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1625176" y="2209800"/>
            <a:ext cx="8938474" cy="2764336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5175" y="4951265"/>
            <a:ext cx="7069520" cy="122093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8882" y="1701800"/>
            <a:ext cx="5082742" cy="9144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6644" y="1701800"/>
            <a:ext cx="5082741" cy="914400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1218881" y="1701800"/>
            <a:ext cx="4062943" cy="2438400"/>
          </a:xfrm>
          <a:prstGeom prst="rect">
            <a:avLst/>
          </a:prstGeom>
        </p:spPr>
        <p:txBody>
          <a:bodyPr/>
          <a:lstStyle>
            <a:lvl1pPr>
              <a:defRPr sz="2800" cap="all" spc="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8881" y="4241800"/>
            <a:ext cx="4062943" cy="19304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/>
            </a:lvl1pPr>
            <a:lvl2pPr marL="0" indent="609492">
              <a:buClrTx/>
              <a:buSzTx/>
              <a:buFontTx/>
              <a:buNone/>
              <a:defRPr sz="2000"/>
            </a:lvl2pPr>
            <a:lvl3pPr marL="0" indent="1218987">
              <a:buClrTx/>
              <a:buSzTx/>
              <a:buFontTx/>
              <a:buNone/>
              <a:defRPr sz="2000"/>
            </a:lvl3pPr>
            <a:lvl4pPr marL="0" indent="1828480">
              <a:buClrTx/>
              <a:buSzTx/>
              <a:buFontTx/>
              <a:buNone/>
              <a:defRPr sz="2000"/>
            </a:lvl4pPr>
            <a:lvl5pPr marL="0" indent="2437973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1218881" y="1701800"/>
            <a:ext cx="4062943" cy="2438400"/>
          </a:xfrm>
          <a:prstGeom prst="rect">
            <a:avLst/>
          </a:prstGeom>
        </p:spPr>
        <p:txBody>
          <a:bodyPr/>
          <a:lstStyle>
            <a:lvl1pPr>
              <a:defRPr sz="2800" cap="all" spc="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8881" y="4241800"/>
            <a:ext cx="4062943" cy="19304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/>
            </a:lvl1pPr>
            <a:lvl2pPr marL="0" indent="609492">
              <a:buClrTx/>
              <a:buSzTx/>
              <a:buFontTx/>
              <a:buNone/>
              <a:defRPr sz="2000"/>
            </a:lvl2pPr>
            <a:lvl3pPr marL="0" indent="1218987">
              <a:buClrTx/>
              <a:buSzTx/>
              <a:buFontTx/>
              <a:buNone/>
              <a:defRPr sz="2000"/>
            </a:lvl3pPr>
            <a:lvl4pPr marL="0" indent="1828480">
              <a:buClrTx/>
              <a:buSzTx/>
              <a:buFontTx/>
              <a:buNone/>
              <a:defRPr sz="2000"/>
            </a:lvl4pPr>
            <a:lvl5pPr marL="0" indent="2437973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Picture Placeholder 2"/>
          <p:cNvSpPr>
            <a:spLocks noGrp="1"/>
          </p:cNvSpPr>
          <p:nvPr>
            <p:ph type="pic" idx="13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ln>
            <a:solidFill>
              <a:srgbClr val="404040"/>
            </a:solidFill>
            <a:miter lim="800000"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8836897" y="584200"/>
            <a:ext cx="2742487" cy="5588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881" y="584200"/>
            <a:ext cx="7414871" cy="5588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85000">
              <a:srgbClr val="0E182F"/>
            </a:gs>
            <a:gs pos="100000">
              <a:srgbClr val="14214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left lines"/>
          <p:cNvGrpSpPr/>
          <p:nvPr/>
        </p:nvGrpSpPr>
        <p:grpSpPr>
          <a:xfrm>
            <a:off x="-15871" y="-3175"/>
            <a:ext cx="819994" cy="5229227"/>
            <a:chOff x="0" y="0"/>
            <a:chExt cx="819992" cy="5229225"/>
          </a:xfrm>
        </p:grpSpPr>
        <p:sp>
          <p:nvSpPr>
            <p:cNvPr id="2" name="Freeform 9"/>
            <p:cNvSpPr/>
            <p:nvPr/>
          </p:nvSpPr>
          <p:spPr>
            <a:xfrm>
              <a:off x="3172" y="3174"/>
              <a:ext cx="816821" cy="5226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447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" name="Freeform 10"/>
            <p:cNvSpPr/>
            <p:nvPr/>
          </p:nvSpPr>
          <p:spPr>
            <a:xfrm>
              <a:off x="-1" y="3174"/>
              <a:ext cx="547527" cy="456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7666"/>
                  </a:lnTo>
                  <a:lnTo>
                    <a:pt x="21538" y="0"/>
                  </a:lnTo>
                </a:path>
              </a:pathLst>
            </a:cu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6347" y="-1"/>
              <a:ext cx="318477" cy="3968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985"/>
                  </a:lnTo>
                  <a:cubicBezTo>
                    <a:pt x="21576" y="12656"/>
                    <a:pt x="21552" y="6328"/>
                    <a:pt x="21528" y="0"/>
                  </a:cubicBezTo>
                </a:path>
              </a:pathLst>
            </a:cu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1218882" y="274636"/>
            <a:ext cx="10360502" cy="1223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882" y="1701797"/>
            <a:ext cx="10360502" cy="4462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4944" y="6389065"/>
            <a:ext cx="294440" cy="299699"/>
          </a:xfrm>
          <a:prstGeom prst="rect">
            <a:avLst/>
          </a:prstGeom>
          <a:ln w="12700">
            <a:miter lim="400000"/>
          </a:ln>
        </p:spPr>
        <p:txBody>
          <a:bodyPr wrap="none" lIns="60948" tIns="60948" rIns="60948" bIns="60948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04746" marR="0" indent="-304746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648094" marR="0" indent="-270208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006882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311629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1616375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1921122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2225869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2530615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2835362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609492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21898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82848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43797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04746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365696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426645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4875946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ctrTitle"/>
          </p:nvPr>
        </p:nvSpPr>
        <p:spPr>
          <a:xfrm>
            <a:off x="4957339" y="502276"/>
            <a:ext cx="2264621" cy="99489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KDTree</a:t>
            </a:r>
            <a:endParaRPr dirty="0"/>
          </a:p>
        </p:txBody>
      </p:sp>
      <p:pic>
        <p:nvPicPr>
          <p:cNvPr id="1026" name="Picture 2" descr="https://upload.wikimedia.org/wikipedia/commons/thumb/b/b6/3dtree.png/400px-3dtree.png">
            <a:extLst>
              <a:ext uri="{FF2B5EF4-FFF2-40B4-BE49-F238E27FC236}">
                <a16:creationId xmlns:a16="http://schemas.microsoft.com/office/drawing/2014/main" id="{CD232292-5482-459D-8B08-5F6C7817C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49" y="2189946"/>
            <a:ext cx="3810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833760" y="4982165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90910" y="5043675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lang="es-PE" sz="10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lang="es-PE" sz="1800" spc="-1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D31A4764-65AB-4FB6-A044-AF91855FF216}"/>
              </a:ext>
            </a:extLst>
          </p:cNvPr>
          <p:cNvSpPr txBox="1">
            <a:spLocks/>
          </p:cNvSpPr>
          <p:nvPr/>
        </p:nvSpPr>
        <p:spPr>
          <a:xfrm>
            <a:off x="2007869" y="408093"/>
            <a:ext cx="7753984" cy="106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0" tIns="117475" rIns="0" bIns="0" rtlCol="0" anchor="b">
            <a:sp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Arial"/>
                <a:ea typeface="+mn-ea"/>
                <a:cs typeface="Arial"/>
                <a:sym typeface="Calibri"/>
              </a:defRPr>
            </a:lvl1pPr>
            <a:lvl2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2700" hangingPunct="1">
              <a:lnSpc>
                <a:spcPct val="100000"/>
              </a:lnSpc>
              <a:spcBef>
                <a:spcPts val="925"/>
              </a:spcBef>
            </a:pPr>
            <a:r>
              <a:rPr lang="es-PE" sz="4000" spc="-55">
                <a:latin typeface="Trebuchet MS"/>
                <a:cs typeface="Trebuchet MS"/>
              </a:rPr>
              <a:t>KD</a:t>
            </a:r>
            <a:r>
              <a:rPr lang="es-PE" sz="4000" spc="-175">
                <a:latin typeface="Trebuchet MS"/>
                <a:cs typeface="Trebuchet MS"/>
              </a:rPr>
              <a:t>Tree </a:t>
            </a:r>
            <a:r>
              <a:rPr lang="es-PE" sz="4000" spc="-90">
                <a:latin typeface="Trebuchet MS"/>
                <a:cs typeface="Trebuchet MS"/>
              </a:rPr>
              <a:t>INSERCIÓN</a:t>
            </a:r>
            <a:endParaRPr lang="es-PE" sz="4000">
              <a:latin typeface="Trebuchet MS"/>
              <a:cs typeface="Trebuchet MS"/>
            </a:endParaRPr>
          </a:p>
          <a:p>
            <a:pPr marL="287020" hangingPunct="1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/>
              <a:t>(50,</a:t>
            </a:r>
            <a:r>
              <a:rPr lang="es-PE" sz="1800" spc="-15"/>
              <a:t>0</a:t>
            </a:r>
            <a:r>
              <a:rPr lang="es-PE" sz="1800" spc="-5"/>
              <a:t>)</a:t>
            </a:r>
            <a:r>
              <a:rPr lang="es-PE" sz="1800"/>
              <a:t>	</a:t>
            </a:r>
            <a:r>
              <a:rPr lang="es-PE" sz="1800" spc="-5"/>
              <a:t>(50,</a:t>
            </a:r>
            <a:r>
              <a:rPr lang="es-PE" sz="1800" spc="-15"/>
              <a:t>50</a:t>
            </a:r>
            <a:r>
              <a:rPr lang="es-PE" sz="1800"/>
              <a:t>)</a:t>
            </a:r>
            <a:endParaRPr lang="es-PE" sz="1800" dirty="0"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8591E6EA-7ED2-4A33-B35B-240F1B6ACFFF}"/>
              </a:ext>
            </a:extLst>
          </p:cNvPr>
          <p:cNvSpPr/>
          <p:nvPr/>
        </p:nvSpPr>
        <p:spPr>
          <a:xfrm>
            <a:off x="5708650" y="3638549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5408D63E-721C-4088-BD49-2841BEFD28AE}"/>
              </a:ext>
            </a:extLst>
          </p:cNvPr>
          <p:cNvSpPr txBox="1"/>
          <p:nvPr/>
        </p:nvSpPr>
        <p:spPr>
          <a:xfrm>
            <a:off x="5765800" y="3752849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9D5F7F-717D-46AF-933A-3596F07CB436}"/>
              </a:ext>
            </a:extLst>
          </p:cNvPr>
          <p:cNvCxnSpPr>
            <a:cxnSpLocks/>
          </p:cNvCxnSpPr>
          <p:nvPr/>
        </p:nvCxnSpPr>
        <p:spPr>
          <a:xfrm>
            <a:off x="2889250" y="5395602"/>
            <a:ext cx="1517022" cy="0"/>
          </a:xfrm>
          <a:prstGeom prst="line">
            <a:avLst/>
          </a:prstGeom>
          <a:ln w="12700">
            <a:solidFill>
              <a:srgbClr val="209AC1"/>
            </a:solidFill>
          </a:ln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5D0326-3B26-467E-AC9F-4240B6280963}"/>
              </a:ext>
            </a:extLst>
          </p:cNvPr>
          <p:cNvCxnSpPr>
            <a:cxnSpLocks/>
          </p:cNvCxnSpPr>
          <p:nvPr/>
        </p:nvCxnSpPr>
        <p:spPr>
          <a:xfrm>
            <a:off x="4406272" y="3690759"/>
            <a:ext cx="4350378" cy="0"/>
          </a:xfrm>
          <a:prstGeom prst="line">
            <a:avLst/>
          </a:prstGeom>
          <a:ln w="12700">
            <a:solidFill>
              <a:srgbClr val="209AC1"/>
            </a:solidFill>
          </a:ln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E77C89-692E-4471-AD70-A7DF97BE0D3A}"/>
              </a:ext>
            </a:extLst>
          </p:cNvPr>
          <p:cNvCxnSpPr/>
          <p:nvPr/>
        </p:nvCxnSpPr>
        <p:spPr>
          <a:xfrm flipV="1">
            <a:off x="3890910" y="1523682"/>
            <a:ext cx="0" cy="3871920"/>
          </a:xfrm>
          <a:prstGeom prst="line">
            <a:avLst/>
          </a:prstGeom>
          <a:ln w="12700">
            <a:solidFill>
              <a:srgbClr val="209AC1"/>
            </a:solidFill>
          </a:ln>
        </p:spPr>
      </p:cxnSp>
      <p:sp>
        <p:nvSpPr>
          <p:cNvPr id="43" name="object 6">
            <a:extLst>
              <a:ext uri="{FF2B5EF4-FFF2-40B4-BE49-F238E27FC236}">
                <a16:creationId xmlns:a16="http://schemas.microsoft.com/office/drawing/2014/main" id="{3449EB73-F085-4261-8A51-F7875544B5F6}"/>
              </a:ext>
            </a:extLst>
          </p:cNvPr>
          <p:cNvSpPr/>
          <p:nvPr/>
        </p:nvSpPr>
        <p:spPr>
          <a:xfrm>
            <a:off x="4349122" y="4156923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267FA4F-7413-46D4-9E60-1CEE0D476E1F}"/>
              </a:ext>
            </a:extLst>
          </p:cNvPr>
          <p:cNvSpPr txBox="1"/>
          <p:nvPr/>
        </p:nvSpPr>
        <p:spPr>
          <a:xfrm>
            <a:off x="4406272" y="4271223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1ECD7EF3-C053-4C84-9570-BBA2C9AA9594}"/>
              </a:ext>
            </a:extLst>
          </p:cNvPr>
          <p:cNvSpPr/>
          <p:nvPr/>
        </p:nvSpPr>
        <p:spPr>
          <a:xfrm>
            <a:off x="4390540" y="152368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8">
            <a:extLst>
              <a:ext uri="{FF2B5EF4-FFF2-40B4-BE49-F238E27FC236}">
                <a16:creationId xmlns:a16="http://schemas.microsoft.com/office/drawing/2014/main" id="{91DEAD74-92BB-4D57-AD03-FA6CBE064492}"/>
              </a:ext>
            </a:extLst>
          </p:cNvPr>
          <p:cNvSpPr txBox="1"/>
          <p:nvPr/>
        </p:nvSpPr>
        <p:spPr>
          <a:xfrm>
            <a:off x="3377309" y="540284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C3F7C9B5-EE8B-4DC5-831A-6CB694D2ADF8}"/>
              </a:ext>
            </a:extLst>
          </p:cNvPr>
          <p:cNvSpPr/>
          <p:nvPr/>
        </p:nvSpPr>
        <p:spPr>
          <a:xfrm>
            <a:off x="3320159" y="5345697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822950" y="2943786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880100" y="3056316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26,35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lang="es-PE" sz="1800" spc="-1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D7C38B53-4343-4810-9D02-D9760C107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869" y="408093"/>
            <a:ext cx="7753984" cy="1062355"/>
          </a:xfrm>
          <a:prstGeom prst="rect">
            <a:avLst/>
          </a:prstGeom>
        </p:spPr>
        <p:txBody>
          <a:bodyPr vert="horz" wrap="square" lIns="0" tIns="11747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 err="1">
                <a:latin typeface="Trebuchet MS"/>
                <a:cs typeface="Trebuchet MS"/>
              </a:rPr>
              <a:t>KD</a:t>
            </a:r>
            <a:r>
              <a:rPr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>
                <a:latin typeface="Arial"/>
                <a:cs typeface="Arial"/>
              </a:rPr>
              <a:t>(50,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)</a:t>
            </a:r>
            <a:r>
              <a:rPr lang="es-PE" sz="1800" dirty="0">
                <a:latin typeface="Arial"/>
                <a:cs typeface="Arial"/>
              </a:rPr>
              <a:t>	</a:t>
            </a:r>
            <a:r>
              <a:rPr lang="es-PE" sz="1800" spc="-5" dirty="0">
                <a:latin typeface="Arial"/>
                <a:cs typeface="Arial"/>
              </a:rPr>
              <a:t>(50,</a:t>
            </a:r>
            <a:r>
              <a:rPr lang="es-PE" sz="1800" spc="-15" dirty="0">
                <a:latin typeface="Arial"/>
                <a:cs typeface="Arial"/>
              </a:rPr>
              <a:t>50</a:t>
            </a:r>
            <a:r>
              <a:rPr lang="es-PE" sz="1800" dirty="0">
                <a:latin typeface="Arial"/>
                <a:cs typeface="Arial"/>
              </a:rPr>
              <a:t>)</a:t>
            </a: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174AFD30-F8A4-49AD-BF25-41BC9C421543}"/>
              </a:ext>
            </a:extLst>
          </p:cNvPr>
          <p:cNvSpPr/>
          <p:nvPr/>
        </p:nvSpPr>
        <p:spPr>
          <a:xfrm>
            <a:off x="3833760" y="4982165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9F8B551E-74A6-4D2D-840F-13AAECA8327A}"/>
              </a:ext>
            </a:extLst>
          </p:cNvPr>
          <p:cNvSpPr txBox="1"/>
          <p:nvPr/>
        </p:nvSpPr>
        <p:spPr>
          <a:xfrm>
            <a:off x="3890910" y="5043675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lang="es-PE" sz="10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9" name="object 11">
            <a:extLst>
              <a:ext uri="{FF2B5EF4-FFF2-40B4-BE49-F238E27FC236}">
                <a16:creationId xmlns:a16="http://schemas.microsoft.com/office/drawing/2014/main" id="{A3AF61E5-90C9-40C7-B91F-620273DDE458}"/>
              </a:ext>
            </a:extLst>
          </p:cNvPr>
          <p:cNvSpPr/>
          <p:nvPr/>
        </p:nvSpPr>
        <p:spPr>
          <a:xfrm>
            <a:off x="5708650" y="3638549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12">
            <a:extLst>
              <a:ext uri="{FF2B5EF4-FFF2-40B4-BE49-F238E27FC236}">
                <a16:creationId xmlns:a16="http://schemas.microsoft.com/office/drawing/2014/main" id="{A3E578A6-12EF-46E2-B4E7-2206D5D85BE4}"/>
              </a:ext>
            </a:extLst>
          </p:cNvPr>
          <p:cNvSpPr txBox="1"/>
          <p:nvPr/>
        </p:nvSpPr>
        <p:spPr>
          <a:xfrm>
            <a:off x="5765800" y="3752849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2999CF-2E7B-474C-AD94-A2E97EF3BC8F}"/>
              </a:ext>
            </a:extLst>
          </p:cNvPr>
          <p:cNvCxnSpPr>
            <a:cxnSpLocks/>
          </p:cNvCxnSpPr>
          <p:nvPr/>
        </p:nvCxnSpPr>
        <p:spPr>
          <a:xfrm>
            <a:off x="2889250" y="5395602"/>
            <a:ext cx="1517022" cy="0"/>
          </a:xfrm>
          <a:prstGeom prst="line">
            <a:avLst/>
          </a:prstGeom>
          <a:ln w="12700">
            <a:solidFill>
              <a:srgbClr val="209AC1"/>
            </a:solidFill>
          </a:ln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E7D0EA-67E2-4CC3-8664-07E2F2452454}"/>
              </a:ext>
            </a:extLst>
          </p:cNvPr>
          <p:cNvCxnSpPr>
            <a:cxnSpLocks/>
          </p:cNvCxnSpPr>
          <p:nvPr/>
        </p:nvCxnSpPr>
        <p:spPr>
          <a:xfrm>
            <a:off x="4406272" y="3690759"/>
            <a:ext cx="4350378" cy="0"/>
          </a:xfrm>
          <a:prstGeom prst="line">
            <a:avLst/>
          </a:prstGeom>
          <a:ln w="12700">
            <a:solidFill>
              <a:srgbClr val="209AC1"/>
            </a:solidFill>
          </a:ln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1F23D5-F05C-4CE9-82D5-DF0D54713EBA}"/>
              </a:ext>
            </a:extLst>
          </p:cNvPr>
          <p:cNvCxnSpPr/>
          <p:nvPr/>
        </p:nvCxnSpPr>
        <p:spPr>
          <a:xfrm flipV="1">
            <a:off x="3890910" y="1523682"/>
            <a:ext cx="0" cy="3871920"/>
          </a:xfrm>
          <a:prstGeom prst="line">
            <a:avLst/>
          </a:prstGeom>
          <a:ln w="12700">
            <a:solidFill>
              <a:srgbClr val="209AC1"/>
            </a:solidFill>
          </a:ln>
        </p:spPr>
      </p:cxnSp>
      <p:sp>
        <p:nvSpPr>
          <p:cNvPr id="44" name="object 6">
            <a:extLst>
              <a:ext uri="{FF2B5EF4-FFF2-40B4-BE49-F238E27FC236}">
                <a16:creationId xmlns:a16="http://schemas.microsoft.com/office/drawing/2014/main" id="{04856774-A38C-45A8-8748-66828E5FA673}"/>
              </a:ext>
            </a:extLst>
          </p:cNvPr>
          <p:cNvSpPr/>
          <p:nvPr/>
        </p:nvSpPr>
        <p:spPr>
          <a:xfrm>
            <a:off x="4349122" y="4156923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6E856B46-C859-4C50-A72A-1969522237A0}"/>
              </a:ext>
            </a:extLst>
          </p:cNvPr>
          <p:cNvSpPr txBox="1"/>
          <p:nvPr/>
        </p:nvSpPr>
        <p:spPr>
          <a:xfrm>
            <a:off x="4406272" y="4271223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6" name="object 6">
            <a:extLst>
              <a:ext uri="{FF2B5EF4-FFF2-40B4-BE49-F238E27FC236}">
                <a16:creationId xmlns:a16="http://schemas.microsoft.com/office/drawing/2014/main" id="{962B0DEB-E96B-4BE7-9329-CE37DCBF31AA}"/>
              </a:ext>
            </a:extLst>
          </p:cNvPr>
          <p:cNvSpPr/>
          <p:nvPr/>
        </p:nvSpPr>
        <p:spPr>
          <a:xfrm>
            <a:off x="4390540" y="152368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846C0F67-30D9-4318-B6C2-9DF73915C41F}"/>
              </a:ext>
            </a:extLst>
          </p:cNvPr>
          <p:cNvSpPr txBox="1"/>
          <p:nvPr/>
        </p:nvSpPr>
        <p:spPr>
          <a:xfrm>
            <a:off x="3377309" y="540284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98FFD29D-75D9-4229-974F-7CE2B5341990}"/>
              </a:ext>
            </a:extLst>
          </p:cNvPr>
          <p:cNvSpPr/>
          <p:nvPr/>
        </p:nvSpPr>
        <p:spPr>
          <a:xfrm>
            <a:off x="3320159" y="5345697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1240F92-7B97-41C7-A789-3E01F0812D14}"/>
              </a:ext>
            </a:extLst>
          </p:cNvPr>
          <p:cNvCxnSpPr/>
          <p:nvPr/>
        </p:nvCxnSpPr>
        <p:spPr>
          <a:xfrm flipV="1">
            <a:off x="5867221" y="1523682"/>
            <a:ext cx="0" cy="2167077"/>
          </a:xfrm>
          <a:prstGeom prst="line">
            <a:avLst/>
          </a:prstGeom>
          <a:ln w="12700">
            <a:solidFill>
              <a:srgbClr val="209AC1"/>
            </a:solidFill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15,20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CC262-9380-4967-BB2C-B5596623500C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47011-577B-4127-A53B-4A61F72D0263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FE284-EC59-4AC7-B0F8-C2B0E6644B93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44D5B-EFF1-4430-BA05-9472D483E6AC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8E198-E000-403C-B658-2E283708833F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F0525FA2-F3FA-47DD-80C2-5FF33CEB2107}"/>
              </a:ext>
            </a:extLst>
          </p:cNvPr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836EA7FB-4632-4377-87D5-EDA56A42B26E}"/>
              </a:ext>
            </a:extLst>
          </p:cNvPr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15,20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D257A-111A-41CB-A94D-DF2D4E21013F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8671A-8BE9-4E8D-AADD-AFE3DB249D2B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16804A-5020-4403-8AF2-08EBCE38DCFA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5D92B86F-2603-433A-860D-C73B810200EA}"/>
              </a:ext>
            </a:extLst>
          </p:cNvPr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2D704C9-0CB0-4C54-B1E8-8C6B6EDB74B7}"/>
              </a:ext>
            </a:extLst>
          </p:cNvPr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D16C72DE-CB8A-49DF-841D-B78977982295}"/>
              </a:ext>
            </a:extLst>
          </p:cNvPr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10BD386E-53C0-4378-94B0-D414A3082C8B}"/>
              </a:ext>
            </a:extLst>
          </p:cNvPr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101EBE38-A7DE-47C1-810A-34B9C9B9102E}"/>
              </a:ext>
            </a:extLst>
          </p:cNvPr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15,20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DA719F7-B451-4E31-99B7-4FF914689D8B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B723B2-D261-4B90-862E-51FF99B2B333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E6DCBE-3772-4233-BBCE-BEF31A51775E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9D122F-24D5-46C7-AE11-B57B8ECD37AF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8D5F400B-25D6-4CB9-AA0F-8FF9224FA33F}"/>
              </a:ext>
            </a:extLst>
          </p:cNvPr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741E75D9-121F-46EA-AD8B-C70CA7E5EBDC}"/>
              </a:ext>
            </a:extLst>
          </p:cNvPr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33BC675D-41E5-4327-B289-C18950A099DA}"/>
              </a:ext>
            </a:extLst>
          </p:cNvPr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41E5A4B6-2168-4525-9A62-E82A1AC10008}"/>
              </a:ext>
            </a:extLst>
          </p:cNvPr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9FF4839F-C140-41B1-8355-445A15D95DE8}"/>
              </a:ext>
            </a:extLst>
          </p:cNvPr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70509325-DFA2-467C-A475-AF036D030B4A}"/>
              </a:ext>
            </a:extLst>
          </p:cNvPr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6D6286EB-6B63-4358-8709-73AAAE5F3B7A}"/>
              </a:ext>
            </a:extLst>
          </p:cNvPr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63ADB64C-523F-4068-9647-07C3F6A0445D}"/>
              </a:ext>
            </a:extLst>
          </p:cNvPr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15,20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9" name="object 8">
            <a:extLst>
              <a:ext uri="{FF2B5EF4-FFF2-40B4-BE49-F238E27FC236}">
                <a16:creationId xmlns:a16="http://schemas.microsoft.com/office/drawing/2014/main" id="{95C65066-5B01-4259-95AB-33C863E5BFB7}"/>
              </a:ext>
            </a:extLst>
          </p:cNvPr>
          <p:cNvSpPr/>
          <p:nvPr/>
        </p:nvSpPr>
        <p:spPr>
          <a:xfrm>
            <a:off x="5126107" y="3886239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9EB131A9-5197-44DE-B984-2EB26F2311AD}"/>
              </a:ext>
            </a:extLst>
          </p:cNvPr>
          <p:cNvSpPr txBox="1"/>
          <p:nvPr/>
        </p:nvSpPr>
        <p:spPr>
          <a:xfrm>
            <a:off x="5363090" y="4252126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10,11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25922508-5FA7-4847-B899-DF8E91456D6D}"/>
              </a:ext>
            </a:extLst>
          </p:cNvPr>
          <p:cNvSpPr/>
          <p:nvPr/>
        </p:nvSpPr>
        <p:spPr>
          <a:xfrm>
            <a:off x="4524948" y="3538808"/>
            <a:ext cx="793116" cy="423592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AF47F-2988-4E41-B8A6-137D9A0857D3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EF12F4-B29A-40FA-8C54-15B9A923E012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D5F183-20F1-4BA9-B903-93D209CCDD7C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28CB84-4502-45F1-93A1-FD1355C7E2F0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96D6E260-17BB-4D6A-BB39-00283B601DEA}"/>
              </a:ext>
            </a:extLst>
          </p:cNvPr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D87B2B83-8379-4213-8D8D-15C0A0C386A5}"/>
              </a:ext>
            </a:extLst>
          </p:cNvPr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4F76BDD9-06D1-4862-B8F3-17336A84B5A0}"/>
              </a:ext>
            </a:extLst>
          </p:cNvPr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5740C354-B0EC-4A76-88C5-018F30CE1A7B}"/>
              </a:ext>
            </a:extLst>
          </p:cNvPr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42816816-B415-4E78-9CB7-7669A2A7F273}"/>
              </a:ext>
            </a:extLst>
          </p:cNvPr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C3173B13-350B-4547-8AAF-EF61331AA4B9}"/>
              </a:ext>
            </a:extLst>
          </p:cNvPr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E035E87B-C346-422B-8C9C-3B0DC4E971A6}"/>
              </a:ext>
            </a:extLst>
          </p:cNvPr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EAFD39C5-0305-4384-911E-BD686BA8723F}"/>
              </a:ext>
            </a:extLst>
          </p:cNvPr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15,20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BF80E66A-EF78-4610-BBE9-F035EC9029EB}"/>
              </a:ext>
            </a:extLst>
          </p:cNvPr>
          <p:cNvSpPr/>
          <p:nvPr/>
        </p:nvSpPr>
        <p:spPr>
          <a:xfrm>
            <a:off x="5126107" y="3886239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8F495CBB-2F86-4B86-B146-4F4C91F270B9}"/>
              </a:ext>
            </a:extLst>
          </p:cNvPr>
          <p:cNvSpPr txBox="1"/>
          <p:nvPr/>
        </p:nvSpPr>
        <p:spPr>
          <a:xfrm>
            <a:off x="5363090" y="4252126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10,11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3598B052-1C04-48A0-B6DF-504F36660B0F}"/>
              </a:ext>
            </a:extLst>
          </p:cNvPr>
          <p:cNvSpPr/>
          <p:nvPr/>
        </p:nvSpPr>
        <p:spPr>
          <a:xfrm>
            <a:off x="4524948" y="3538808"/>
            <a:ext cx="793116" cy="423592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3C5E-2102-4561-A5BD-85C4570D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5" y="143442"/>
            <a:ext cx="8938474" cy="1084716"/>
          </a:xfrm>
        </p:spPr>
        <p:txBody>
          <a:bodyPr/>
          <a:lstStyle/>
          <a:p>
            <a:r>
              <a:rPr lang="es-PE" dirty="0"/>
              <a:t>Búsqueda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C6FE1A-AACF-4921-A013-3331B83EB58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8"/>
            <a:ext cx="8098374" cy="2743200"/>
          </a:xfrm>
        </p:spPr>
        <p:txBody>
          <a:bodyPr/>
          <a:lstStyle/>
          <a:p>
            <a:r>
              <a:rPr lang="es-PE" dirty="0"/>
              <a:t>Si el nodo final en la búsqueda es nulo</a:t>
            </a:r>
          </a:p>
          <a:p>
            <a:pPr lvl="1" indent="0"/>
            <a:r>
              <a:rPr lang="es-PE" dirty="0"/>
              <a:t>	nodo no encontrado</a:t>
            </a:r>
          </a:p>
          <a:p>
            <a:pPr lvl="1" indent="0"/>
            <a:endParaRPr lang="es-PE" dirty="0"/>
          </a:p>
          <a:p>
            <a:pPr lvl="1" indent="0"/>
            <a:r>
              <a:rPr lang="es-PE" dirty="0"/>
              <a:t>Sino</a:t>
            </a:r>
          </a:p>
          <a:p>
            <a:pPr lvl="1" indent="0"/>
            <a:r>
              <a:rPr lang="es-PE" dirty="0"/>
              <a:t>	encontrado</a:t>
            </a:r>
          </a:p>
        </p:txBody>
      </p:sp>
    </p:spTree>
    <p:extLst>
      <p:ext uri="{BB962C8B-B14F-4D97-AF65-F5344CB8AC3E}">
        <p14:creationId xmlns:p14="http://schemas.microsoft.com/office/powerpoint/2010/main" val="10531141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11E2-5B2F-4B60-BD87-3BA5757D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5" y="75332"/>
            <a:ext cx="8938474" cy="1220936"/>
          </a:xfrm>
        </p:spPr>
        <p:txBody>
          <a:bodyPr/>
          <a:lstStyle/>
          <a:p>
            <a:r>
              <a:rPr lang="es-PE" dirty="0"/>
              <a:t>Eliminación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7305176-A8CC-4FED-9231-BCB7AFD6835A}"/>
              </a:ext>
            </a:extLst>
          </p:cNvPr>
          <p:cNvSpPr txBox="1">
            <a:spLocks/>
          </p:cNvSpPr>
          <p:nvPr/>
        </p:nvSpPr>
        <p:spPr>
          <a:xfrm>
            <a:off x="1625175" y="1867437"/>
            <a:ext cx="8098374" cy="4304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>
            <a:norm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609492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1218987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82848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2437973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192112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225869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2530615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283536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s-PE" dirty="0"/>
              <a:t>SE DEBE TENER CUIDADO DE NO ROMPER EL EQUILIBRIO DEL ÁRBOL.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01863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7FE05-4CA7-40A2-9DA3-30DA022680CB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BE10E3-A14C-41B0-8F9F-5783A7799001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32E1C5-152A-497E-A694-BF9AB2610607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D559F96E-A070-4FA6-BDD4-445675D4B1D5}"/>
              </a:ext>
            </a:extLst>
          </p:cNvPr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E45AE671-AB62-4299-894D-9E401CA3599A}"/>
              </a:ext>
            </a:extLst>
          </p:cNvPr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F6E7C9B6-D21C-467A-8B5D-9DF8E9F2681F}"/>
              </a:ext>
            </a:extLst>
          </p:cNvPr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F56E1E98-F9D8-4D3E-AD4B-E82C0F849904}"/>
              </a:ext>
            </a:extLst>
          </p:cNvPr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658607D2-8980-449F-82E8-B2C16973E490}"/>
              </a:ext>
            </a:extLst>
          </p:cNvPr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9C2DDAB9-648F-4767-9AC6-543E54235C61}"/>
              </a:ext>
            </a:extLst>
          </p:cNvPr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8072A428-85F5-4C67-8246-C251B44EC89F}"/>
              </a:ext>
            </a:extLst>
          </p:cNvPr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742EF00F-D6CF-48BB-AEF1-85DCC919A963}"/>
              </a:ext>
            </a:extLst>
          </p:cNvPr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A897C7B7-BED9-404B-8776-64134D8EEC22}"/>
              </a:ext>
            </a:extLst>
          </p:cNvPr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E90E01B4-EC5E-4A33-B224-DE035392B479}"/>
              </a:ext>
            </a:extLst>
          </p:cNvPr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">
            <a:extLst>
              <a:ext uri="{FF2B5EF4-FFF2-40B4-BE49-F238E27FC236}">
                <a16:creationId xmlns:a16="http://schemas.microsoft.com/office/drawing/2014/main" id="{424DAAE2-EF67-4341-9D0C-0D17103E0F73}"/>
              </a:ext>
            </a:extLst>
          </p:cNvPr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15,20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89E08D91-FB1C-4ACF-A462-13DC37D24DC7}"/>
              </a:ext>
            </a:extLst>
          </p:cNvPr>
          <p:cNvSpPr/>
          <p:nvPr/>
        </p:nvSpPr>
        <p:spPr>
          <a:xfrm>
            <a:off x="5126107" y="3886239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D184BED9-60E7-47C0-83B0-68EFA5C6754F}"/>
              </a:ext>
            </a:extLst>
          </p:cNvPr>
          <p:cNvSpPr txBox="1"/>
          <p:nvPr/>
        </p:nvSpPr>
        <p:spPr>
          <a:xfrm>
            <a:off x="5363090" y="4252126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10,11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6" name="object 10">
            <a:extLst>
              <a:ext uri="{FF2B5EF4-FFF2-40B4-BE49-F238E27FC236}">
                <a16:creationId xmlns:a16="http://schemas.microsoft.com/office/drawing/2014/main" id="{9808648F-48CC-40B6-9E91-73BB76799671}"/>
              </a:ext>
            </a:extLst>
          </p:cNvPr>
          <p:cNvSpPr/>
          <p:nvPr/>
        </p:nvSpPr>
        <p:spPr>
          <a:xfrm>
            <a:off x="4524948" y="3538808"/>
            <a:ext cx="793116" cy="423592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5CCD-CE72-4869-8C19-057ED4A2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930" y="425003"/>
            <a:ext cx="8938474" cy="865775"/>
          </a:xfrm>
        </p:spPr>
        <p:txBody>
          <a:bodyPr/>
          <a:lstStyle/>
          <a:p>
            <a:r>
              <a:rPr lang="en-US" dirty="0" err="1"/>
              <a:t>Introducción</a:t>
            </a:r>
            <a:endParaRPr lang="es-P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D53A-349C-4A4F-B227-9F779947A2B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7"/>
            <a:ext cx="8098374" cy="4304763"/>
          </a:xfrm>
        </p:spPr>
        <p:txBody>
          <a:bodyPr/>
          <a:lstStyle/>
          <a:p>
            <a:r>
              <a:rPr lang="es-ES" dirty="0"/>
              <a:t>Un árbol k-d es un árbol de decisión que sirve para hallar una respuesta o curso de acción, dadas k variables o entradas. Cada nodo suyo hace una pregunta sobre una variable; para k variables, puede haber más de k preguntas antes de emitir una respuesta. Las hojas (nodos finales) no hacen pregunta, sino que "dan la respuesta" o curso a tomar.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6476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BAE493-17B8-4A4F-A57C-444E3676364C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2871BE-21E3-4605-A170-B92B68D6CF1C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CA08B6-2708-45C3-ABEB-87EDC036FE13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FF3BF0DC-822B-4883-833F-DBE25425C754}"/>
              </a:ext>
            </a:extLst>
          </p:cNvPr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26">
            <a:extLst>
              <a:ext uri="{FF2B5EF4-FFF2-40B4-BE49-F238E27FC236}">
                <a16:creationId xmlns:a16="http://schemas.microsoft.com/office/drawing/2014/main" id="{4C47E1FC-EBFE-4400-8EDD-E8AABFDE939D}"/>
              </a:ext>
            </a:extLst>
          </p:cNvPr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6DA01641-ACB9-4B46-A2C4-8FE5491C85E1}"/>
              </a:ext>
            </a:extLst>
          </p:cNvPr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id="{35FEC48C-4A83-4FD6-8F70-E58D5EADE00B}"/>
              </a:ext>
            </a:extLst>
          </p:cNvPr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10E88E2C-9511-4E72-BE3F-B1D83533C538}"/>
              </a:ext>
            </a:extLst>
          </p:cNvPr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2E59C080-E0DE-4D03-BB59-2D3DDE86180A}"/>
              </a:ext>
            </a:extLst>
          </p:cNvPr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8BFCF8A5-8E6C-48F8-AF47-47C40A81420D}"/>
              </a:ext>
            </a:extLst>
          </p:cNvPr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1" name="object 10">
            <a:extLst>
              <a:ext uri="{FF2B5EF4-FFF2-40B4-BE49-F238E27FC236}">
                <a16:creationId xmlns:a16="http://schemas.microsoft.com/office/drawing/2014/main" id="{5B453996-6E65-4C77-889E-E12625BE398B}"/>
              </a:ext>
            </a:extLst>
          </p:cNvPr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16843246-CB3C-4DF1-B8DA-7959B72CFA8C}"/>
              </a:ext>
            </a:extLst>
          </p:cNvPr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8BB6DBC5-935E-4693-804F-CF6F76982659}"/>
              </a:ext>
            </a:extLst>
          </p:cNvPr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0867646A-C58C-42D4-9841-E957CE6F83FC}"/>
              </a:ext>
            </a:extLst>
          </p:cNvPr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3">
            <a:extLst>
              <a:ext uri="{FF2B5EF4-FFF2-40B4-BE49-F238E27FC236}">
                <a16:creationId xmlns:a16="http://schemas.microsoft.com/office/drawing/2014/main" id="{D7393A56-9C8F-4A12-A909-8AD2CDF0A38D}"/>
              </a:ext>
            </a:extLst>
          </p:cNvPr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">
            <a:extLst>
              <a:ext uri="{FF2B5EF4-FFF2-40B4-BE49-F238E27FC236}">
                <a16:creationId xmlns:a16="http://schemas.microsoft.com/office/drawing/2014/main" id="{0080759E-86D3-4251-A30F-5B109684FCA9}"/>
              </a:ext>
            </a:extLst>
          </p:cNvPr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15,20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80CA3241-8C9B-4441-919B-38EDFC3D3F1D}"/>
              </a:ext>
            </a:extLst>
          </p:cNvPr>
          <p:cNvSpPr/>
          <p:nvPr/>
        </p:nvSpPr>
        <p:spPr>
          <a:xfrm>
            <a:off x="5126107" y="3886239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35966D06-184F-4513-95DC-ADB5F29B9ADA}"/>
              </a:ext>
            </a:extLst>
          </p:cNvPr>
          <p:cNvSpPr txBox="1"/>
          <p:nvPr/>
        </p:nvSpPr>
        <p:spPr>
          <a:xfrm>
            <a:off x="5363090" y="4252126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10,11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3611D9EC-47B8-4CF7-AB3B-3B73E61FD8B2}"/>
              </a:ext>
            </a:extLst>
          </p:cNvPr>
          <p:cNvSpPr/>
          <p:nvPr/>
        </p:nvSpPr>
        <p:spPr>
          <a:xfrm>
            <a:off x="4524948" y="3538808"/>
            <a:ext cx="793116" cy="423592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46260" y="383781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37650" y="4215766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4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2" y="103378"/>
                </a:lnTo>
                <a:lnTo>
                  <a:pt x="92328" y="102362"/>
                </a:lnTo>
                <a:lnTo>
                  <a:pt x="94106" y="99314"/>
                </a:lnTo>
                <a:lnTo>
                  <a:pt x="95884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9" y="7112"/>
                </a:lnTo>
                <a:lnTo>
                  <a:pt x="92582" y="1016"/>
                </a:lnTo>
                <a:lnTo>
                  <a:pt x="88773" y="0"/>
                </a:lnTo>
                <a:close/>
              </a:path>
              <a:path w="533400" h="103504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4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4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4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4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4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8074280" y="2694559"/>
            <a:ext cx="109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QFATHER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66050" y="30727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1BB3E8-F33D-4EAE-BDDB-C62A0F6E3B08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E3AC5D-D71D-4844-A7E9-1B56ED0FD4C3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86BBFB-30BF-4568-9BD0-2B1548594D69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54" name="object 25">
            <a:extLst>
              <a:ext uri="{FF2B5EF4-FFF2-40B4-BE49-F238E27FC236}">
                <a16:creationId xmlns:a16="http://schemas.microsoft.com/office/drawing/2014/main" id="{AB5377FE-226D-45E4-95E8-52276067E76A}"/>
              </a:ext>
            </a:extLst>
          </p:cNvPr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26">
            <a:extLst>
              <a:ext uri="{FF2B5EF4-FFF2-40B4-BE49-F238E27FC236}">
                <a16:creationId xmlns:a16="http://schemas.microsoft.com/office/drawing/2014/main" id="{A86BA0BE-5692-432E-BD14-6E99B997D908}"/>
              </a:ext>
            </a:extLst>
          </p:cNvPr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6" name="object 14">
            <a:extLst>
              <a:ext uri="{FF2B5EF4-FFF2-40B4-BE49-F238E27FC236}">
                <a16:creationId xmlns:a16="http://schemas.microsoft.com/office/drawing/2014/main" id="{BD96EFCA-C067-4C57-B313-C11CDE2EFADC}"/>
              </a:ext>
            </a:extLst>
          </p:cNvPr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15">
            <a:extLst>
              <a:ext uri="{FF2B5EF4-FFF2-40B4-BE49-F238E27FC236}">
                <a16:creationId xmlns:a16="http://schemas.microsoft.com/office/drawing/2014/main" id="{5A6C9A07-8CD5-44B0-BFB5-D585C3B3491B}"/>
              </a:ext>
            </a:extLst>
          </p:cNvPr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8" name="object 16">
            <a:extLst>
              <a:ext uri="{FF2B5EF4-FFF2-40B4-BE49-F238E27FC236}">
                <a16:creationId xmlns:a16="http://schemas.microsoft.com/office/drawing/2014/main" id="{87C90E40-B354-4392-8619-34C0FF080622}"/>
              </a:ext>
            </a:extLst>
          </p:cNvPr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6F652AE4-C615-46CC-839D-6B7D78C7C724}"/>
              </a:ext>
            </a:extLst>
          </p:cNvPr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6AFE0664-93D7-4C63-9F7E-89D9230BCF23}"/>
              </a:ext>
            </a:extLst>
          </p:cNvPr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02FF6A36-A574-4F21-B630-6A0F9EC05ABA}"/>
              </a:ext>
            </a:extLst>
          </p:cNvPr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5">
            <a:extLst>
              <a:ext uri="{FF2B5EF4-FFF2-40B4-BE49-F238E27FC236}">
                <a16:creationId xmlns:a16="http://schemas.microsoft.com/office/drawing/2014/main" id="{67153119-59BF-4675-8165-DFAA73D09097}"/>
              </a:ext>
            </a:extLst>
          </p:cNvPr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20C48641-7B76-4855-BB26-A11FAB3595EC}"/>
              </a:ext>
            </a:extLst>
          </p:cNvPr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4" name="object 7">
            <a:extLst>
              <a:ext uri="{FF2B5EF4-FFF2-40B4-BE49-F238E27FC236}">
                <a16:creationId xmlns:a16="http://schemas.microsoft.com/office/drawing/2014/main" id="{88CDE572-6503-41FA-9258-AFD6F901D0FE}"/>
              </a:ext>
            </a:extLst>
          </p:cNvPr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93D76BB7-7CAA-43BA-B766-9D37F5A23B85}"/>
              </a:ext>
            </a:extLst>
          </p:cNvPr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3A00AC17-21BD-4873-ABD1-2905A4B8C83D}"/>
              </a:ext>
            </a:extLst>
          </p:cNvPr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15,20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7" name="object 8">
            <a:extLst>
              <a:ext uri="{FF2B5EF4-FFF2-40B4-BE49-F238E27FC236}">
                <a16:creationId xmlns:a16="http://schemas.microsoft.com/office/drawing/2014/main" id="{4AD1499E-DA05-49AB-B020-2DF96E8F8F1B}"/>
              </a:ext>
            </a:extLst>
          </p:cNvPr>
          <p:cNvSpPr/>
          <p:nvPr/>
        </p:nvSpPr>
        <p:spPr>
          <a:xfrm>
            <a:off x="5126107" y="3886239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9">
            <a:extLst>
              <a:ext uri="{FF2B5EF4-FFF2-40B4-BE49-F238E27FC236}">
                <a16:creationId xmlns:a16="http://schemas.microsoft.com/office/drawing/2014/main" id="{340B434D-50CA-4AE7-ADCF-E1FF5BCEB84B}"/>
              </a:ext>
            </a:extLst>
          </p:cNvPr>
          <p:cNvSpPr txBox="1"/>
          <p:nvPr/>
        </p:nvSpPr>
        <p:spPr>
          <a:xfrm>
            <a:off x="5363090" y="4252126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10,11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9" name="object 10">
            <a:extLst>
              <a:ext uri="{FF2B5EF4-FFF2-40B4-BE49-F238E27FC236}">
                <a16:creationId xmlns:a16="http://schemas.microsoft.com/office/drawing/2014/main" id="{8B0FE260-E57F-4C6B-949A-D6B3BA2A0266}"/>
              </a:ext>
            </a:extLst>
          </p:cNvPr>
          <p:cNvSpPr/>
          <p:nvPr/>
        </p:nvSpPr>
        <p:spPr>
          <a:xfrm>
            <a:off x="4524948" y="3538808"/>
            <a:ext cx="793116" cy="423592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EA65F1-CF8D-4282-BBB9-A47D0C2258E1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ABA35C-BFAE-4775-A1D7-35EC9A75A0C5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3E5221-B62D-46AD-A977-DCD98A5E116E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7" name="object 27">
            <a:extLst>
              <a:ext uri="{FF2B5EF4-FFF2-40B4-BE49-F238E27FC236}">
                <a16:creationId xmlns:a16="http://schemas.microsoft.com/office/drawing/2014/main" id="{550D792D-068D-4C44-9A23-60D04AE715A3}"/>
              </a:ext>
            </a:extLst>
          </p:cNvPr>
          <p:cNvSpPr txBox="1"/>
          <p:nvPr/>
        </p:nvSpPr>
        <p:spPr>
          <a:xfrm>
            <a:off x="9446260" y="383781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8" name="object 28">
            <a:extLst>
              <a:ext uri="{FF2B5EF4-FFF2-40B4-BE49-F238E27FC236}">
                <a16:creationId xmlns:a16="http://schemas.microsoft.com/office/drawing/2014/main" id="{727C7EC6-BF64-4311-8D51-55CF95FCD819}"/>
              </a:ext>
            </a:extLst>
          </p:cNvPr>
          <p:cNvSpPr/>
          <p:nvPr/>
        </p:nvSpPr>
        <p:spPr>
          <a:xfrm>
            <a:off x="9137650" y="4215766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4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2" y="103378"/>
                </a:lnTo>
                <a:lnTo>
                  <a:pt x="92328" y="102362"/>
                </a:lnTo>
                <a:lnTo>
                  <a:pt x="94106" y="99314"/>
                </a:lnTo>
                <a:lnTo>
                  <a:pt x="95884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9" y="7112"/>
                </a:lnTo>
                <a:lnTo>
                  <a:pt x="92582" y="1016"/>
                </a:lnTo>
                <a:lnTo>
                  <a:pt x="88773" y="0"/>
                </a:lnTo>
                <a:close/>
              </a:path>
              <a:path w="533400" h="103504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4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4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4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4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4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29">
            <a:extLst>
              <a:ext uri="{FF2B5EF4-FFF2-40B4-BE49-F238E27FC236}">
                <a16:creationId xmlns:a16="http://schemas.microsoft.com/office/drawing/2014/main" id="{157BE527-C72E-4C4E-AA96-78475E925821}"/>
              </a:ext>
            </a:extLst>
          </p:cNvPr>
          <p:cNvSpPr txBox="1"/>
          <p:nvPr/>
        </p:nvSpPr>
        <p:spPr>
          <a:xfrm>
            <a:off x="8074280" y="2694559"/>
            <a:ext cx="109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QFATHER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0" name="object 30">
            <a:extLst>
              <a:ext uri="{FF2B5EF4-FFF2-40B4-BE49-F238E27FC236}">
                <a16:creationId xmlns:a16="http://schemas.microsoft.com/office/drawing/2014/main" id="{5B6A0C44-1AE6-40CB-BB2B-9F9C424E3080}"/>
              </a:ext>
            </a:extLst>
          </p:cNvPr>
          <p:cNvSpPr/>
          <p:nvPr/>
        </p:nvSpPr>
        <p:spPr>
          <a:xfrm>
            <a:off x="7766050" y="30727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B244EE9A-510B-4569-AD00-347780FD8AF2}"/>
              </a:ext>
            </a:extLst>
          </p:cNvPr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5EB58738-AC44-4824-9D75-C13ED5C247B2}"/>
              </a:ext>
            </a:extLst>
          </p:cNvPr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97D8E81A-B002-48E7-8606-C58407FB8F03}"/>
              </a:ext>
            </a:extLst>
          </p:cNvPr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4" name="object 14">
            <a:extLst>
              <a:ext uri="{FF2B5EF4-FFF2-40B4-BE49-F238E27FC236}">
                <a16:creationId xmlns:a16="http://schemas.microsoft.com/office/drawing/2014/main" id="{BB4E937E-2064-45EF-8915-CE7165626D7A}"/>
              </a:ext>
            </a:extLst>
          </p:cNvPr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CAD32B41-CAEB-4145-A9C6-99FDE33C2F4D}"/>
              </a:ext>
            </a:extLst>
          </p:cNvPr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B7B4446B-AEA1-4CCF-BD02-CBD809934F8C}"/>
              </a:ext>
            </a:extLst>
          </p:cNvPr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EC246C7F-10C6-42FD-88DA-7288A4609337}"/>
              </a:ext>
            </a:extLst>
          </p:cNvPr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DB3220C3-659C-4694-A2AC-10DEE30CC3B5}"/>
              </a:ext>
            </a:extLst>
          </p:cNvPr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EE592A75-239F-435B-AC10-C83A1D579D47}"/>
              </a:ext>
            </a:extLst>
          </p:cNvPr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6">
            <a:extLst>
              <a:ext uri="{FF2B5EF4-FFF2-40B4-BE49-F238E27FC236}">
                <a16:creationId xmlns:a16="http://schemas.microsoft.com/office/drawing/2014/main" id="{E9A3DADF-C70B-47EA-9D77-668DC363D5AD}"/>
              </a:ext>
            </a:extLst>
          </p:cNvPr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2" name="object 7">
            <a:extLst>
              <a:ext uri="{FF2B5EF4-FFF2-40B4-BE49-F238E27FC236}">
                <a16:creationId xmlns:a16="http://schemas.microsoft.com/office/drawing/2014/main" id="{58A9125D-DA35-4D3B-A880-BA5D44A83163}"/>
              </a:ext>
            </a:extLst>
          </p:cNvPr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3">
            <a:extLst>
              <a:ext uri="{FF2B5EF4-FFF2-40B4-BE49-F238E27FC236}">
                <a16:creationId xmlns:a16="http://schemas.microsoft.com/office/drawing/2014/main" id="{0D5D2777-C2B8-46CF-BDED-9690A692A45A}"/>
              </a:ext>
            </a:extLst>
          </p:cNvPr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4">
            <a:extLst>
              <a:ext uri="{FF2B5EF4-FFF2-40B4-BE49-F238E27FC236}">
                <a16:creationId xmlns:a16="http://schemas.microsoft.com/office/drawing/2014/main" id="{548DD8D7-CA06-4375-8CEC-E20286E861EE}"/>
              </a:ext>
            </a:extLst>
          </p:cNvPr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15,20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5" name="object 8">
            <a:extLst>
              <a:ext uri="{FF2B5EF4-FFF2-40B4-BE49-F238E27FC236}">
                <a16:creationId xmlns:a16="http://schemas.microsoft.com/office/drawing/2014/main" id="{0FDF5507-5603-4A20-A0FC-9FC4F282F085}"/>
              </a:ext>
            </a:extLst>
          </p:cNvPr>
          <p:cNvSpPr/>
          <p:nvPr/>
        </p:nvSpPr>
        <p:spPr>
          <a:xfrm>
            <a:off x="5126107" y="3886239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9">
            <a:extLst>
              <a:ext uri="{FF2B5EF4-FFF2-40B4-BE49-F238E27FC236}">
                <a16:creationId xmlns:a16="http://schemas.microsoft.com/office/drawing/2014/main" id="{17F0A093-F931-4D91-95D4-1F3C7D2E04A3}"/>
              </a:ext>
            </a:extLst>
          </p:cNvPr>
          <p:cNvSpPr txBox="1"/>
          <p:nvPr/>
        </p:nvSpPr>
        <p:spPr>
          <a:xfrm>
            <a:off x="5363090" y="4252126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10,11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7" name="object 10">
            <a:extLst>
              <a:ext uri="{FF2B5EF4-FFF2-40B4-BE49-F238E27FC236}">
                <a16:creationId xmlns:a16="http://schemas.microsoft.com/office/drawing/2014/main" id="{D6D849A5-9491-4DAD-AA73-6FF26DDC82D6}"/>
              </a:ext>
            </a:extLst>
          </p:cNvPr>
          <p:cNvSpPr/>
          <p:nvPr/>
        </p:nvSpPr>
        <p:spPr>
          <a:xfrm>
            <a:off x="4524948" y="3538808"/>
            <a:ext cx="793116" cy="423592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5468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788404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1879" y="1322578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13650" y="17011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46468-EC55-49B2-BE46-FA034E9BA03B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C8DFE-D283-4430-BABB-C728AFFBC8CD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7985E-5C3C-4B3A-99B0-B1CF3EC49A44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58" name="object 25">
            <a:extLst>
              <a:ext uri="{FF2B5EF4-FFF2-40B4-BE49-F238E27FC236}">
                <a16:creationId xmlns:a16="http://schemas.microsoft.com/office/drawing/2014/main" id="{31515C52-3182-4059-AECE-E730F1026304}"/>
              </a:ext>
            </a:extLst>
          </p:cNvPr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26">
            <a:extLst>
              <a:ext uri="{FF2B5EF4-FFF2-40B4-BE49-F238E27FC236}">
                <a16:creationId xmlns:a16="http://schemas.microsoft.com/office/drawing/2014/main" id="{40956451-536F-4845-A053-877D0ABD982A}"/>
              </a:ext>
            </a:extLst>
          </p:cNvPr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2" name="object 8">
            <a:extLst>
              <a:ext uri="{FF2B5EF4-FFF2-40B4-BE49-F238E27FC236}">
                <a16:creationId xmlns:a16="http://schemas.microsoft.com/office/drawing/2014/main" id="{031B1620-53D3-47AD-ACBB-E98CE35A707A}"/>
              </a:ext>
            </a:extLst>
          </p:cNvPr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9">
            <a:extLst>
              <a:ext uri="{FF2B5EF4-FFF2-40B4-BE49-F238E27FC236}">
                <a16:creationId xmlns:a16="http://schemas.microsoft.com/office/drawing/2014/main" id="{408BDBBD-D40C-4DC9-96C4-A63D85BF0BCD}"/>
              </a:ext>
            </a:extLst>
          </p:cNvPr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4" name="object 10">
            <a:extLst>
              <a:ext uri="{FF2B5EF4-FFF2-40B4-BE49-F238E27FC236}">
                <a16:creationId xmlns:a16="http://schemas.microsoft.com/office/drawing/2014/main" id="{A52C3EDE-5C42-4B02-AE76-D54B13AD0232}"/>
              </a:ext>
            </a:extLst>
          </p:cNvPr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5">
            <a:extLst>
              <a:ext uri="{FF2B5EF4-FFF2-40B4-BE49-F238E27FC236}">
                <a16:creationId xmlns:a16="http://schemas.microsoft.com/office/drawing/2014/main" id="{E0E4AA24-56D1-4359-8BF9-70FA6820999B}"/>
              </a:ext>
            </a:extLst>
          </p:cNvPr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">
            <a:extLst>
              <a:ext uri="{FF2B5EF4-FFF2-40B4-BE49-F238E27FC236}">
                <a16:creationId xmlns:a16="http://schemas.microsoft.com/office/drawing/2014/main" id="{66ED7928-2B8E-4AFA-9EA1-4D5A53B2BAA3}"/>
              </a:ext>
            </a:extLst>
          </p:cNvPr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7" name="object 7">
            <a:extLst>
              <a:ext uri="{FF2B5EF4-FFF2-40B4-BE49-F238E27FC236}">
                <a16:creationId xmlns:a16="http://schemas.microsoft.com/office/drawing/2014/main" id="{F29E428C-152D-4CA4-B3DA-BBDE9CACC848}"/>
              </a:ext>
            </a:extLst>
          </p:cNvPr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3">
            <a:extLst>
              <a:ext uri="{FF2B5EF4-FFF2-40B4-BE49-F238E27FC236}">
                <a16:creationId xmlns:a16="http://schemas.microsoft.com/office/drawing/2014/main" id="{9AA0A4CE-8828-4DD3-B1F1-EC1EACAE208B}"/>
              </a:ext>
            </a:extLst>
          </p:cNvPr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4">
            <a:extLst>
              <a:ext uri="{FF2B5EF4-FFF2-40B4-BE49-F238E27FC236}">
                <a16:creationId xmlns:a16="http://schemas.microsoft.com/office/drawing/2014/main" id="{7DE2C5AE-D90F-4D8E-90DD-32A72C65CF93}"/>
              </a:ext>
            </a:extLst>
          </p:cNvPr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15,20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0" name="object 8">
            <a:extLst>
              <a:ext uri="{FF2B5EF4-FFF2-40B4-BE49-F238E27FC236}">
                <a16:creationId xmlns:a16="http://schemas.microsoft.com/office/drawing/2014/main" id="{95EB3A04-CAA8-4C38-946D-6DCF52F3B4A8}"/>
              </a:ext>
            </a:extLst>
          </p:cNvPr>
          <p:cNvSpPr/>
          <p:nvPr/>
        </p:nvSpPr>
        <p:spPr>
          <a:xfrm>
            <a:off x="5126107" y="3886239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A17A40A3-E2F7-4C77-9D6F-761907D81FE0}"/>
              </a:ext>
            </a:extLst>
          </p:cNvPr>
          <p:cNvSpPr txBox="1"/>
          <p:nvPr/>
        </p:nvSpPr>
        <p:spPr>
          <a:xfrm>
            <a:off x="5363090" y="4252126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10,11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2" name="object 10">
            <a:extLst>
              <a:ext uri="{FF2B5EF4-FFF2-40B4-BE49-F238E27FC236}">
                <a16:creationId xmlns:a16="http://schemas.microsoft.com/office/drawing/2014/main" id="{A21D0110-C6DF-4E37-841B-50A518E8AEAD}"/>
              </a:ext>
            </a:extLst>
          </p:cNvPr>
          <p:cNvSpPr/>
          <p:nvPr/>
        </p:nvSpPr>
        <p:spPr>
          <a:xfrm>
            <a:off x="4524948" y="3538808"/>
            <a:ext cx="793116" cy="423592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67AAEF-72A0-4E33-8B57-64CD3BCE45A3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E681FC-0F44-450C-8C0B-2731283D64EB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E55CFB-6474-4DB8-91FF-B193E94C6D04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D233695F-8126-4D2D-B445-BC50D19ADB58}"/>
              </a:ext>
            </a:extLst>
          </p:cNvPr>
          <p:cNvSpPr/>
          <p:nvPr/>
        </p:nvSpPr>
        <p:spPr>
          <a:xfrm>
            <a:off x="65468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EA4B75AF-4FB1-4AAF-9723-C0C4ACBC4433}"/>
              </a:ext>
            </a:extLst>
          </p:cNvPr>
          <p:cNvSpPr txBox="1"/>
          <p:nvPr/>
        </p:nvSpPr>
        <p:spPr>
          <a:xfrm>
            <a:off x="6788404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7" name="object 26">
            <a:extLst>
              <a:ext uri="{FF2B5EF4-FFF2-40B4-BE49-F238E27FC236}">
                <a16:creationId xmlns:a16="http://schemas.microsoft.com/office/drawing/2014/main" id="{45C6B42E-6E04-4604-8A4F-EB4764B486F1}"/>
              </a:ext>
            </a:extLst>
          </p:cNvPr>
          <p:cNvSpPr txBox="1"/>
          <p:nvPr/>
        </p:nvSpPr>
        <p:spPr>
          <a:xfrm>
            <a:off x="7921879" y="1322578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8" name="object 27">
            <a:extLst>
              <a:ext uri="{FF2B5EF4-FFF2-40B4-BE49-F238E27FC236}">
                <a16:creationId xmlns:a16="http://schemas.microsoft.com/office/drawing/2014/main" id="{EAFE27D4-A9C3-4C74-B715-2E7ED857EF03}"/>
              </a:ext>
            </a:extLst>
          </p:cNvPr>
          <p:cNvSpPr/>
          <p:nvPr/>
        </p:nvSpPr>
        <p:spPr>
          <a:xfrm>
            <a:off x="7613650" y="17011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25">
            <a:extLst>
              <a:ext uri="{FF2B5EF4-FFF2-40B4-BE49-F238E27FC236}">
                <a16:creationId xmlns:a16="http://schemas.microsoft.com/office/drawing/2014/main" id="{4DCFF3AE-DE47-44B3-B9CA-5748510F202D}"/>
              </a:ext>
            </a:extLst>
          </p:cNvPr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542ADD45-16CB-4FFD-8448-E6057CFDAE7F}"/>
              </a:ext>
            </a:extLst>
          </p:cNvPr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ED5E63F8-EAD3-4AE8-A72D-5A799D275A22}"/>
              </a:ext>
            </a:extLst>
          </p:cNvPr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A08285CD-BD86-46C8-ADCF-5FA79250B260}"/>
              </a:ext>
            </a:extLst>
          </p:cNvPr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2BE3601C-CDB9-4942-A1B7-9A55C974B6EE}"/>
              </a:ext>
            </a:extLst>
          </p:cNvPr>
          <p:cNvSpPr/>
          <p:nvPr/>
        </p:nvSpPr>
        <p:spPr>
          <a:xfrm>
            <a:off x="7101839" y="2436576"/>
            <a:ext cx="169292" cy="382949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D42CC8D1-401A-4757-A848-BAEC2D4C953A}"/>
              </a:ext>
            </a:extLst>
          </p:cNvPr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CE7B3815-1CA1-4305-A117-A573CA552EEA}"/>
              </a:ext>
            </a:extLst>
          </p:cNvPr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886FC9B6-8139-4DEE-BC33-D39B7E4CC1AD}"/>
              </a:ext>
            </a:extLst>
          </p:cNvPr>
          <p:cNvSpPr/>
          <p:nvPr/>
        </p:nvSpPr>
        <p:spPr>
          <a:xfrm>
            <a:off x="4222751" y="2360376"/>
            <a:ext cx="2494659" cy="382950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ACBE452F-E3E5-4AE4-9F87-CEFD61DE4407}"/>
              </a:ext>
            </a:extLst>
          </p:cNvPr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EB676C05-ACC7-4BFD-B326-1B0A674A1067}"/>
              </a:ext>
            </a:extLst>
          </p:cNvPr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15,20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4FE608EF-59BE-4D9A-8F0C-65437EEB8262}"/>
              </a:ext>
            </a:extLst>
          </p:cNvPr>
          <p:cNvSpPr/>
          <p:nvPr/>
        </p:nvSpPr>
        <p:spPr>
          <a:xfrm>
            <a:off x="5126107" y="3886239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D4A76B45-C073-45C8-848B-E097DBD4D739}"/>
              </a:ext>
            </a:extLst>
          </p:cNvPr>
          <p:cNvSpPr txBox="1"/>
          <p:nvPr/>
        </p:nvSpPr>
        <p:spPr>
          <a:xfrm>
            <a:off x="5363090" y="4252126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10,11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ED038502-0CA0-4DEB-87F0-7A8BD52F1CA2}"/>
              </a:ext>
            </a:extLst>
          </p:cNvPr>
          <p:cNvSpPr/>
          <p:nvPr/>
        </p:nvSpPr>
        <p:spPr>
          <a:xfrm>
            <a:off x="4524948" y="3538808"/>
            <a:ext cx="793116" cy="423592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FEB271-11B4-4C59-B22F-227BADDEF498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C5147-372D-498C-9FE3-2323D7986F62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80C218-F335-4F53-9EF1-BFEE7081C19B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5" name="object 25">
            <a:extLst>
              <a:ext uri="{FF2B5EF4-FFF2-40B4-BE49-F238E27FC236}">
                <a16:creationId xmlns:a16="http://schemas.microsoft.com/office/drawing/2014/main" id="{F1312CE6-B1EC-487F-A829-E04E9B44F9DD}"/>
              </a:ext>
            </a:extLst>
          </p:cNvPr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id="{7278535F-BA33-4C78-9428-76DF537C5FB6}"/>
              </a:ext>
            </a:extLst>
          </p:cNvPr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DA979B48-2D95-4AEE-9CA5-CBBCC740387D}"/>
              </a:ext>
            </a:extLst>
          </p:cNvPr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2739C9DF-1AF4-4114-A171-2DC50CD432D0}"/>
              </a:ext>
            </a:extLst>
          </p:cNvPr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1" name="object 10">
            <a:extLst>
              <a:ext uri="{FF2B5EF4-FFF2-40B4-BE49-F238E27FC236}">
                <a16:creationId xmlns:a16="http://schemas.microsoft.com/office/drawing/2014/main" id="{00C900C3-82E4-4261-9F21-C8C174CF1998}"/>
              </a:ext>
            </a:extLst>
          </p:cNvPr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569573AC-18BF-480D-88F4-E24A5532E16E}"/>
              </a:ext>
            </a:extLst>
          </p:cNvPr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0B416B9C-87F3-40DA-888B-FE50ADAA8714}"/>
              </a:ext>
            </a:extLst>
          </p:cNvPr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C1BEB4A3-14C1-49CE-B11B-D0915770E9BC}"/>
              </a:ext>
            </a:extLst>
          </p:cNvPr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3">
            <a:extLst>
              <a:ext uri="{FF2B5EF4-FFF2-40B4-BE49-F238E27FC236}">
                <a16:creationId xmlns:a16="http://schemas.microsoft.com/office/drawing/2014/main" id="{0C7D04A3-4AE5-43F2-AF4A-87176BD74F6E}"/>
              </a:ext>
            </a:extLst>
          </p:cNvPr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">
            <a:extLst>
              <a:ext uri="{FF2B5EF4-FFF2-40B4-BE49-F238E27FC236}">
                <a16:creationId xmlns:a16="http://schemas.microsoft.com/office/drawing/2014/main" id="{392003A8-4A35-4E2E-B108-5F490DF90C66}"/>
              </a:ext>
            </a:extLst>
          </p:cNvPr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s-PE"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26,35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F389F570-DCAD-4ADD-B5F6-A94FBB0ED252}"/>
              </a:ext>
            </a:extLst>
          </p:cNvPr>
          <p:cNvSpPr/>
          <p:nvPr/>
        </p:nvSpPr>
        <p:spPr>
          <a:xfrm>
            <a:off x="5126107" y="3886239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C2D93127-2AE4-4492-A773-29EF2730873B}"/>
              </a:ext>
            </a:extLst>
          </p:cNvPr>
          <p:cNvSpPr txBox="1"/>
          <p:nvPr/>
        </p:nvSpPr>
        <p:spPr>
          <a:xfrm>
            <a:off x="5363090" y="4252126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10,11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4E8A48C6-E16A-49B2-BE35-BEBE2E41DC30}"/>
              </a:ext>
            </a:extLst>
          </p:cNvPr>
          <p:cNvSpPr/>
          <p:nvPr/>
        </p:nvSpPr>
        <p:spPr>
          <a:xfrm>
            <a:off x="4524948" y="3538808"/>
            <a:ext cx="793116" cy="423592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61055-37C9-4C20-A1FB-4352BFF4E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2" y="2627291"/>
            <a:ext cx="10360502" cy="1184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7200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384016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F764-8064-47E0-B6D9-C5937DF5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62" y="502275"/>
            <a:ext cx="8938474" cy="917291"/>
          </a:xfrm>
        </p:spPr>
        <p:txBody>
          <a:bodyPr/>
          <a:lstStyle/>
          <a:p>
            <a:r>
              <a:rPr lang="es-PE" dirty="0"/>
              <a:t>Definición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CCB111-78FA-4FBA-9C1A-0915E259EF54}"/>
              </a:ext>
            </a:extLst>
          </p:cNvPr>
          <p:cNvSpPr txBox="1">
            <a:spLocks/>
          </p:cNvSpPr>
          <p:nvPr/>
        </p:nvSpPr>
        <p:spPr>
          <a:xfrm>
            <a:off x="1625175" y="1867437"/>
            <a:ext cx="8098374" cy="4304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>
            <a:norm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609492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1218987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82848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2437973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192112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225869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2530615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283536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s-ES" dirty="0"/>
              <a:t>ES UNA ESTRUCTURA DE DATOS DE PARTICIONADO DEL ESPACIO QUE ORANIZA LOS PUNTOS EN UN ESPACIO EUCLÍDEO DE K DIMENSIONES.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6342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6809-8B53-4CB2-A80F-7BBE37A6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13" y="75332"/>
            <a:ext cx="8938474" cy="1220936"/>
          </a:xfrm>
        </p:spPr>
        <p:txBody>
          <a:bodyPr/>
          <a:lstStyle/>
          <a:p>
            <a:r>
              <a:rPr lang="es-PE" dirty="0"/>
              <a:t>Creación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4F2D11A-88CF-4816-AC74-BDD2F253143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7"/>
            <a:ext cx="8098374" cy="4304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CONFORME SE DESCIENDE EN EL ÁRBOL, SE EMPLEAN CICLOS A TRAVEZ DE LOS EJES PARA SELECCIONAR LOS PLANOS.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EN CADA PUNTO SELECCIONADO PARA CREAR EL PUNTO DE CORTE SERÁ LA MEDIANA DE LOS PUNTOS PUESTOS EN EL ÁRBOL KD.</a:t>
            </a:r>
            <a:endParaRPr lang="es-P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B041E-FC13-4304-B7AD-B9F008F71845}"/>
              </a:ext>
            </a:extLst>
          </p:cNvPr>
          <p:cNvSpPr txBox="1"/>
          <p:nvPr/>
        </p:nvSpPr>
        <p:spPr>
          <a:xfrm>
            <a:off x="4570608" y="5525871"/>
            <a:ext cx="220750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O(</a:t>
            </a:r>
            <a:r>
              <a:rPr kumimoji="0" lang="es-PE" sz="36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nlogn</a:t>
            </a: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883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B696-66E1-402A-93A5-6B0CE858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13" y="75332"/>
            <a:ext cx="8938474" cy="1220936"/>
          </a:xfrm>
        </p:spPr>
        <p:txBody>
          <a:bodyPr/>
          <a:lstStyle/>
          <a:p>
            <a:r>
              <a:rPr lang="es-PE" dirty="0"/>
              <a:t>Inserción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0971E1-32F6-46AD-9A54-72BA5FA924D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7"/>
            <a:ext cx="8098374" cy="4304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PRIMERO SE RECORRE EL ÁRBOL EMPEZANDO POR LA RAIZ Y SIGUIENDO POR EL NODO DE LA DERECHA O IZQUIERDA DEPENDIENDO DE SI EL PUNTO QUE SE QUIERE INSERTAR ESTÁ A LA DERECHA O LA IZQUIERDA DEL PLANO DE CORTE.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UNA VEZ QUE SE LLEGA AL NODO HOJA SE AÑADE UN NUEVO PUNTO.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23DE8-5B4D-4680-A29F-FBE359998C31}"/>
              </a:ext>
            </a:extLst>
          </p:cNvPr>
          <p:cNvSpPr txBox="1"/>
          <p:nvPr/>
        </p:nvSpPr>
        <p:spPr>
          <a:xfrm>
            <a:off x="4570608" y="5525871"/>
            <a:ext cx="220750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O(</a:t>
            </a:r>
            <a:r>
              <a:rPr kumimoji="0" lang="es-PE" sz="36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logn</a:t>
            </a: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7029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7869" y="408093"/>
            <a:ext cx="7753984" cy="1062355"/>
          </a:xfrm>
          <a:prstGeom prst="rect">
            <a:avLst/>
          </a:prstGeom>
        </p:spPr>
        <p:txBody>
          <a:bodyPr vert="horz" wrap="square" lIns="0" tIns="11747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 err="1">
                <a:latin typeface="Trebuchet MS"/>
                <a:cs typeface="Trebuchet MS"/>
              </a:rPr>
              <a:t>KD</a:t>
            </a:r>
            <a:r>
              <a:rPr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>
                <a:latin typeface="Arial"/>
                <a:cs typeface="Arial"/>
              </a:rPr>
              <a:t>(50,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)</a:t>
            </a:r>
            <a:r>
              <a:rPr lang="es-PE" sz="1800" dirty="0">
                <a:latin typeface="Arial"/>
                <a:cs typeface="Arial"/>
              </a:rPr>
              <a:t>	</a:t>
            </a:r>
            <a:r>
              <a:rPr lang="es-PE" sz="1800" spc="-5" dirty="0">
                <a:latin typeface="Arial"/>
                <a:cs typeface="Arial"/>
              </a:rPr>
              <a:t>(50,</a:t>
            </a:r>
            <a:r>
              <a:rPr lang="es-PE" sz="1800" spc="-15" dirty="0">
                <a:latin typeface="Arial"/>
                <a:cs typeface="Arial"/>
              </a:rPr>
              <a:t>50</a:t>
            </a:r>
            <a:r>
              <a:rPr lang="es-PE" sz="1800" dirty="0">
                <a:latin typeface="Arial"/>
                <a:cs typeface="Arial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lang="es-PE" sz="1800" spc="-1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349122" y="4156923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lang="es-PE" sz="1800" spc="-1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CA5D871-C0C0-4AB5-B7A2-CEB1934F3EDB}"/>
              </a:ext>
            </a:extLst>
          </p:cNvPr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79DCA44-F819-41D4-A18E-6C808774E377}"/>
              </a:ext>
            </a:extLst>
          </p:cNvPr>
          <p:cNvSpPr txBox="1"/>
          <p:nvPr/>
        </p:nvSpPr>
        <p:spPr>
          <a:xfrm>
            <a:off x="4406272" y="4271223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00D3C91E-8D1F-45A8-9832-17702D0AE1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869" y="408093"/>
            <a:ext cx="7753984" cy="1062355"/>
          </a:xfrm>
          <a:prstGeom prst="rect">
            <a:avLst/>
          </a:prstGeom>
        </p:spPr>
        <p:txBody>
          <a:bodyPr vert="horz" wrap="square" lIns="0" tIns="11747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 err="1">
                <a:latin typeface="Trebuchet MS"/>
                <a:cs typeface="Trebuchet MS"/>
              </a:rPr>
              <a:t>KD</a:t>
            </a:r>
            <a:r>
              <a:rPr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>
                <a:latin typeface="Arial"/>
                <a:cs typeface="Arial"/>
              </a:rPr>
              <a:t>(50,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)</a:t>
            </a:r>
            <a:r>
              <a:rPr lang="es-PE" sz="1800" dirty="0">
                <a:latin typeface="Arial"/>
                <a:cs typeface="Arial"/>
              </a:rPr>
              <a:t>	</a:t>
            </a:r>
            <a:r>
              <a:rPr lang="es-PE" sz="1800" spc="-5" dirty="0">
                <a:latin typeface="Arial"/>
                <a:cs typeface="Arial"/>
              </a:rPr>
              <a:t>(50,</a:t>
            </a:r>
            <a:r>
              <a:rPr lang="es-PE" sz="1800" spc="-15" dirty="0">
                <a:latin typeface="Arial"/>
                <a:cs typeface="Arial"/>
              </a:rPr>
              <a:t>50</a:t>
            </a:r>
            <a:r>
              <a:rPr lang="es-PE" sz="1800" dirty="0">
                <a:latin typeface="Arial"/>
                <a:cs typeface="Arial"/>
              </a:rPr>
              <a:t>)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6249BDDD-F198-4356-A0A8-70D5E66A8B0B}"/>
              </a:ext>
            </a:extLst>
          </p:cNvPr>
          <p:cNvSpPr/>
          <p:nvPr/>
        </p:nvSpPr>
        <p:spPr>
          <a:xfrm>
            <a:off x="4390540" y="152368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lang="es-PE" sz="1800" spc="-1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A73A8A44-E545-4C7E-B115-4CE4B3EA3D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869" y="408093"/>
            <a:ext cx="7753984" cy="1062355"/>
          </a:xfrm>
          <a:prstGeom prst="rect">
            <a:avLst/>
          </a:prstGeom>
        </p:spPr>
        <p:txBody>
          <a:bodyPr vert="horz" wrap="square" lIns="0" tIns="11747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 err="1">
                <a:latin typeface="Trebuchet MS"/>
                <a:cs typeface="Trebuchet MS"/>
              </a:rPr>
              <a:t>KD</a:t>
            </a:r>
            <a:r>
              <a:rPr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>
                <a:latin typeface="Arial"/>
                <a:cs typeface="Arial"/>
              </a:rPr>
              <a:t>(50,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)</a:t>
            </a:r>
            <a:r>
              <a:rPr lang="es-PE" sz="1800" dirty="0">
                <a:latin typeface="Arial"/>
                <a:cs typeface="Arial"/>
              </a:rPr>
              <a:t>	</a:t>
            </a:r>
            <a:r>
              <a:rPr lang="es-PE" sz="1800" spc="-5" dirty="0">
                <a:latin typeface="Arial"/>
                <a:cs typeface="Arial"/>
              </a:rPr>
              <a:t>(50,</a:t>
            </a:r>
            <a:r>
              <a:rPr lang="es-PE" sz="1800" spc="-15" dirty="0">
                <a:latin typeface="Arial"/>
                <a:cs typeface="Arial"/>
              </a:rPr>
              <a:t>50</a:t>
            </a:r>
            <a:r>
              <a:rPr lang="es-PE" sz="1800" dirty="0">
                <a:latin typeface="Arial"/>
                <a:cs typeface="Arial"/>
              </a:rPr>
              <a:t>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D8FA33-BEB8-432F-9F7C-C3B7F3A53C67}"/>
              </a:ext>
            </a:extLst>
          </p:cNvPr>
          <p:cNvCxnSpPr>
            <a:cxnSpLocks/>
          </p:cNvCxnSpPr>
          <p:nvPr/>
        </p:nvCxnSpPr>
        <p:spPr>
          <a:xfrm>
            <a:off x="2889250" y="5395602"/>
            <a:ext cx="1501290" cy="0"/>
          </a:xfrm>
          <a:prstGeom prst="line">
            <a:avLst/>
          </a:prstGeom>
          <a:ln w="12700">
            <a:solidFill>
              <a:srgbClr val="209AC1"/>
            </a:solidFill>
          </a:ln>
        </p:spPr>
      </p:cxnSp>
      <p:sp>
        <p:nvSpPr>
          <p:cNvPr id="20" name="object 6">
            <a:extLst>
              <a:ext uri="{FF2B5EF4-FFF2-40B4-BE49-F238E27FC236}">
                <a16:creationId xmlns:a16="http://schemas.microsoft.com/office/drawing/2014/main" id="{0693AA4E-27AD-4929-B00D-2FFD256BEF45}"/>
              </a:ext>
            </a:extLst>
          </p:cNvPr>
          <p:cNvSpPr/>
          <p:nvPr/>
        </p:nvSpPr>
        <p:spPr>
          <a:xfrm>
            <a:off x="4349122" y="4156923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10AD4627-49F5-47BF-B9E2-B727A97F2855}"/>
              </a:ext>
            </a:extLst>
          </p:cNvPr>
          <p:cNvSpPr txBox="1"/>
          <p:nvPr/>
        </p:nvSpPr>
        <p:spPr>
          <a:xfrm>
            <a:off x="4406272" y="4271223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7182BB38-FE2E-409D-B310-02FAEC5870B5}"/>
              </a:ext>
            </a:extLst>
          </p:cNvPr>
          <p:cNvSpPr/>
          <p:nvPr/>
        </p:nvSpPr>
        <p:spPr>
          <a:xfrm>
            <a:off x="4390540" y="152368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EAE5D66F-45A4-43AF-81BC-BD8E3DD3BAE7}"/>
              </a:ext>
            </a:extLst>
          </p:cNvPr>
          <p:cNvSpPr txBox="1"/>
          <p:nvPr/>
        </p:nvSpPr>
        <p:spPr>
          <a:xfrm>
            <a:off x="3377309" y="540284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7E9828B2-D938-4BC8-83A2-048814E0A9D2}"/>
              </a:ext>
            </a:extLst>
          </p:cNvPr>
          <p:cNvSpPr/>
          <p:nvPr/>
        </p:nvSpPr>
        <p:spPr>
          <a:xfrm>
            <a:off x="3320159" y="5345697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708650" y="3638549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765800" y="3752849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lang="es-PE" sz="1800" spc="-1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AEEEED4F-4DCA-48AD-A877-0BD018071792}"/>
              </a:ext>
            </a:extLst>
          </p:cNvPr>
          <p:cNvSpPr txBox="1">
            <a:spLocks/>
          </p:cNvSpPr>
          <p:nvPr/>
        </p:nvSpPr>
        <p:spPr>
          <a:xfrm>
            <a:off x="2007869" y="408093"/>
            <a:ext cx="7753984" cy="106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0" tIns="117475" rIns="0" bIns="0" rtlCol="0" anchor="b">
            <a:sp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Arial"/>
                <a:ea typeface="+mn-ea"/>
                <a:cs typeface="Arial"/>
                <a:sym typeface="Calibri"/>
              </a:defRPr>
            </a:lvl1pPr>
            <a:lvl2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2700" hangingPunct="1">
              <a:lnSpc>
                <a:spcPct val="100000"/>
              </a:lnSpc>
              <a:spcBef>
                <a:spcPts val="925"/>
              </a:spcBef>
            </a:pPr>
            <a:r>
              <a:rPr lang="es-PE" sz="4000" spc="-55">
                <a:latin typeface="Trebuchet MS"/>
                <a:cs typeface="Trebuchet MS"/>
              </a:rPr>
              <a:t>KD</a:t>
            </a:r>
            <a:r>
              <a:rPr lang="es-PE" sz="4000" spc="-175">
                <a:latin typeface="Trebuchet MS"/>
                <a:cs typeface="Trebuchet MS"/>
              </a:rPr>
              <a:t>Tree </a:t>
            </a:r>
            <a:r>
              <a:rPr lang="es-PE" sz="4000" spc="-90">
                <a:latin typeface="Trebuchet MS"/>
                <a:cs typeface="Trebuchet MS"/>
              </a:rPr>
              <a:t>INSERCIÓN</a:t>
            </a:r>
            <a:endParaRPr lang="es-PE" sz="4000">
              <a:latin typeface="Trebuchet MS"/>
              <a:cs typeface="Trebuchet MS"/>
            </a:endParaRPr>
          </a:p>
          <a:p>
            <a:pPr marL="287020" hangingPunct="1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/>
              <a:t>(50,</a:t>
            </a:r>
            <a:r>
              <a:rPr lang="es-PE" sz="1800" spc="-15"/>
              <a:t>0</a:t>
            </a:r>
            <a:r>
              <a:rPr lang="es-PE" sz="1800" spc="-5"/>
              <a:t>)</a:t>
            </a:r>
            <a:r>
              <a:rPr lang="es-PE" sz="1800"/>
              <a:t>	</a:t>
            </a:r>
            <a:r>
              <a:rPr lang="es-PE" sz="1800" spc="-5"/>
              <a:t>(50,</a:t>
            </a:r>
            <a:r>
              <a:rPr lang="es-PE" sz="1800" spc="-15"/>
              <a:t>50</a:t>
            </a:r>
            <a:r>
              <a:rPr lang="es-PE" sz="1800"/>
              <a:t>)</a:t>
            </a:r>
            <a:endParaRPr lang="es-PE" sz="1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922AAA-3C3F-44D0-9DC7-03DDB4CB80C3}"/>
              </a:ext>
            </a:extLst>
          </p:cNvPr>
          <p:cNvCxnSpPr>
            <a:cxnSpLocks/>
          </p:cNvCxnSpPr>
          <p:nvPr/>
        </p:nvCxnSpPr>
        <p:spPr>
          <a:xfrm>
            <a:off x="2889250" y="5395602"/>
            <a:ext cx="1517022" cy="0"/>
          </a:xfrm>
          <a:prstGeom prst="line">
            <a:avLst/>
          </a:prstGeom>
          <a:ln w="12700">
            <a:solidFill>
              <a:srgbClr val="209AC1"/>
            </a:solidFill>
          </a:ln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25716-F986-4E93-B522-9BD9FEA6C690}"/>
              </a:ext>
            </a:extLst>
          </p:cNvPr>
          <p:cNvCxnSpPr>
            <a:cxnSpLocks/>
          </p:cNvCxnSpPr>
          <p:nvPr/>
        </p:nvCxnSpPr>
        <p:spPr>
          <a:xfrm>
            <a:off x="4406272" y="3690759"/>
            <a:ext cx="4350378" cy="0"/>
          </a:xfrm>
          <a:prstGeom prst="line">
            <a:avLst/>
          </a:prstGeom>
          <a:ln w="12700">
            <a:solidFill>
              <a:srgbClr val="209AC1"/>
            </a:solidFill>
          </a:ln>
        </p:spPr>
      </p:cxnSp>
      <p:sp>
        <p:nvSpPr>
          <p:cNvPr id="28" name="object 6">
            <a:extLst>
              <a:ext uri="{FF2B5EF4-FFF2-40B4-BE49-F238E27FC236}">
                <a16:creationId xmlns:a16="http://schemas.microsoft.com/office/drawing/2014/main" id="{591709C6-0A5D-4C3B-B5D1-7ED8070D9BF1}"/>
              </a:ext>
            </a:extLst>
          </p:cNvPr>
          <p:cNvSpPr/>
          <p:nvPr/>
        </p:nvSpPr>
        <p:spPr>
          <a:xfrm>
            <a:off x="4349122" y="4156923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50E132B-8BD0-43C9-B2A1-1E764B3306E7}"/>
              </a:ext>
            </a:extLst>
          </p:cNvPr>
          <p:cNvSpPr txBox="1"/>
          <p:nvPr/>
        </p:nvSpPr>
        <p:spPr>
          <a:xfrm>
            <a:off x="4406272" y="4271223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69497C25-3249-4C68-B3E5-5FA011706781}"/>
              </a:ext>
            </a:extLst>
          </p:cNvPr>
          <p:cNvSpPr/>
          <p:nvPr/>
        </p:nvSpPr>
        <p:spPr>
          <a:xfrm>
            <a:off x="4390540" y="152368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61CF4EFC-82BA-460C-80CC-18A70B957020}"/>
              </a:ext>
            </a:extLst>
          </p:cNvPr>
          <p:cNvSpPr txBox="1"/>
          <p:nvPr/>
        </p:nvSpPr>
        <p:spPr>
          <a:xfrm>
            <a:off x="3377309" y="540284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PE"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C265904E-69DB-4F69-A73B-D41BFC6D1432}"/>
              </a:ext>
            </a:extLst>
          </p:cNvPr>
          <p:cNvSpPr/>
          <p:nvPr/>
        </p:nvSpPr>
        <p:spPr>
          <a:xfrm>
            <a:off x="3320159" y="5345697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16x9">
  <a:themeElements>
    <a:clrScheme name="Tech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00FF"/>
      </a:hlink>
      <a:folHlink>
        <a:srgbClr val="FF00FF"/>
      </a:folHlink>
    </a:clrScheme>
    <a:fontScheme name="Tech 16x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ch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ch 16x9">
  <a:themeElements>
    <a:clrScheme name="Tech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00FF"/>
      </a:hlink>
      <a:folHlink>
        <a:srgbClr val="FF00FF"/>
      </a:folHlink>
    </a:clrScheme>
    <a:fontScheme name="Tech 16x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ch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859</Words>
  <Application>Microsoft Office PowerPoint</Application>
  <PresentationFormat>Custom</PresentationFormat>
  <Paragraphs>186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Trebuchet MS</vt:lpstr>
      <vt:lpstr>Tech 16x9</vt:lpstr>
      <vt:lpstr>KDTree</vt:lpstr>
      <vt:lpstr>Introducción</vt:lpstr>
      <vt:lpstr>Definición</vt:lpstr>
      <vt:lpstr>Creación</vt:lpstr>
      <vt:lpstr>Inserción</vt:lpstr>
      <vt:lpstr>KDTree INSERCIÓN (50,0) (50,50)</vt:lpstr>
      <vt:lpstr>KDTree INSERCIÓN (50,0) (50,50)</vt:lpstr>
      <vt:lpstr>KDTree INSERCIÓN (50,0) (50,50)</vt:lpstr>
      <vt:lpstr>PowerPoint Presentation</vt:lpstr>
      <vt:lpstr>PowerPoint Presentation</vt:lpstr>
      <vt:lpstr>KDTree INSERCIÓN (50,0) (50,50)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Búsqueda</vt:lpstr>
      <vt:lpstr>Eliminación</vt:lpstr>
      <vt:lpstr>K-D Trees – Eliminación</vt:lpstr>
      <vt:lpstr>K-D Trees – Eliminación</vt:lpstr>
      <vt:lpstr>K-D Trees – Eliminación</vt:lpstr>
      <vt:lpstr>K-D Trees – Eliminación</vt:lpstr>
      <vt:lpstr>K-D Trees – Eliminación</vt:lpstr>
      <vt:lpstr>K-D Trees – Eliminación</vt:lpstr>
      <vt:lpstr>K-D Trees – Eliminación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KDTree</dc:title>
  <dc:creator>Mauricio</dc:creator>
  <cp:lastModifiedBy>Mauricio Medina Pauca</cp:lastModifiedBy>
  <cp:revision>12</cp:revision>
  <dcterms:modified xsi:type="dcterms:W3CDTF">2018-12-12T14:11:18Z</dcterms:modified>
</cp:coreProperties>
</file>