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809" autoAdjust="0"/>
    <p:restoredTop sz="94724" autoAdjust="0"/>
  </p:normalViewPr>
  <p:slideViewPr>
    <p:cSldViewPr>
      <p:cViewPr varScale="1">
        <p:scale>
          <a:sx n="95" d="100"/>
          <a:sy n="95" d="100"/>
        </p:scale>
        <p:origin x="-55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7EE6A-4F5D-A147-80AA-B143C811BF4F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08294-D5A1-E842-AB31-99425E62B274}">
      <dgm:prSet phldrT="[Text]"/>
      <dgm:spPr/>
      <dgm:t>
        <a:bodyPr/>
        <a:lstStyle/>
        <a:p>
          <a:r>
            <a:rPr lang="en-US" dirty="0" err="1" smtClean="0"/>
            <a:t>Notícia</a:t>
          </a:r>
          <a:endParaRPr lang="en-US" dirty="0"/>
        </a:p>
      </dgm:t>
    </dgm:pt>
    <dgm:pt modelId="{1E7547EE-8283-8141-BEC8-9D639FD5663D}" type="parTrans" cxnId="{971E9933-D456-D749-A99D-54469D7408E0}">
      <dgm:prSet/>
      <dgm:spPr/>
      <dgm:t>
        <a:bodyPr/>
        <a:lstStyle/>
        <a:p>
          <a:endParaRPr lang="en-US"/>
        </a:p>
      </dgm:t>
    </dgm:pt>
    <dgm:pt modelId="{EB6D3F40-EAC8-114B-A7DC-04116B58A628}" type="sibTrans" cxnId="{971E9933-D456-D749-A99D-54469D7408E0}">
      <dgm:prSet/>
      <dgm:spPr/>
      <dgm:t>
        <a:bodyPr/>
        <a:lstStyle/>
        <a:p>
          <a:endParaRPr lang="en-US"/>
        </a:p>
      </dgm:t>
    </dgm:pt>
    <dgm:pt modelId="{4C3463CF-AA6F-7246-9709-6E93F5EAC639}">
      <dgm:prSet phldrT="[Text]"/>
      <dgm:spPr/>
      <dgm:t>
        <a:bodyPr/>
        <a:lstStyle/>
        <a:p>
          <a:r>
            <a:rPr lang="en-US" dirty="0" err="1" smtClean="0"/>
            <a:t>Visibilidade</a:t>
          </a:r>
          <a:endParaRPr lang="en-US" dirty="0"/>
        </a:p>
      </dgm:t>
    </dgm:pt>
    <dgm:pt modelId="{5277D268-ECD1-FB45-8B68-1153502FE1CB}" type="parTrans" cxnId="{12BD8D16-92FF-3845-BA96-B8A50DCC3316}">
      <dgm:prSet/>
      <dgm:spPr/>
      <dgm:t>
        <a:bodyPr/>
        <a:lstStyle/>
        <a:p>
          <a:endParaRPr lang="en-US"/>
        </a:p>
      </dgm:t>
    </dgm:pt>
    <dgm:pt modelId="{448E08C6-47F1-8942-B3C0-39DE3A3BD27C}" type="sibTrans" cxnId="{12BD8D16-92FF-3845-BA96-B8A50DCC3316}">
      <dgm:prSet/>
      <dgm:spPr/>
      <dgm:t>
        <a:bodyPr/>
        <a:lstStyle/>
        <a:p>
          <a:endParaRPr lang="en-US"/>
        </a:p>
      </dgm:t>
    </dgm:pt>
    <dgm:pt modelId="{2A2202D3-5325-1248-9681-2CE6251BF8B1}">
      <dgm:prSet phldrT="[Text]"/>
      <dgm:spPr/>
      <dgm:t>
        <a:bodyPr/>
        <a:lstStyle/>
        <a:p>
          <a:r>
            <a:rPr lang="en-US" dirty="0" smtClean="0"/>
            <a:t>Ranking</a:t>
          </a:r>
          <a:endParaRPr lang="en-US" dirty="0"/>
        </a:p>
      </dgm:t>
    </dgm:pt>
    <dgm:pt modelId="{758BDD87-1526-AF4F-9995-8FBDF4D2810D}" type="parTrans" cxnId="{822D2EFC-2FB5-C043-A108-F8A7F4FEA765}">
      <dgm:prSet/>
      <dgm:spPr/>
      <dgm:t>
        <a:bodyPr/>
        <a:lstStyle/>
        <a:p>
          <a:endParaRPr lang="en-US"/>
        </a:p>
      </dgm:t>
    </dgm:pt>
    <dgm:pt modelId="{CACEBCF2-10E3-7946-95BD-3A30955CA7CC}" type="sibTrans" cxnId="{822D2EFC-2FB5-C043-A108-F8A7F4FEA765}">
      <dgm:prSet/>
      <dgm:spPr/>
      <dgm:t>
        <a:bodyPr/>
        <a:lstStyle/>
        <a:p>
          <a:endParaRPr lang="en-US"/>
        </a:p>
      </dgm:t>
    </dgm:pt>
    <dgm:pt modelId="{21B93A0A-2B49-D645-83DD-B92ED5433339}">
      <dgm:prSet phldrT="[Text]"/>
      <dgm:spPr/>
      <dgm:t>
        <a:bodyPr/>
        <a:lstStyle/>
        <a:p>
          <a:r>
            <a:rPr lang="en-US" dirty="0" err="1" smtClean="0"/>
            <a:t>Comentar</a:t>
          </a:r>
          <a:endParaRPr lang="en-US" dirty="0"/>
        </a:p>
      </dgm:t>
    </dgm:pt>
    <dgm:pt modelId="{90D7749D-2555-7B42-A625-2CF7DF0BD7DF}" type="parTrans" cxnId="{C3A45B61-A10D-5445-B213-20D1A59AB95D}">
      <dgm:prSet/>
      <dgm:spPr/>
      <dgm:t>
        <a:bodyPr/>
        <a:lstStyle/>
        <a:p>
          <a:endParaRPr lang="en-US"/>
        </a:p>
      </dgm:t>
    </dgm:pt>
    <dgm:pt modelId="{5063A1B5-7710-8542-A548-5D007CE58697}" type="sibTrans" cxnId="{C3A45B61-A10D-5445-B213-20D1A59AB95D}">
      <dgm:prSet/>
      <dgm:spPr/>
      <dgm:t>
        <a:bodyPr/>
        <a:lstStyle/>
        <a:p>
          <a:endParaRPr lang="en-US"/>
        </a:p>
      </dgm:t>
    </dgm:pt>
    <dgm:pt modelId="{0D388986-ADE6-5946-881E-789BE53FD0F5}">
      <dgm:prSet phldrT="[Text]"/>
      <dgm:spPr/>
      <dgm:t>
        <a:bodyPr/>
        <a:lstStyle/>
        <a:p>
          <a:r>
            <a:rPr lang="en-US" dirty="0" err="1" smtClean="0"/>
            <a:t>Imparcialidade</a:t>
          </a:r>
          <a:endParaRPr lang="en-US" dirty="0"/>
        </a:p>
      </dgm:t>
    </dgm:pt>
    <dgm:pt modelId="{FB816F03-924C-1A47-8F61-747DF9E7777F}" type="parTrans" cxnId="{4537BF6F-1EF3-A54D-8AD7-2B4F5B7FDE9E}">
      <dgm:prSet/>
      <dgm:spPr/>
      <dgm:t>
        <a:bodyPr/>
        <a:lstStyle/>
        <a:p>
          <a:endParaRPr lang="en-US"/>
        </a:p>
      </dgm:t>
    </dgm:pt>
    <dgm:pt modelId="{58B33BE7-D6B6-DB49-9C46-D9B1F0738034}" type="sibTrans" cxnId="{4537BF6F-1EF3-A54D-8AD7-2B4F5B7FDE9E}">
      <dgm:prSet/>
      <dgm:spPr/>
      <dgm:t>
        <a:bodyPr/>
        <a:lstStyle/>
        <a:p>
          <a:endParaRPr lang="en-US"/>
        </a:p>
      </dgm:t>
    </dgm:pt>
    <dgm:pt modelId="{57BCC751-E15F-AD44-A199-A6137B9D5E89}" type="pres">
      <dgm:prSet presAssocID="{5587EE6A-4F5D-A147-80AA-B143C811BF4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4A60D8-E7FC-C34A-A6D7-3F3526778201}" type="pres">
      <dgm:prSet presAssocID="{5587EE6A-4F5D-A147-80AA-B143C811BF4F}" presName="matrix" presStyleCnt="0"/>
      <dgm:spPr/>
    </dgm:pt>
    <dgm:pt modelId="{0AAC4F0E-9DB4-B342-B095-BF43EFA377A6}" type="pres">
      <dgm:prSet presAssocID="{5587EE6A-4F5D-A147-80AA-B143C811BF4F}" presName="tile1" presStyleLbl="node1" presStyleIdx="0" presStyleCnt="4"/>
      <dgm:spPr/>
      <dgm:t>
        <a:bodyPr/>
        <a:lstStyle/>
        <a:p>
          <a:endParaRPr lang="en-US"/>
        </a:p>
      </dgm:t>
    </dgm:pt>
    <dgm:pt modelId="{31535ECE-3C27-744C-BB1A-4DD02697CADB}" type="pres">
      <dgm:prSet presAssocID="{5587EE6A-4F5D-A147-80AA-B143C811BF4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15D4B-C4E8-5849-9DB8-FCE6780C8CEB}" type="pres">
      <dgm:prSet presAssocID="{5587EE6A-4F5D-A147-80AA-B143C811BF4F}" presName="tile2" presStyleLbl="node1" presStyleIdx="1" presStyleCnt="4"/>
      <dgm:spPr/>
      <dgm:t>
        <a:bodyPr/>
        <a:lstStyle/>
        <a:p>
          <a:endParaRPr lang="en-US"/>
        </a:p>
      </dgm:t>
    </dgm:pt>
    <dgm:pt modelId="{DDFC4CCE-96FF-2445-9C34-4401A8894C54}" type="pres">
      <dgm:prSet presAssocID="{5587EE6A-4F5D-A147-80AA-B143C811BF4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7F855-D8F7-6B4E-BB77-6B2FB95C3715}" type="pres">
      <dgm:prSet presAssocID="{5587EE6A-4F5D-A147-80AA-B143C811BF4F}" presName="tile3" presStyleLbl="node1" presStyleIdx="2" presStyleCnt="4"/>
      <dgm:spPr/>
      <dgm:t>
        <a:bodyPr/>
        <a:lstStyle/>
        <a:p>
          <a:endParaRPr lang="en-US"/>
        </a:p>
      </dgm:t>
    </dgm:pt>
    <dgm:pt modelId="{B35196D3-C019-6D49-AFEB-0656C80BF924}" type="pres">
      <dgm:prSet presAssocID="{5587EE6A-4F5D-A147-80AA-B143C811BF4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D74BA-5106-004D-9F35-F3FEEF12D942}" type="pres">
      <dgm:prSet presAssocID="{5587EE6A-4F5D-A147-80AA-B143C811BF4F}" presName="tile4" presStyleLbl="node1" presStyleIdx="3" presStyleCnt="4"/>
      <dgm:spPr/>
      <dgm:t>
        <a:bodyPr/>
        <a:lstStyle/>
        <a:p>
          <a:endParaRPr lang="en-US"/>
        </a:p>
      </dgm:t>
    </dgm:pt>
    <dgm:pt modelId="{DD498F61-3B90-6D4F-9EEA-B6ECF9768D15}" type="pres">
      <dgm:prSet presAssocID="{5587EE6A-4F5D-A147-80AA-B143C811BF4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CBAF6-6831-D741-81CB-B8CAEB7958E8}" type="pres">
      <dgm:prSet presAssocID="{5587EE6A-4F5D-A147-80AA-B143C811BF4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A3EA8B8-2B57-E641-ACBA-78EC17E5100C}" type="presOf" srcId="{4C3463CF-AA6F-7246-9709-6E93F5EAC639}" destId="{0AAC4F0E-9DB4-B342-B095-BF43EFA377A6}" srcOrd="0" destOrd="0" presId="urn:microsoft.com/office/officeart/2005/8/layout/matrix1"/>
    <dgm:cxn modelId="{B002B3C8-A46C-134F-BDCF-1F81AAA2941A}" type="presOf" srcId="{2A2202D3-5325-1248-9681-2CE6251BF8B1}" destId="{52815D4B-C4E8-5849-9DB8-FCE6780C8CEB}" srcOrd="0" destOrd="0" presId="urn:microsoft.com/office/officeart/2005/8/layout/matrix1"/>
    <dgm:cxn modelId="{B14E703D-6756-D641-8314-30D692A6B79A}" type="presOf" srcId="{21B93A0A-2B49-D645-83DD-B92ED5433339}" destId="{B35196D3-C019-6D49-AFEB-0656C80BF924}" srcOrd="1" destOrd="0" presId="urn:microsoft.com/office/officeart/2005/8/layout/matrix1"/>
    <dgm:cxn modelId="{F6D05181-28BC-FC49-8F81-4EA2D3B2BC7F}" type="presOf" srcId="{5587EE6A-4F5D-A147-80AA-B143C811BF4F}" destId="{57BCC751-E15F-AD44-A199-A6137B9D5E89}" srcOrd="0" destOrd="0" presId="urn:microsoft.com/office/officeart/2005/8/layout/matrix1"/>
    <dgm:cxn modelId="{0CFCD129-47B3-B246-BF5F-04A70CFFB9F3}" type="presOf" srcId="{19A08294-D5A1-E842-AB31-99425E62B274}" destId="{44CCBAF6-6831-D741-81CB-B8CAEB7958E8}" srcOrd="0" destOrd="0" presId="urn:microsoft.com/office/officeart/2005/8/layout/matrix1"/>
    <dgm:cxn modelId="{4537BF6F-1EF3-A54D-8AD7-2B4F5B7FDE9E}" srcId="{19A08294-D5A1-E842-AB31-99425E62B274}" destId="{0D388986-ADE6-5946-881E-789BE53FD0F5}" srcOrd="3" destOrd="0" parTransId="{FB816F03-924C-1A47-8F61-747DF9E7777F}" sibTransId="{58B33BE7-D6B6-DB49-9C46-D9B1F0738034}"/>
    <dgm:cxn modelId="{C5806E67-4D55-DF49-B24D-75F1EC4A0756}" type="presOf" srcId="{4C3463CF-AA6F-7246-9709-6E93F5EAC639}" destId="{31535ECE-3C27-744C-BB1A-4DD02697CADB}" srcOrd="1" destOrd="0" presId="urn:microsoft.com/office/officeart/2005/8/layout/matrix1"/>
    <dgm:cxn modelId="{EA76B95B-6F97-D44E-9DB3-C57AB2F1AE56}" type="presOf" srcId="{21B93A0A-2B49-D645-83DD-B92ED5433339}" destId="{F1B7F855-D8F7-6B4E-BB77-6B2FB95C3715}" srcOrd="0" destOrd="0" presId="urn:microsoft.com/office/officeart/2005/8/layout/matrix1"/>
    <dgm:cxn modelId="{019A7D7C-B60D-8146-A8CA-FCDAFAEB8F62}" type="presOf" srcId="{0D388986-ADE6-5946-881E-789BE53FD0F5}" destId="{B09D74BA-5106-004D-9F35-F3FEEF12D942}" srcOrd="0" destOrd="0" presId="urn:microsoft.com/office/officeart/2005/8/layout/matrix1"/>
    <dgm:cxn modelId="{710C92BF-9D6D-1248-B211-B114ABDB4E66}" type="presOf" srcId="{2A2202D3-5325-1248-9681-2CE6251BF8B1}" destId="{DDFC4CCE-96FF-2445-9C34-4401A8894C54}" srcOrd="1" destOrd="0" presId="urn:microsoft.com/office/officeart/2005/8/layout/matrix1"/>
    <dgm:cxn modelId="{C3A45B61-A10D-5445-B213-20D1A59AB95D}" srcId="{19A08294-D5A1-E842-AB31-99425E62B274}" destId="{21B93A0A-2B49-D645-83DD-B92ED5433339}" srcOrd="2" destOrd="0" parTransId="{90D7749D-2555-7B42-A625-2CF7DF0BD7DF}" sibTransId="{5063A1B5-7710-8542-A548-5D007CE58697}"/>
    <dgm:cxn modelId="{971E9933-D456-D749-A99D-54469D7408E0}" srcId="{5587EE6A-4F5D-A147-80AA-B143C811BF4F}" destId="{19A08294-D5A1-E842-AB31-99425E62B274}" srcOrd="0" destOrd="0" parTransId="{1E7547EE-8283-8141-BEC8-9D639FD5663D}" sibTransId="{EB6D3F40-EAC8-114B-A7DC-04116B58A628}"/>
    <dgm:cxn modelId="{822D2EFC-2FB5-C043-A108-F8A7F4FEA765}" srcId="{19A08294-D5A1-E842-AB31-99425E62B274}" destId="{2A2202D3-5325-1248-9681-2CE6251BF8B1}" srcOrd="1" destOrd="0" parTransId="{758BDD87-1526-AF4F-9995-8FBDF4D2810D}" sibTransId="{CACEBCF2-10E3-7946-95BD-3A30955CA7CC}"/>
    <dgm:cxn modelId="{12BD8D16-92FF-3845-BA96-B8A50DCC3316}" srcId="{19A08294-D5A1-E842-AB31-99425E62B274}" destId="{4C3463CF-AA6F-7246-9709-6E93F5EAC639}" srcOrd="0" destOrd="0" parTransId="{5277D268-ECD1-FB45-8B68-1153502FE1CB}" sibTransId="{448E08C6-47F1-8942-B3C0-39DE3A3BD27C}"/>
    <dgm:cxn modelId="{6CC395EF-994C-874C-863C-C17B96516191}" type="presOf" srcId="{0D388986-ADE6-5946-881E-789BE53FD0F5}" destId="{DD498F61-3B90-6D4F-9EEA-B6ECF9768D15}" srcOrd="1" destOrd="0" presId="urn:microsoft.com/office/officeart/2005/8/layout/matrix1"/>
    <dgm:cxn modelId="{8B43C64A-2D10-8D46-8D4A-1FE41D22B143}" type="presParOf" srcId="{57BCC751-E15F-AD44-A199-A6137B9D5E89}" destId="{C94A60D8-E7FC-C34A-A6D7-3F3526778201}" srcOrd="0" destOrd="0" presId="urn:microsoft.com/office/officeart/2005/8/layout/matrix1"/>
    <dgm:cxn modelId="{F3CE0925-3B16-CE48-B64D-9198AC1BCB60}" type="presParOf" srcId="{C94A60D8-E7FC-C34A-A6D7-3F3526778201}" destId="{0AAC4F0E-9DB4-B342-B095-BF43EFA377A6}" srcOrd="0" destOrd="0" presId="urn:microsoft.com/office/officeart/2005/8/layout/matrix1"/>
    <dgm:cxn modelId="{294B53B9-63E6-FF4E-8164-6FAFE480C757}" type="presParOf" srcId="{C94A60D8-E7FC-C34A-A6D7-3F3526778201}" destId="{31535ECE-3C27-744C-BB1A-4DD02697CADB}" srcOrd="1" destOrd="0" presId="urn:microsoft.com/office/officeart/2005/8/layout/matrix1"/>
    <dgm:cxn modelId="{6831EC8A-0732-9949-B4F8-DD578C683712}" type="presParOf" srcId="{C94A60D8-E7FC-C34A-A6D7-3F3526778201}" destId="{52815D4B-C4E8-5849-9DB8-FCE6780C8CEB}" srcOrd="2" destOrd="0" presId="urn:microsoft.com/office/officeart/2005/8/layout/matrix1"/>
    <dgm:cxn modelId="{650BE154-C03A-CC40-841D-5653B4420CC3}" type="presParOf" srcId="{C94A60D8-E7FC-C34A-A6D7-3F3526778201}" destId="{DDFC4CCE-96FF-2445-9C34-4401A8894C54}" srcOrd="3" destOrd="0" presId="urn:microsoft.com/office/officeart/2005/8/layout/matrix1"/>
    <dgm:cxn modelId="{4CA9744E-3967-104A-AEB1-28B87E153034}" type="presParOf" srcId="{C94A60D8-E7FC-C34A-A6D7-3F3526778201}" destId="{F1B7F855-D8F7-6B4E-BB77-6B2FB95C3715}" srcOrd="4" destOrd="0" presId="urn:microsoft.com/office/officeart/2005/8/layout/matrix1"/>
    <dgm:cxn modelId="{7F3859BB-E65B-D84C-8C58-F6907E0A909C}" type="presParOf" srcId="{C94A60D8-E7FC-C34A-A6D7-3F3526778201}" destId="{B35196D3-C019-6D49-AFEB-0656C80BF924}" srcOrd="5" destOrd="0" presId="urn:microsoft.com/office/officeart/2005/8/layout/matrix1"/>
    <dgm:cxn modelId="{D8722D9A-049C-9645-9B43-73A322597C8B}" type="presParOf" srcId="{C94A60D8-E7FC-C34A-A6D7-3F3526778201}" destId="{B09D74BA-5106-004D-9F35-F3FEEF12D942}" srcOrd="6" destOrd="0" presId="urn:microsoft.com/office/officeart/2005/8/layout/matrix1"/>
    <dgm:cxn modelId="{53F1FDA6-7588-B04D-AC9E-644E1E322416}" type="presParOf" srcId="{C94A60D8-E7FC-C34A-A6D7-3F3526778201}" destId="{DD498F61-3B90-6D4F-9EEA-B6ECF9768D15}" srcOrd="7" destOrd="0" presId="urn:microsoft.com/office/officeart/2005/8/layout/matrix1"/>
    <dgm:cxn modelId="{81D433AC-F25C-E348-927E-6D3ACB368E70}" type="presParOf" srcId="{57BCC751-E15F-AD44-A199-A6137B9D5E89}" destId="{44CCBAF6-6831-D741-81CB-B8CAEB7958E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AC4F0E-9DB4-B342-B095-BF43EFA377A6}">
      <dsp:nvSpPr>
        <dsp:cNvPr id="0" name=""/>
        <dsp:cNvSpPr/>
      </dsp:nvSpPr>
      <dsp:spPr>
        <a:xfrm rot="16200000">
          <a:off x="735409" y="-735409"/>
          <a:ext cx="2262981" cy="3733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Visibilidade</a:t>
          </a:r>
          <a:endParaRPr lang="en-US" sz="3800" kern="1200" dirty="0"/>
        </a:p>
      </dsp:txBody>
      <dsp:txXfrm rot="16200000">
        <a:off x="1018281" y="-1018281"/>
        <a:ext cx="1697236" cy="3733800"/>
      </dsp:txXfrm>
    </dsp:sp>
    <dsp:sp modelId="{52815D4B-C4E8-5849-9DB8-FCE6780C8CEB}">
      <dsp:nvSpPr>
        <dsp:cNvPr id="0" name=""/>
        <dsp:cNvSpPr/>
      </dsp:nvSpPr>
      <dsp:spPr>
        <a:xfrm>
          <a:off x="3733800" y="0"/>
          <a:ext cx="3733800" cy="226298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Ranking</a:t>
          </a:r>
          <a:endParaRPr lang="en-US" sz="3800" kern="1200" dirty="0"/>
        </a:p>
      </dsp:txBody>
      <dsp:txXfrm>
        <a:off x="3733800" y="0"/>
        <a:ext cx="3733800" cy="1697236"/>
      </dsp:txXfrm>
    </dsp:sp>
    <dsp:sp modelId="{F1B7F855-D8F7-6B4E-BB77-6B2FB95C3715}">
      <dsp:nvSpPr>
        <dsp:cNvPr id="0" name=""/>
        <dsp:cNvSpPr/>
      </dsp:nvSpPr>
      <dsp:spPr>
        <a:xfrm rot="10800000">
          <a:off x="0" y="2262981"/>
          <a:ext cx="3733800" cy="226298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Comentar</a:t>
          </a:r>
          <a:endParaRPr lang="en-US" sz="3800" kern="1200" dirty="0"/>
        </a:p>
      </dsp:txBody>
      <dsp:txXfrm rot="10800000">
        <a:off x="0" y="2828726"/>
        <a:ext cx="3733800" cy="1697236"/>
      </dsp:txXfrm>
    </dsp:sp>
    <dsp:sp modelId="{B09D74BA-5106-004D-9F35-F3FEEF12D942}">
      <dsp:nvSpPr>
        <dsp:cNvPr id="0" name=""/>
        <dsp:cNvSpPr/>
      </dsp:nvSpPr>
      <dsp:spPr>
        <a:xfrm rot="5400000">
          <a:off x="4469209" y="1527572"/>
          <a:ext cx="2262981" cy="3733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Imparcialidade</a:t>
          </a:r>
          <a:endParaRPr lang="en-US" sz="3800" kern="1200" dirty="0"/>
        </a:p>
      </dsp:txBody>
      <dsp:txXfrm rot="5400000">
        <a:off x="4752081" y="1810444"/>
        <a:ext cx="1697236" cy="3733800"/>
      </dsp:txXfrm>
    </dsp:sp>
    <dsp:sp modelId="{44CCBAF6-6831-D741-81CB-B8CAEB7958E8}">
      <dsp:nvSpPr>
        <dsp:cNvPr id="0" name=""/>
        <dsp:cNvSpPr/>
      </dsp:nvSpPr>
      <dsp:spPr>
        <a:xfrm>
          <a:off x="2613659" y="1697236"/>
          <a:ext cx="2240280" cy="113149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Notícia</a:t>
          </a:r>
          <a:endParaRPr lang="en-US" sz="3800" kern="1200" dirty="0"/>
        </a:p>
      </dsp:txBody>
      <dsp:txXfrm>
        <a:off x="2613659" y="1697236"/>
        <a:ext cx="2240280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1F92-A20F-44AA-8EF2-6B01015DEAF2}" type="datetimeFigureOut">
              <a:rPr lang="pt-PT" smtClean="0"/>
              <a:pPr/>
              <a:t>4/7/10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D3B87-6F67-4595-B4C6-43AC8F50B00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3AB3B-74DA-4F83-A3F5-EC8E69D51845}" type="datetimeFigureOut">
              <a:rPr lang="pt-PT" smtClean="0"/>
              <a:pPr/>
              <a:t>4/7/10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DFDB-A247-4FAC-904A-11DC4A74E89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Newzic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14488"/>
            <a:ext cx="6480048" cy="1752600"/>
          </a:xfrm>
        </p:spPr>
        <p:txBody>
          <a:bodyPr>
            <a:normAutofit/>
          </a:bodyPr>
          <a:lstStyle/>
          <a:p>
            <a:r>
              <a:rPr lang="pt-PT" dirty="0" smtClean="0"/>
              <a:t>Licenciatura em Engenharia Informática</a:t>
            </a:r>
          </a:p>
          <a:p>
            <a:r>
              <a:rPr lang="pt-PT" dirty="0" smtClean="0"/>
              <a:t>Laboratórios de Informática IV</a:t>
            </a:r>
          </a:p>
          <a:p>
            <a:r>
              <a:rPr lang="pt-PT" dirty="0" smtClean="0"/>
              <a:t>Universidade do Minho  </a:t>
            </a:r>
          </a:p>
          <a:p>
            <a:r>
              <a:rPr lang="pt-PT" dirty="0" smtClean="0"/>
              <a:t>3ºano, 2ºsemestre</a:t>
            </a:r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572396" y="564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6715140" y="4953000"/>
            <a:ext cx="28574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 smtClean="0"/>
              <a:t>Grupo 1</a:t>
            </a:r>
            <a:r>
              <a:rPr lang="pt-PT" b="1" dirty="0" smtClean="0"/>
              <a:t>:</a:t>
            </a:r>
          </a:p>
          <a:p>
            <a:r>
              <a:rPr lang="pt-PT" dirty="0" smtClean="0"/>
              <a:t>André Carvalho</a:t>
            </a:r>
          </a:p>
          <a:p>
            <a:r>
              <a:rPr lang="pt-PT" dirty="0" smtClean="0"/>
              <a:t>Bruno Amorim</a:t>
            </a:r>
          </a:p>
          <a:p>
            <a:r>
              <a:rPr lang="pt-PT" dirty="0" err="1" smtClean="0"/>
              <a:t>Christophe</a:t>
            </a:r>
            <a:r>
              <a:rPr lang="pt-PT" dirty="0" smtClean="0"/>
              <a:t> Gonçalves</a:t>
            </a:r>
          </a:p>
          <a:p>
            <a:r>
              <a:rPr lang="pt-PT" dirty="0" smtClean="0"/>
              <a:t>Ricardo Alves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Gonçalves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Solução – Web </a:t>
            </a:r>
            <a:r>
              <a:rPr lang="pt-PT" dirty="0" err="1" smtClean="0"/>
              <a:t>Service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9" name="Rounded Rectangle 8"/>
          <p:cNvSpPr/>
          <p:nvPr/>
        </p:nvSpPr>
        <p:spPr>
          <a:xfrm>
            <a:off x="1219200" y="4419600"/>
            <a:ext cx="65532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11" name="Picture 10" descr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2796466" cy="1828800"/>
          </a:xfrm>
          <a:prstGeom prst="rect">
            <a:avLst/>
          </a:prstGeom>
        </p:spPr>
      </p:pic>
      <p:pic>
        <p:nvPicPr>
          <p:cNvPr id="12" name="Picture 11" descr="fewidg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295400"/>
            <a:ext cx="1478280" cy="2463800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 rot="16200000">
            <a:off x="6705600" y="4038600"/>
            <a:ext cx="3810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16200000">
            <a:off x="4343400" y="4038600"/>
            <a:ext cx="3810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16200000">
            <a:off x="1752600" y="4038600"/>
            <a:ext cx="3810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0-04-07 at 3.55.44 PM.png"/>
          <p:cNvPicPr>
            <a:picLocks noChangeAspect="1"/>
          </p:cNvPicPr>
          <p:nvPr/>
        </p:nvPicPr>
        <p:blipFill>
          <a:blip r:embed="rId4"/>
          <a:srcRect l="10000" t="42000" r="62500" b="16667"/>
          <a:stretch>
            <a:fillRect/>
          </a:stretch>
        </p:blipFill>
        <p:spPr>
          <a:xfrm>
            <a:off x="457200" y="1447800"/>
            <a:ext cx="25146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Questões...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785794"/>
            <a:ext cx="7467600" cy="4525963"/>
          </a:xfrm>
        </p:spPr>
        <p:txBody>
          <a:bodyPr/>
          <a:lstStyle/>
          <a:p>
            <a:pPr>
              <a:buNone/>
            </a:pPr>
            <a:endParaRPr lang="pt-PT" dirty="0" smtClean="0"/>
          </a:p>
          <a:p>
            <a:pPr algn="ctr">
              <a:buNone/>
            </a:pPr>
            <a:r>
              <a:rPr lang="pt-PT" sz="20000" dirty="0" smtClean="0"/>
              <a:t>?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Newzic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14488"/>
            <a:ext cx="6480048" cy="1752600"/>
          </a:xfrm>
        </p:spPr>
        <p:txBody>
          <a:bodyPr>
            <a:normAutofit/>
          </a:bodyPr>
          <a:lstStyle/>
          <a:p>
            <a:r>
              <a:rPr lang="pt-PT" dirty="0" smtClean="0"/>
              <a:t>Licenciatura em Engenharia Informática</a:t>
            </a:r>
          </a:p>
          <a:p>
            <a:r>
              <a:rPr lang="pt-PT" dirty="0" smtClean="0"/>
              <a:t>Laboratórios de Informática IV</a:t>
            </a:r>
          </a:p>
          <a:p>
            <a:r>
              <a:rPr lang="pt-PT" dirty="0" smtClean="0"/>
              <a:t>Universidade do Minho  </a:t>
            </a:r>
          </a:p>
          <a:p>
            <a:r>
              <a:rPr lang="pt-PT" dirty="0" smtClean="0"/>
              <a:t>3ºano, 2ºsemestre</a:t>
            </a:r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572396" y="564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6715140" y="4953000"/>
            <a:ext cx="28574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 smtClean="0"/>
              <a:t>Grupo 1</a:t>
            </a:r>
            <a:r>
              <a:rPr lang="pt-PT" b="1" dirty="0" smtClean="0"/>
              <a:t>:</a:t>
            </a:r>
          </a:p>
          <a:p>
            <a:r>
              <a:rPr lang="pt-PT" dirty="0" smtClean="0"/>
              <a:t>André Carvalho</a:t>
            </a:r>
          </a:p>
          <a:p>
            <a:r>
              <a:rPr lang="pt-PT" dirty="0" smtClean="0"/>
              <a:t>Bruno Amorim</a:t>
            </a:r>
          </a:p>
          <a:p>
            <a:r>
              <a:rPr lang="pt-PT" dirty="0" err="1" smtClean="0"/>
              <a:t>Christophe</a:t>
            </a:r>
            <a:r>
              <a:rPr lang="pt-PT" dirty="0" smtClean="0"/>
              <a:t> Gonçalves</a:t>
            </a:r>
          </a:p>
          <a:p>
            <a:r>
              <a:rPr lang="pt-PT" dirty="0" smtClean="0"/>
              <a:t>Ricardo Alves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Gonçalves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7467600" cy="5429264"/>
          </a:xfrm>
        </p:spPr>
        <p:txBody>
          <a:bodyPr/>
          <a:lstStyle/>
          <a:p>
            <a:pPr>
              <a:buNone/>
            </a:pPr>
            <a:endParaRPr lang="pt-PT" dirty="0" smtClean="0"/>
          </a:p>
          <a:p>
            <a:r>
              <a:rPr lang="pt-PT" dirty="0" smtClean="0"/>
              <a:t>Contexto</a:t>
            </a:r>
          </a:p>
          <a:p>
            <a:endParaRPr lang="pt-PT" dirty="0" smtClean="0"/>
          </a:p>
          <a:p>
            <a:r>
              <a:rPr lang="pt-PT" dirty="0" smtClean="0"/>
              <a:t>Problema</a:t>
            </a:r>
          </a:p>
          <a:p>
            <a:endParaRPr lang="pt-PT" dirty="0" smtClean="0"/>
          </a:p>
          <a:p>
            <a:r>
              <a:rPr lang="pt-PT" dirty="0" smtClean="0"/>
              <a:t>Ideia</a:t>
            </a:r>
          </a:p>
          <a:p>
            <a:endParaRPr lang="pt-PT" dirty="0" smtClean="0"/>
          </a:p>
          <a:p>
            <a:r>
              <a:rPr lang="pt-PT" dirty="0" smtClean="0"/>
              <a:t>Solução</a:t>
            </a:r>
          </a:p>
          <a:p>
            <a:endParaRPr lang="pt-PT" dirty="0" smtClean="0"/>
          </a:p>
          <a:p>
            <a:endParaRPr lang="pt-PT" dirty="0" smtClean="0"/>
          </a:p>
          <a:p>
            <a:pPr>
              <a:buNone/>
            </a:pP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332037"/>
            <a:ext cx="7467600" cy="4525963"/>
          </a:xfrm>
        </p:spPr>
        <p:txBody>
          <a:bodyPr/>
          <a:lstStyle/>
          <a:p>
            <a:r>
              <a:rPr lang="pt-PT" dirty="0" smtClean="0"/>
              <a:t>Notícias recolhidas/criadas/publicadas por profissionais</a:t>
            </a:r>
          </a:p>
          <a:p>
            <a:endParaRPr lang="pt-PT" dirty="0" smtClean="0"/>
          </a:p>
          <a:p>
            <a:r>
              <a:rPr lang="pt-PT" dirty="0" smtClean="0"/>
              <a:t>Notícias em blogues e fóruns</a:t>
            </a:r>
          </a:p>
          <a:p>
            <a:endParaRPr lang="pt-PT" dirty="0" smtClean="0"/>
          </a:p>
          <a:p>
            <a:r>
              <a:rPr lang="pt-PT" dirty="0" smtClean="0"/>
              <a:t>Comunidade revela interesse em contribuir</a:t>
            </a:r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Conteúdo noticioso “nas mãos” das agências</a:t>
            </a:r>
          </a:p>
          <a:p>
            <a:pPr lvl="1"/>
            <a:r>
              <a:rPr lang="pt-PT" dirty="0" smtClean="0"/>
              <a:t>Decidem o que publicar</a:t>
            </a:r>
          </a:p>
          <a:p>
            <a:pPr lvl="1"/>
            <a:r>
              <a:rPr lang="pt-PT" dirty="0" smtClean="0"/>
              <a:t>Decidem o que é importante	</a:t>
            </a: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Descentralização das notícias do Mundo da Música</a:t>
            </a:r>
          </a:p>
          <a:p>
            <a:endParaRPr lang="pt-PT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9" name="Content Placeholder 8" descr="Censura_Z_de_Oliveira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386" r="-238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10" name="Content Placeholder 9" descr="NVih0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9388" r="-29388"/>
          <a:stretch>
            <a:fillRect/>
          </a:stretch>
        </p:blipFill>
        <p:spPr>
          <a:xfrm>
            <a:off x="-68556" y="1143000"/>
            <a:ext cx="8907756" cy="53988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Ideia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7467600" cy="4525963"/>
          </a:xfrm>
        </p:spPr>
        <p:txBody>
          <a:bodyPr/>
          <a:lstStyle/>
          <a:p>
            <a:r>
              <a:rPr lang="pt-PT" dirty="0" smtClean="0"/>
              <a:t>Comunidade</a:t>
            </a:r>
          </a:p>
          <a:p>
            <a:pPr lvl="1"/>
            <a:r>
              <a:rPr lang="pt-PT" dirty="0" smtClean="0"/>
              <a:t>Escreve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Publica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Critica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Controla</a:t>
            </a:r>
          </a:p>
          <a:p>
            <a:pPr lvl="1"/>
            <a:endParaRPr lang="pt-PT" dirty="0" smtClean="0"/>
          </a:p>
          <a:p>
            <a:endParaRPr lang="pt-PT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Solução</a:t>
            </a:r>
            <a:endParaRPr lang="pt-PT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15" name="Picture 14" descr="Component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172200" cy="454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Solução - Website</a:t>
            </a:r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593</TotalTime>
  <Words>198</Words>
  <Application>Microsoft Macintosh PowerPoint</Application>
  <PresentationFormat>On-screen Show (4:3)</PresentationFormat>
  <Paragraphs>100</Paragraphs>
  <Slides>12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Newzic</vt:lpstr>
      <vt:lpstr>Agenda</vt:lpstr>
      <vt:lpstr>Contexto</vt:lpstr>
      <vt:lpstr>Problema</vt:lpstr>
      <vt:lpstr>Problema</vt:lpstr>
      <vt:lpstr>Problema</vt:lpstr>
      <vt:lpstr>Ideia</vt:lpstr>
      <vt:lpstr>Solução</vt:lpstr>
      <vt:lpstr>Solução - Website</vt:lpstr>
      <vt:lpstr>Solução – Web Service</vt:lpstr>
      <vt:lpstr>Questões...</vt:lpstr>
      <vt:lpstr>Newzic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Votação online</dc:title>
  <dc:creator>Christophe</dc:creator>
  <cp:lastModifiedBy>Ricardo Alves</cp:lastModifiedBy>
  <cp:revision>32</cp:revision>
  <dcterms:created xsi:type="dcterms:W3CDTF">2010-04-07T15:54:45Z</dcterms:created>
  <dcterms:modified xsi:type="dcterms:W3CDTF">2010-04-07T16:04:58Z</dcterms:modified>
</cp:coreProperties>
</file>