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Default Extension="jpeg" ContentType="image/jpeg"/>
  <Override PartName="/ppt/notesSlides/notesSlide12.xml" ContentType="application/vnd.openxmlformats-officedocument.presentationml.notes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Default Extension="tiff" ContentType="image/tiff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>
  <p:sldMasterIdLst>
    <p:sldMasterId id="214748379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8" r:id="rId3"/>
    <p:sldId id="285" r:id="rId4"/>
    <p:sldId id="259" r:id="rId5"/>
    <p:sldId id="271" r:id="rId6"/>
    <p:sldId id="272" r:id="rId7"/>
    <p:sldId id="273" r:id="rId8"/>
    <p:sldId id="274" r:id="rId9"/>
    <p:sldId id="275" r:id="rId10"/>
    <p:sldId id="276" r:id="rId11"/>
    <p:sldId id="260" r:id="rId12"/>
    <p:sldId id="277" r:id="rId13"/>
    <p:sldId id="278" r:id="rId14"/>
    <p:sldId id="279" r:id="rId15"/>
    <p:sldId id="280" r:id="rId16"/>
    <p:sldId id="282" r:id="rId17"/>
    <p:sldId id="284" r:id="rId18"/>
    <p:sldId id="283" r:id="rId19"/>
    <p:sldId id="268" r:id="rId20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9809" autoAdjust="0"/>
    <p:restoredTop sz="76408" autoAdjust="0"/>
  </p:normalViewPr>
  <p:slideViewPr>
    <p:cSldViewPr>
      <p:cViewPr varScale="1">
        <p:scale>
          <a:sx n="75" d="100"/>
          <a:sy n="75" d="100"/>
        </p:scale>
        <p:origin x="-1128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PT" smtClean="0"/>
              <a:t>Departamento de Informática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71F92-A20F-44AA-8EF2-6B01015DEAF2}" type="datetimeFigureOut">
              <a:rPr lang="pt-PT" smtClean="0"/>
              <a:pPr/>
              <a:t>4/30/10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5D3B87-6F67-4595-B4C6-43AC8F50B002}" type="slidenum">
              <a:rPr lang="pt-PT" smtClean="0"/>
              <a:pPr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PT" smtClean="0"/>
              <a:t>Departamento de Informática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3AB3B-74DA-4F83-A3F5-EC8E69D51845}" type="datetimeFigureOut">
              <a:rPr lang="pt-PT" smtClean="0"/>
              <a:pPr/>
              <a:t>4/30/10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5DFDB-A247-4FAC-904A-11DC4A74E892}" type="slidenum">
              <a:rPr lang="pt-PT" smtClean="0"/>
              <a:pPr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5DFDB-A247-4FAC-904A-11DC4A74E892}" type="slidenum">
              <a:rPr lang="pt-PT" smtClean="0"/>
              <a:pPr/>
              <a:t>1</a:t>
            </a:fld>
            <a:endParaRPr lang="pt-PT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pt-PT" smtClean="0"/>
              <a:t>Departamento de Informática</a:t>
            </a:r>
            <a:endParaRPr lang="pt-P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PT" smtClean="0"/>
              <a:t>Departamento de Informática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55DFDB-A247-4FAC-904A-11DC4A74E892}" type="slidenum">
              <a:rPr lang="pt-PT" smtClean="0"/>
              <a:pPr/>
              <a:t>17</a:t>
            </a:fld>
            <a:endParaRPr lang="pt-P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PT" smtClean="0"/>
              <a:t>Departamento de Informática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55DFDB-A247-4FAC-904A-11DC4A74E892}" type="slidenum">
              <a:rPr lang="pt-PT" smtClean="0"/>
              <a:pPr/>
              <a:t>18</a:t>
            </a:fld>
            <a:endParaRPr lang="pt-P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5DFDB-A247-4FAC-904A-11DC4A74E892}" type="slidenum">
              <a:rPr lang="pt-PT" smtClean="0"/>
              <a:pPr/>
              <a:t>19</a:t>
            </a:fld>
            <a:endParaRPr lang="pt-PT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pt-PT" smtClean="0"/>
              <a:t>Departamento de Informática</a:t>
            </a:r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5DFDB-A247-4FAC-904A-11DC4A74E892}" type="slidenum">
              <a:rPr lang="pt-PT" smtClean="0"/>
              <a:pPr/>
              <a:t>2</a:t>
            </a:fld>
            <a:endParaRPr lang="pt-PT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pt-PT" smtClean="0"/>
              <a:t>Departamento de Informática</a:t>
            </a:r>
            <a:endParaRPr lang="pt-P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PT" smtClean="0"/>
              <a:t>Departamento de Informática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55DFDB-A247-4FAC-904A-11DC4A74E892}" type="slidenum">
              <a:rPr lang="pt-PT" smtClean="0"/>
              <a:pPr/>
              <a:t>3</a:t>
            </a:fld>
            <a:endParaRPr lang="pt-P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PT" smtClean="0"/>
              <a:t>Departamento de Informática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55DFDB-A247-4FAC-904A-11DC4A74E892}" type="slidenum">
              <a:rPr lang="pt-PT" smtClean="0"/>
              <a:pPr/>
              <a:t>11</a:t>
            </a:fld>
            <a:endParaRPr lang="pt-P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t-PT" dirty="0" smtClean="0"/>
              <a:t>Os controladores</a:t>
            </a:r>
            <a:r>
              <a:rPr lang="pt-PT" baseline="0" dirty="0" smtClean="0"/>
              <a:t> são parte de uma arquitectura </a:t>
            </a:r>
            <a:r>
              <a:rPr lang="pt-PT" baseline="0" dirty="0" err="1" smtClean="0"/>
              <a:t>MVC(Model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View</a:t>
            </a:r>
            <a:r>
              <a:rPr lang="pt-PT" baseline="0" dirty="0" smtClean="0"/>
              <a:t> </a:t>
            </a:r>
            <a:r>
              <a:rPr lang="pt-PT" baseline="0" dirty="0" err="1" smtClean="0"/>
              <a:t>Controller</a:t>
            </a:r>
            <a:r>
              <a:rPr lang="pt-PT" baseline="0" dirty="0" smtClean="0"/>
              <a:t>)</a:t>
            </a:r>
          </a:p>
          <a:p>
            <a:pPr>
              <a:buFontTx/>
              <a:buChar char="-"/>
            </a:pPr>
            <a:r>
              <a:rPr lang="pt-PT" baseline="0" dirty="0" smtClean="0"/>
              <a:t> </a:t>
            </a:r>
            <a:r>
              <a:rPr lang="pt-PT" baseline="0" dirty="0" err="1" smtClean="0"/>
              <a:t>Model</a:t>
            </a:r>
            <a:r>
              <a:rPr lang="pt-PT" baseline="0" dirty="0" smtClean="0"/>
              <a:t>: Domínio</a:t>
            </a:r>
          </a:p>
          <a:p>
            <a:pPr>
              <a:buFontTx/>
              <a:buChar char="-"/>
            </a:pPr>
            <a:r>
              <a:rPr lang="pt-PT" baseline="0" dirty="0" smtClean="0"/>
              <a:t> </a:t>
            </a:r>
            <a:r>
              <a:rPr lang="pt-PT" baseline="0" dirty="0" err="1" smtClean="0"/>
              <a:t>View</a:t>
            </a:r>
            <a:r>
              <a:rPr lang="pt-PT" baseline="0" dirty="0" smtClean="0"/>
              <a:t>: HTML</a:t>
            </a:r>
          </a:p>
          <a:p>
            <a:pPr>
              <a:buFontTx/>
              <a:buChar char="-"/>
            </a:pPr>
            <a:r>
              <a:rPr lang="pt-PT" baseline="0" dirty="0" smtClean="0"/>
              <a:t> </a:t>
            </a:r>
            <a:r>
              <a:rPr lang="pt-PT" baseline="0" dirty="0" err="1" smtClean="0"/>
              <a:t>Controller</a:t>
            </a:r>
            <a:r>
              <a:rPr lang="pt-PT" baseline="0" dirty="0" smtClean="0"/>
              <a:t>: Interacção entre os anteriores</a:t>
            </a:r>
            <a:endParaRPr lang="pt-PT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PT" smtClean="0"/>
              <a:t>Departamento de Informática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55DFDB-A247-4FAC-904A-11DC4A74E892}" type="slidenum">
              <a:rPr lang="pt-PT" smtClean="0"/>
              <a:pPr/>
              <a:t>12</a:t>
            </a:fld>
            <a:endParaRPr lang="pt-P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Entidades</a:t>
            </a:r>
            <a:r>
              <a:rPr lang="pt-PT" baseline="0" dirty="0" smtClean="0"/>
              <a:t> a apontar:</a:t>
            </a:r>
          </a:p>
          <a:p>
            <a:r>
              <a:rPr lang="pt-PT" baseline="0" dirty="0" smtClean="0"/>
              <a:t>	- Jornalista;</a:t>
            </a:r>
          </a:p>
          <a:p>
            <a:r>
              <a:rPr lang="pt-PT" baseline="0" dirty="0" smtClean="0"/>
              <a:t>	- Noticia</a:t>
            </a:r>
          </a:p>
          <a:p>
            <a:r>
              <a:rPr lang="pt-PT" baseline="0" dirty="0" smtClean="0"/>
              <a:t>	- </a:t>
            </a:r>
            <a:r>
              <a:rPr lang="pt-PT" baseline="0" dirty="0" err="1" smtClean="0"/>
              <a:t>Mapa,Imagens</a:t>
            </a:r>
            <a:r>
              <a:rPr lang="pt-PT" baseline="0" dirty="0" smtClean="0"/>
              <a:t> e </a:t>
            </a:r>
            <a:r>
              <a:rPr lang="pt-PT" baseline="0" dirty="0" err="1" smtClean="0"/>
              <a:t>Videos</a:t>
            </a:r>
            <a:endParaRPr lang="pt-PT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PT" smtClean="0"/>
              <a:t>Departamento de Informática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55DFDB-A247-4FAC-904A-11DC4A74E892}" type="slidenum">
              <a:rPr lang="pt-PT" smtClean="0"/>
              <a:pPr/>
              <a:t>13</a:t>
            </a:fld>
            <a:endParaRPr lang="pt-P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PT" smtClean="0"/>
              <a:t>Departamento de Informática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55DFDB-A247-4FAC-904A-11DC4A74E892}" type="slidenum">
              <a:rPr lang="pt-PT" smtClean="0"/>
              <a:pPr/>
              <a:t>14</a:t>
            </a:fld>
            <a:endParaRPr lang="pt-P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PT" smtClean="0"/>
              <a:t>Departamento de Informática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55DFDB-A247-4FAC-904A-11DC4A74E892}" type="slidenum">
              <a:rPr lang="pt-PT" smtClean="0"/>
              <a:pPr/>
              <a:t>15</a:t>
            </a:fld>
            <a:endParaRPr lang="pt-P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PT" smtClean="0"/>
              <a:t>Departamento de Informática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55DFDB-A247-4FAC-904A-11DC4A74E892}" type="slidenum">
              <a:rPr lang="pt-PT" smtClean="0"/>
              <a:pPr/>
              <a:t>16</a:t>
            </a:fld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9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01-04-2009</a:t>
            </a:r>
            <a:endParaRPr lang="pt-P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Abril. 2009</a:t>
            </a:r>
            <a:endParaRPr lang="pt-P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8F4D0-6225-4F79-BD75-0189C854B464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01-04-2009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Abril. 2009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8F4D0-6225-4F79-BD75-0189C854B464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01-04-2009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Abril. 2009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8F4D0-6225-4F79-BD75-0189C854B464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01-04-2009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Abril. 2009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8F4D0-6225-4F79-BD75-0189C854B464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9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9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2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01-04-2009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Abril. 2009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8F4D0-6225-4F79-BD75-0189C854B464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01-04-2009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Abril. 2009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8F4D0-6225-4F79-BD75-0189C854B464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9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3"/>
            <a:ext cx="4040188" cy="39417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516913"/>
            <a:ext cx="4041775" cy="39417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01-04-2009</a:t>
            </a:r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Abril. 2009</a:t>
            </a:r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8F4D0-6225-4F79-BD75-0189C854B464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01-04-2009</a:t>
            </a:r>
            <a:endParaRPr lang="pt-P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B8F4D0-6225-4F79-BD75-0189C854B464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PT" smtClean="0"/>
              <a:t>Abril. 2009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01-04-2009</a:t>
            </a:r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Abril. 2009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8F4D0-6225-4F79-BD75-0189C854B464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01-04-2009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Abril. 2009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6"/>
            <a:ext cx="762000" cy="365125"/>
          </a:xfrm>
        </p:spPr>
        <p:txBody>
          <a:bodyPr/>
          <a:lstStyle/>
          <a:p>
            <a:fld id="{D5B8F4D0-6225-4F79-BD75-0189C854B464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8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6"/>
            <a:ext cx="2133600" cy="365125"/>
          </a:xfrm>
        </p:spPr>
        <p:txBody>
          <a:bodyPr/>
          <a:lstStyle/>
          <a:p>
            <a:r>
              <a:rPr lang="pt-PT" smtClean="0"/>
              <a:t>01-04-2009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Abril. 2009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8F4D0-6225-4F79-BD75-0189C854B464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6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r>
              <a:rPr lang="pt-PT" smtClean="0"/>
              <a:t>01-04-2009</a:t>
            </a:r>
            <a:endParaRPr lang="pt-P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6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r>
              <a:rPr lang="pt-PT" smtClean="0"/>
              <a:t>Abril. 2009</a:t>
            </a:r>
            <a:endParaRPr lang="pt-P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6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5B8F4D0-6225-4F79-BD75-0189C854B464}" type="slidenum">
              <a:rPr lang="pt-PT" smtClean="0"/>
              <a:pPr/>
              <a:t>‹#›</a:t>
            </a:fld>
            <a:endParaRPr lang="pt-P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jpe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jpeg"/><Relationship Id="rId8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 smtClean="0"/>
              <a:t>Newzic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1714488"/>
            <a:ext cx="6480048" cy="1752600"/>
          </a:xfrm>
        </p:spPr>
        <p:txBody>
          <a:bodyPr>
            <a:normAutofit/>
          </a:bodyPr>
          <a:lstStyle/>
          <a:p>
            <a:r>
              <a:rPr lang="pt-PT" dirty="0" smtClean="0"/>
              <a:t>Licenciatura em Engenharia Informática</a:t>
            </a:r>
          </a:p>
          <a:p>
            <a:r>
              <a:rPr lang="pt-PT" dirty="0" smtClean="0"/>
              <a:t>Laboratórios de Informática IV</a:t>
            </a:r>
          </a:p>
          <a:p>
            <a:r>
              <a:rPr lang="pt-PT" dirty="0" smtClean="0"/>
              <a:t>Universidade do Minho  </a:t>
            </a:r>
          </a:p>
          <a:p>
            <a:r>
              <a:rPr lang="pt-PT" dirty="0" smtClean="0"/>
              <a:t>3ºano, 2ºsemestre</a:t>
            </a:r>
          </a:p>
          <a:p>
            <a:endParaRPr lang="pt-PT" dirty="0"/>
          </a:p>
        </p:txBody>
      </p:sp>
      <p:sp>
        <p:nvSpPr>
          <p:cNvPr id="8" name="TextBox 7"/>
          <p:cNvSpPr txBox="1"/>
          <p:nvPr/>
        </p:nvSpPr>
        <p:spPr>
          <a:xfrm>
            <a:off x="7572397" y="56435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PT" dirty="0"/>
          </a:p>
        </p:txBody>
      </p:sp>
      <p:sp>
        <p:nvSpPr>
          <p:cNvPr id="9" name="TextBox 8"/>
          <p:cNvSpPr txBox="1"/>
          <p:nvPr/>
        </p:nvSpPr>
        <p:spPr>
          <a:xfrm>
            <a:off x="6715140" y="4953003"/>
            <a:ext cx="285748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u="sng" dirty="0" smtClean="0"/>
              <a:t>Grupo 1</a:t>
            </a:r>
            <a:r>
              <a:rPr lang="pt-PT" b="1" dirty="0" smtClean="0"/>
              <a:t>:</a:t>
            </a:r>
          </a:p>
          <a:p>
            <a:r>
              <a:rPr lang="pt-PT" dirty="0" smtClean="0"/>
              <a:t>André Carvalho</a:t>
            </a:r>
          </a:p>
          <a:p>
            <a:r>
              <a:rPr lang="pt-PT" dirty="0" smtClean="0"/>
              <a:t>Bruno Amorim</a:t>
            </a:r>
          </a:p>
          <a:p>
            <a:r>
              <a:rPr lang="pt-PT" dirty="0" err="1" smtClean="0"/>
              <a:t>Christophe</a:t>
            </a:r>
            <a:r>
              <a:rPr lang="pt-PT" dirty="0" smtClean="0"/>
              <a:t> Gonçalves</a:t>
            </a:r>
          </a:p>
          <a:p>
            <a:r>
              <a:rPr lang="pt-PT" dirty="0" smtClean="0"/>
              <a:t>Ricardo Alves</a:t>
            </a:r>
          </a:p>
          <a:p>
            <a:r>
              <a:rPr lang="pt-PT" dirty="0" err="1" smtClean="0"/>
              <a:t>Vitor</a:t>
            </a:r>
            <a:r>
              <a:rPr lang="pt-PT" dirty="0" smtClean="0"/>
              <a:t> Gonçalves</a:t>
            </a:r>
            <a:endParaRPr lang="pt-PT" dirty="0"/>
          </a:p>
        </p:txBody>
      </p:sp>
      <p:sp>
        <p:nvSpPr>
          <p:cNvPr id="6" name="TextBox 5"/>
          <p:cNvSpPr txBox="1"/>
          <p:nvPr/>
        </p:nvSpPr>
        <p:spPr>
          <a:xfrm>
            <a:off x="4267200" y="4191000"/>
            <a:ext cx="2819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 smtClean="0"/>
              <a:t>Especificação</a:t>
            </a:r>
            <a:endParaRPr lang="pt-PT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Funcionalidades</a:t>
            </a: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8F4D0-6225-4F79-BD75-0189C854B464}" type="slidenum">
              <a:rPr lang="pt-PT" smtClean="0"/>
              <a:pPr/>
              <a:t>10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Abril. 2010</a:t>
            </a:r>
            <a:endParaRPr lang="pt-PT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81000" y="685800"/>
            <a:ext cx="7039004" cy="39052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pt-PT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pt-PT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pt-PT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pt-PT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Content Placeholder 8" descr="Publicar notícia.png"/>
          <p:cNvPicPr>
            <a:picLocks noChangeAspect="1"/>
          </p:cNvPicPr>
          <p:nvPr/>
        </p:nvPicPr>
        <p:blipFill>
          <a:blip r:embed="rId2"/>
          <a:srcRect l="-62226" t="53521" r="-62226"/>
          <a:stretch>
            <a:fillRect/>
          </a:stretch>
        </p:blipFill>
        <p:spPr>
          <a:xfrm>
            <a:off x="-2171760" y="1981200"/>
            <a:ext cx="13795568" cy="3886200"/>
          </a:xfrm>
          <a:prstGeom prst="rect">
            <a:avLst/>
          </a:prstGeom>
        </p:spPr>
      </p:pic>
      <p:sp>
        <p:nvSpPr>
          <p:cNvPr id="13" name="Content Placeholder 7"/>
          <p:cNvSpPr txBox="1">
            <a:spLocks/>
          </p:cNvSpPr>
          <p:nvPr/>
        </p:nvSpPr>
        <p:spPr>
          <a:xfrm>
            <a:off x="304800" y="1219200"/>
            <a:ext cx="8534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pt-PT" sz="3000" dirty="0" smtClean="0"/>
              <a:t>Diagrama de Sequência – Publicar Notícia</a:t>
            </a:r>
            <a:endParaRPr kumimoji="0" lang="pt-PT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0600" y="1828800"/>
            <a:ext cx="72390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ctangle 8"/>
          <p:cNvSpPr/>
          <p:nvPr/>
        </p:nvSpPr>
        <p:spPr>
          <a:xfrm>
            <a:off x="990600" y="3886200"/>
            <a:ext cx="7239000" cy="1143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TextBox 11"/>
          <p:cNvSpPr txBox="1"/>
          <p:nvPr/>
        </p:nvSpPr>
        <p:spPr>
          <a:xfrm>
            <a:off x="533400" y="1828800"/>
            <a:ext cx="43429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500" dirty="0" smtClean="0">
                <a:solidFill>
                  <a:srgbClr val="FF0000"/>
                </a:solidFill>
              </a:rPr>
              <a:t>5</a:t>
            </a:r>
            <a:endParaRPr lang="pt-PT" sz="35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" y="4093458"/>
            <a:ext cx="43429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500" dirty="0" smtClean="0">
                <a:solidFill>
                  <a:srgbClr val="FF0000"/>
                </a:solidFill>
              </a:rPr>
              <a:t>8</a:t>
            </a:r>
            <a:endParaRPr lang="pt-PT" sz="35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Estrutura</a:t>
            </a:r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8F4D0-6225-4F79-BD75-0189C854B464}" type="slidenum">
              <a:rPr lang="pt-PT" smtClean="0"/>
              <a:pPr/>
              <a:t>11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Abril. 2010</a:t>
            </a:r>
            <a:endParaRPr lang="pt-PT" dirty="0"/>
          </a:p>
        </p:txBody>
      </p:sp>
      <p:grpSp>
        <p:nvGrpSpPr>
          <p:cNvPr id="12" name="Group 11"/>
          <p:cNvGrpSpPr/>
          <p:nvPr/>
        </p:nvGrpSpPr>
        <p:grpSpPr>
          <a:xfrm>
            <a:off x="1447800" y="2286000"/>
            <a:ext cx="6400800" cy="3810000"/>
            <a:chOff x="1447800" y="2286000"/>
            <a:chExt cx="6400800" cy="3810000"/>
          </a:xfrm>
        </p:grpSpPr>
        <p:sp>
          <p:nvSpPr>
            <p:cNvPr id="6" name="Rectangle 5"/>
            <p:cNvSpPr/>
            <p:nvPr/>
          </p:nvSpPr>
          <p:spPr>
            <a:xfrm>
              <a:off x="1447800" y="2286000"/>
              <a:ext cx="64008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smtClean="0"/>
                <a:t>Apresentação</a:t>
              </a:r>
              <a:endParaRPr lang="pt-PT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447800" y="5181600"/>
              <a:ext cx="64008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smtClean="0"/>
                <a:t>Dados</a:t>
              </a:r>
              <a:endParaRPr lang="pt-PT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447800" y="3733800"/>
              <a:ext cx="64008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smtClean="0"/>
                <a:t>Negócio</a:t>
              </a:r>
              <a:endParaRPr lang="pt-PT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rot="5400000">
              <a:off x="4458494" y="3466306"/>
              <a:ext cx="38100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5400000">
              <a:off x="4458494" y="4914106"/>
              <a:ext cx="38100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Content Placeholder 2"/>
          <p:cNvSpPr txBox="1">
            <a:spLocks/>
          </p:cNvSpPr>
          <p:nvPr/>
        </p:nvSpPr>
        <p:spPr>
          <a:xfrm>
            <a:off x="381000" y="685800"/>
            <a:ext cx="7039004" cy="39052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pt-PT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pt-PT" sz="3000" dirty="0" smtClean="0"/>
              <a:t>Arquitectura de 3 camadas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pt-PT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pt-PT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pt-PT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pt-PT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>
            <a:normAutofit/>
          </a:bodyPr>
          <a:lstStyle/>
          <a:p>
            <a:r>
              <a:rPr lang="pt-PT" dirty="0" smtClean="0"/>
              <a:t>Estrutura </a:t>
            </a:r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8F4D0-6225-4F79-BD75-0189C854B464}" type="slidenum">
              <a:rPr lang="pt-PT" smtClean="0"/>
              <a:pPr/>
              <a:t>12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Abril. 2010</a:t>
            </a:r>
            <a:endParaRPr lang="pt-PT" dirty="0"/>
          </a:p>
        </p:txBody>
      </p:sp>
      <p:pic>
        <p:nvPicPr>
          <p:cNvPr id="13" name="Picture 12" descr="Apresentaçã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905000"/>
            <a:ext cx="6908800" cy="4668745"/>
          </a:xfrm>
          <a:prstGeom prst="rect">
            <a:avLst/>
          </a:prstGeom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381000" y="685800"/>
            <a:ext cx="7039004" cy="39052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pt-PT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pt-PT" sz="3000" dirty="0" smtClean="0"/>
              <a:t>Camada de Apresentação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pt-PT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pt-PT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pt-PT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pt-PT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Estrutura</a:t>
            </a:r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8F4D0-6225-4F79-BD75-0189C854B464}" type="slidenum">
              <a:rPr lang="pt-PT" smtClean="0"/>
              <a:pPr/>
              <a:t>13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Abril. 2010</a:t>
            </a:r>
            <a:endParaRPr lang="pt-PT" dirty="0"/>
          </a:p>
        </p:txBody>
      </p:sp>
      <p:pic>
        <p:nvPicPr>
          <p:cNvPr id="9" name="Picture 8" descr="Negóci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905000"/>
            <a:ext cx="5638800" cy="4639927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81000" y="685800"/>
            <a:ext cx="7039004" cy="39052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pt-PT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pt-PT" sz="3000" dirty="0" smtClean="0"/>
              <a:t>Camada de Negócio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pt-PT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pt-PT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pt-PT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pt-PT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Estrutura</a:t>
            </a:r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8F4D0-6225-4F79-BD75-0189C854B464}" type="slidenum">
              <a:rPr lang="pt-PT" smtClean="0"/>
              <a:pPr/>
              <a:t>14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Abril. 2010</a:t>
            </a:r>
            <a:endParaRPr lang="pt-PT" dirty="0"/>
          </a:p>
        </p:txBody>
      </p:sp>
      <p:pic>
        <p:nvPicPr>
          <p:cNvPr id="9" name="Picture 8" descr="Dado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916308"/>
            <a:ext cx="4945063" cy="4529829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81000" y="685800"/>
            <a:ext cx="7039004" cy="39052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pt-PT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pt-PT" sz="3000" dirty="0" smtClean="0"/>
              <a:t>Camada de Dados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pt-PT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pt-PT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pt-PT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pt-PT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1143000"/>
          </a:xfrm>
        </p:spPr>
        <p:txBody>
          <a:bodyPr>
            <a:normAutofit/>
          </a:bodyPr>
          <a:lstStyle/>
          <a:p>
            <a:r>
              <a:rPr lang="pt-PT" dirty="0" smtClean="0"/>
              <a:t>Estrutura</a:t>
            </a:r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8F4D0-6225-4F79-BD75-0189C854B464}" type="slidenum">
              <a:rPr lang="pt-PT" smtClean="0"/>
              <a:pPr/>
              <a:t>15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Abril. 2010</a:t>
            </a:r>
            <a:endParaRPr lang="pt-PT" dirty="0"/>
          </a:p>
        </p:txBody>
      </p:sp>
      <p:pic>
        <p:nvPicPr>
          <p:cNvPr id="6" name="Picture 5" descr="Conceptu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12" y="1905000"/>
            <a:ext cx="8532068" cy="4648200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81000" y="685800"/>
            <a:ext cx="7039004" cy="39052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pt-PT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pt-PT" sz="3000" dirty="0" smtClean="0"/>
              <a:t>Modelo E-R – Diagrama Conceptual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lang="pt-PT" sz="3000" dirty="0" smtClean="0"/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pt-PT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pt-PT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pt-PT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pt-PT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5105400" y="3750733"/>
            <a:ext cx="29718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Ferramentas &amp; Tecnologias</a:t>
            </a:r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8F4D0-6225-4F79-BD75-0189C854B464}" type="slidenum">
              <a:rPr lang="pt-PT" smtClean="0"/>
              <a:pPr/>
              <a:t>16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Abril. 2010</a:t>
            </a:r>
            <a:endParaRPr lang="pt-PT" dirty="0"/>
          </a:p>
        </p:txBody>
      </p:sp>
      <p:pic>
        <p:nvPicPr>
          <p:cNvPr id="11" name="Picture 10" descr="ASPNET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05200"/>
            <a:ext cx="2627313" cy="812571"/>
          </a:xfrm>
          <a:prstGeom prst="rect">
            <a:avLst/>
          </a:prstGeom>
        </p:spPr>
      </p:pic>
      <p:pic>
        <p:nvPicPr>
          <p:cNvPr id="12" name="Picture 11" descr="20339380-260x260-0-0_Microsoft_Visual_SourceSafe_6_PC_324_00277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1295400"/>
            <a:ext cx="2286000" cy="2286000"/>
          </a:xfrm>
          <a:prstGeom prst="rect">
            <a:avLst/>
          </a:prstGeom>
        </p:spPr>
      </p:pic>
      <p:pic>
        <p:nvPicPr>
          <p:cNvPr id="13" name="Picture 12" descr="visual_studio_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953000"/>
            <a:ext cx="3736975" cy="558800"/>
          </a:xfrm>
          <a:prstGeom prst="rect">
            <a:avLst/>
          </a:prstGeom>
        </p:spPr>
      </p:pic>
      <p:pic>
        <p:nvPicPr>
          <p:cNvPr id="14" name="Picture 13" descr="NET_h_rgb_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3000" y="5029200"/>
            <a:ext cx="3124200" cy="771525"/>
          </a:xfrm>
          <a:prstGeom prst="rect">
            <a:avLst/>
          </a:prstGeom>
        </p:spPr>
      </p:pic>
      <p:pic>
        <p:nvPicPr>
          <p:cNvPr id="15" name="Picture 14" descr="VPUMLLogo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524000"/>
            <a:ext cx="3454401" cy="1197069"/>
          </a:xfrm>
          <a:prstGeom prst="rect">
            <a:avLst/>
          </a:prstGeom>
        </p:spPr>
      </p:pic>
      <p:pic>
        <p:nvPicPr>
          <p:cNvPr id="10" name="Picture 9" descr="Google_maps_logo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1600" y="3810000"/>
            <a:ext cx="2804037" cy="68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Planificação</a:t>
            </a:r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8F4D0-6225-4F79-BD75-0189C854B464}" type="slidenum">
              <a:rPr lang="pt-PT" smtClean="0"/>
              <a:pPr/>
              <a:t>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Abril. 2010</a:t>
            </a:r>
            <a:endParaRPr lang="pt-PT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6800" y="1295400"/>
          <a:ext cx="7162800" cy="5184983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764959"/>
                <a:gridCol w="2083882"/>
                <a:gridCol w="2767445"/>
                <a:gridCol w="1546514"/>
              </a:tblGrid>
              <a:tr h="704424">
                <a:tc>
                  <a:txBody>
                    <a:bodyPr/>
                    <a:lstStyle/>
                    <a:p>
                      <a:r>
                        <a:rPr lang="pt-PT" dirty="0" smtClean="0">
                          <a:solidFill>
                            <a:srgbClr val="000000"/>
                          </a:solidFill>
                        </a:rPr>
                        <a:t>Fase</a:t>
                      </a:r>
                      <a:endParaRPr lang="pt-PT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>
                          <a:solidFill>
                            <a:srgbClr val="000000"/>
                          </a:solidFill>
                        </a:rPr>
                        <a:t>Descrição</a:t>
                      </a:r>
                      <a:endParaRPr lang="pt-PT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>
                          <a:solidFill>
                            <a:srgbClr val="000000"/>
                          </a:solidFill>
                        </a:rPr>
                        <a:t>Data</a:t>
                      </a:r>
                      <a:endParaRPr lang="pt-PT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40602">
                <a:tc>
                  <a:txBody>
                    <a:bodyPr/>
                    <a:lstStyle/>
                    <a:p>
                      <a:r>
                        <a:rPr lang="pt-PT" dirty="0" smtClean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1ª</a:t>
                      </a:r>
                      <a:endParaRPr lang="pt-PT" dirty="0">
                        <a:solidFill>
                          <a:schemeClr val="tx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Fundamentação</a:t>
                      </a:r>
                      <a:endParaRPr lang="pt-PT" dirty="0">
                        <a:solidFill>
                          <a:schemeClr val="tx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>
                        <a:solidFill>
                          <a:schemeClr val="tx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29 de Março</a:t>
                      </a:r>
                      <a:endParaRPr lang="pt-PT" dirty="0">
                        <a:solidFill>
                          <a:schemeClr val="tx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40602">
                <a:tc>
                  <a:txBody>
                    <a:bodyPr/>
                    <a:lstStyle/>
                    <a:p>
                      <a:r>
                        <a:rPr lang="pt-PT" b="1" dirty="0" smtClean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2ª</a:t>
                      </a:r>
                      <a:endParaRPr lang="pt-PT" b="1" dirty="0">
                        <a:solidFill>
                          <a:schemeClr val="tx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1" dirty="0" smtClean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Especificação</a:t>
                      </a:r>
                      <a:endParaRPr lang="pt-PT" b="1" dirty="0">
                        <a:solidFill>
                          <a:schemeClr val="tx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>
                        <a:solidFill>
                          <a:schemeClr val="tx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>
                        <a:solidFill>
                          <a:schemeClr val="tx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40602">
                <a:tc>
                  <a:txBody>
                    <a:bodyPr/>
                    <a:lstStyle/>
                    <a:p>
                      <a:endParaRPr lang="pt-PT" dirty="0">
                        <a:solidFill>
                          <a:schemeClr val="tx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>
                        <a:solidFill>
                          <a:schemeClr val="tx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 smtClean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Diagr</a:t>
                      </a:r>
                      <a:r>
                        <a:rPr lang="pt-PT" dirty="0" smtClean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. de Use Cases</a:t>
                      </a:r>
                      <a:endParaRPr lang="pt-PT" dirty="0">
                        <a:solidFill>
                          <a:schemeClr val="tx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7 de Abril</a:t>
                      </a:r>
                      <a:endParaRPr lang="pt-PT" dirty="0">
                        <a:solidFill>
                          <a:schemeClr val="tx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40602">
                <a:tc>
                  <a:txBody>
                    <a:bodyPr/>
                    <a:lstStyle/>
                    <a:p>
                      <a:endParaRPr lang="pt-PT" dirty="0">
                        <a:solidFill>
                          <a:schemeClr val="tx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>
                        <a:solidFill>
                          <a:schemeClr val="tx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 smtClean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Diagr</a:t>
                      </a:r>
                      <a:r>
                        <a:rPr lang="pt-PT" dirty="0" smtClean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. de Sequência</a:t>
                      </a:r>
                      <a:endParaRPr lang="pt-PT" dirty="0">
                        <a:solidFill>
                          <a:schemeClr val="tx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16 de</a:t>
                      </a:r>
                      <a:r>
                        <a:rPr lang="pt-PT" baseline="0" dirty="0" smtClean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 Abril</a:t>
                      </a:r>
                      <a:endParaRPr lang="pt-PT" dirty="0">
                        <a:solidFill>
                          <a:schemeClr val="tx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96053">
                <a:tc>
                  <a:txBody>
                    <a:bodyPr/>
                    <a:lstStyle/>
                    <a:p>
                      <a:endParaRPr lang="pt-PT" dirty="0">
                        <a:solidFill>
                          <a:schemeClr val="tx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>
                        <a:solidFill>
                          <a:schemeClr val="tx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 smtClean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Diagr</a:t>
                      </a:r>
                      <a:r>
                        <a:rPr lang="pt-PT" dirty="0" smtClean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. de Classes, Base de Dados</a:t>
                      </a:r>
                      <a:endParaRPr lang="pt-PT" dirty="0">
                        <a:solidFill>
                          <a:schemeClr val="tx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22 de Abril</a:t>
                      </a:r>
                      <a:endParaRPr lang="pt-PT" dirty="0">
                        <a:solidFill>
                          <a:schemeClr val="tx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40602">
                <a:tc>
                  <a:txBody>
                    <a:bodyPr/>
                    <a:lstStyle/>
                    <a:p>
                      <a:endParaRPr lang="pt-PT" dirty="0">
                        <a:solidFill>
                          <a:schemeClr val="tx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>
                        <a:solidFill>
                          <a:schemeClr val="tx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Conclusão da 2ª fase</a:t>
                      </a:r>
                      <a:endParaRPr lang="pt-PT" dirty="0">
                        <a:solidFill>
                          <a:schemeClr val="tx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26 de Abril</a:t>
                      </a:r>
                      <a:endParaRPr lang="pt-PT" dirty="0">
                        <a:solidFill>
                          <a:schemeClr val="tx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40602">
                <a:tc>
                  <a:txBody>
                    <a:bodyPr/>
                    <a:lstStyle/>
                    <a:p>
                      <a:r>
                        <a:rPr lang="pt-PT" dirty="0" smtClean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3ª</a:t>
                      </a:r>
                      <a:endParaRPr lang="pt-PT" dirty="0">
                        <a:solidFill>
                          <a:schemeClr val="tx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Implementação</a:t>
                      </a:r>
                      <a:endParaRPr lang="pt-PT" dirty="0">
                        <a:solidFill>
                          <a:schemeClr val="tx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>
                        <a:solidFill>
                          <a:schemeClr val="tx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>
                        <a:solidFill>
                          <a:schemeClr val="tx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851505">
                <a:tc>
                  <a:txBody>
                    <a:bodyPr/>
                    <a:lstStyle/>
                    <a:p>
                      <a:endParaRPr lang="pt-PT" dirty="0">
                        <a:solidFill>
                          <a:schemeClr val="tx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>
                        <a:solidFill>
                          <a:schemeClr val="tx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Todas as Funcionalidades implementadas (Beta)</a:t>
                      </a:r>
                      <a:endParaRPr lang="pt-PT" dirty="0">
                        <a:solidFill>
                          <a:schemeClr val="tx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18 de Maio</a:t>
                      </a:r>
                      <a:endParaRPr lang="pt-PT" dirty="0">
                        <a:solidFill>
                          <a:schemeClr val="tx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40602">
                <a:tc>
                  <a:txBody>
                    <a:bodyPr/>
                    <a:lstStyle/>
                    <a:p>
                      <a:endParaRPr lang="pt-PT" dirty="0">
                        <a:solidFill>
                          <a:schemeClr val="tx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>
                        <a:solidFill>
                          <a:schemeClr val="tx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Fas</a:t>
                      </a:r>
                      <a:r>
                        <a:rPr lang="pt-PT" baseline="0" dirty="0" smtClean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e de testes</a:t>
                      </a:r>
                      <a:endParaRPr lang="pt-PT" dirty="0">
                        <a:solidFill>
                          <a:schemeClr val="tx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21 de Maio</a:t>
                      </a:r>
                      <a:endParaRPr lang="pt-PT" dirty="0">
                        <a:solidFill>
                          <a:schemeClr val="tx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40602">
                <a:tc>
                  <a:txBody>
                    <a:bodyPr/>
                    <a:lstStyle/>
                    <a:p>
                      <a:endParaRPr lang="pt-PT" dirty="0">
                        <a:solidFill>
                          <a:schemeClr val="tx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>
                        <a:solidFill>
                          <a:schemeClr val="tx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Conclusão do Projecto</a:t>
                      </a:r>
                      <a:endParaRPr lang="pt-PT" dirty="0">
                        <a:solidFill>
                          <a:schemeClr val="tx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24 de Maio</a:t>
                      </a:r>
                      <a:endParaRPr lang="pt-PT" dirty="0">
                        <a:solidFill>
                          <a:schemeClr val="tx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Conclusão</a:t>
            </a:r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8F4D0-6225-4F79-BD75-0189C854B464}" type="slidenum">
              <a:rPr lang="pt-PT" smtClean="0"/>
              <a:pPr/>
              <a:t>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Abril. 2010</a:t>
            </a:r>
            <a:endParaRPr lang="pt-PT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34404" cy="5429264"/>
          </a:xfrm>
        </p:spPr>
        <p:txBody>
          <a:bodyPr>
            <a:normAutofit/>
          </a:bodyPr>
          <a:lstStyle/>
          <a:p>
            <a:pPr>
              <a:buNone/>
            </a:pPr>
            <a:endParaRPr lang="pt-PT" dirty="0" smtClean="0"/>
          </a:p>
          <a:p>
            <a:pPr>
              <a:buFont typeface="Wingdings 2" charset="2"/>
              <a:buChar char="−"/>
            </a:pPr>
            <a:r>
              <a:rPr lang="pt-PT" dirty="0" smtClean="0"/>
              <a:t>Problemas com a ferramenta de Modelação</a:t>
            </a:r>
          </a:p>
          <a:p>
            <a:endParaRPr lang="pt-PT" dirty="0" smtClean="0"/>
          </a:p>
          <a:p>
            <a:pPr>
              <a:buFont typeface="Lucida Grande"/>
              <a:buChar char="+"/>
            </a:pPr>
            <a:r>
              <a:rPr lang="pt-PT" dirty="0" smtClean="0"/>
              <a:t>Especificação e Planeamento cumpridos...</a:t>
            </a:r>
          </a:p>
          <a:p>
            <a:endParaRPr lang="pt-PT" dirty="0" smtClean="0"/>
          </a:p>
          <a:p>
            <a:pPr>
              <a:buFont typeface="Wingdings 2" charset="2"/>
              <a:buChar char="−"/>
            </a:pPr>
            <a:r>
              <a:rPr lang="pt-PT" dirty="0" smtClean="0"/>
              <a:t>...algumas alterações na fase anterior</a:t>
            </a:r>
          </a:p>
          <a:p>
            <a:endParaRPr lang="pt-PT" dirty="0" smtClean="0"/>
          </a:p>
          <a:p>
            <a:pPr>
              <a:buFont typeface="Lucida Grande"/>
              <a:buChar char="+"/>
            </a:pPr>
            <a:r>
              <a:rPr lang="pt-PT" dirty="0" smtClean="0"/>
              <a:t>Melhor coordenação entre a equipa de projecto</a:t>
            </a:r>
          </a:p>
          <a:p>
            <a:pPr>
              <a:buNone/>
            </a:pPr>
            <a:endParaRPr lang="pt-PT" dirty="0" smtClean="0"/>
          </a:p>
          <a:p>
            <a:endParaRPr lang="pt-PT" dirty="0" smtClean="0"/>
          </a:p>
          <a:p>
            <a:pPr>
              <a:buNone/>
            </a:pPr>
            <a:endParaRPr lang="pt-PT" dirty="0" smtClean="0"/>
          </a:p>
          <a:p>
            <a:pPr>
              <a:buNone/>
            </a:pP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 smtClean="0"/>
              <a:t>Newzic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1714488"/>
            <a:ext cx="6480048" cy="1752600"/>
          </a:xfrm>
        </p:spPr>
        <p:txBody>
          <a:bodyPr>
            <a:normAutofit/>
          </a:bodyPr>
          <a:lstStyle/>
          <a:p>
            <a:r>
              <a:rPr lang="pt-PT" dirty="0" smtClean="0"/>
              <a:t>Licenciatura em Engenharia Informática</a:t>
            </a:r>
          </a:p>
          <a:p>
            <a:r>
              <a:rPr lang="pt-PT" dirty="0" smtClean="0"/>
              <a:t>Laboratórios de Informática IV</a:t>
            </a:r>
          </a:p>
          <a:p>
            <a:r>
              <a:rPr lang="pt-PT" dirty="0" smtClean="0"/>
              <a:t>Universidade do Minho  </a:t>
            </a:r>
          </a:p>
          <a:p>
            <a:r>
              <a:rPr lang="pt-PT" dirty="0" smtClean="0"/>
              <a:t>3ºano, 2ºsemestre</a:t>
            </a:r>
          </a:p>
          <a:p>
            <a:endParaRPr lang="pt-PT" dirty="0"/>
          </a:p>
        </p:txBody>
      </p:sp>
      <p:sp>
        <p:nvSpPr>
          <p:cNvPr id="8" name="TextBox 7"/>
          <p:cNvSpPr txBox="1"/>
          <p:nvPr/>
        </p:nvSpPr>
        <p:spPr>
          <a:xfrm>
            <a:off x="7572397" y="56435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PT" dirty="0"/>
          </a:p>
        </p:txBody>
      </p:sp>
      <p:sp>
        <p:nvSpPr>
          <p:cNvPr id="9" name="TextBox 8"/>
          <p:cNvSpPr txBox="1"/>
          <p:nvPr/>
        </p:nvSpPr>
        <p:spPr>
          <a:xfrm>
            <a:off x="6715140" y="4953003"/>
            <a:ext cx="285748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u="sng" dirty="0" smtClean="0"/>
              <a:t>Grupo 1</a:t>
            </a:r>
            <a:r>
              <a:rPr lang="pt-PT" b="1" dirty="0" smtClean="0"/>
              <a:t>:</a:t>
            </a:r>
          </a:p>
          <a:p>
            <a:r>
              <a:rPr lang="pt-PT" dirty="0" smtClean="0"/>
              <a:t>André Carvalho</a:t>
            </a:r>
          </a:p>
          <a:p>
            <a:r>
              <a:rPr lang="pt-PT" dirty="0" smtClean="0"/>
              <a:t>Bruno Amorim</a:t>
            </a:r>
          </a:p>
          <a:p>
            <a:r>
              <a:rPr lang="pt-PT" dirty="0" err="1" smtClean="0"/>
              <a:t>Christophe</a:t>
            </a:r>
            <a:r>
              <a:rPr lang="pt-PT" dirty="0" smtClean="0"/>
              <a:t> Gonçalves</a:t>
            </a:r>
          </a:p>
          <a:p>
            <a:r>
              <a:rPr lang="pt-PT" dirty="0" smtClean="0"/>
              <a:t>Ricardo Alves</a:t>
            </a:r>
          </a:p>
          <a:p>
            <a:r>
              <a:rPr lang="pt-PT" dirty="0" err="1" smtClean="0"/>
              <a:t>Vitor</a:t>
            </a:r>
            <a:r>
              <a:rPr lang="pt-PT" dirty="0" smtClean="0"/>
              <a:t> Gonçalves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Agenda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428736"/>
            <a:ext cx="7467600" cy="5429264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pt-PT" dirty="0" smtClean="0"/>
          </a:p>
          <a:p>
            <a:r>
              <a:rPr lang="pt-PT" dirty="0" smtClean="0"/>
              <a:t>Funcionalidades</a:t>
            </a:r>
          </a:p>
          <a:p>
            <a:endParaRPr lang="pt-PT" dirty="0" smtClean="0"/>
          </a:p>
          <a:p>
            <a:r>
              <a:rPr lang="pt-PT" dirty="0" smtClean="0"/>
              <a:t>Estrutura</a:t>
            </a:r>
          </a:p>
          <a:p>
            <a:endParaRPr lang="pt-PT" dirty="0" smtClean="0"/>
          </a:p>
          <a:p>
            <a:r>
              <a:rPr lang="pt-PT" dirty="0" smtClean="0"/>
              <a:t>Tecnologias &amp; </a:t>
            </a:r>
            <a:r>
              <a:rPr lang="pt-PT" dirty="0" smtClean="0"/>
              <a:t>Ferramentas</a:t>
            </a:r>
          </a:p>
          <a:p>
            <a:endParaRPr lang="pt-PT" dirty="0" smtClean="0"/>
          </a:p>
          <a:p>
            <a:r>
              <a:rPr lang="pt-PT" dirty="0" smtClean="0"/>
              <a:t>Planificaç</a:t>
            </a:r>
            <a:r>
              <a:rPr lang="pt-PT" dirty="0" smtClean="0"/>
              <a:t>ão</a:t>
            </a:r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Conclusão</a:t>
            </a:r>
          </a:p>
          <a:p>
            <a:endParaRPr lang="pt-PT" dirty="0" smtClean="0"/>
          </a:p>
          <a:p>
            <a:endParaRPr lang="pt-PT" dirty="0" smtClean="0"/>
          </a:p>
          <a:p>
            <a:pPr>
              <a:buNone/>
            </a:pP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8F4D0-6225-4F79-BD75-0189C854B464}" type="slidenum">
              <a:rPr lang="pt-PT" smtClean="0"/>
              <a:pPr/>
              <a:t>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Abril. 2010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Funcionalidades - Actores</a:t>
            </a: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8F4D0-6225-4F79-BD75-0189C854B464}" type="slidenum">
              <a:rPr lang="pt-PT" smtClean="0"/>
              <a:pPr/>
              <a:t>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Abril. 2010</a:t>
            </a:r>
            <a:endParaRPr lang="pt-PT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28596" y="1428736"/>
            <a:ext cx="7467600" cy="5429264"/>
          </a:xfrm>
        </p:spPr>
        <p:txBody>
          <a:bodyPr/>
          <a:lstStyle/>
          <a:p>
            <a:pPr>
              <a:buNone/>
            </a:pPr>
            <a:endParaRPr lang="pt-PT" dirty="0" smtClean="0"/>
          </a:p>
          <a:p>
            <a:r>
              <a:rPr lang="pt-PT" dirty="0" smtClean="0"/>
              <a:t>Leitor</a:t>
            </a:r>
          </a:p>
          <a:p>
            <a:endParaRPr lang="pt-PT" dirty="0" smtClean="0"/>
          </a:p>
          <a:p>
            <a:r>
              <a:rPr lang="pt-PT" dirty="0" smtClean="0"/>
              <a:t>Jornalista</a:t>
            </a:r>
          </a:p>
          <a:p>
            <a:endParaRPr lang="pt-PT" dirty="0" smtClean="0"/>
          </a:p>
          <a:p>
            <a:r>
              <a:rPr lang="pt-PT" dirty="0" smtClean="0"/>
              <a:t>Moderador</a:t>
            </a:r>
          </a:p>
          <a:p>
            <a:endParaRPr lang="pt-PT" dirty="0" smtClean="0"/>
          </a:p>
          <a:p>
            <a:r>
              <a:rPr lang="pt-PT" dirty="0" smtClean="0"/>
              <a:t>Administrador</a:t>
            </a:r>
          </a:p>
          <a:p>
            <a:endParaRPr lang="pt-PT" dirty="0" smtClean="0"/>
          </a:p>
          <a:p>
            <a:endParaRPr lang="pt-PT" dirty="0" smtClean="0"/>
          </a:p>
          <a:p>
            <a:pPr>
              <a:buNone/>
            </a:pP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Funcionalidades</a:t>
            </a: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8F4D0-6225-4F79-BD75-0189C854B464}" type="slidenum">
              <a:rPr lang="pt-PT" smtClean="0"/>
              <a:pPr/>
              <a:t>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Abril. 2010</a:t>
            </a:r>
            <a:endParaRPr lang="pt-PT" dirty="0"/>
          </a:p>
        </p:txBody>
      </p:sp>
      <p:pic>
        <p:nvPicPr>
          <p:cNvPr id="8" name="Content Placeholder 7" descr="Geral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2422" r="-12422"/>
          <a:stretch>
            <a:fillRect/>
          </a:stretch>
        </p:blipFill>
        <p:spPr>
          <a:xfrm>
            <a:off x="381000" y="1826484"/>
            <a:ext cx="7848600" cy="4756879"/>
          </a:xfr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81000" y="685800"/>
            <a:ext cx="7039004" cy="39052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pt-PT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pt-PT" sz="3000" dirty="0" smtClean="0"/>
              <a:t>UC - Geral</a:t>
            </a:r>
            <a:endParaRPr kumimoji="0" lang="pt-PT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pt-PT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pt-PT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pt-PT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Funcionalidades</a:t>
            </a: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8F4D0-6225-4F79-BD75-0189C854B464}" type="slidenum">
              <a:rPr lang="pt-PT" smtClean="0"/>
              <a:pPr/>
              <a:t>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Abril. 2010</a:t>
            </a:r>
            <a:endParaRPr lang="pt-PT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81000" y="685800"/>
            <a:ext cx="7039004" cy="39052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pt-PT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pt-PT" sz="3000" dirty="0" smtClean="0"/>
              <a:t>UC – Gerir Notícias</a:t>
            </a:r>
            <a:endParaRPr kumimoji="0" lang="pt-PT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pt-PT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pt-PT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pt-PT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Content Placeholder 8" descr="Gerir notícias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1506" r="-21506"/>
          <a:stretch>
            <a:fillRect/>
          </a:stretch>
        </p:blipFill>
        <p:spPr>
          <a:xfrm>
            <a:off x="457200" y="1738750"/>
            <a:ext cx="7943588" cy="48144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Funcionalidades</a:t>
            </a: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8F4D0-6225-4F79-BD75-0189C854B464}" type="slidenum">
              <a:rPr lang="pt-PT" smtClean="0"/>
              <a:pPr/>
              <a:t>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Abril. 2010</a:t>
            </a:r>
            <a:endParaRPr lang="pt-PT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81000" y="685800"/>
            <a:ext cx="7039004" cy="39052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pt-PT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pt-PT" sz="3000" dirty="0" smtClean="0"/>
              <a:t>UC - Moderar</a:t>
            </a:r>
            <a:endParaRPr kumimoji="0" lang="pt-PT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pt-PT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pt-PT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pt-PT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Content Placeholder 8" descr="Moderar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5406" r="-25406"/>
          <a:stretch>
            <a:fillRect/>
          </a:stretch>
        </p:blipFill>
        <p:spPr>
          <a:xfrm>
            <a:off x="457200" y="1798637"/>
            <a:ext cx="746760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Funcionalidades</a:t>
            </a: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8F4D0-6225-4F79-BD75-0189C854B464}" type="slidenum">
              <a:rPr lang="pt-PT" smtClean="0"/>
              <a:pPr/>
              <a:t>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Abril. 2010</a:t>
            </a:r>
            <a:endParaRPr lang="pt-PT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81000" y="685800"/>
            <a:ext cx="7039004" cy="39052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pt-PT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pt-PT" sz="3000" dirty="0" smtClean="0"/>
              <a:t>UC – Gerir Moderadores</a:t>
            </a:r>
            <a:endParaRPr kumimoji="0" lang="pt-PT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pt-PT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pt-PT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pt-PT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Content Placeholder 8" descr="Gerir Moderadores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1519" r="-21519"/>
          <a:stretch>
            <a:fillRect/>
          </a:stretch>
        </p:blipFill>
        <p:spPr>
          <a:xfrm>
            <a:off x="457199" y="1752600"/>
            <a:ext cx="7920737" cy="4800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Funcionalidades</a:t>
            </a: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8F4D0-6225-4F79-BD75-0189C854B464}" type="slidenum">
              <a:rPr lang="pt-PT" smtClean="0"/>
              <a:pPr/>
              <a:t>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Abril. 2010</a:t>
            </a:r>
            <a:endParaRPr lang="pt-PT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81000" y="685800"/>
            <a:ext cx="7039004" cy="39052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pt-PT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pt-PT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pt-PT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pt-PT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pt-PT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Content Placeholder 10" descr="1.tiff"/>
          <p:cNvPicPr>
            <a:picLocks noGrp="1" noChangeAspect="1"/>
          </p:cNvPicPr>
          <p:nvPr>
            <p:ph idx="1"/>
          </p:nvPr>
        </p:nvPicPr>
        <p:blipFill>
          <a:blip r:embed="rId2"/>
          <a:srcRect l="-6943" r="-6943"/>
          <a:stretch>
            <a:fillRect/>
          </a:stretch>
        </p:blipFill>
        <p:spPr>
          <a:xfrm>
            <a:off x="609600" y="1874837"/>
            <a:ext cx="7467600" cy="4525963"/>
          </a:xfrm>
        </p:spPr>
      </p:pic>
      <p:sp>
        <p:nvSpPr>
          <p:cNvPr id="12" name="Content Placeholder 7"/>
          <p:cNvSpPr txBox="1">
            <a:spLocks/>
          </p:cNvSpPr>
          <p:nvPr/>
        </p:nvSpPr>
        <p:spPr>
          <a:xfrm>
            <a:off x="304800" y="1219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pt-PT" sz="3000" dirty="0" smtClean="0"/>
              <a:t>Use Case – Publicar Notícia</a:t>
            </a:r>
            <a:endParaRPr kumimoji="0" lang="pt-PT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Funcionalidades</a:t>
            </a: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8F4D0-6225-4F79-BD75-0189C854B464}" type="slidenum">
              <a:rPr lang="pt-PT" smtClean="0"/>
              <a:pPr/>
              <a:t>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Abril. 2010</a:t>
            </a:r>
            <a:endParaRPr lang="pt-PT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81000" y="685800"/>
            <a:ext cx="7039004" cy="39052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pt-PT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pt-PT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pt-PT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pt-PT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Content Placeholder 8" descr="Publicar notícia.png"/>
          <p:cNvPicPr>
            <a:picLocks noGrp="1" noChangeAspect="1"/>
          </p:cNvPicPr>
          <p:nvPr>
            <p:ph idx="1"/>
          </p:nvPr>
        </p:nvPicPr>
        <p:blipFill>
          <a:blip r:embed="rId2"/>
          <a:srcRect l="-62226" r="-62226" b="46479"/>
          <a:stretch>
            <a:fillRect/>
          </a:stretch>
        </p:blipFill>
        <p:spPr>
          <a:xfrm>
            <a:off x="-2209800" y="1905000"/>
            <a:ext cx="13859635" cy="4495800"/>
          </a:xfrm>
        </p:spPr>
      </p:pic>
      <p:sp>
        <p:nvSpPr>
          <p:cNvPr id="12" name="Content Placeholder 7"/>
          <p:cNvSpPr txBox="1">
            <a:spLocks/>
          </p:cNvSpPr>
          <p:nvPr/>
        </p:nvSpPr>
        <p:spPr>
          <a:xfrm>
            <a:off x="304800" y="1219200"/>
            <a:ext cx="8534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pt-PT" sz="3000" dirty="0" smtClean="0"/>
              <a:t>Diagrama de Sequência – Publicar Notícia</a:t>
            </a:r>
            <a:endParaRPr kumimoji="0" lang="pt-PT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0600" y="2362200"/>
            <a:ext cx="72390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TextBox 10"/>
          <p:cNvSpPr txBox="1"/>
          <p:nvPr/>
        </p:nvSpPr>
        <p:spPr>
          <a:xfrm>
            <a:off x="533400" y="2590800"/>
            <a:ext cx="43429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500" dirty="0" smtClean="0">
                <a:solidFill>
                  <a:srgbClr val="FF0000"/>
                </a:solidFill>
              </a:rPr>
              <a:t>1</a:t>
            </a:r>
            <a:endParaRPr lang="pt-PT" sz="35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1698</TotalTime>
  <Words>403</Words>
  <Application>Microsoft Macintosh PowerPoint</Application>
  <PresentationFormat>On-screen Show (4:3)</PresentationFormat>
  <Paragraphs>209</Paragraphs>
  <Slides>19</Slides>
  <Notes>12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Technic</vt:lpstr>
      <vt:lpstr>Newzic</vt:lpstr>
      <vt:lpstr>Agenda</vt:lpstr>
      <vt:lpstr>Funcionalidades - Actores</vt:lpstr>
      <vt:lpstr>Funcionalidades</vt:lpstr>
      <vt:lpstr>Funcionalidades</vt:lpstr>
      <vt:lpstr>Funcionalidades</vt:lpstr>
      <vt:lpstr>Funcionalidades</vt:lpstr>
      <vt:lpstr>Funcionalidades</vt:lpstr>
      <vt:lpstr>Funcionalidades</vt:lpstr>
      <vt:lpstr>Funcionalidades</vt:lpstr>
      <vt:lpstr>Estrutura</vt:lpstr>
      <vt:lpstr>Estrutura </vt:lpstr>
      <vt:lpstr>Estrutura</vt:lpstr>
      <vt:lpstr>Estrutura</vt:lpstr>
      <vt:lpstr>Estrutura</vt:lpstr>
      <vt:lpstr>Ferramentas &amp; Tecnologias</vt:lpstr>
      <vt:lpstr>Planificação</vt:lpstr>
      <vt:lpstr>Conclusão</vt:lpstr>
      <vt:lpstr>Newzic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Votação online</dc:title>
  <dc:creator>Christophe</dc:creator>
  <cp:lastModifiedBy>Ricardo Alves</cp:lastModifiedBy>
  <cp:revision>54</cp:revision>
  <dcterms:created xsi:type="dcterms:W3CDTF">2010-04-30T10:00:04Z</dcterms:created>
  <dcterms:modified xsi:type="dcterms:W3CDTF">2010-04-30T12:18:16Z</dcterms:modified>
</cp:coreProperties>
</file>