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c56c8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c56c8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c56c80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c56c80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c56c80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c56c80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20cb9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20cb9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20cb93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20cb93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20cb939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20cb939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20cb9390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20cb939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20cb939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20cb939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Relationship Id="rId6" Type="http://schemas.openxmlformats.org/officeDocument/2006/relationships/image" Target="../media/image9.jpg"/><Relationship Id="rId7" Type="http://schemas.openxmlformats.org/officeDocument/2006/relationships/image" Target="../media/image14.jpg"/><Relationship Id="rId8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jpg"/><Relationship Id="rId10" Type="http://schemas.openxmlformats.org/officeDocument/2006/relationships/image" Target="../media/image19.png"/><Relationship Id="rId13" Type="http://schemas.openxmlformats.org/officeDocument/2006/relationships/image" Target="../media/image24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22.jpg"/><Relationship Id="rId6" Type="http://schemas.openxmlformats.org/officeDocument/2006/relationships/image" Target="../media/image18.jpg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DESSI - Plataforma de Organización de Eventos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3129750"/>
            <a:ext cx="81837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Óscar Rubio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Jiménez Cazorla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Óscar Jiménez Fernández</a:t>
            </a:r>
            <a:endParaRPr/>
          </a:p>
        </p:txBody>
      </p:sp>
      <p:pic>
        <p:nvPicPr>
          <p:cNvPr descr="Resultado de imagen de musico dibujos&quot;"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625" y="1875225"/>
            <a:ext cx="1319549" cy="1319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io, Icono, Pictograma, Web, Negro, Número"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527" y="2492451"/>
            <a:ext cx="1241351" cy="1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ner, Celebración, Decoración, Vacaciones, Plantilla"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425" y="2458100"/>
            <a:ext cx="1319551" cy="7158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, App, Noticias, Web, Internet, Información"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6700" y="3610588"/>
            <a:ext cx="1128300" cy="1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inicial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proyecto pretende ser una plataforma que actúe como puente de comunicación entre los organizadores y los proveedores de servicios. De esta manera tanto los proveedores de servicios como los organizadores podrán contactar los unos con otros de manera fácil y rápida.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575" y="3328683"/>
            <a:ext cx="3235400" cy="16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300" y="2297375"/>
            <a:ext cx="2924525" cy="19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224" y="3360551"/>
            <a:ext cx="2024051" cy="15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196" y="0"/>
            <a:ext cx="47589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Mental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Personajes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33533">
            <a:off x="5448050" y="934825"/>
            <a:ext cx="2620635" cy="37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4466">
            <a:off x="3706850" y="1009750"/>
            <a:ext cx="2503031" cy="37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3562">
            <a:off x="1906450" y="1009750"/>
            <a:ext cx="2533367" cy="377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644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Oportunidad de Negocio y </a:t>
            </a:r>
            <a:r>
              <a:rPr lang="es"/>
              <a:t>Solución Propuesta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Actuales en el sistema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Actualmente es un proceso muy lento y costoso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Desconfianza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Favoritismo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</a:t>
            </a:r>
            <a:r>
              <a:rPr lang="es"/>
              <a:t>eslocalización</a:t>
            </a:r>
            <a:r>
              <a:rPr lang="es"/>
              <a:t> de servicios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Propuesta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sistema de </a:t>
            </a:r>
            <a:r>
              <a:rPr lang="es"/>
              <a:t>unificación</a:t>
            </a:r>
            <a:r>
              <a:rPr lang="es"/>
              <a:t> de </a:t>
            </a:r>
            <a:r>
              <a:rPr lang="es"/>
              <a:t>vías</a:t>
            </a:r>
            <a:r>
              <a:rPr lang="es"/>
              <a:t> de </a:t>
            </a:r>
            <a:r>
              <a:rPr lang="es"/>
              <a:t>comunicación</a:t>
            </a:r>
            <a:r>
              <a:rPr lang="es"/>
              <a:t> entre proveedores y organizadores que </a:t>
            </a:r>
            <a:r>
              <a:rPr lang="es"/>
              <a:t>refuerce</a:t>
            </a:r>
            <a:r>
              <a:rPr lang="es"/>
              <a:t> la confianza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725" y="3117325"/>
            <a:ext cx="1041025" cy="151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875" y="1068425"/>
            <a:ext cx="1480300" cy="1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580600" y="1016375"/>
            <a:ext cx="7975044" cy="2324052"/>
          </a:xfrm>
          <a:prstGeom prst="cloud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07825" y="3497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Usuarios y Stakeholders</a:t>
            </a:r>
            <a:endParaRPr/>
          </a:p>
        </p:txBody>
      </p:sp>
      <p:pic>
        <p:nvPicPr>
          <p:cNvPr descr="Resultado de imagen de musico dibujos&quot;"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75" y="1584488"/>
            <a:ext cx="1319549" cy="1319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catering dibujos&quot;"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125" y="1552300"/>
            <a:ext cx="964650" cy="1252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eguridad eventos dibujos&quot;"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025" y="1552300"/>
            <a:ext cx="1252200" cy="125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organizador de eventos animado&quot;"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8000" y="1266925"/>
            <a:ext cx="1082295" cy="16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821625" y="3340425"/>
            <a:ext cx="7693704" cy="1803060"/>
          </a:xfrm>
          <a:prstGeom prst="cloud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8"/>
          <p:cNvCxnSpPr/>
          <p:nvPr/>
        </p:nvCxnSpPr>
        <p:spPr>
          <a:xfrm>
            <a:off x="5562600" y="1685925"/>
            <a:ext cx="18900" cy="124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Resultado de imagen de grupo de gente dibujos&quot;"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0250" y="3630425"/>
            <a:ext cx="2438400" cy="1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directivos dibujo&quot;"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0150" y="3710750"/>
            <a:ext cx="1933575" cy="111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>
            <a:off x="4800600" y="3939350"/>
            <a:ext cx="9300" cy="98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>
            <p:ph type="title"/>
          </p:nvPr>
        </p:nvSpPr>
        <p:spPr>
          <a:xfrm>
            <a:off x="4752963" y="1062525"/>
            <a:ext cx="1815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Usuarios</a:t>
            </a:r>
            <a:r>
              <a:rPr lang="es"/>
              <a:t> 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760525" y="3340425"/>
            <a:ext cx="2667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Stakeholders</a:t>
            </a:r>
            <a:endParaRPr sz="2400"/>
          </a:p>
        </p:txBody>
      </p:sp>
      <p:sp>
        <p:nvSpPr>
          <p:cNvPr id="112" name="Google Shape;112;p18"/>
          <p:cNvSpPr/>
          <p:nvPr/>
        </p:nvSpPr>
        <p:spPr>
          <a:xfrm>
            <a:off x="5932750" y="213824"/>
            <a:ext cx="3170556" cy="704808"/>
          </a:xfrm>
          <a:prstGeom prst="cloud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¿Responsabilidades?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61925" y="3155525"/>
            <a:ext cx="1319544" cy="704808"/>
          </a:xfrm>
          <a:prstGeom prst="cloud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¿Éxito?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</a:t>
            </a:r>
            <a:endParaRPr/>
          </a:p>
        </p:txBody>
      </p:sp>
      <p:pic>
        <p:nvPicPr>
          <p:cNvPr descr="Resultado de imagen de musico dibujos&quot;"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925" y="1025388"/>
            <a:ext cx="1319549" cy="1319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, App, Noticias, Web, Internet, Información"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5113"/>
            <a:ext cx="1128300" cy="145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basta, Icono, Símbolo, Plana, Signo, Martillo"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875" y="3609650"/>
            <a:ext cx="1533850" cy="153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nban, Trabajo, Proceso De Trabajo, Organizar"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462" y="3215086"/>
            <a:ext cx="2792387" cy="171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o, De Papel, Contrato, Legales, Por Escrito"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8550" y="3609646"/>
            <a:ext cx="1000325" cy="1271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upa, Vidrio Lupa, Vidrio, Aumento, Icono, Vector" id="124" name="Google Shape;12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0250" y="3043640"/>
            <a:ext cx="925895" cy="91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io, Icono, Pictograma, Web, Negro, Número" id="125" name="Google Shape;12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6900" y="1214837"/>
            <a:ext cx="1713525" cy="171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ner, Celebración, Decoración, Vacaciones, Plantilla" id="126" name="Google Shape;12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2925" y="1171138"/>
            <a:ext cx="1821470" cy="910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ven, Mujer, Niña, Dama, Mujeres, Trabajo, Estudio" id="127" name="Google Shape;12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56600" y="232250"/>
            <a:ext cx="1821475" cy="1214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28" name="Google Shape;12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1878870">
            <a:off x="2861700" y="1208683"/>
            <a:ext cx="1319550" cy="659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29" name="Google Shape;12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0800000">
            <a:off x="3225564" y="1665225"/>
            <a:ext cx="1193424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usico dibujos&quot;"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200" y="3971900"/>
            <a:ext cx="623400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31" name="Google Shape;13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1442875">
            <a:off x="2955359" y="2241986"/>
            <a:ext cx="1231331" cy="111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32" name="Google Shape;13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9734021">
            <a:off x="3735917" y="3264418"/>
            <a:ext cx="765999" cy="6929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33" name="Google Shape;13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0469813">
            <a:off x="5787768" y="4158080"/>
            <a:ext cx="765999" cy="692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34" name="Google Shape;134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9138400">
            <a:off x="5824355" y="3353368"/>
            <a:ext cx="765999" cy="6929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35" name="Google Shape;13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8732370">
            <a:off x="5857088" y="2721797"/>
            <a:ext cx="1435611" cy="717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36" name="Google Shape;136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1288291">
            <a:off x="5931845" y="1704149"/>
            <a:ext cx="1382391" cy="69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ner, Celebración, Decoración, Vacaciones, Plantilla" id="137" name="Google Shape;13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89475" y="4103764"/>
            <a:ext cx="565550" cy="28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a, Diseño, Los Alimentos, Signo, Símbolo" id="138" name="Google Shape;138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89678" y="3971900"/>
            <a:ext cx="869400" cy="86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, Izquierda, Signo, Dirección, Puntero, Dibujo" id="139" name="Google Shape;13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9495470">
            <a:off x="3749555" y="3898656"/>
            <a:ext cx="765999" cy="69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5" y="2243900"/>
            <a:ext cx="1480300" cy="14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644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r>
              <a:rPr lang="es"/>
              <a:t> 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805338" y="1365350"/>
            <a:ext cx="15330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Usabilidad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Intuitivo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Atracativo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Ayuda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932102" y="1582325"/>
            <a:ext cx="19122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Respuestas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Usuarios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5749901" y="1145200"/>
            <a:ext cx="18453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Buenas prácticas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Tecnologías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2665002" y="3405625"/>
            <a:ext cx="20283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Escalabilidad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977400" y="3252575"/>
            <a:ext cx="21273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Disponibilidad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99%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Recuperación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750" y="3583600"/>
            <a:ext cx="1041025" cy="1511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do, Seguridad, Protección, Seguro"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025" y="593300"/>
            <a:ext cx="1288625" cy="128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álisis, Automatización, Negocio, Hombre, Éxito" id="153" name="Google Shape;1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9325" y="919506"/>
            <a:ext cx="1041024" cy="10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a, Icono, Símbolo, De Papel, Signo, Plana, Nota" id="154" name="Google Shape;15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0925" y="3975975"/>
            <a:ext cx="990850" cy="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ctrTitle"/>
          </p:nvPr>
        </p:nvSpPr>
        <p:spPr>
          <a:xfrm>
            <a:off x="1693275" y="377750"/>
            <a:ext cx="5586300" cy="21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s"/>
              <a:t>GRACIAS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s"/>
              <a:t>POR ATENDERNOS</a:t>
            </a:r>
            <a:endParaRPr b="0"/>
          </a:p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485875" y="3129750"/>
            <a:ext cx="81837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Óscar Rubio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Jiménez Cazorla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Óscar Jiménez Fernández</a:t>
            </a:r>
            <a:endParaRPr/>
          </a:p>
        </p:txBody>
      </p:sp>
      <p:pic>
        <p:nvPicPr>
          <p:cNvPr descr="Resultado de imagen de musico dibujos&quot;"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625" y="1875225"/>
            <a:ext cx="1319549" cy="1319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io, Icono, Pictograma, Web, Negro, Número"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527" y="2492451"/>
            <a:ext cx="1241351" cy="1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ner, Celebración, Decoración, Vacaciones, Plantilla"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425" y="2458100"/>
            <a:ext cx="1319551" cy="7158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, App, Noticias, Web, Internet, Información" id="164" name="Google Shape;16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6700" y="3610588"/>
            <a:ext cx="1128300" cy="1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