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9" roundtripDataSignature="AMtx7mgDMwiEEqbHMmoiqS1+HIO365k7E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5"/>
          <p:cNvSpPr txBox="1"/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5"/>
          <p:cNvSpPr txBox="1"/>
          <p:nvPr>
            <p:ph idx="1" type="subTitle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5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5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5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 rot="5400000">
            <a:off x="2874764" y="-1217413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4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4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4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 rot="5400000">
            <a:off x="5463778" y="1371601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 rot="5400000">
            <a:off x="1272778" y="-609599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5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5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5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6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6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6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6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6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7"/>
          <p:cNvSpPr txBox="1"/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7"/>
          <p:cNvSpPr txBox="1"/>
          <p:nvPr>
            <p:ph idx="1" type="body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7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7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7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8"/>
          <p:cNvSpPr txBox="1"/>
          <p:nvPr>
            <p:ph idx="1" type="body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8"/>
          <p:cNvSpPr txBox="1"/>
          <p:nvPr>
            <p:ph idx="2" type="body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8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8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9"/>
          <p:cNvSpPr txBox="1"/>
          <p:nvPr>
            <p:ph idx="1" type="body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9"/>
          <p:cNvSpPr txBox="1"/>
          <p:nvPr>
            <p:ph idx="3" type="body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9"/>
          <p:cNvSpPr txBox="1"/>
          <p:nvPr>
            <p:ph idx="4" type="body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9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9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0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0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0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1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/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2"/>
          <p:cNvSpPr txBox="1"/>
          <p:nvPr>
            <p:ph idx="1" type="body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2"/>
          <p:cNvSpPr txBox="1"/>
          <p:nvPr>
            <p:ph idx="2" type="body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12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2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2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>
              <a:solidFill>
                <a:srgbClr val="88A44E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3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3"/>
          <p:cNvSpPr txBox="1"/>
          <p:nvPr>
            <p:ph idx="1" type="body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3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3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3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4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4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4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4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1.png"/><Relationship Id="rId6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ES"/>
              <a:t>EventStarter</a:t>
            </a:r>
            <a:endParaRPr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s-ES"/>
              <a:t>Test de recorridos cognitivos</a:t>
            </a:r>
            <a:endParaRPr/>
          </a:p>
        </p:txBody>
      </p:sp>
      <p:sp>
        <p:nvSpPr>
          <p:cNvPr id="86" name="Google Shape;86;p1"/>
          <p:cNvSpPr txBox="1"/>
          <p:nvPr/>
        </p:nvSpPr>
        <p:spPr>
          <a:xfrm>
            <a:off x="3065037" y="4788092"/>
            <a:ext cx="5917004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DESSI (Desarrollo y Evaluación de Sistemas Software Interactivos) – Universidad de Granada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567" y="1050721"/>
            <a:ext cx="2021549" cy="163745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3043964"/>
            <a:ext cx="2114116" cy="2099536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2"/>
          <p:cNvPicPr preferRelativeResize="0"/>
          <p:nvPr/>
        </p:nvPicPr>
        <p:blipFill rotWithShape="1">
          <a:blip r:embed="rId5">
            <a:alphaModFix/>
          </a:blip>
          <a:srcRect b="93315" l="0" r="0" t="0"/>
          <a:stretch/>
        </p:blipFill>
        <p:spPr>
          <a:xfrm>
            <a:off x="2248675" y="3148684"/>
            <a:ext cx="1962625" cy="13335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2"/>
          <p:cNvSpPr txBox="1"/>
          <p:nvPr/>
        </p:nvSpPr>
        <p:spPr>
          <a:xfrm>
            <a:off x="2248688" y="377000"/>
            <a:ext cx="1962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Inicio de Sesión.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2"/>
          <p:cNvSpPr/>
          <p:nvPr/>
        </p:nvSpPr>
        <p:spPr>
          <a:xfrm>
            <a:off x="4651550" y="755650"/>
            <a:ext cx="1962600" cy="12123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2"/>
          <p:cNvSpPr txBox="1"/>
          <p:nvPr/>
        </p:nvSpPr>
        <p:spPr>
          <a:xfrm>
            <a:off x="4651550" y="345375"/>
            <a:ext cx="2114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Servicios prestados.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7" name="Google Shape;97;p2"/>
          <p:cNvGrpSpPr/>
          <p:nvPr/>
        </p:nvGrpSpPr>
        <p:grpSpPr>
          <a:xfrm>
            <a:off x="4731715" y="969100"/>
            <a:ext cx="1826629" cy="246300"/>
            <a:chOff x="2328828" y="832767"/>
            <a:chExt cx="1826629" cy="246300"/>
          </a:xfrm>
        </p:grpSpPr>
        <p:sp>
          <p:nvSpPr>
            <p:cNvPr id="98" name="Google Shape;98;p2"/>
            <p:cNvSpPr txBox="1"/>
            <p:nvPr/>
          </p:nvSpPr>
          <p:spPr>
            <a:xfrm>
              <a:off x="2485957" y="832767"/>
              <a:ext cx="16695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Localizar la opción correcta y acceder al formulario</a:t>
              </a:r>
              <a:endPara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2328828" y="877469"/>
              <a:ext cx="179422" cy="157581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0" name="Google Shape;100;p2"/>
          <p:cNvGrpSpPr/>
          <p:nvPr/>
        </p:nvGrpSpPr>
        <p:grpSpPr>
          <a:xfrm>
            <a:off x="4713640" y="1280800"/>
            <a:ext cx="1844629" cy="246300"/>
            <a:chOff x="2328828" y="832770"/>
            <a:chExt cx="1844629" cy="246300"/>
          </a:xfrm>
        </p:grpSpPr>
        <p:sp>
          <p:nvSpPr>
            <p:cNvPr id="101" name="Google Shape;101;p2"/>
            <p:cNvSpPr txBox="1"/>
            <p:nvPr/>
          </p:nvSpPr>
          <p:spPr>
            <a:xfrm>
              <a:off x="2485957" y="832770"/>
              <a:ext cx="16875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Completar el formulario de adición de servicios.</a:t>
              </a:r>
              <a:endPara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2328828" y="877469"/>
              <a:ext cx="179422" cy="157581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3" name="Google Shape;103;p2"/>
          <p:cNvGrpSpPr/>
          <p:nvPr/>
        </p:nvGrpSpPr>
        <p:grpSpPr>
          <a:xfrm>
            <a:off x="4713640" y="1584250"/>
            <a:ext cx="1879729" cy="246300"/>
            <a:chOff x="2328828" y="912277"/>
            <a:chExt cx="1879729" cy="246300"/>
          </a:xfrm>
        </p:grpSpPr>
        <p:sp>
          <p:nvSpPr>
            <p:cNvPr id="104" name="Google Shape;104;p2"/>
            <p:cNvSpPr txBox="1"/>
            <p:nvPr/>
          </p:nvSpPr>
          <p:spPr>
            <a:xfrm>
              <a:off x="2485957" y="912277"/>
              <a:ext cx="17226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Completa el registro del nuevo servicio.</a:t>
              </a:r>
              <a:endPara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2328828" y="956669"/>
              <a:ext cx="179400" cy="1575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6" name="Google Shape;106;p2"/>
          <p:cNvSpPr txBox="1"/>
          <p:nvPr/>
        </p:nvSpPr>
        <p:spPr>
          <a:xfrm>
            <a:off x="4632817" y="746300"/>
            <a:ext cx="20001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Publicación de un servicio.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2"/>
          <p:cNvSpPr/>
          <p:nvPr/>
        </p:nvSpPr>
        <p:spPr>
          <a:xfrm>
            <a:off x="4663725" y="2038950"/>
            <a:ext cx="1962600" cy="1005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8" name="Google Shape;108;p2"/>
          <p:cNvGrpSpPr/>
          <p:nvPr/>
        </p:nvGrpSpPr>
        <p:grpSpPr>
          <a:xfrm>
            <a:off x="4743890" y="2448700"/>
            <a:ext cx="1814329" cy="246300"/>
            <a:chOff x="2328828" y="832778"/>
            <a:chExt cx="1814329" cy="246300"/>
          </a:xfrm>
        </p:grpSpPr>
        <p:sp>
          <p:nvSpPr>
            <p:cNvPr id="109" name="Google Shape;109;p2"/>
            <p:cNvSpPr txBox="1"/>
            <p:nvPr/>
          </p:nvSpPr>
          <p:spPr>
            <a:xfrm>
              <a:off x="2485957" y="832778"/>
              <a:ext cx="16572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Seleccionar un servicio.</a:t>
              </a:r>
              <a:endPara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2328828" y="877469"/>
              <a:ext cx="179422" cy="157581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1" name="Google Shape;111;p2"/>
          <p:cNvGrpSpPr/>
          <p:nvPr/>
        </p:nvGrpSpPr>
        <p:grpSpPr>
          <a:xfrm>
            <a:off x="4743890" y="2657675"/>
            <a:ext cx="1814329" cy="246300"/>
            <a:chOff x="2328828" y="832768"/>
            <a:chExt cx="1814329" cy="246300"/>
          </a:xfrm>
        </p:grpSpPr>
        <p:sp>
          <p:nvSpPr>
            <p:cNvPr id="112" name="Google Shape;112;p2"/>
            <p:cNvSpPr txBox="1"/>
            <p:nvPr/>
          </p:nvSpPr>
          <p:spPr>
            <a:xfrm>
              <a:off x="2485957" y="832768"/>
              <a:ext cx="16572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Modificación los campos deseados.</a:t>
              </a:r>
              <a:endPara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2328828" y="877469"/>
              <a:ext cx="179422" cy="157581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4" name="Google Shape;114;p2"/>
          <p:cNvSpPr txBox="1"/>
          <p:nvPr/>
        </p:nvSpPr>
        <p:spPr>
          <a:xfrm>
            <a:off x="4642992" y="2019325"/>
            <a:ext cx="19626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Modificación de un servicio creado anteriormente.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2"/>
          <p:cNvSpPr/>
          <p:nvPr/>
        </p:nvSpPr>
        <p:spPr>
          <a:xfrm>
            <a:off x="7058025" y="755651"/>
            <a:ext cx="1962600" cy="12636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2"/>
          <p:cNvSpPr txBox="1"/>
          <p:nvPr/>
        </p:nvSpPr>
        <p:spPr>
          <a:xfrm>
            <a:off x="7039289" y="162500"/>
            <a:ext cx="2000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Sistema de Notificaciones.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7" name="Google Shape;117;p2"/>
          <p:cNvGrpSpPr/>
          <p:nvPr/>
        </p:nvGrpSpPr>
        <p:grpSpPr>
          <a:xfrm>
            <a:off x="7138178" y="842100"/>
            <a:ext cx="1781955" cy="246300"/>
            <a:chOff x="2328828" y="832767"/>
            <a:chExt cx="1781955" cy="246300"/>
          </a:xfrm>
        </p:grpSpPr>
        <p:sp>
          <p:nvSpPr>
            <p:cNvPr id="118" name="Google Shape;118;p2"/>
            <p:cNvSpPr txBox="1"/>
            <p:nvPr/>
          </p:nvSpPr>
          <p:spPr>
            <a:xfrm>
              <a:off x="2485983" y="832767"/>
              <a:ext cx="16248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Seleccionar notificaciones</a:t>
              </a:r>
              <a:endPara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2328828" y="877469"/>
              <a:ext cx="179422" cy="157581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0" name="Google Shape;120;p2"/>
          <p:cNvGrpSpPr/>
          <p:nvPr/>
        </p:nvGrpSpPr>
        <p:grpSpPr>
          <a:xfrm>
            <a:off x="7138178" y="1051075"/>
            <a:ext cx="1805655" cy="246300"/>
            <a:chOff x="2328828" y="832757"/>
            <a:chExt cx="1805655" cy="246300"/>
          </a:xfrm>
        </p:grpSpPr>
        <p:sp>
          <p:nvSpPr>
            <p:cNvPr id="121" name="Google Shape;121;p2"/>
            <p:cNvSpPr txBox="1"/>
            <p:nvPr/>
          </p:nvSpPr>
          <p:spPr>
            <a:xfrm>
              <a:off x="2485983" y="832757"/>
              <a:ext cx="16485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Visualizar notificaciones.</a:t>
              </a:r>
              <a:endPara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2328828" y="877469"/>
              <a:ext cx="179422" cy="157581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3" name="Google Shape;123;p2"/>
          <p:cNvGrpSpPr/>
          <p:nvPr/>
        </p:nvGrpSpPr>
        <p:grpSpPr>
          <a:xfrm>
            <a:off x="7138178" y="1275025"/>
            <a:ext cx="1805655" cy="246300"/>
            <a:chOff x="2328828" y="832764"/>
            <a:chExt cx="1805655" cy="246300"/>
          </a:xfrm>
        </p:grpSpPr>
        <p:sp>
          <p:nvSpPr>
            <p:cNvPr id="124" name="Google Shape;124;p2"/>
            <p:cNvSpPr txBox="1"/>
            <p:nvPr/>
          </p:nvSpPr>
          <p:spPr>
            <a:xfrm>
              <a:off x="2485983" y="832764"/>
              <a:ext cx="16485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Aceptar notificación.</a:t>
              </a:r>
              <a:endPara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2328828" y="877469"/>
              <a:ext cx="179422" cy="157581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6" name="Google Shape;126;p2"/>
          <p:cNvGrpSpPr/>
          <p:nvPr/>
        </p:nvGrpSpPr>
        <p:grpSpPr>
          <a:xfrm>
            <a:off x="7138178" y="1506600"/>
            <a:ext cx="1781955" cy="246300"/>
            <a:chOff x="2328828" y="832766"/>
            <a:chExt cx="1781955" cy="246300"/>
          </a:xfrm>
        </p:grpSpPr>
        <p:sp>
          <p:nvSpPr>
            <p:cNvPr id="127" name="Google Shape;127;p2"/>
            <p:cNvSpPr txBox="1"/>
            <p:nvPr/>
          </p:nvSpPr>
          <p:spPr>
            <a:xfrm>
              <a:off x="2485983" y="832766"/>
              <a:ext cx="16248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Rechazar notificación.</a:t>
              </a:r>
              <a:endPara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2328828" y="877469"/>
              <a:ext cx="179422" cy="157581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9" name="Google Shape;129;p2"/>
          <p:cNvGrpSpPr/>
          <p:nvPr/>
        </p:nvGrpSpPr>
        <p:grpSpPr>
          <a:xfrm>
            <a:off x="7138178" y="1738175"/>
            <a:ext cx="1781955" cy="246300"/>
            <a:chOff x="2328828" y="832768"/>
            <a:chExt cx="1781955" cy="246300"/>
          </a:xfrm>
        </p:grpSpPr>
        <p:sp>
          <p:nvSpPr>
            <p:cNvPr id="130" name="Google Shape;130;p2"/>
            <p:cNvSpPr txBox="1"/>
            <p:nvPr/>
          </p:nvSpPr>
          <p:spPr>
            <a:xfrm>
              <a:off x="2485983" y="832768"/>
              <a:ext cx="16248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Eliminar notificación</a:t>
              </a:r>
              <a:endPara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2328828" y="877469"/>
              <a:ext cx="179422" cy="157581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2" name="Google Shape;132;p2"/>
          <p:cNvSpPr txBox="1"/>
          <p:nvPr/>
        </p:nvSpPr>
        <p:spPr>
          <a:xfrm>
            <a:off x="123797" y="264706"/>
            <a:ext cx="156913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 de Evaluación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Recorridos Cognitivos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App: EventStarter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3" name="Google Shape;133;p2"/>
          <p:cNvCxnSpPr/>
          <p:nvPr/>
        </p:nvCxnSpPr>
        <p:spPr>
          <a:xfrm flipH="1" rot="10800000">
            <a:off x="4211309" y="1050721"/>
            <a:ext cx="419522" cy="363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4" name="Google Shape;134;p2"/>
          <p:cNvCxnSpPr>
            <a:stCxn id="107" idx="0"/>
            <a:endCxn id="95" idx="2"/>
          </p:cNvCxnSpPr>
          <p:nvPr/>
        </p:nvCxnSpPr>
        <p:spPr>
          <a:xfrm rot="10800000">
            <a:off x="5632725" y="1967850"/>
            <a:ext cx="12300" cy="71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135" name="Google Shape;135;p2"/>
          <p:cNvCxnSpPr/>
          <p:nvPr/>
        </p:nvCxnSpPr>
        <p:spPr>
          <a:xfrm flipH="1" rot="10800000">
            <a:off x="6638492" y="1012677"/>
            <a:ext cx="419522" cy="363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6" name="Google Shape;136;p2"/>
          <p:cNvSpPr/>
          <p:nvPr/>
        </p:nvSpPr>
        <p:spPr>
          <a:xfrm>
            <a:off x="2245125" y="712711"/>
            <a:ext cx="1962600" cy="6003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7" name="Google Shape;137;p2"/>
          <p:cNvGrpSpPr/>
          <p:nvPr/>
        </p:nvGrpSpPr>
        <p:grpSpPr>
          <a:xfrm>
            <a:off x="2325285" y="799163"/>
            <a:ext cx="1753740" cy="246300"/>
            <a:chOff x="2328828" y="832774"/>
            <a:chExt cx="1753740" cy="246300"/>
          </a:xfrm>
        </p:grpSpPr>
        <p:sp>
          <p:nvSpPr>
            <p:cNvPr id="138" name="Google Shape;138;p2"/>
            <p:cNvSpPr txBox="1"/>
            <p:nvPr/>
          </p:nvSpPr>
          <p:spPr>
            <a:xfrm>
              <a:off x="2485968" y="832774"/>
              <a:ext cx="15966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Registrar los datos</a:t>
              </a:r>
              <a:endPara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2328828" y="877469"/>
              <a:ext cx="179400" cy="1575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0" name="Google Shape;140;p2"/>
          <p:cNvGrpSpPr/>
          <p:nvPr/>
        </p:nvGrpSpPr>
        <p:grpSpPr>
          <a:xfrm>
            <a:off x="2325285" y="1008138"/>
            <a:ext cx="1572840" cy="246300"/>
            <a:chOff x="2328828" y="832764"/>
            <a:chExt cx="1572840" cy="246300"/>
          </a:xfrm>
        </p:grpSpPr>
        <p:sp>
          <p:nvSpPr>
            <p:cNvPr id="141" name="Google Shape;141;p2"/>
            <p:cNvSpPr txBox="1"/>
            <p:nvPr/>
          </p:nvSpPr>
          <p:spPr>
            <a:xfrm>
              <a:off x="2485968" y="832764"/>
              <a:ext cx="14157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Inicio de sesión</a:t>
              </a:r>
              <a:endPara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2328828" y="877469"/>
              <a:ext cx="179400" cy="1575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43" name="Google Shape;143;p2"/>
          <p:cNvPicPr preferRelativeResize="0"/>
          <p:nvPr/>
        </p:nvPicPr>
        <p:blipFill rotWithShape="1">
          <a:blip r:embed="rId6">
            <a:alphaModFix/>
          </a:blip>
          <a:srcRect b="0" l="4761" r="0" t="0"/>
          <a:stretch/>
        </p:blipFill>
        <p:spPr>
          <a:xfrm>
            <a:off x="2325275" y="855650"/>
            <a:ext cx="152400" cy="133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"/>
          <p:cNvPicPr preferRelativeResize="0"/>
          <p:nvPr/>
        </p:nvPicPr>
        <p:blipFill rotWithShape="1">
          <a:blip r:embed="rId6">
            <a:alphaModFix/>
          </a:blip>
          <a:srcRect b="0" l="4761" r="0" t="0"/>
          <a:stretch/>
        </p:blipFill>
        <p:spPr>
          <a:xfrm>
            <a:off x="2347900" y="1064625"/>
            <a:ext cx="152400" cy="133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"/>
          <p:cNvPicPr preferRelativeResize="0"/>
          <p:nvPr/>
        </p:nvPicPr>
        <p:blipFill rotWithShape="1">
          <a:blip r:embed="rId6">
            <a:alphaModFix/>
          </a:blip>
          <a:srcRect b="0" l="4761" r="0" t="0"/>
          <a:stretch/>
        </p:blipFill>
        <p:spPr>
          <a:xfrm>
            <a:off x="4743038" y="1025575"/>
            <a:ext cx="152400" cy="133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"/>
          <p:cNvPicPr preferRelativeResize="0"/>
          <p:nvPr/>
        </p:nvPicPr>
        <p:blipFill rotWithShape="1">
          <a:blip r:embed="rId6">
            <a:alphaModFix/>
          </a:blip>
          <a:srcRect b="0" l="4761" r="0" t="0"/>
          <a:stretch/>
        </p:blipFill>
        <p:spPr>
          <a:xfrm>
            <a:off x="4713650" y="1333150"/>
            <a:ext cx="152400" cy="133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"/>
          <p:cNvPicPr preferRelativeResize="0"/>
          <p:nvPr/>
        </p:nvPicPr>
        <p:blipFill rotWithShape="1">
          <a:blip r:embed="rId6">
            <a:alphaModFix/>
          </a:blip>
          <a:srcRect b="0" l="4761" r="0" t="0"/>
          <a:stretch/>
        </p:blipFill>
        <p:spPr>
          <a:xfrm>
            <a:off x="4713650" y="1648975"/>
            <a:ext cx="152400" cy="133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"/>
          <p:cNvPicPr preferRelativeResize="0"/>
          <p:nvPr/>
        </p:nvPicPr>
        <p:blipFill rotWithShape="1">
          <a:blip r:embed="rId6">
            <a:alphaModFix/>
          </a:blip>
          <a:srcRect b="0" l="4761" r="0" t="0"/>
          <a:stretch/>
        </p:blipFill>
        <p:spPr>
          <a:xfrm>
            <a:off x="4766025" y="2505175"/>
            <a:ext cx="152400" cy="133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"/>
          <p:cNvPicPr preferRelativeResize="0"/>
          <p:nvPr/>
        </p:nvPicPr>
        <p:blipFill rotWithShape="1">
          <a:blip r:embed="rId6">
            <a:alphaModFix/>
          </a:blip>
          <a:srcRect b="0" l="4761" r="0" t="0"/>
          <a:stretch/>
        </p:blipFill>
        <p:spPr>
          <a:xfrm>
            <a:off x="4766025" y="2700125"/>
            <a:ext cx="152400" cy="133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"/>
          <p:cNvPicPr preferRelativeResize="0"/>
          <p:nvPr/>
        </p:nvPicPr>
        <p:blipFill rotWithShape="1">
          <a:blip r:embed="rId6">
            <a:alphaModFix/>
          </a:blip>
          <a:srcRect b="0" l="4761" r="0" t="0"/>
          <a:stretch/>
        </p:blipFill>
        <p:spPr>
          <a:xfrm>
            <a:off x="7138175" y="898575"/>
            <a:ext cx="152400" cy="133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"/>
          <p:cNvPicPr preferRelativeResize="0"/>
          <p:nvPr/>
        </p:nvPicPr>
        <p:blipFill rotWithShape="1">
          <a:blip r:embed="rId6">
            <a:alphaModFix/>
          </a:blip>
          <a:srcRect b="0" l="4761" r="0" t="0"/>
          <a:stretch/>
        </p:blipFill>
        <p:spPr>
          <a:xfrm>
            <a:off x="7166325" y="1115038"/>
            <a:ext cx="152400" cy="133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"/>
          <p:cNvPicPr preferRelativeResize="0"/>
          <p:nvPr/>
        </p:nvPicPr>
        <p:blipFill rotWithShape="1">
          <a:blip r:embed="rId6">
            <a:alphaModFix/>
          </a:blip>
          <a:srcRect b="0" l="4761" r="0" t="0"/>
          <a:stretch/>
        </p:blipFill>
        <p:spPr>
          <a:xfrm>
            <a:off x="7138175" y="1335313"/>
            <a:ext cx="152400" cy="133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"/>
          <p:cNvPicPr preferRelativeResize="0"/>
          <p:nvPr/>
        </p:nvPicPr>
        <p:blipFill rotWithShape="1">
          <a:blip r:embed="rId6">
            <a:alphaModFix/>
          </a:blip>
          <a:srcRect b="0" l="4761" r="0" t="0"/>
          <a:stretch/>
        </p:blipFill>
        <p:spPr>
          <a:xfrm>
            <a:off x="7166325" y="1563075"/>
            <a:ext cx="152400" cy="133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"/>
          <p:cNvPicPr preferRelativeResize="0"/>
          <p:nvPr/>
        </p:nvPicPr>
        <p:blipFill rotWithShape="1">
          <a:blip r:embed="rId6">
            <a:alphaModFix/>
          </a:blip>
          <a:srcRect b="0" l="4761" r="0" t="0"/>
          <a:stretch/>
        </p:blipFill>
        <p:spPr>
          <a:xfrm>
            <a:off x="7166325" y="1790825"/>
            <a:ext cx="152400" cy="13335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"/>
          <p:cNvSpPr txBox="1"/>
          <p:nvPr/>
        </p:nvSpPr>
        <p:spPr>
          <a:xfrm>
            <a:off x="2093175" y="3191050"/>
            <a:ext cx="2202600" cy="15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AutoNum type="arabicPeriod"/>
            </a:pPr>
            <a:r>
              <a:rPr lang="es-E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Sí.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AutoNum type="arabicPeriod"/>
            </a:pPr>
            <a:r>
              <a:rPr lang="es-E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Sí.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AutoNum type="arabicPeriod"/>
            </a:pPr>
            <a:r>
              <a:rPr lang="es-E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Sí.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AutoNum type="arabicPeriod"/>
            </a:pPr>
            <a:r>
              <a:rPr lang="es-E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Sí.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pic>
        <p:nvPicPr>
          <p:cNvPr id="156" name="Google Shape;156;p2"/>
          <p:cNvPicPr preferRelativeResize="0"/>
          <p:nvPr/>
        </p:nvPicPr>
        <p:blipFill rotWithShape="1">
          <a:blip r:embed="rId5">
            <a:alphaModFix/>
          </a:blip>
          <a:srcRect b="93315" l="0" r="0" t="0"/>
          <a:stretch/>
        </p:blipFill>
        <p:spPr>
          <a:xfrm>
            <a:off x="4688850" y="3156634"/>
            <a:ext cx="1962625" cy="13335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"/>
          <p:cNvSpPr txBox="1"/>
          <p:nvPr/>
        </p:nvSpPr>
        <p:spPr>
          <a:xfrm>
            <a:off x="4533350" y="3199000"/>
            <a:ext cx="2202600" cy="15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AutoNum type="arabicPeriod"/>
            </a:pPr>
            <a:r>
              <a:rPr lang="es-E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Sí.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AutoNum type="arabicPeriod"/>
            </a:pPr>
            <a:r>
              <a:rPr lang="es-E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Sí.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AutoNum type="arabicPeriod"/>
            </a:pPr>
            <a:r>
              <a:rPr lang="es-E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Sí.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AutoNum type="arabicPeriod"/>
            </a:pPr>
            <a:r>
              <a:rPr lang="es-E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Sí.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pic>
        <p:nvPicPr>
          <p:cNvPr id="158" name="Google Shape;158;p2"/>
          <p:cNvPicPr preferRelativeResize="0"/>
          <p:nvPr/>
        </p:nvPicPr>
        <p:blipFill rotWithShape="1">
          <a:blip r:embed="rId5">
            <a:alphaModFix/>
          </a:blip>
          <a:srcRect b="93315" l="0" r="0" t="0"/>
          <a:stretch/>
        </p:blipFill>
        <p:spPr>
          <a:xfrm>
            <a:off x="6973525" y="3148684"/>
            <a:ext cx="1962625" cy="13335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"/>
          <p:cNvSpPr txBox="1"/>
          <p:nvPr/>
        </p:nvSpPr>
        <p:spPr>
          <a:xfrm>
            <a:off x="6818025" y="3191050"/>
            <a:ext cx="2202600" cy="15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AutoNum type="arabicPeriod"/>
            </a:pPr>
            <a:r>
              <a:rPr lang="es-E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Sí.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AutoNum type="arabicPeriod"/>
            </a:pPr>
            <a:r>
              <a:rPr lang="es-E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Sí.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AutoNum type="arabicPeriod"/>
            </a:pPr>
            <a:r>
              <a:rPr lang="es-E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Sí.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AutoNum type="arabicPeriod"/>
            </a:pPr>
            <a:r>
              <a:rPr lang="es-E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Sí.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"/>
          <p:cNvSpPr txBox="1"/>
          <p:nvPr/>
        </p:nvSpPr>
        <p:spPr>
          <a:xfrm>
            <a:off x="2315488" y="377000"/>
            <a:ext cx="1987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Funciones de Puja.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3"/>
          <p:cNvSpPr/>
          <p:nvPr/>
        </p:nvSpPr>
        <p:spPr>
          <a:xfrm>
            <a:off x="2336275" y="765475"/>
            <a:ext cx="1962600" cy="13071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66" name="Google Shape;166;p3"/>
          <p:cNvGrpSpPr/>
          <p:nvPr/>
        </p:nvGrpSpPr>
        <p:grpSpPr>
          <a:xfrm>
            <a:off x="2416444" y="978925"/>
            <a:ext cx="1179231" cy="246300"/>
            <a:chOff x="2328828" y="832769"/>
            <a:chExt cx="1179231" cy="246300"/>
          </a:xfrm>
        </p:grpSpPr>
        <p:sp>
          <p:nvSpPr>
            <p:cNvPr id="167" name="Google Shape;167;p3"/>
            <p:cNvSpPr txBox="1"/>
            <p:nvPr/>
          </p:nvSpPr>
          <p:spPr>
            <a:xfrm>
              <a:off x="2485959" y="832769"/>
              <a:ext cx="10221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Acceder a pujas</a:t>
              </a:r>
              <a:endPara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p3"/>
            <p:cNvSpPr/>
            <p:nvPr/>
          </p:nvSpPr>
          <p:spPr>
            <a:xfrm>
              <a:off x="2328828" y="877469"/>
              <a:ext cx="179422" cy="157581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9" name="Google Shape;169;p3"/>
          <p:cNvGrpSpPr/>
          <p:nvPr/>
        </p:nvGrpSpPr>
        <p:grpSpPr>
          <a:xfrm>
            <a:off x="2416444" y="1187900"/>
            <a:ext cx="1794521" cy="246300"/>
            <a:chOff x="2328828" y="832758"/>
            <a:chExt cx="1794521" cy="246300"/>
          </a:xfrm>
        </p:grpSpPr>
        <p:sp>
          <p:nvSpPr>
            <p:cNvPr id="170" name="Google Shape;170;p3"/>
            <p:cNvSpPr txBox="1"/>
            <p:nvPr/>
          </p:nvSpPr>
          <p:spPr>
            <a:xfrm>
              <a:off x="2485949" y="832758"/>
              <a:ext cx="16374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Elige la opción de pujar</a:t>
              </a:r>
              <a:endPara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3"/>
            <p:cNvSpPr/>
            <p:nvPr/>
          </p:nvSpPr>
          <p:spPr>
            <a:xfrm>
              <a:off x="2328828" y="877469"/>
              <a:ext cx="179422" cy="157581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2" name="Google Shape;172;p3"/>
          <p:cNvGrpSpPr/>
          <p:nvPr/>
        </p:nvGrpSpPr>
        <p:grpSpPr>
          <a:xfrm>
            <a:off x="2416444" y="1411850"/>
            <a:ext cx="1794521" cy="246300"/>
            <a:chOff x="2328828" y="832765"/>
            <a:chExt cx="1794521" cy="246300"/>
          </a:xfrm>
        </p:grpSpPr>
        <p:sp>
          <p:nvSpPr>
            <p:cNvPr id="173" name="Google Shape;173;p3"/>
            <p:cNvSpPr txBox="1"/>
            <p:nvPr/>
          </p:nvSpPr>
          <p:spPr>
            <a:xfrm>
              <a:off x="2485949" y="832765"/>
              <a:ext cx="16374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es-E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Filtrar pujas</a:t>
              </a:r>
              <a:endPara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2328828" y="877469"/>
              <a:ext cx="179422" cy="157581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5" name="Google Shape;175;p3"/>
          <p:cNvSpPr txBox="1"/>
          <p:nvPr/>
        </p:nvSpPr>
        <p:spPr>
          <a:xfrm>
            <a:off x="2315541" y="745875"/>
            <a:ext cx="16374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Pujar por evento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3"/>
          <p:cNvSpPr/>
          <p:nvPr/>
        </p:nvSpPr>
        <p:spPr>
          <a:xfrm>
            <a:off x="2346650" y="2123376"/>
            <a:ext cx="1962600" cy="10629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77" name="Google Shape;177;p3"/>
          <p:cNvGrpSpPr/>
          <p:nvPr/>
        </p:nvGrpSpPr>
        <p:grpSpPr>
          <a:xfrm>
            <a:off x="2426806" y="2336800"/>
            <a:ext cx="1826048" cy="246300"/>
            <a:chOff x="2328828" y="832754"/>
            <a:chExt cx="1826048" cy="246300"/>
          </a:xfrm>
        </p:grpSpPr>
        <p:sp>
          <p:nvSpPr>
            <p:cNvPr id="178" name="Google Shape;178;p3"/>
            <p:cNvSpPr txBox="1"/>
            <p:nvPr/>
          </p:nvSpPr>
          <p:spPr>
            <a:xfrm>
              <a:off x="2485976" y="832754"/>
              <a:ext cx="16689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Ver notificación de sobrepuja</a:t>
              </a:r>
              <a:endPara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3"/>
            <p:cNvSpPr/>
            <p:nvPr/>
          </p:nvSpPr>
          <p:spPr>
            <a:xfrm>
              <a:off x="2328828" y="877469"/>
              <a:ext cx="179422" cy="157581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0" name="Google Shape;180;p3"/>
          <p:cNvGrpSpPr/>
          <p:nvPr/>
        </p:nvGrpSpPr>
        <p:grpSpPr>
          <a:xfrm>
            <a:off x="2416444" y="2641513"/>
            <a:ext cx="1794548" cy="246300"/>
            <a:chOff x="2328828" y="832770"/>
            <a:chExt cx="1794548" cy="246300"/>
          </a:xfrm>
        </p:grpSpPr>
        <p:sp>
          <p:nvSpPr>
            <p:cNvPr id="181" name="Google Shape;181;p3"/>
            <p:cNvSpPr txBox="1"/>
            <p:nvPr/>
          </p:nvSpPr>
          <p:spPr>
            <a:xfrm>
              <a:off x="2485975" y="832770"/>
              <a:ext cx="16374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Ir a sobrepujas</a:t>
              </a:r>
              <a:endPara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3"/>
            <p:cNvSpPr/>
            <p:nvPr/>
          </p:nvSpPr>
          <p:spPr>
            <a:xfrm>
              <a:off x="2328828" y="877469"/>
              <a:ext cx="179422" cy="157581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3" name="Google Shape;183;p3"/>
          <p:cNvGrpSpPr/>
          <p:nvPr/>
        </p:nvGrpSpPr>
        <p:grpSpPr>
          <a:xfrm>
            <a:off x="2414931" y="2902375"/>
            <a:ext cx="1826048" cy="246300"/>
            <a:chOff x="2328828" y="832777"/>
            <a:chExt cx="1826048" cy="246300"/>
          </a:xfrm>
        </p:grpSpPr>
        <p:sp>
          <p:nvSpPr>
            <p:cNvPr id="184" name="Google Shape;184;p3"/>
            <p:cNvSpPr txBox="1"/>
            <p:nvPr/>
          </p:nvSpPr>
          <p:spPr>
            <a:xfrm>
              <a:off x="2485976" y="832777"/>
              <a:ext cx="16689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Registrar nueva puja</a:t>
              </a:r>
              <a:endPara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3"/>
            <p:cNvSpPr/>
            <p:nvPr/>
          </p:nvSpPr>
          <p:spPr>
            <a:xfrm>
              <a:off x="2328828" y="877469"/>
              <a:ext cx="179422" cy="157581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6" name="Google Shape;186;p3"/>
          <p:cNvSpPr txBox="1"/>
          <p:nvPr/>
        </p:nvSpPr>
        <p:spPr>
          <a:xfrm>
            <a:off x="2325907" y="2103750"/>
            <a:ext cx="13086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Mejorar puja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3"/>
          <p:cNvSpPr/>
          <p:nvPr/>
        </p:nvSpPr>
        <p:spPr>
          <a:xfrm>
            <a:off x="94875" y="742775"/>
            <a:ext cx="1962600" cy="12306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3"/>
          <p:cNvSpPr txBox="1"/>
          <p:nvPr/>
        </p:nvSpPr>
        <p:spPr>
          <a:xfrm>
            <a:off x="94905" y="149625"/>
            <a:ext cx="1962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Edición de Perfiles.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89" name="Google Shape;189;p3"/>
          <p:cNvGrpSpPr/>
          <p:nvPr/>
        </p:nvGrpSpPr>
        <p:grpSpPr>
          <a:xfrm>
            <a:off x="175035" y="829225"/>
            <a:ext cx="1753740" cy="246300"/>
            <a:chOff x="2328828" y="832774"/>
            <a:chExt cx="1753740" cy="246300"/>
          </a:xfrm>
        </p:grpSpPr>
        <p:sp>
          <p:nvSpPr>
            <p:cNvPr id="190" name="Google Shape;190;p3"/>
            <p:cNvSpPr txBox="1"/>
            <p:nvPr/>
          </p:nvSpPr>
          <p:spPr>
            <a:xfrm>
              <a:off x="2485968" y="832774"/>
              <a:ext cx="15966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Seleccionar la opción modificar perfil</a:t>
              </a:r>
              <a:endPara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3"/>
            <p:cNvSpPr/>
            <p:nvPr/>
          </p:nvSpPr>
          <p:spPr>
            <a:xfrm>
              <a:off x="2328828" y="877469"/>
              <a:ext cx="179422" cy="157581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2" name="Google Shape;192;p3"/>
          <p:cNvGrpSpPr/>
          <p:nvPr/>
        </p:nvGrpSpPr>
        <p:grpSpPr>
          <a:xfrm>
            <a:off x="175035" y="1204175"/>
            <a:ext cx="1572840" cy="246300"/>
            <a:chOff x="2328828" y="832764"/>
            <a:chExt cx="1572840" cy="246300"/>
          </a:xfrm>
        </p:grpSpPr>
        <p:sp>
          <p:nvSpPr>
            <p:cNvPr id="193" name="Google Shape;193;p3"/>
            <p:cNvSpPr txBox="1"/>
            <p:nvPr/>
          </p:nvSpPr>
          <p:spPr>
            <a:xfrm>
              <a:off x="2485968" y="832764"/>
              <a:ext cx="14157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Editar perfil</a:t>
              </a:r>
              <a:endPara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3"/>
            <p:cNvSpPr/>
            <p:nvPr/>
          </p:nvSpPr>
          <p:spPr>
            <a:xfrm>
              <a:off x="2328828" y="877469"/>
              <a:ext cx="179422" cy="157581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195" name="Google Shape;195;p3"/>
          <p:cNvCxnSpPr/>
          <p:nvPr/>
        </p:nvCxnSpPr>
        <p:spPr>
          <a:xfrm flipH="1" rot="10800000">
            <a:off x="2057516" y="1041751"/>
            <a:ext cx="257994" cy="715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6" name="Google Shape;196;p3"/>
          <p:cNvCxnSpPr/>
          <p:nvPr/>
        </p:nvCxnSpPr>
        <p:spPr>
          <a:xfrm flipH="1" rot="10800000">
            <a:off x="3394811" y="2060707"/>
            <a:ext cx="900" cy="73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</p:cxnSp>
      <p:grpSp>
        <p:nvGrpSpPr>
          <p:cNvPr id="197" name="Google Shape;197;p3"/>
          <p:cNvGrpSpPr/>
          <p:nvPr/>
        </p:nvGrpSpPr>
        <p:grpSpPr>
          <a:xfrm>
            <a:off x="175035" y="1450463"/>
            <a:ext cx="1572840" cy="246300"/>
            <a:chOff x="2328828" y="832764"/>
            <a:chExt cx="1572840" cy="246300"/>
          </a:xfrm>
        </p:grpSpPr>
        <p:sp>
          <p:nvSpPr>
            <p:cNvPr id="198" name="Google Shape;198;p3"/>
            <p:cNvSpPr txBox="1"/>
            <p:nvPr/>
          </p:nvSpPr>
          <p:spPr>
            <a:xfrm>
              <a:off x="2485968" y="832764"/>
              <a:ext cx="14157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Rellena los campos</a:t>
              </a:r>
              <a:endPara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3"/>
            <p:cNvSpPr/>
            <p:nvPr/>
          </p:nvSpPr>
          <p:spPr>
            <a:xfrm>
              <a:off x="2328828" y="877469"/>
              <a:ext cx="179400" cy="1575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0" name="Google Shape;200;p3"/>
          <p:cNvGrpSpPr/>
          <p:nvPr/>
        </p:nvGrpSpPr>
        <p:grpSpPr>
          <a:xfrm>
            <a:off x="175035" y="1680288"/>
            <a:ext cx="1572840" cy="246300"/>
            <a:chOff x="2328828" y="832764"/>
            <a:chExt cx="1572840" cy="246300"/>
          </a:xfrm>
        </p:grpSpPr>
        <p:sp>
          <p:nvSpPr>
            <p:cNvPr id="201" name="Google Shape;201;p3"/>
            <p:cNvSpPr txBox="1"/>
            <p:nvPr/>
          </p:nvSpPr>
          <p:spPr>
            <a:xfrm>
              <a:off x="2485968" y="832764"/>
              <a:ext cx="14157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Cambia la imagen</a:t>
              </a:r>
              <a:endPara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3"/>
            <p:cNvSpPr/>
            <p:nvPr/>
          </p:nvSpPr>
          <p:spPr>
            <a:xfrm>
              <a:off x="2328828" y="877469"/>
              <a:ext cx="179400" cy="1575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3" name="Google Shape;203;p3"/>
          <p:cNvGrpSpPr/>
          <p:nvPr/>
        </p:nvGrpSpPr>
        <p:grpSpPr>
          <a:xfrm>
            <a:off x="2416444" y="1824338"/>
            <a:ext cx="1794521" cy="246300"/>
            <a:chOff x="2328828" y="832765"/>
            <a:chExt cx="1794521" cy="246300"/>
          </a:xfrm>
        </p:grpSpPr>
        <p:sp>
          <p:nvSpPr>
            <p:cNvPr id="204" name="Google Shape;204;p3"/>
            <p:cNvSpPr txBox="1"/>
            <p:nvPr/>
          </p:nvSpPr>
          <p:spPr>
            <a:xfrm>
              <a:off x="2485949" y="832765"/>
              <a:ext cx="16374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Registrar puja</a:t>
              </a:r>
              <a:endPara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3"/>
            <p:cNvSpPr/>
            <p:nvPr/>
          </p:nvSpPr>
          <p:spPr>
            <a:xfrm>
              <a:off x="2328828" y="877469"/>
              <a:ext cx="179400" cy="1575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6" name="Google Shape;206;p3"/>
          <p:cNvGrpSpPr/>
          <p:nvPr/>
        </p:nvGrpSpPr>
        <p:grpSpPr>
          <a:xfrm>
            <a:off x="2416456" y="1624300"/>
            <a:ext cx="1794521" cy="246300"/>
            <a:chOff x="2328828" y="832765"/>
            <a:chExt cx="1794521" cy="246300"/>
          </a:xfrm>
        </p:grpSpPr>
        <p:sp>
          <p:nvSpPr>
            <p:cNvPr id="207" name="Google Shape;207;p3"/>
            <p:cNvSpPr txBox="1"/>
            <p:nvPr/>
          </p:nvSpPr>
          <p:spPr>
            <a:xfrm>
              <a:off x="2485949" y="832765"/>
              <a:ext cx="16374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Rellena el formulario</a:t>
              </a:r>
              <a:endPara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08;p3"/>
            <p:cNvSpPr/>
            <p:nvPr/>
          </p:nvSpPr>
          <p:spPr>
            <a:xfrm>
              <a:off x="2328828" y="877469"/>
              <a:ext cx="179400" cy="1575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09" name="Google Shape;209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125" y="882725"/>
            <a:ext cx="123825" cy="139303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3"/>
          <p:cNvPicPr preferRelativeResize="0"/>
          <p:nvPr/>
        </p:nvPicPr>
        <p:blipFill rotWithShape="1">
          <a:blip r:embed="rId4">
            <a:alphaModFix/>
          </a:blip>
          <a:srcRect b="0" l="4761" r="0" t="0"/>
          <a:stretch/>
        </p:blipFill>
        <p:spPr>
          <a:xfrm>
            <a:off x="198838" y="1260650"/>
            <a:ext cx="152400" cy="133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3"/>
          <p:cNvPicPr preferRelativeResize="0"/>
          <p:nvPr/>
        </p:nvPicPr>
        <p:blipFill rotWithShape="1">
          <a:blip r:embed="rId4">
            <a:alphaModFix/>
          </a:blip>
          <a:srcRect b="0" l="4761" r="0" t="0"/>
          <a:stretch/>
        </p:blipFill>
        <p:spPr>
          <a:xfrm>
            <a:off x="198850" y="1506950"/>
            <a:ext cx="152400" cy="133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3"/>
          <p:cNvPicPr preferRelativeResize="0"/>
          <p:nvPr/>
        </p:nvPicPr>
        <p:blipFill rotWithShape="1">
          <a:blip r:embed="rId4">
            <a:alphaModFix/>
          </a:blip>
          <a:srcRect b="0" l="4761" r="0" t="0"/>
          <a:stretch/>
        </p:blipFill>
        <p:spPr>
          <a:xfrm>
            <a:off x="198838" y="1736775"/>
            <a:ext cx="152400" cy="133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3"/>
          <p:cNvPicPr preferRelativeResize="0"/>
          <p:nvPr/>
        </p:nvPicPr>
        <p:blipFill rotWithShape="1">
          <a:blip r:embed="rId5">
            <a:alphaModFix/>
          </a:blip>
          <a:srcRect b="0" l="18752" r="0" t="0"/>
          <a:stretch/>
        </p:blipFill>
        <p:spPr>
          <a:xfrm>
            <a:off x="2444250" y="1048188"/>
            <a:ext cx="123825" cy="11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3"/>
          <p:cNvPicPr preferRelativeResize="0"/>
          <p:nvPr/>
        </p:nvPicPr>
        <p:blipFill rotWithShape="1">
          <a:blip r:embed="rId5">
            <a:alphaModFix/>
          </a:blip>
          <a:srcRect b="0" l="18752" r="0" t="0"/>
          <a:stretch/>
        </p:blipFill>
        <p:spPr>
          <a:xfrm>
            <a:off x="2444250" y="1261388"/>
            <a:ext cx="123825" cy="11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3"/>
          <p:cNvPicPr preferRelativeResize="0"/>
          <p:nvPr/>
        </p:nvPicPr>
        <p:blipFill rotWithShape="1">
          <a:blip r:embed="rId4">
            <a:alphaModFix/>
          </a:blip>
          <a:srcRect b="0" l="4761" r="0" t="0"/>
          <a:stretch/>
        </p:blipFill>
        <p:spPr>
          <a:xfrm>
            <a:off x="2429963" y="1462575"/>
            <a:ext cx="152400" cy="133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3"/>
          <p:cNvPicPr preferRelativeResize="0"/>
          <p:nvPr/>
        </p:nvPicPr>
        <p:blipFill rotWithShape="1">
          <a:blip r:embed="rId4">
            <a:alphaModFix/>
          </a:blip>
          <a:srcRect b="0" l="4761" r="0" t="0"/>
          <a:stretch/>
        </p:blipFill>
        <p:spPr>
          <a:xfrm>
            <a:off x="2429975" y="1674575"/>
            <a:ext cx="152400" cy="133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3"/>
          <p:cNvPicPr preferRelativeResize="0"/>
          <p:nvPr/>
        </p:nvPicPr>
        <p:blipFill rotWithShape="1">
          <a:blip r:embed="rId4">
            <a:alphaModFix/>
          </a:blip>
          <a:srcRect b="0" l="4761" r="0" t="0"/>
          <a:stretch/>
        </p:blipFill>
        <p:spPr>
          <a:xfrm>
            <a:off x="2429975" y="1889163"/>
            <a:ext cx="152400" cy="133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3"/>
          <p:cNvPicPr preferRelativeResize="0"/>
          <p:nvPr/>
        </p:nvPicPr>
        <p:blipFill rotWithShape="1">
          <a:blip r:embed="rId4">
            <a:alphaModFix/>
          </a:blip>
          <a:srcRect b="0" l="4761" r="0" t="0"/>
          <a:stretch/>
        </p:blipFill>
        <p:spPr>
          <a:xfrm>
            <a:off x="2444250" y="2395775"/>
            <a:ext cx="152400" cy="133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3"/>
          <p:cNvPicPr preferRelativeResize="0"/>
          <p:nvPr/>
        </p:nvPicPr>
        <p:blipFill rotWithShape="1">
          <a:blip r:embed="rId4">
            <a:alphaModFix/>
          </a:blip>
          <a:srcRect b="0" l="4761" r="0" t="0"/>
          <a:stretch/>
        </p:blipFill>
        <p:spPr>
          <a:xfrm>
            <a:off x="2429963" y="2697988"/>
            <a:ext cx="152400" cy="133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3"/>
          <p:cNvPicPr preferRelativeResize="0"/>
          <p:nvPr/>
        </p:nvPicPr>
        <p:blipFill rotWithShape="1">
          <a:blip r:embed="rId4">
            <a:alphaModFix/>
          </a:blip>
          <a:srcRect b="0" l="4761" r="0" t="0"/>
          <a:stretch/>
        </p:blipFill>
        <p:spPr>
          <a:xfrm>
            <a:off x="2429975" y="2951575"/>
            <a:ext cx="152400" cy="133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3"/>
          <p:cNvPicPr preferRelativeResize="0"/>
          <p:nvPr/>
        </p:nvPicPr>
        <p:blipFill rotWithShape="1">
          <a:blip r:embed="rId6">
            <a:alphaModFix/>
          </a:blip>
          <a:srcRect b="93315" l="0" r="0" t="0"/>
          <a:stretch/>
        </p:blipFill>
        <p:spPr>
          <a:xfrm>
            <a:off x="2371775" y="3439059"/>
            <a:ext cx="1962625" cy="133350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3"/>
          <p:cNvSpPr txBox="1"/>
          <p:nvPr/>
        </p:nvSpPr>
        <p:spPr>
          <a:xfrm>
            <a:off x="2216275" y="3481425"/>
            <a:ext cx="2202600" cy="15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AutoNum type="arabicPeriod"/>
            </a:pPr>
            <a:r>
              <a:rPr lang="es-E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Sí.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AutoNum type="arabicPeriod"/>
            </a:pPr>
            <a:r>
              <a:rPr lang="es-E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Sí, pero la opción de pujas está en subastas, y por otro lado no hay una opción principal de puja, si no que tienes que acceder al servicio.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AutoNum type="arabicPeriod"/>
            </a:pPr>
            <a:r>
              <a:rPr lang="es-E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Sí.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AutoNum type="arabicPeriod"/>
            </a:pPr>
            <a:r>
              <a:rPr lang="es-E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Sí.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pic>
        <p:nvPicPr>
          <p:cNvPr id="223" name="Google Shape;223;p3"/>
          <p:cNvPicPr preferRelativeResize="0"/>
          <p:nvPr/>
        </p:nvPicPr>
        <p:blipFill rotWithShape="1">
          <a:blip r:embed="rId6">
            <a:alphaModFix/>
          </a:blip>
          <a:srcRect b="93315" l="0" r="0" t="0"/>
          <a:stretch/>
        </p:blipFill>
        <p:spPr>
          <a:xfrm>
            <a:off x="201575" y="3396334"/>
            <a:ext cx="1962625" cy="133350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3"/>
          <p:cNvSpPr txBox="1"/>
          <p:nvPr/>
        </p:nvSpPr>
        <p:spPr>
          <a:xfrm>
            <a:off x="46075" y="3438700"/>
            <a:ext cx="2202600" cy="15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AutoNum type="arabicPeriod"/>
            </a:pPr>
            <a:r>
              <a:rPr lang="es-E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Sí.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AutoNum type="arabicPeriod"/>
            </a:pPr>
            <a:r>
              <a:rPr lang="es-E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No, el nombre de configuración no es el más adecuado para la edición de un perfil.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AutoNum type="arabicPeriod"/>
            </a:pPr>
            <a:r>
              <a:rPr lang="es-E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Sí.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AutoNum type="arabicPeriod"/>
            </a:pPr>
            <a:r>
              <a:rPr lang="es-E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Sí.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2010-04-12T23:12:02Z</dcterms:created>
  <dc:creator>Diana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