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8" roundtripDataSignature="AMtx7mhg4vkwgy93VG10cdS7nei+VnLj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rgbClr val="88A44E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EventStarter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s-ES"/>
              <a:t>Test de recorridos cognitivos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3065037" y="4788092"/>
            <a:ext cx="59170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DESSI (Desarrollo y Evaluación de Sistemas Software Interactivos) – Universidad de Granada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67" y="1050721"/>
            <a:ext cx="2021549" cy="1637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043964"/>
            <a:ext cx="2114116" cy="2099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5">
            <a:alphaModFix/>
          </a:blip>
          <a:srcRect b="93315" l="0" r="0" t="0"/>
          <a:stretch/>
        </p:blipFill>
        <p:spPr>
          <a:xfrm>
            <a:off x="2248675" y="3148684"/>
            <a:ext cx="1962625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2248676" y="117575"/>
            <a:ext cx="196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Registrarse en el sistema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4653375" y="755650"/>
            <a:ext cx="1962600" cy="1063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4651550" y="345375"/>
            <a:ext cx="211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evento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2"/>
          <p:cNvGrpSpPr/>
          <p:nvPr/>
        </p:nvGrpSpPr>
        <p:grpSpPr>
          <a:xfrm>
            <a:off x="4712865" y="803325"/>
            <a:ext cx="1826629" cy="246300"/>
            <a:chOff x="2328828" y="832767"/>
            <a:chExt cx="1826629" cy="246300"/>
          </a:xfrm>
        </p:grpSpPr>
        <p:sp>
          <p:nvSpPr>
            <p:cNvPr id="98" name="Google Shape;98;p2"/>
            <p:cNvSpPr txBox="1"/>
            <p:nvPr/>
          </p:nvSpPr>
          <p:spPr>
            <a:xfrm>
              <a:off x="2485957" y="832767"/>
              <a:ext cx="16695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Localizar la opción correcta y acceder al formulario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p2"/>
          <p:cNvGrpSpPr/>
          <p:nvPr/>
        </p:nvGrpSpPr>
        <p:grpSpPr>
          <a:xfrm>
            <a:off x="4694790" y="1115025"/>
            <a:ext cx="1844629" cy="246300"/>
            <a:chOff x="2328828" y="832770"/>
            <a:chExt cx="1844629" cy="246300"/>
          </a:xfrm>
        </p:grpSpPr>
        <p:sp>
          <p:nvSpPr>
            <p:cNvPr id="101" name="Google Shape;101;p2"/>
            <p:cNvSpPr txBox="1"/>
            <p:nvPr/>
          </p:nvSpPr>
          <p:spPr>
            <a:xfrm>
              <a:off x="2485957" y="832770"/>
              <a:ext cx="16875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Completar el formulario de adición de servicios.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p2"/>
          <p:cNvGrpSpPr/>
          <p:nvPr/>
        </p:nvGrpSpPr>
        <p:grpSpPr>
          <a:xfrm>
            <a:off x="4694790" y="1418475"/>
            <a:ext cx="1879729" cy="246300"/>
            <a:chOff x="2328828" y="912277"/>
            <a:chExt cx="1879729" cy="246300"/>
          </a:xfrm>
        </p:grpSpPr>
        <p:sp>
          <p:nvSpPr>
            <p:cNvPr id="104" name="Google Shape;104;p2"/>
            <p:cNvSpPr txBox="1"/>
            <p:nvPr/>
          </p:nvSpPr>
          <p:spPr>
            <a:xfrm>
              <a:off x="2485957" y="912277"/>
              <a:ext cx="1722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Completa el registro del nuevo </a:t>
              </a: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evento</a:t>
              </a: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328828" y="9566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2"/>
          <p:cNvSpPr/>
          <p:nvPr/>
        </p:nvSpPr>
        <p:spPr>
          <a:xfrm>
            <a:off x="7058025" y="755650"/>
            <a:ext cx="1962600" cy="1026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7030827" y="364450"/>
            <a:ext cx="200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subasta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123797" y="264706"/>
            <a:ext cx="15691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de Evaluación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Recorridos Cognitivos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App: EventStarter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2"/>
          <p:cNvCxnSpPr/>
          <p:nvPr/>
        </p:nvCxnSpPr>
        <p:spPr>
          <a:xfrm flipH="1" rot="10800000">
            <a:off x="4211309" y="1050721"/>
            <a:ext cx="419522" cy="363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2"/>
          <p:cNvCxnSpPr/>
          <p:nvPr/>
        </p:nvCxnSpPr>
        <p:spPr>
          <a:xfrm flipH="1" rot="10800000">
            <a:off x="6638492" y="1012677"/>
            <a:ext cx="419522" cy="363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2"/>
          <p:cNvSpPr/>
          <p:nvPr/>
        </p:nvSpPr>
        <p:spPr>
          <a:xfrm>
            <a:off x="2245125" y="712711"/>
            <a:ext cx="1962600" cy="600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" name="Google Shape;112;p2"/>
          <p:cNvGrpSpPr/>
          <p:nvPr/>
        </p:nvGrpSpPr>
        <p:grpSpPr>
          <a:xfrm>
            <a:off x="2325285" y="799163"/>
            <a:ext cx="1753740" cy="246300"/>
            <a:chOff x="2328828" y="832774"/>
            <a:chExt cx="1753740" cy="246300"/>
          </a:xfrm>
        </p:grpSpPr>
        <p:sp>
          <p:nvSpPr>
            <p:cNvPr id="113" name="Google Shape;113;p2"/>
            <p:cNvSpPr txBox="1"/>
            <p:nvPr/>
          </p:nvSpPr>
          <p:spPr>
            <a:xfrm>
              <a:off x="2485968" y="832774"/>
              <a:ext cx="1596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Registrar los datos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" name="Google Shape;115;p2"/>
          <p:cNvGrpSpPr/>
          <p:nvPr/>
        </p:nvGrpSpPr>
        <p:grpSpPr>
          <a:xfrm>
            <a:off x="2325285" y="1008138"/>
            <a:ext cx="1572840" cy="246300"/>
            <a:chOff x="2328828" y="832764"/>
            <a:chExt cx="1572840" cy="246300"/>
          </a:xfrm>
        </p:grpSpPr>
        <p:sp>
          <p:nvSpPr>
            <p:cNvPr id="116" name="Google Shape;116;p2"/>
            <p:cNvSpPr txBox="1"/>
            <p:nvPr/>
          </p:nvSpPr>
          <p:spPr>
            <a:xfrm>
              <a:off x="2485968" y="832764"/>
              <a:ext cx="1415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Inicio de sesión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8" name="Google Shape;118;p2"/>
          <p:cNvPicPr preferRelativeResize="0"/>
          <p:nvPr/>
        </p:nvPicPr>
        <p:blipFill rotWithShape="1">
          <a:blip r:embed="rId6">
            <a:alphaModFix/>
          </a:blip>
          <a:srcRect b="0" l="4760" r="0" t="0"/>
          <a:stretch/>
        </p:blipFill>
        <p:spPr>
          <a:xfrm>
            <a:off x="2325275" y="855650"/>
            <a:ext cx="15240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"/>
          <p:cNvPicPr preferRelativeResize="0"/>
          <p:nvPr/>
        </p:nvPicPr>
        <p:blipFill rotWithShape="1">
          <a:blip r:embed="rId6">
            <a:alphaModFix/>
          </a:blip>
          <a:srcRect b="0" l="4760" r="0" t="0"/>
          <a:stretch/>
        </p:blipFill>
        <p:spPr>
          <a:xfrm>
            <a:off x="2347900" y="1064625"/>
            <a:ext cx="15240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"/>
          <p:cNvPicPr preferRelativeResize="0"/>
          <p:nvPr/>
        </p:nvPicPr>
        <p:blipFill rotWithShape="1">
          <a:blip r:embed="rId6">
            <a:alphaModFix/>
          </a:blip>
          <a:srcRect b="0" l="4760" r="0" t="0"/>
          <a:stretch/>
        </p:blipFill>
        <p:spPr>
          <a:xfrm>
            <a:off x="4747425" y="859800"/>
            <a:ext cx="15240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"/>
          <p:cNvPicPr preferRelativeResize="0"/>
          <p:nvPr/>
        </p:nvPicPr>
        <p:blipFill rotWithShape="1">
          <a:blip r:embed="rId6">
            <a:alphaModFix/>
          </a:blip>
          <a:srcRect b="0" l="4760" r="0" t="0"/>
          <a:stretch/>
        </p:blipFill>
        <p:spPr>
          <a:xfrm>
            <a:off x="4718038" y="1167375"/>
            <a:ext cx="15240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"/>
          <p:cNvPicPr preferRelativeResize="0"/>
          <p:nvPr/>
        </p:nvPicPr>
        <p:blipFill rotWithShape="1">
          <a:blip r:embed="rId6">
            <a:alphaModFix/>
          </a:blip>
          <a:srcRect b="0" l="4760" r="0" t="0"/>
          <a:stretch/>
        </p:blipFill>
        <p:spPr>
          <a:xfrm>
            <a:off x="4718038" y="1483200"/>
            <a:ext cx="152400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"/>
          <p:cNvSpPr txBox="1"/>
          <p:nvPr/>
        </p:nvSpPr>
        <p:spPr>
          <a:xfrm>
            <a:off x="2093175" y="3191050"/>
            <a:ext cx="22026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AutoNum type="arabicPeriod"/>
            </a:pPr>
            <a:r>
              <a:rPr b="0" i="0" lang="es-E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AutoNum type="arabicPeriod"/>
            </a:pPr>
            <a:r>
              <a:rPr b="0" i="0" lang="es-E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AutoNum type="arabicPeriod"/>
            </a:pPr>
            <a:r>
              <a:rPr b="0" i="0" lang="es-E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AutoNum type="arabicPeriod"/>
            </a:pPr>
            <a:r>
              <a:rPr b="0" i="0" lang="es-E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"/>
          <p:cNvPicPr preferRelativeResize="0"/>
          <p:nvPr/>
        </p:nvPicPr>
        <p:blipFill rotWithShape="1">
          <a:blip r:embed="rId5">
            <a:alphaModFix/>
          </a:blip>
          <a:srcRect b="93315" l="0" r="0" t="0"/>
          <a:stretch/>
        </p:blipFill>
        <p:spPr>
          <a:xfrm>
            <a:off x="4688850" y="3156634"/>
            <a:ext cx="1962625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"/>
          <p:cNvSpPr txBox="1"/>
          <p:nvPr/>
        </p:nvSpPr>
        <p:spPr>
          <a:xfrm>
            <a:off x="4533350" y="3199000"/>
            <a:ext cx="22026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AutoNum type="arabicPeriod"/>
            </a:pPr>
            <a:r>
              <a:rPr b="0" i="0" lang="es-E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AutoNum type="arabicPeriod"/>
            </a:pPr>
            <a:r>
              <a:rPr b="0" i="0" lang="es-E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AutoNum type="arabicPeriod"/>
            </a:pPr>
            <a:r>
              <a:rPr b="0" i="0" lang="es-E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AutoNum type="arabicPeriod"/>
            </a:pPr>
            <a:r>
              <a:rPr b="0" i="0" lang="es-E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"/>
          <p:cNvPicPr preferRelativeResize="0"/>
          <p:nvPr/>
        </p:nvPicPr>
        <p:blipFill rotWithShape="1">
          <a:blip r:embed="rId5">
            <a:alphaModFix/>
          </a:blip>
          <a:srcRect b="93315" l="0" r="0" t="0"/>
          <a:stretch/>
        </p:blipFill>
        <p:spPr>
          <a:xfrm>
            <a:off x="6973525" y="3148684"/>
            <a:ext cx="1962625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"/>
          <p:cNvSpPr txBox="1"/>
          <p:nvPr/>
        </p:nvSpPr>
        <p:spPr>
          <a:xfrm>
            <a:off x="6818025" y="3191050"/>
            <a:ext cx="22026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AutoNum type="arabicPeriod"/>
            </a:pPr>
            <a:r>
              <a:rPr b="0" i="0" lang="es-E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AutoNum type="arabicPeriod"/>
            </a:pPr>
            <a:r>
              <a:rPr b="0" i="0" lang="es-E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AutoNum type="arabicPeriod"/>
            </a:pPr>
            <a:r>
              <a:rPr b="0" i="0" lang="es-E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AutoNum type="arabicPeriod"/>
            </a:pPr>
            <a:r>
              <a:rPr b="0" i="0" lang="es-E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" name="Google Shape;128;p2"/>
          <p:cNvGrpSpPr/>
          <p:nvPr/>
        </p:nvGrpSpPr>
        <p:grpSpPr>
          <a:xfrm>
            <a:off x="7117565" y="799187"/>
            <a:ext cx="1826629" cy="246300"/>
            <a:chOff x="2328828" y="832767"/>
            <a:chExt cx="1826629" cy="246300"/>
          </a:xfrm>
        </p:grpSpPr>
        <p:sp>
          <p:nvSpPr>
            <p:cNvPr id="129" name="Google Shape;129;p2"/>
            <p:cNvSpPr txBox="1"/>
            <p:nvPr/>
          </p:nvSpPr>
          <p:spPr>
            <a:xfrm>
              <a:off x="2485957" y="832767"/>
              <a:ext cx="16695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Localizar la opción correcta y acceder al formulario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p2"/>
          <p:cNvGrpSpPr/>
          <p:nvPr/>
        </p:nvGrpSpPr>
        <p:grpSpPr>
          <a:xfrm>
            <a:off x="7099490" y="1110888"/>
            <a:ext cx="1844629" cy="246300"/>
            <a:chOff x="2328828" y="832770"/>
            <a:chExt cx="1844629" cy="246300"/>
          </a:xfrm>
        </p:grpSpPr>
        <p:sp>
          <p:nvSpPr>
            <p:cNvPr id="132" name="Google Shape;132;p2"/>
            <p:cNvSpPr txBox="1"/>
            <p:nvPr/>
          </p:nvSpPr>
          <p:spPr>
            <a:xfrm>
              <a:off x="2485957" y="832770"/>
              <a:ext cx="16875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Completar el formulario de adición de servicios.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328828" y="8774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2"/>
          <p:cNvGrpSpPr/>
          <p:nvPr/>
        </p:nvGrpSpPr>
        <p:grpSpPr>
          <a:xfrm>
            <a:off x="7099490" y="1414337"/>
            <a:ext cx="1879729" cy="246300"/>
            <a:chOff x="2328828" y="912277"/>
            <a:chExt cx="1879729" cy="246300"/>
          </a:xfrm>
        </p:grpSpPr>
        <p:sp>
          <p:nvSpPr>
            <p:cNvPr id="135" name="Google Shape;135;p2"/>
            <p:cNvSpPr txBox="1"/>
            <p:nvPr/>
          </p:nvSpPr>
          <p:spPr>
            <a:xfrm>
              <a:off x="2485957" y="912277"/>
              <a:ext cx="17226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Completa el registro del nuevo </a:t>
              </a: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evento</a:t>
              </a: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328828" y="956669"/>
              <a:ext cx="179400" cy="157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7" name="Google Shape;137;p2"/>
          <p:cNvPicPr preferRelativeResize="0"/>
          <p:nvPr/>
        </p:nvPicPr>
        <p:blipFill rotWithShape="1">
          <a:blip r:embed="rId6">
            <a:alphaModFix/>
          </a:blip>
          <a:srcRect b="0" l="4761" r="0" t="0"/>
          <a:stretch/>
        </p:blipFill>
        <p:spPr>
          <a:xfrm>
            <a:off x="7146963" y="859800"/>
            <a:ext cx="15240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"/>
          <p:cNvPicPr preferRelativeResize="0"/>
          <p:nvPr/>
        </p:nvPicPr>
        <p:blipFill rotWithShape="1">
          <a:blip r:embed="rId6">
            <a:alphaModFix/>
          </a:blip>
          <a:srcRect b="0" l="4761" r="0" t="0"/>
          <a:stretch/>
        </p:blipFill>
        <p:spPr>
          <a:xfrm>
            <a:off x="7117575" y="1167375"/>
            <a:ext cx="15240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"/>
          <p:cNvPicPr preferRelativeResize="0"/>
          <p:nvPr/>
        </p:nvPicPr>
        <p:blipFill rotWithShape="1">
          <a:blip r:embed="rId6">
            <a:alphaModFix/>
          </a:blip>
          <a:srcRect b="0" l="4761" r="0" t="0"/>
          <a:stretch/>
        </p:blipFill>
        <p:spPr>
          <a:xfrm>
            <a:off x="7117575" y="1483200"/>
            <a:ext cx="152400" cy="1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2010-04-12T23:12:02Z</dcterms:created>
  <dc:creator>Diana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