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hYY1YoHicFZGuAWj7ainKTo3rz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EventStarter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866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2248675" y="746324"/>
            <a:ext cx="1962600" cy="85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204930" y="149571"/>
            <a:ext cx="2224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 1: Creación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en el sistema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2328828" y="832775"/>
            <a:ext cx="1827555" cy="246300"/>
            <a:chOff x="2328828" y="832775"/>
            <a:chExt cx="1827555" cy="246300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2485983" y="832775"/>
              <a:ext cx="1670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Localizacion de registro</a:t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2328828" y="1041750"/>
            <a:ext cx="1760355" cy="246300"/>
            <a:chOff x="2328828" y="832765"/>
            <a:chExt cx="1760355" cy="246300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2485983" y="832765"/>
              <a:ext cx="160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Rellenado de campos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2328828" y="1265700"/>
            <a:ext cx="1667054" cy="246300"/>
            <a:chOff x="2328828" y="832772"/>
            <a:chExt cx="1667054" cy="246300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2485982" y="832772"/>
              <a:ext cx="150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Registro con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éxito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/>
          <p:nvPr/>
        </p:nvSpPr>
        <p:spPr>
          <a:xfrm>
            <a:off x="4651551" y="755656"/>
            <a:ext cx="1962645" cy="9438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4577287" y="119210"/>
            <a:ext cx="24193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 2: Aprendizaje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Acciones disponibles</a:t>
            </a: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4731715" y="1169476"/>
            <a:ext cx="1923970" cy="246221"/>
            <a:chOff x="2328828" y="832766"/>
            <a:chExt cx="1923970" cy="246221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2485968" y="832766"/>
              <a:ext cx="17668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Simular cambios en el usuario.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4731715" y="1402027"/>
            <a:ext cx="1603370" cy="246221"/>
            <a:chOff x="2328828" y="832766"/>
            <a:chExt cx="1603370" cy="246221"/>
          </a:xfrm>
        </p:grpSpPr>
        <p:sp>
          <p:nvSpPr>
            <p:cNvPr id="111" name="Google Shape;111;p2"/>
            <p:cNvSpPr txBox="1"/>
            <p:nvPr/>
          </p:nvSpPr>
          <p:spPr>
            <a:xfrm>
              <a:off x="2485968" y="832766"/>
              <a:ext cx="14462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Volver al menú principal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4685858" y="724966"/>
            <a:ext cx="17756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Acceder a 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del usuario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651551" y="1907320"/>
            <a:ext cx="1962645" cy="9438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4731715" y="2553700"/>
            <a:ext cx="1603435" cy="246300"/>
            <a:chOff x="2328828" y="832775"/>
            <a:chExt cx="1603435" cy="246300"/>
          </a:xfrm>
        </p:grpSpPr>
        <p:sp>
          <p:nvSpPr>
            <p:cNvPr id="116" name="Google Shape;116;p2"/>
            <p:cNvSpPr txBox="1"/>
            <p:nvPr/>
          </p:nvSpPr>
          <p:spPr>
            <a:xfrm>
              <a:off x="2485963" y="832775"/>
              <a:ext cx="1446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Visor de acciones</a:t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"/>
          <p:cNvSpPr txBox="1"/>
          <p:nvPr/>
        </p:nvSpPr>
        <p:spPr>
          <a:xfrm>
            <a:off x="4670925" y="1880763"/>
            <a:ext cx="1923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Submenú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Acciones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7058025" y="755650"/>
            <a:ext cx="1962600" cy="943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6996667" y="-85503"/>
            <a:ext cx="21727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 3: Creación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 y añadido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7109378" y="1012125"/>
            <a:ext cx="1824255" cy="246300"/>
            <a:chOff x="2328828" y="832767"/>
            <a:chExt cx="1824255" cy="246300"/>
          </a:xfrm>
        </p:grpSpPr>
        <p:sp>
          <p:nvSpPr>
            <p:cNvPr id="122" name="Google Shape;122;p2"/>
            <p:cNvSpPr txBox="1"/>
            <p:nvPr/>
          </p:nvSpPr>
          <p:spPr>
            <a:xfrm>
              <a:off x="2485983" y="832767"/>
              <a:ext cx="1667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Localización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acción</a:t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2"/>
          <p:cNvGrpSpPr/>
          <p:nvPr/>
        </p:nvGrpSpPr>
        <p:grpSpPr>
          <a:xfrm>
            <a:off x="7109378" y="1221100"/>
            <a:ext cx="1824255" cy="246300"/>
            <a:chOff x="2328828" y="832757"/>
            <a:chExt cx="1824255" cy="246300"/>
          </a:xfrm>
        </p:grpSpPr>
        <p:sp>
          <p:nvSpPr>
            <p:cNvPr id="125" name="Google Shape;125;p2"/>
            <p:cNvSpPr txBox="1"/>
            <p:nvPr/>
          </p:nvSpPr>
          <p:spPr>
            <a:xfrm>
              <a:off x="2485983" y="832757"/>
              <a:ext cx="1667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Rellenado de campos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7109378" y="1445050"/>
            <a:ext cx="1824255" cy="246300"/>
            <a:chOff x="2328828" y="832764"/>
            <a:chExt cx="1824255" cy="246300"/>
          </a:xfrm>
        </p:grpSpPr>
        <p:sp>
          <p:nvSpPr>
            <p:cNvPr id="128" name="Google Shape;128;p2"/>
            <p:cNvSpPr txBox="1"/>
            <p:nvPr/>
          </p:nvSpPr>
          <p:spPr>
            <a:xfrm>
              <a:off x="2485983" y="832764"/>
              <a:ext cx="1667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Registro con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éxito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evento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0" name="Google Shape;13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551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801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EventStarter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"/>
          <p:cNvCxnSpPr>
            <a:stCxn id="114" idx="0"/>
            <a:endCxn id="105" idx="2"/>
          </p:cNvCxnSpPr>
          <p:nvPr/>
        </p:nvCxnSpPr>
        <p:spPr>
          <a:xfrm rot="10800000">
            <a:off x="5632874" y="1699420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5" name="Google Shape;135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" name="Google Shape;136;p2"/>
          <p:cNvGrpSpPr/>
          <p:nvPr/>
        </p:nvGrpSpPr>
        <p:grpSpPr>
          <a:xfrm>
            <a:off x="4731752" y="2300950"/>
            <a:ext cx="1760356" cy="246300"/>
            <a:chOff x="2328828" y="832763"/>
            <a:chExt cx="1760356" cy="246300"/>
          </a:xfrm>
        </p:grpSpPr>
        <p:sp>
          <p:nvSpPr>
            <p:cNvPr id="137" name="Google Shape;137;p2"/>
            <p:cNvSpPr txBox="1"/>
            <p:nvPr/>
          </p:nvSpPr>
          <p:spPr>
            <a:xfrm>
              <a:off x="2485984" y="832763"/>
              <a:ext cx="160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Localización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submenú</a:t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"/>
          <p:cNvSpPr/>
          <p:nvPr/>
        </p:nvSpPr>
        <p:spPr>
          <a:xfrm>
            <a:off x="7069000" y="1901598"/>
            <a:ext cx="1962600" cy="1247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2"/>
          <p:cNvGrpSpPr/>
          <p:nvPr/>
        </p:nvGrpSpPr>
        <p:grpSpPr>
          <a:xfrm>
            <a:off x="7141315" y="2334513"/>
            <a:ext cx="1603435" cy="246300"/>
            <a:chOff x="2328828" y="832775"/>
            <a:chExt cx="1603435" cy="246300"/>
          </a:xfrm>
        </p:grpSpPr>
        <p:sp>
          <p:nvSpPr>
            <p:cNvPr id="141" name="Google Shape;141;p2"/>
            <p:cNvSpPr txBox="1"/>
            <p:nvPr/>
          </p:nvSpPr>
          <p:spPr>
            <a:xfrm>
              <a:off x="2485963" y="832775"/>
              <a:ext cx="1446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Localización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acción</a:t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2"/>
          <p:cNvSpPr txBox="1"/>
          <p:nvPr/>
        </p:nvSpPr>
        <p:spPr>
          <a:xfrm>
            <a:off x="7088350" y="1875375"/>
            <a:ext cx="1923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Añadido de Servicio</a:t>
            </a:r>
            <a:endParaRPr/>
          </a:p>
        </p:txBody>
      </p:sp>
      <p:cxnSp>
        <p:nvCxnSpPr>
          <p:cNvPr id="144" name="Google Shape;144;p2"/>
          <p:cNvCxnSpPr/>
          <p:nvPr/>
        </p:nvCxnSpPr>
        <p:spPr>
          <a:xfrm rot="10800000">
            <a:off x="8050289" y="1692532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45" name="Google Shape;145;p2"/>
          <p:cNvGrpSpPr/>
          <p:nvPr/>
        </p:nvGrpSpPr>
        <p:grpSpPr>
          <a:xfrm>
            <a:off x="7141327" y="2125538"/>
            <a:ext cx="1760356" cy="246300"/>
            <a:chOff x="2328828" y="832763"/>
            <a:chExt cx="1760356" cy="246300"/>
          </a:xfrm>
        </p:grpSpPr>
        <p:sp>
          <p:nvSpPr>
            <p:cNvPr id="146" name="Google Shape;146;p2"/>
            <p:cNvSpPr txBox="1"/>
            <p:nvPr/>
          </p:nvSpPr>
          <p:spPr>
            <a:xfrm>
              <a:off x="2485984" y="832763"/>
              <a:ext cx="160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Localización de evento</a:t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"/>
          <p:cNvSpPr txBox="1"/>
          <p:nvPr/>
        </p:nvSpPr>
        <p:spPr>
          <a:xfrm>
            <a:off x="7082325" y="730825"/>
            <a:ext cx="1824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Evento</a:t>
            </a:r>
            <a:endParaRPr/>
          </a:p>
        </p:txBody>
      </p:sp>
      <p:grpSp>
        <p:nvGrpSpPr>
          <p:cNvPr id="149" name="Google Shape;149;p2"/>
          <p:cNvGrpSpPr/>
          <p:nvPr/>
        </p:nvGrpSpPr>
        <p:grpSpPr>
          <a:xfrm>
            <a:off x="7141315" y="2548313"/>
            <a:ext cx="1603435" cy="246300"/>
            <a:chOff x="2328828" y="832775"/>
            <a:chExt cx="1603435" cy="246300"/>
          </a:xfrm>
        </p:grpSpPr>
        <p:sp>
          <p:nvSpPr>
            <p:cNvPr id="150" name="Google Shape;150;p2"/>
            <p:cNvSpPr txBox="1"/>
            <p:nvPr/>
          </p:nvSpPr>
          <p:spPr>
            <a:xfrm>
              <a:off x="2485963" y="832775"/>
              <a:ext cx="1446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servicio</a:t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>
            <a:off x="7141315" y="2741588"/>
            <a:ext cx="1603435" cy="246300"/>
            <a:chOff x="2328828" y="832775"/>
            <a:chExt cx="1603435" cy="246300"/>
          </a:xfrm>
        </p:grpSpPr>
        <p:sp>
          <p:nvSpPr>
            <p:cNvPr id="153" name="Google Shape;153;p2"/>
            <p:cNvSpPr txBox="1"/>
            <p:nvPr/>
          </p:nvSpPr>
          <p:spPr>
            <a:xfrm>
              <a:off x="2485963" y="832775"/>
              <a:ext cx="1446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Adición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servicio al evento</a:t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"/>
          <p:cNvSpPr txBox="1"/>
          <p:nvPr/>
        </p:nvSpPr>
        <p:spPr>
          <a:xfrm>
            <a:off x="2336625" y="327312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usuario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estará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acostumbrado a sistemas similares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2336613" y="3719613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usuario no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debería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tener problemas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2336613" y="4181550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usuario está acostumbrado a sistemas similares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2381738" y="463147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usuario está acostumbrado a sistemas similares, aunque pueda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echar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en falta algo más.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4784563" y="327312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usuario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deberá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 poder navegar sin problemas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4784563" y="3705438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usuario deberá  poder navegar sin problemas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4784563" y="416707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sí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, aunque pueden encontrar leves problemas al simular cambios.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4784575" y="4645200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pero es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posible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echen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en falta algo más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7228950" y="323897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usuario deberá  poder realizar las tareas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fácilmente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7228950" y="3705450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posiblemente, es posible que el usuario no se de cuenta de que apartados son interactivos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7228950" y="421247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una vez encontrada la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acción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debería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de ser sencillo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7228950" y="463147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pues el sistema final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debería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mostrarles el resultado de su accion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71" y="3145136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/>
          <p:nvPr/>
        </p:nvSpPr>
        <p:spPr>
          <a:xfrm>
            <a:off x="94875" y="742775"/>
            <a:ext cx="1962600" cy="12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94871" y="124205"/>
            <a:ext cx="22489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 4: Creación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Subasta en evento</a:t>
            </a:r>
            <a:endParaRPr/>
          </a:p>
        </p:txBody>
      </p:sp>
      <p:grpSp>
        <p:nvGrpSpPr>
          <p:cNvPr id="174" name="Google Shape;174;p3"/>
          <p:cNvGrpSpPr/>
          <p:nvPr/>
        </p:nvGrpSpPr>
        <p:grpSpPr>
          <a:xfrm>
            <a:off x="175035" y="829225"/>
            <a:ext cx="1814340" cy="246300"/>
            <a:chOff x="2328828" y="832774"/>
            <a:chExt cx="1814340" cy="246300"/>
          </a:xfrm>
        </p:grpSpPr>
        <p:sp>
          <p:nvSpPr>
            <p:cNvPr id="175" name="Google Shape;175;p3"/>
            <p:cNvSpPr txBox="1"/>
            <p:nvPr/>
          </p:nvSpPr>
          <p:spPr>
            <a:xfrm>
              <a:off x="2485968" y="832774"/>
              <a:ext cx="16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Localización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evento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175035" y="1038200"/>
            <a:ext cx="1814340" cy="246300"/>
            <a:chOff x="2328828" y="832764"/>
            <a:chExt cx="1814340" cy="246300"/>
          </a:xfrm>
        </p:grpSpPr>
        <p:sp>
          <p:nvSpPr>
            <p:cNvPr id="178" name="Google Shape;178;p3"/>
            <p:cNvSpPr txBox="1"/>
            <p:nvPr/>
          </p:nvSpPr>
          <p:spPr>
            <a:xfrm>
              <a:off x="2485968" y="832764"/>
              <a:ext cx="16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Localización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acción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175035" y="1262150"/>
            <a:ext cx="1814340" cy="246300"/>
            <a:chOff x="2328828" y="832771"/>
            <a:chExt cx="1814340" cy="24630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2485968" y="832771"/>
              <a:ext cx="16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Rellenado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formulario</a:t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175035" y="1493725"/>
            <a:ext cx="1814340" cy="246300"/>
            <a:chOff x="2328828" y="832773"/>
            <a:chExt cx="1814340" cy="246300"/>
          </a:xfrm>
        </p:grpSpPr>
        <p:sp>
          <p:nvSpPr>
            <p:cNvPr id="184" name="Google Shape;184;p3"/>
            <p:cNvSpPr txBox="1"/>
            <p:nvPr/>
          </p:nvSpPr>
          <p:spPr>
            <a:xfrm>
              <a:off x="2485968" y="832773"/>
              <a:ext cx="16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Registro de subasta en el sistema</a:t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"/>
          <p:cNvSpPr txBox="1"/>
          <p:nvPr/>
        </p:nvSpPr>
        <p:spPr>
          <a:xfrm>
            <a:off x="283800" y="325907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usuario deberá  poder realizar las tareas fácilmente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283800" y="371292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usuario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debería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percibir la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acción correctamente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283800" y="416677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no, posiblemente los usuarios requieran un tutorial para poder comprender la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acción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283800" y="4640725"/>
            <a:ext cx="18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si, el sistema les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mostrará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 los resultados de su 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acción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