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17821D3-ADD2-4E59-9852-13D0452BA154}">
  <a:tblStyle styleId="{717821D3-ADD2-4E59-9852-13D0452BA1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cce8208144b33e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cce8208144b33e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5e9bef78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5e9bef78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cce8208144b33e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cce8208144b33e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5e9bef78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5e9bef78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d4a6b60a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d4a6b60a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d4a6b60a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d4a6b60a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d4a6b60a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d4a6b60a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d4a6b60a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d4a6b60a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cce8208144b33e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cce8208144b33e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cce8208144b33e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cce8208144b33e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5e9bef78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5e9bef78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cce8208144b33e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cce8208144b33e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cce8208144b33e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cce8208144b33e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d1533bfd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d1533bfd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cce8208144b33e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cce8208144b33e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5e9bef78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5e9bef78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5e9bef78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5e9bef78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90525" y="1953500"/>
            <a:ext cx="8222100" cy="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ENTREGA 2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90525" y="2789305"/>
            <a:ext cx="8222100" cy="20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Plataforma de Gestión de Eventos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Autores: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Óscar Rubio García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Miguel Jiménez Cazorla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Óscar Jiménez Fernández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135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Navegación (Web) - Organizador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612" y="1670975"/>
            <a:ext cx="5484774" cy="34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135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Navegación (Web) - Proveedor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75" y="1670975"/>
            <a:ext cx="8031851" cy="34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JustInMind (Móvil)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 rotWithShape="1">
          <a:blip r:embed="rId3">
            <a:alphaModFix/>
          </a:blip>
          <a:srcRect b="5215" l="38504" r="38272" t="20809"/>
          <a:stretch/>
        </p:blipFill>
        <p:spPr>
          <a:xfrm>
            <a:off x="6551800" y="668050"/>
            <a:ext cx="2433125" cy="435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 rotWithShape="1">
          <a:blip r:embed="rId4">
            <a:alphaModFix/>
          </a:blip>
          <a:srcRect b="19304" l="42884" r="42326" t="33874"/>
          <a:stretch/>
        </p:blipFill>
        <p:spPr>
          <a:xfrm>
            <a:off x="4703225" y="775525"/>
            <a:ext cx="2163749" cy="38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 rotWithShape="1">
          <a:blip r:embed="rId5">
            <a:alphaModFix/>
          </a:blip>
          <a:srcRect b="19246" l="43085" r="42172" t="33740"/>
          <a:stretch/>
        </p:blipFill>
        <p:spPr>
          <a:xfrm>
            <a:off x="2878724" y="1768275"/>
            <a:ext cx="1881552" cy="337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 rotWithShape="1">
          <a:blip r:embed="rId6">
            <a:alphaModFix/>
          </a:blip>
          <a:srcRect b="18893" l="42880" r="42113" t="33706"/>
          <a:stretch/>
        </p:blipFill>
        <p:spPr>
          <a:xfrm>
            <a:off x="1013600" y="1928238"/>
            <a:ext cx="1719629" cy="305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JustInMind (Web)</a:t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25" y="1853850"/>
            <a:ext cx="3795830" cy="298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0300" y="2259100"/>
            <a:ext cx="3703401" cy="28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4450" y="1938263"/>
            <a:ext cx="3146024" cy="2714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Evaluación</a:t>
            </a:r>
            <a:r>
              <a:rPr lang="es"/>
              <a:t> </a:t>
            </a:r>
            <a:r>
              <a:rPr lang="es"/>
              <a:t>Heurística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875" y="599475"/>
            <a:ext cx="4612075" cy="41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Recorridos Cognitivos</a:t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50" y="1979525"/>
            <a:ext cx="4942299" cy="275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7249" y="1979525"/>
            <a:ext cx="334029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de Recorrido Cognitivo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s"/>
              <a:t>App Web: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s"/>
              <a:t>Hecha en falta de mejoras en el aspecto visual, a la hora de reconocer objetos </a:t>
            </a:r>
            <a:r>
              <a:rPr lang="es"/>
              <a:t>interactivos.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s"/>
              <a:t>Hecha en falta de mejorar la </a:t>
            </a:r>
            <a:r>
              <a:rPr lang="es"/>
              <a:t>retroalimentación</a:t>
            </a:r>
            <a:r>
              <a:rPr lang="es"/>
              <a:t> de acciones con el usuario.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s"/>
              <a:t>Necesidad de añadir un mejor indicativo para los campos obligatorios.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s"/>
              <a:t>Algunos errores leves corregibles con el uso de un prototipo de mayor fidelidad.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s"/>
              <a:t>App Móvil: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s"/>
              <a:t>Necesidad de mejorar el sistema de retroalimentación de los resultados de las acciones realizadas.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s"/>
              <a:t>Mejora del sistema de ayuda para facilitar al usuario la realización de determinadas acciones como la de pujar en una subasta o realizar dicha subasta.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s"/>
              <a:t>Mejora en el aspecto visual de ciertos componentes interactivos, con la finalidad de acentuar esa posibilidad de interacción.</a:t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522" y="733525"/>
            <a:ext cx="1128775" cy="13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JustInMind Demo App</a:t>
            </a: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150" y="2014625"/>
            <a:ext cx="459207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ctrTitle"/>
          </p:nvPr>
        </p:nvSpPr>
        <p:spPr>
          <a:xfrm>
            <a:off x="2693775" y="1671000"/>
            <a:ext cx="3615600" cy="11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¿Preguntas?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400"/>
              <a:t>Gracias por la atención.</a:t>
            </a:r>
            <a:endParaRPr b="0" sz="2400"/>
          </a:p>
        </p:txBody>
      </p:sp>
      <p:sp>
        <p:nvSpPr>
          <p:cNvPr id="200" name="Google Shape;200;p30"/>
          <p:cNvSpPr txBox="1"/>
          <p:nvPr>
            <p:ph idx="1" type="subTitle"/>
          </p:nvPr>
        </p:nvSpPr>
        <p:spPr>
          <a:xfrm>
            <a:off x="390525" y="2789105"/>
            <a:ext cx="8222100" cy="20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Plataforma de Gestión de Eventos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Autores: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Oscar Rubio García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Miguel Jiménez Cazorla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Oscar Jiménez Fernández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Progreso en el diseño de la plataforma de </a:t>
            </a:r>
            <a:r>
              <a:rPr lang="es"/>
              <a:t>gestión</a:t>
            </a:r>
            <a:r>
              <a:rPr lang="es"/>
              <a:t> de eventos.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Plataforma centrada en facilitar la </a:t>
            </a:r>
            <a:r>
              <a:rPr lang="es"/>
              <a:t>comunicación</a:t>
            </a:r>
            <a:r>
              <a:rPr lang="es"/>
              <a:t> entre proveedores de servicios y organizadores de eventos.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750" y="264275"/>
            <a:ext cx="2026725" cy="20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 de Entregas - 2nda Entrega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principal de la entrega: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Mejora de la calidad y detalle de los modelos y conceptos descritos en la primera entrega. Se realizará una revisión de todos los conceptos de la primera entrega mejorando o incorporando conceptos más complejos al sistema.</a:t>
            </a:r>
            <a:endParaRPr/>
          </a:p>
        </p:txBody>
      </p:sp>
      <p:graphicFrame>
        <p:nvGraphicFramePr>
          <p:cNvPr id="101" name="Google Shape;101;p15"/>
          <p:cNvGraphicFramePr/>
          <p:nvPr/>
        </p:nvGraphicFramePr>
        <p:xfrm>
          <a:off x="1440075" y="335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{717821D3-ADD2-4E59-9852-13D0452BA154}</a:tableStyleId>
              </a:tblPr>
              <a:tblGrid>
                <a:gridCol w="1076325"/>
                <a:gridCol w="519112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Iteración 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Objetivo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Detallado del análisis de la AI del sistema, incorporación de nuevos componentes y refinado del diagrama HTA, actualizacion de modelos conceptuales realizados, creación de wireflows de alto nivel, creación o actualización de bocetos en papel y digitalizados, creación de prototipo del sistema.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2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Revisión de conceptos detallados en la primera entrega asegurándose del cumplimiento de requisitos funcionales y de calidad.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2650" y="108600"/>
            <a:ext cx="1554275" cy="231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</a:t>
            </a:r>
            <a:r>
              <a:rPr lang="es"/>
              <a:t> de AI (Intacto)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1891850"/>
            <a:ext cx="76887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Organización: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Esquema ambiguo por temas, en la organización de servicios por categoría.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Esquema exacto alfabético, dentro de las categorías.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Estructura posible a ser reorganizada mediante filtros por parte del usuario.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Generalmente estructura basada en registros.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Navegación: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Globales - el icono principal de la app.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Específicos - mapas de navegación.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Locales - durante la exploración de servicios.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Búsqueda: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Soporte de búsqueda de elementos conocidos.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Soporte de búsqueda exploratoria.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Soporte de búsqueda integral.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Etiquetas: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Intuitivas y ya conocidas, funciones simples (+) y (x)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8075" y="869900"/>
            <a:ext cx="1670224" cy="1653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7650" y="1152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HTA (Organizador)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42876" l="0" r="596" t="0"/>
          <a:stretch/>
        </p:blipFill>
        <p:spPr>
          <a:xfrm>
            <a:off x="152400" y="1687925"/>
            <a:ext cx="8889825" cy="33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696325" y="1152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HTA (Proveedor)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58861"/>
          <a:stretch/>
        </p:blipFill>
        <p:spPr>
          <a:xfrm>
            <a:off x="199350" y="1687925"/>
            <a:ext cx="8835323" cy="330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7650" y="656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conceptual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75" y="1232375"/>
            <a:ext cx="8779723" cy="387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135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Navegación (Móvil) - Proveedor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50" y="1670975"/>
            <a:ext cx="6549094" cy="347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135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Navegación (Móvil) - Organizador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775" y="1721350"/>
            <a:ext cx="5442445" cy="31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