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autoCompressPictures="0" conformance="strict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%"/>
            </a:schemeClr>
          </a:solidFill>
        </a:fill>
      </a:tcStyle>
    </a:wholeTbl>
    <a:band1H>
      <a:tcStyle>
        <a:tcBdr/>
        <a:fill>
          <a:solidFill>
            <a:schemeClr val="accent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%"/>
            </a:schemeClr>
          </a:solidFill>
        </a:fill>
      </a:tcStyle>
    </a:wholeTbl>
    <a:band1H>
      <a:tcStyle>
        <a:tcBdr/>
        <a:fill>
          <a:solidFill>
            <a:schemeClr val="accent6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%"/>
            </a:schemeClr>
          </a:solidFill>
        </a:fill>
      </a:tcStyle>
    </a:wholeTbl>
    <a:band1H>
      <a:tcStyle>
        <a:tcBdr/>
        <a:fill>
          <a:solidFill>
            <a:schemeClr val="dk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%"/>
            </a:schemeClr>
          </a:solidFill>
        </a:fill>
      </a:tcStyle>
    </a:wholeTbl>
    <a:band1H>
      <a:tcStyle>
        <a:tcBdr/>
        <a:fill>
          <a:solidFill>
            <a:schemeClr val="accent5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%" g="0%" b="0%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%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%" g="0%" b="0%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%"/>
            </a:schemeClr>
          </a:solidFill>
        </a:fill>
      </a:tcStyle>
    </a:wholeTbl>
    <a:band1H>
      <a:tcStyle>
        <a:tcBdr/>
        <a:fill>
          <a:solidFill>
            <a:schemeClr val="accent5">
              <a:tint val="40%"/>
            </a:schemeClr>
          </a:solidFill>
        </a:fill>
      </a:tcStyle>
    </a:band1H>
    <a:band1V>
      <a:tcStyle>
        <a:tcBdr/>
        <a:fill>
          <a:solidFill>
            <a:schemeClr val="accent5">
              <a:tint val="40%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%"/>
            </a:schemeClr>
          </a:solidFill>
        </a:fill>
      </a:tcStyle>
    </a:lastRow>
    <a:firstRow>
      <a:tcTxStyle b="on">
        <a:fontRef idx="minor">
          <a:scrgbClr r="0%" g="0%" b="0%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4.961%" autoAdjust="0"/>
    <p:restoredTop sz="94.66%"/>
  </p:normalViewPr>
  <p:slideViewPr>
    <p:cSldViewPr snapToGrid="0">
      <p:cViewPr>
        <p:scale>
          <a:sx n="81" d="100"/>
          <a:sy n="81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presProps" Target="presProps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slide" Target="slides/slide11.xml"/><Relationship Id="rId2" Type="http://purl.oclc.org/ooxml/officeDocument/relationships/slide" Target="slides/slide1.xml"/><Relationship Id="rId16" Type="http://purl.oclc.org/ooxml/officeDocument/relationships/tableStyles" Target="tableStyles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5" Type="http://purl.oclc.org/ooxml/officeDocument/relationships/slide" Target="slides/slide4.xml"/><Relationship Id="rId15" Type="http://purl.oclc.org/ooxml/officeDocument/relationships/theme" Target="theme/theme1.xml"/><Relationship Id="rId10" Type="http://purl.oclc.org/ooxml/officeDocument/relationships/slide" Target="slides/slide9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%"/>
                    <a:lumOff val="60%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%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%"/>
                    <a:lumOff val="60%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%"/>
                    <a:lumOff val="60%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%"/>
                    <a:lumOff val="60%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%"/>
                    <a:lumOff val="60%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%"/>
                    <a:lumOff val="60%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%"/>
                    <a:lumOff val="60%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%"/>
                    <a:lumOff val="60%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%"/>
                <a:lumOff val="60%"/>
                <a:alpha val="40%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%"/>
                <a:lumOff val="60%"/>
                <a:alpha val="40%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%"/>
                    <a:lumOff val="60%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%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%"/>
                    <a:lumOff val="60%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%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%"/>
                    <a:lumOff val="60%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%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%"/>
                <a:lumOff val="60%"/>
                <a:alpha val="40%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%"/>
                <a:lumOff val="60%"/>
                <a:alpha val="40%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%"/>
                    <a:lumOff val="60%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%"/>
                    <a:lumOff val="60%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%"/>
                    <a:lumOff val="60%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%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18" Type="http://purl.oclc.org/ooxml/officeDocument/relationships/theme" Target="../theme/theme1.xml"/><Relationship Id="rId3" Type="http://purl.oclc.org/ooxml/officeDocument/relationships/slideLayout" Target="../slideLayouts/slideLayout3.xml"/><Relationship Id="rId21" Type="http://purl.oclc.org/ooxml/officeDocument/relationships/image" Target="../media/image4.png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slideLayout" Target="../slideLayouts/slideLayout17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20" Type="http://purl.oclc.org/ooxml/officeDocument/relationships/image" Target="../media/image3.png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19" Type="http://purl.oclc.org/ooxml/officeDocument/relationships/image" Target="../media/image2.png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Relationship Id="rId22" Type="http://purl.oclc.org/ooxml/officeDocument/relationships/image" Target="../media/image5.png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.613%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.64%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%">
                <a:schemeClr val="bg2">
                  <a:lumMod val="60%"/>
                  <a:lumOff val="40%"/>
                  <a:alpha val="7%"/>
                </a:schemeClr>
              </a:gs>
              <a:gs pos="69%">
                <a:schemeClr val="bg2">
                  <a:lumMod val="60%"/>
                  <a:lumOff val="40%"/>
                  <a:alpha val="0%"/>
                </a:schemeClr>
              </a:gs>
              <a:gs pos="36%">
                <a:schemeClr val="bg2">
                  <a:lumMod val="60%"/>
                  <a:lumOff val="40%"/>
                  <a:alpha val="6%"/>
                </a:schemeClr>
              </a:gs>
            </a:gsLst>
            <a:path path="circle">
              <a:fillToRect l="50%" t="50%" r="50%" b="50%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.813%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.32%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%"/>
                    <a:alpha val="60%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%"/>
                    <a:alpha val="60%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%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%"/>
            <a:lumOff val="60%"/>
          </a:schemeClr>
        </a:buClr>
        <a:buSzPct val="80%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%"/>
            <a:lumOff val="60%"/>
          </a:schemeClr>
        </a:buClr>
        <a:buSzPct val="80%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%"/>
            <a:lumOff val="60%"/>
          </a:schemeClr>
        </a:buClr>
        <a:buSzPct val="80%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%"/>
            <a:lumOff val="60%"/>
          </a:schemeClr>
        </a:buClr>
        <a:buSzPct val="80%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%"/>
            <a:lumOff val="60%"/>
          </a:schemeClr>
        </a:buClr>
        <a:buSzPct val="80%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%"/>
            <a:lumOff val="60%"/>
          </a:schemeClr>
        </a:buClr>
        <a:buSzPct val="80%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%"/>
            <a:lumOff val="60%"/>
          </a:schemeClr>
        </a:buClr>
        <a:buSzPct val="80%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%"/>
            <a:lumOff val="60%"/>
          </a:schemeClr>
        </a:buClr>
        <a:buSzPct val="80%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%"/>
            <a:lumOff val="60%"/>
          </a:schemeClr>
        </a:buClr>
        <a:buSzPct val="80%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purl.oclc.org/ooxml/officeDocument/relationships/image" Target="../media/image7.jpg"/><Relationship Id="rId1" Type="http://purl.oclc.org/ooxml/officeDocument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purl.oclc.org/ooxml/officeDocument/relationships/image" Target="../media/image6.jpg"/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449A7C-C7A3-4D32-A0E1-07FED81DB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4767" y="1550505"/>
            <a:ext cx="8282464" cy="2193207"/>
          </a:xfrm>
        </p:spPr>
        <p:txBody>
          <a:bodyPr/>
          <a:lstStyle/>
          <a:p>
            <a:r>
              <a:rPr lang="fr-FR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THEMES : GESTIONS DES PV DE LA FAST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27CD26-4F0D-4DE8-A6CF-45C5084C0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0599" y="3743712"/>
            <a:ext cx="5690801" cy="443975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Université Abdou moumouni de Niamey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8B55432-FB9A-4BFD-87EE-36793B683661}"/>
              </a:ext>
            </a:extLst>
          </p:cNvPr>
          <p:cNvSpPr txBox="1"/>
          <p:nvPr/>
        </p:nvSpPr>
        <p:spPr>
          <a:xfrm>
            <a:off x="503583" y="5844209"/>
            <a:ext cx="3087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Présenter par: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Bachir Abdoul Kader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Illa Yacouba Moubarak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80B38EA-148B-4CE1-BAC0-47625B1353DE}"/>
              </a:ext>
            </a:extLst>
          </p:cNvPr>
          <p:cNvSpPr txBox="1"/>
          <p:nvPr/>
        </p:nvSpPr>
        <p:spPr>
          <a:xfrm>
            <a:off x="9263270" y="5844209"/>
            <a:ext cx="2610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Encadré par :</a:t>
            </a:r>
          </a:p>
          <a:p>
            <a:r>
              <a:rPr lang="fr-FR" dirty="0"/>
              <a:t>Mahamadou Issoufou Tiado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17C056A-EA86-4C0A-AD37-4424242FB274}"/>
              </a:ext>
            </a:extLst>
          </p:cNvPr>
          <p:cNvSpPr txBox="1"/>
          <p:nvPr/>
        </p:nvSpPr>
        <p:spPr>
          <a:xfrm>
            <a:off x="4419600" y="4187687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40%"/>
                    <a:lumOff val="60%"/>
                  </a:schemeClr>
                </a:solidFill>
              </a:rPr>
              <a:t>Informatique L2 : 2021-2022</a:t>
            </a:r>
          </a:p>
        </p:txBody>
      </p:sp>
    </p:spTree>
    <p:extLst>
      <p:ext uri="{BB962C8B-B14F-4D97-AF65-F5344CB8AC3E}">
        <p14:creationId xmlns:p14="http://schemas.microsoft.com/office/powerpoint/2010/main" val="20092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8FB21-BCDC-44DC-A93F-97A334AC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b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686" y="1853248"/>
            <a:ext cx="7143750" cy="390525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59783" y="3436541"/>
            <a:ext cx="388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Flexibilité</a:t>
            </a:r>
            <a:r>
              <a:rPr lang="en-US" dirty="0" smtClean="0"/>
              <a:t> ,</a:t>
            </a:r>
            <a:r>
              <a:rPr lang="fr-FR" dirty="0" smtClean="0"/>
              <a:t>Sécurité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495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  <a:t>Dictionnaire des données</a:t>
            </a:r>
            <a:b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373887"/>
              </p:ext>
            </p:extLst>
          </p:nvPr>
        </p:nvGraphicFramePr>
        <p:xfrm>
          <a:off x="1589931" y="2336278"/>
          <a:ext cx="8063348" cy="3720135"/>
        </p:xfrm>
        <a:graphic>
          <a:graphicData uri="http://purl.oclc.org/ooxml/drawingml/table">
            <a:tbl>
              <a:tblPr firstRow="1" firstCol="1" bandRow="1">
                <a:tableStyleId>{46F890A9-2807-4EBB-B81D-B2AA78EC7F39}</a:tableStyleId>
              </a:tblPr>
              <a:tblGrid>
                <a:gridCol w="3100822">
                  <a:extLst>
                    <a:ext uri="{9D8B030D-6E8A-4147-A177-3AD203B41FA5}">
                      <a16:colId xmlns:a16="http://schemas.microsoft.com/office/drawing/2014/main" val="3005553364"/>
                    </a:ext>
                  </a:extLst>
                </a:gridCol>
                <a:gridCol w="1900052">
                  <a:extLst>
                    <a:ext uri="{9D8B030D-6E8A-4147-A177-3AD203B41FA5}">
                      <a16:colId xmlns:a16="http://schemas.microsoft.com/office/drawing/2014/main" val="880529224"/>
                    </a:ext>
                  </a:extLst>
                </a:gridCol>
                <a:gridCol w="1046192">
                  <a:extLst>
                    <a:ext uri="{9D8B030D-6E8A-4147-A177-3AD203B41FA5}">
                      <a16:colId xmlns:a16="http://schemas.microsoft.com/office/drawing/2014/main" val="3319032562"/>
                    </a:ext>
                  </a:extLst>
                </a:gridCol>
                <a:gridCol w="2016282">
                  <a:extLst>
                    <a:ext uri="{9D8B030D-6E8A-4147-A177-3AD203B41FA5}">
                      <a16:colId xmlns:a16="http://schemas.microsoft.com/office/drawing/2014/main" val="175592626"/>
                    </a:ext>
                  </a:extLst>
                </a:gridCol>
              </a:tblGrid>
              <a:tr h="248009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Libellée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Nomenclateur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Taille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4726101"/>
                  </a:ext>
                </a:extLst>
              </a:tr>
              <a:tr h="496018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Nom de l’enseignant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NomEn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2052391"/>
                  </a:ext>
                </a:extLst>
              </a:tr>
              <a:tr h="496018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Prénom de l’enseignant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PrenomEn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7727864"/>
                  </a:ext>
                </a:extLst>
              </a:tr>
              <a:tr h="248009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Grade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GradeFn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7604931"/>
                  </a:ext>
                </a:extLst>
              </a:tr>
              <a:tr h="496018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La Matière de l’enseignant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MatiereEn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1154272"/>
                  </a:ext>
                </a:extLst>
              </a:tr>
              <a:tr h="248009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Nom de l’étudiant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NomE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2480328"/>
                  </a:ext>
                </a:extLst>
              </a:tr>
              <a:tr h="496018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Prénom de l’étudiant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PrenomE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0600356"/>
                  </a:ext>
                </a:extLst>
              </a:tr>
              <a:tr h="248009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Matricule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Matricule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5137170"/>
                  </a:ext>
                </a:extLst>
              </a:tr>
              <a:tr h="248009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nationalité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nationalite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3936283"/>
                  </a:ext>
                </a:extLst>
              </a:tr>
              <a:tr h="248009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Nivaux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Nivaux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2160590"/>
                  </a:ext>
                </a:extLst>
              </a:tr>
              <a:tr h="248009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8290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774214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1603B-D938-4BAA-81A4-0A346C5E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646F5B-2F57-40C2-9467-D78C8C341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133183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:p="http://schemas.openxmlformats.org/presentationml/2006/main" xmlns:r="http://schemas.openxmlformats.org/officeDocument/2006/relationships" xmlns:a="http://schemas.openxmlformats.org/drawingml/2006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1603B-D938-4BAA-81A4-0A346C5E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646F5B-2F57-40C2-9467-D78C8C341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Dictionnaire des données</a:t>
            </a:r>
          </a:p>
        </p:txBody>
      </p:sp>
    </p:spTree>
    <p:extLst>
      <p:ext uri="{BB962C8B-B14F-4D97-AF65-F5344CB8AC3E}">
        <p14:creationId xmlns:p14="http://schemas.microsoft.com/office/powerpoint/2010/main" val="24550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1603B-D938-4BAA-81A4-0A346C5E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646F5B-2F57-40C2-9467-D78C8C341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Dictionnaire des données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Modelé relationnel des données (MRD)</a:t>
            </a:r>
          </a:p>
        </p:txBody>
      </p:sp>
    </p:spTree>
    <p:extLst>
      <p:ext uri="{BB962C8B-B14F-4D97-AF65-F5344CB8AC3E}">
        <p14:creationId xmlns:p14="http://schemas.microsoft.com/office/powerpoint/2010/main" val="186898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1603B-D938-4BAA-81A4-0A346C5E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646F5B-2F57-40C2-9467-D78C8C341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Dictionnaire des données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Modelé relationnel des données (MRD)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Modelé logique des données (MLD)</a:t>
            </a:r>
          </a:p>
        </p:txBody>
      </p:sp>
    </p:spTree>
    <p:extLst>
      <p:ext uri="{BB962C8B-B14F-4D97-AF65-F5344CB8AC3E}">
        <p14:creationId xmlns:p14="http://schemas.microsoft.com/office/powerpoint/2010/main" val="243507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1603B-D938-4BAA-81A4-0A346C5E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646F5B-2F57-40C2-9467-D78C8C341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Dictionnaire des données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Modelé relationnel des données (MRD)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Modelé logique des données (MLD)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Logiciel et environnement utiliser</a:t>
            </a:r>
          </a:p>
        </p:txBody>
      </p:sp>
    </p:spTree>
    <p:extLst>
      <p:ext uri="{BB962C8B-B14F-4D97-AF65-F5344CB8AC3E}">
        <p14:creationId xmlns:p14="http://schemas.microsoft.com/office/powerpoint/2010/main" val="380444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1603B-D938-4BAA-81A4-0A346C5E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646F5B-2F57-40C2-9467-D78C8C341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Dictionnaire des données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Modelé relationnel des données (MRD)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Modelé logique des données (MLD)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Logiciel et environnement utiliser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Présentation d’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une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version beta de l’ application</a:t>
            </a:r>
          </a:p>
        </p:txBody>
      </p:sp>
    </p:spTree>
    <p:extLst>
      <p:ext uri="{BB962C8B-B14F-4D97-AF65-F5344CB8AC3E}">
        <p14:creationId xmlns:p14="http://schemas.microsoft.com/office/powerpoint/2010/main" val="90186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1603B-D938-4BAA-81A4-0A346C5E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646F5B-2F57-40C2-9467-D78C8C341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Dictionnaire des données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Modelé relationnel des données (MRD)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Modelé logique des données (MLD)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Logiciel et environnement utiliser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Présentation d’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une 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version beta de l’ application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4405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8FB21-BCDC-44DC-A93F-97A334AC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b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86DDBD-797E-42C4-BCC3-6897AF3FD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260" y="1639157"/>
            <a:ext cx="6370519" cy="421089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59783" y="3436541"/>
            <a:ext cx="388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Flexibilité</a:t>
            </a:r>
            <a:r>
              <a:rPr lang="en-US" dirty="0" smtClean="0"/>
              <a:t> ,</a:t>
            </a:r>
            <a:r>
              <a:rPr lang="fr-FR" dirty="0" smtClean="0"/>
              <a:t>Sécurité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4990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:p="http://schemas.openxmlformats.org/presentationml/2006/main" xmlns:r="http://schemas.openxmlformats.org/officeDocument/2006/relationships" xmlns:a="http://schemas.openxmlformats.org/drawingml/2006/main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purl.oclc.org/ooxml/officeDocument/relationships/image" Target="../media/image1.jpeg"/></Relationships>
</file>

<file path=ppt/theme/theme1.xml><?xml version="1.0" encoding="utf-8"?>
<a:theme xmlns:a="http://purl.oclc.org/ooxml/drawingml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%">
              <a:schemeClr val="phClr">
                <a:tint val="64%"/>
                <a:lumMod val="118%"/>
              </a:schemeClr>
            </a:gs>
            <a:gs pos="100%">
              <a:schemeClr val="phClr">
                <a:tint val="92%"/>
                <a:alpha val="100%"/>
                <a:lumMod val="110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tint val="98%"/>
                <a:lumMod val="114%"/>
              </a:schemeClr>
            </a:gs>
            <a:gs pos="100%">
              <a:schemeClr val="phClr">
                <a:shade val="90%"/>
                <a:lumMod val="84%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%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%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97%"/>
                <a:hueMod val="88%"/>
                <a:satMod val="130%"/>
                <a:lumMod val="124%"/>
              </a:schemeClr>
            </a:gs>
            <a:gs pos="100%">
              <a:schemeClr val="phClr">
                <a:tint val="96%"/>
                <a:shade val="88%"/>
                <a:hueMod val="108%"/>
                <a:satMod val="164%"/>
                <a:lumMod val="76%"/>
              </a:schemeClr>
            </a:gs>
          </a:gsLst>
          <a:path path="circle">
            <a:fillToRect l="45%" t="65%" r="125%" b="100%"/>
          </a:path>
        </a:gradFill>
        <a:blipFill rotWithShape="1">
          <a:blip xmlns:r="http://purl.oclc.org/ooxml/officeDocument/relationships" r:embed="rId1">
            <a:duotone>
              <a:schemeClr val="phClr">
                <a:shade val="69%"/>
                <a:hueMod val="108%"/>
                <a:satMod val="164%"/>
                <a:lumMod val="74%"/>
              </a:schemeClr>
              <a:schemeClr val="phClr">
                <a:tint val="96%"/>
                <a:hueMod val="88%"/>
                <a:satMod val="140%"/>
                <a:lumMod val="132%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Ion</Template>
  <TotalTime>80</TotalTime>
  <Words>222</Words>
  <Application>Microsoft Office PowerPoint</Application>
  <PresentationFormat>Grand écran</PresentationFormat>
  <Paragraphs>92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THEMES : GESTIONS DES PV DE LA FAST</vt:lpstr>
      <vt:lpstr>Sommaire</vt:lpstr>
      <vt:lpstr>Sommaire</vt:lpstr>
      <vt:lpstr>Sommaire</vt:lpstr>
      <vt:lpstr>Sommaire</vt:lpstr>
      <vt:lpstr>Sommaire</vt:lpstr>
      <vt:lpstr>Sommaire</vt:lpstr>
      <vt:lpstr>Sommaire</vt:lpstr>
      <vt:lpstr>Introduction </vt:lpstr>
      <vt:lpstr>Introduction </vt:lpstr>
      <vt:lpstr>Dictionnaire des données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THEMES : GESTIONS DES PV DE LA FAST</dc:title>
  <dc:creator>Bachir Abdoul Kader</dc:creator>
  <cp:lastModifiedBy>DERKARIOM 2</cp:lastModifiedBy>
  <cp:revision>9</cp:revision>
  <dcterms:created xsi:type="dcterms:W3CDTF">2022-09-15T06:46:42Z</dcterms:created>
  <dcterms:modified xsi:type="dcterms:W3CDTF">2022-09-23T07:10:18Z</dcterms:modified>
</cp:coreProperties>
</file>