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7"/>
  </p:notesMasterIdLst>
  <p:handoutMasterIdLst>
    <p:handoutMasterId r:id="rId8"/>
  </p:handoutMasterIdLst>
  <p:sldIdLst>
    <p:sldId id="274" r:id="rId5"/>
    <p:sldId id="276" r:id="rId6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74" autoAdjust="0"/>
  </p:normalViewPr>
  <p:slideViewPr>
    <p:cSldViewPr snapToGrid="0" snapToObjects="1">
      <p:cViewPr>
        <p:scale>
          <a:sx n="125" d="100"/>
          <a:sy n="125" d="100"/>
        </p:scale>
        <p:origin x="254" y="-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9" d="100"/>
          <a:sy n="59" d="100"/>
        </p:scale>
        <p:origin x="2458" y="8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855C356-87C3-46C0-9BE5-0C438CD860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084F9A-0678-4D9D-A6DE-5580339F30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466B4-265E-45CE-96BF-654B8C3EDD3A}" type="datetimeFigureOut">
              <a:rPr lang="en-US" smtClean="0"/>
              <a:t>21/03/2024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FA5588-4D70-4A31-96A1-E7657C52245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593C42-755E-447B-990E-F4CE9365EF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836DF-17F6-4050-BFA7-2C163529D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546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2C8C0-3D92-43D9-9A29-981FA6744B0E}" type="datetimeFigureOut">
              <a:rPr lang="en-US" smtClean="0"/>
              <a:t>21/03/2024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B92B7-C405-42F2-A911-E7C15F1E4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41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01E5D-B2CA-4340-A705-A178FDF0CD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660125"/>
            <a:ext cx="7886700" cy="1325563"/>
          </a:xfrm>
        </p:spPr>
        <p:txBody>
          <a:bodyPr>
            <a:noAutofit/>
          </a:bodyPr>
          <a:lstStyle>
            <a:lvl1pPr>
              <a:defRPr sz="9600" cap="all" spc="600" baseline="0">
                <a:solidFill>
                  <a:schemeClr val="tx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 dirty="0"/>
              <a:t>WELCOME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373CE0CF-8E13-4F8A-93AD-BFB4E9340D4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828453"/>
            <a:ext cx="7886700" cy="831672"/>
          </a:xfrm>
        </p:spPr>
        <p:txBody>
          <a:bodyPr anchor="ctr">
            <a:noAutofit/>
          </a:bodyPr>
          <a:lstStyle>
            <a:lvl1pPr>
              <a:defRPr sz="7600" cap="all" spc="3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BRIDE + GROOM</a:t>
            </a:r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C30CCB5B-985D-4B0C-A0DE-92677D62C2F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3912" y="5344232"/>
            <a:ext cx="2416176" cy="647700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10.25.20</a:t>
            </a:r>
          </a:p>
        </p:txBody>
      </p:sp>
    </p:spTree>
    <p:extLst>
      <p:ext uri="{BB962C8B-B14F-4D97-AF65-F5344CB8AC3E}">
        <p14:creationId xmlns:p14="http://schemas.microsoft.com/office/powerpoint/2010/main" val="3656138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hearsal Dinner 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7381769-0636-4172-A65E-09315A1C33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660125"/>
            <a:ext cx="7886700" cy="1325563"/>
          </a:xfrm>
        </p:spPr>
        <p:txBody>
          <a:bodyPr>
            <a:noAutofit/>
          </a:bodyPr>
          <a:lstStyle>
            <a:lvl1pPr>
              <a:defRPr sz="9600" cap="all" spc="600" baseline="0">
                <a:solidFill>
                  <a:schemeClr val="tx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 dirty="0"/>
              <a:t>WELCOME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3E042F-2C9E-4BD8-BBCF-A6E8008D3BE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2813" y="3947588"/>
            <a:ext cx="7318375" cy="647700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To Our Rehearsal Dinner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E8596483-105B-4735-A7BA-F5D0853F0D2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828453"/>
            <a:ext cx="7886700" cy="831672"/>
          </a:xfrm>
        </p:spPr>
        <p:txBody>
          <a:bodyPr anchor="ctr">
            <a:noAutofit/>
          </a:bodyPr>
          <a:lstStyle>
            <a:lvl1pPr>
              <a:defRPr sz="7600" cap="all" spc="3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BRIDE + GROOM</a:t>
            </a:r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27213878-DC22-442E-B6C8-DAF47CB2419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3912" y="5344232"/>
            <a:ext cx="2416176" cy="647700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10.25.XX</a:t>
            </a:r>
          </a:p>
        </p:txBody>
      </p:sp>
    </p:spTree>
    <p:extLst>
      <p:ext uri="{BB962C8B-B14F-4D97-AF65-F5344CB8AC3E}">
        <p14:creationId xmlns:p14="http://schemas.microsoft.com/office/powerpoint/2010/main" val="761053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atin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92223-1A83-4FF8-848D-F9FD64B51C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260861"/>
            <a:ext cx="7315200" cy="83201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400" b="0" cap="all" spc="0" baseline="0">
                <a:solidFill>
                  <a:schemeClr val="tx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 dirty="0"/>
              <a:t>FIND YOUR SEAT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CE749E3-50F7-43AA-8078-217DA822E72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728997"/>
            <a:ext cx="7314676" cy="83201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5000" cap="all" spc="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BRIDE + GROOM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F92CAD29-00A6-4176-92C3-ECBA996ED71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8650" y="2757801"/>
            <a:ext cx="1543050" cy="36512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200" b="1" cap="all" spc="20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TABLE 1</a:t>
            </a:r>
          </a:p>
        </p:txBody>
      </p: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C406AE24-E5AD-4AD9-86D9-3A46A0EBA3E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73543" y="2757801"/>
            <a:ext cx="1543050" cy="36512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200" b="1" cap="all" spc="20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TABLE 2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473BF3A-5E89-42F3-A9B9-16318E970E1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14763" y="2757801"/>
            <a:ext cx="1543050" cy="36512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200" b="1" cap="all" spc="20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TABLE 3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E1050BD6-5687-45FB-9A43-127691F836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4787539"/>
            <a:ext cx="1543050" cy="36512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200" b="1" cap="all" spc="20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TABLE 4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612E2008-796B-49AC-843C-456B3AFA4E2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66197" y="4787539"/>
            <a:ext cx="1543050" cy="36512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200" b="1" cap="all" spc="20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TABLE 5</a:t>
            </a:r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D5D93309-F741-40BE-903F-0D6999BF1C6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14763" y="4787539"/>
            <a:ext cx="1543050" cy="36512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200" b="1" cap="all" spc="20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TABLE 6</a:t>
            </a:r>
          </a:p>
        </p:txBody>
      </p:sp>
      <p:sp>
        <p:nvSpPr>
          <p:cNvPr id="22" name="Text Placeholder 24">
            <a:extLst>
              <a:ext uri="{FF2B5EF4-FFF2-40B4-BE49-F238E27FC236}">
                <a16:creationId xmlns:a16="http://schemas.microsoft.com/office/drawing/2014/main" id="{3F045C1D-806B-4CD2-B443-C1E467A731C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52310" y="2762877"/>
            <a:ext cx="1543050" cy="36512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200" b="1" cap="all" spc="20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TABLE 3</a:t>
            </a:r>
          </a:p>
        </p:txBody>
      </p:sp>
      <p:sp>
        <p:nvSpPr>
          <p:cNvPr id="24" name="Text Placeholder 24">
            <a:extLst>
              <a:ext uri="{FF2B5EF4-FFF2-40B4-BE49-F238E27FC236}">
                <a16:creationId xmlns:a16="http://schemas.microsoft.com/office/drawing/2014/main" id="{153BF21F-29A6-447A-BE43-61D1DD3D69D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52310" y="4792615"/>
            <a:ext cx="1543050" cy="36512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200" b="1" cap="all" spc="20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TABLE 6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8C32B373-7F2D-474D-9A64-1AB31886AF9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3296" y="3081463"/>
            <a:ext cx="1463675" cy="1371600"/>
          </a:xfrm>
        </p:spPr>
        <p:txBody>
          <a:bodyPr/>
          <a:lstStyle>
            <a:lvl1pPr algn="l">
              <a:lnSpc>
                <a:spcPct val="100000"/>
              </a:lnSpc>
              <a:spcBef>
                <a:spcPts val="0"/>
              </a:spcBef>
              <a:defRPr sz="1200">
                <a:latin typeface="Franklin Gothic Book" panose="020B0503020102020204" pitchFamily="34" charset="0"/>
              </a:defRPr>
            </a:lvl1pPr>
          </a:lstStyle>
          <a:p>
            <a:pPr lvl="0"/>
            <a:r>
              <a:rPr lang="en-US" dirty="0"/>
              <a:t>Enter guests names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B559BF0E-B8DB-4078-8BFB-82CE6A433FF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787264" y="3081463"/>
            <a:ext cx="1463675" cy="1371600"/>
          </a:xfrm>
        </p:spPr>
        <p:txBody>
          <a:bodyPr/>
          <a:lstStyle>
            <a:lvl1pPr algn="l">
              <a:lnSpc>
                <a:spcPct val="100000"/>
              </a:lnSpc>
              <a:spcBef>
                <a:spcPts val="0"/>
              </a:spcBef>
              <a:defRPr sz="1200">
                <a:latin typeface="Franklin Gothic Book" panose="020B0503020102020204" pitchFamily="34" charset="0"/>
              </a:defRPr>
            </a:lvl1pPr>
          </a:lstStyle>
          <a:p>
            <a:pPr lvl="0"/>
            <a:r>
              <a:rPr lang="en-US" dirty="0"/>
              <a:t>Enter guests names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14BD57D5-B1E7-4214-B971-C505925BBE7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14763" y="3081463"/>
            <a:ext cx="1463675" cy="1371600"/>
          </a:xfrm>
        </p:spPr>
        <p:txBody>
          <a:bodyPr/>
          <a:lstStyle>
            <a:lvl1pPr algn="l">
              <a:lnSpc>
                <a:spcPct val="100000"/>
              </a:lnSpc>
              <a:spcBef>
                <a:spcPts val="0"/>
              </a:spcBef>
              <a:defRPr sz="1200">
                <a:latin typeface="Franklin Gothic Book" panose="020B0503020102020204" pitchFamily="34" charset="0"/>
              </a:defRPr>
            </a:lvl1pPr>
          </a:lstStyle>
          <a:p>
            <a:pPr lvl="0"/>
            <a:r>
              <a:rPr lang="en-US" dirty="0"/>
              <a:t>Enter guests names</a:t>
            </a: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C8C19FB0-2ADB-475F-A14E-5202DBE2CFB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051675" y="3081463"/>
            <a:ext cx="1463675" cy="1371600"/>
          </a:xfrm>
        </p:spPr>
        <p:txBody>
          <a:bodyPr/>
          <a:lstStyle>
            <a:lvl1pPr algn="l">
              <a:lnSpc>
                <a:spcPct val="100000"/>
              </a:lnSpc>
              <a:spcBef>
                <a:spcPts val="0"/>
              </a:spcBef>
              <a:defRPr sz="1200">
                <a:latin typeface="Franklin Gothic Book" panose="020B0503020102020204" pitchFamily="34" charset="0"/>
              </a:defRPr>
            </a:lvl1pPr>
          </a:lstStyle>
          <a:p>
            <a:pPr lvl="0"/>
            <a:r>
              <a:rPr lang="en-US" dirty="0"/>
              <a:t>Enter guests names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C9C768F4-8FEF-4E25-B6D4-CE5A7638113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0169" y="5104486"/>
            <a:ext cx="1463675" cy="1371600"/>
          </a:xfrm>
        </p:spPr>
        <p:txBody>
          <a:bodyPr/>
          <a:lstStyle>
            <a:lvl1pPr algn="l">
              <a:lnSpc>
                <a:spcPct val="100000"/>
              </a:lnSpc>
              <a:spcBef>
                <a:spcPts val="0"/>
              </a:spcBef>
              <a:defRPr sz="1200">
                <a:latin typeface="Franklin Gothic Book" panose="020B0503020102020204" pitchFamily="34" charset="0"/>
              </a:defRPr>
            </a:lvl1pPr>
          </a:lstStyle>
          <a:p>
            <a:pPr lvl="0"/>
            <a:r>
              <a:rPr lang="en-US" dirty="0"/>
              <a:t>Enter guests names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D42D56F6-3FEF-4ECC-BFAD-562ED06BB8E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3543" y="5104486"/>
            <a:ext cx="1463675" cy="1371600"/>
          </a:xfrm>
        </p:spPr>
        <p:txBody>
          <a:bodyPr/>
          <a:lstStyle>
            <a:lvl1pPr algn="l">
              <a:lnSpc>
                <a:spcPct val="100000"/>
              </a:lnSpc>
              <a:spcBef>
                <a:spcPts val="0"/>
              </a:spcBef>
              <a:defRPr sz="1200">
                <a:latin typeface="Franklin Gothic Book" panose="020B0503020102020204" pitchFamily="34" charset="0"/>
              </a:defRPr>
            </a:lvl1pPr>
          </a:lstStyle>
          <a:p>
            <a:pPr lvl="0"/>
            <a:r>
              <a:rPr lang="en-US" dirty="0"/>
              <a:t>Enter guests names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674A7BE6-D119-4025-96A5-FD074183AB2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910455" y="5104486"/>
            <a:ext cx="1463675" cy="1371600"/>
          </a:xfrm>
        </p:spPr>
        <p:txBody>
          <a:bodyPr/>
          <a:lstStyle>
            <a:lvl1pPr algn="l">
              <a:lnSpc>
                <a:spcPct val="100000"/>
              </a:lnSpc>
              <a:spcBef>
                <a:spcPts val="0"/>
              </a:spcBef>
              <a:defRPr sz="1200">
                <a:latin typeface="Franklin Gothic Book" panose="020B0503020102020204" pitchFamily="34" charset="0"/>
              </a:defRPr>
            </a:lvl1pPr>
          </a:lstStyle>
          <a:p>
            <a:pPr lvl="0"/>
            <a:r>
              <a:rPr lang="en-US" dirty="0"/>
              <a:t>Enter guests names</a:t>
            </a:r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30BDC173-256B-4D7F-AD68-325440FBEE9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047367" y="5104486"/>
            <a:ext cx="1463675" cy="1371600"/>
          </a:xfrm>
        </p:spPr>
        <p:txBody>
          <a:bodyPr/>
          <a:lstStyle>
            <a:lvl1pPr algn="l">
              <a:lnSpc>
                <a:spcPct val="100000"/>
              </a:lnSpc>
              <a:spcBef>
                <a:spcPts val="0"/>
              </a:spcBef>
              <a:defRPr sz="1200">
                <a:latin typeface="Franklin Gothic Book" panose="020B0503020102020204" pitchFamily="34" charset="0"/>
              </a:defRPr>
            </a:lvl1pPr>
          </a:lstStyle>
          <a:p>
            <a:pPr lvl="0"/>
            <a:r>
              <a:rPr lang="en-US" dirty="0"/>
              <a:t>Enter guests names</a:t>
            </a:r>
          </a:p>
        </p:txBody>
      </p:sp>
    </p:spTree>
    <p:extLst>
      <p:ext uri="{BB962C8B-B14F-4D97-AF65-F5344CB8AC3E}">
        <p14:creationId xmlns:p14="http://schemas.microsoft.com/office/powerpoint/2010/main" val="35339441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orient="horz" pos="76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shtag 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CD1298B0-DF74-4921-ACDD-25CA73EA0D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2813" y="3767931"/>
            <a:ext cx="7318375" cy="647700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Post your pictures using our hashtag! 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6D38433A-D9FF-4C22-931F-DD22EE385F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260861"/>
            <a:ext cx="7315200" cy="83201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400" b="0" cap="all" baseline="0">
                <a:solidFill>
                  <a:schemeClr val="tx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 dirty="0"/>
              <a:t>SHARE THE LOVE</a:t>
            </a:r>
          </a:p>
        </p:txBody>
      </p:sp>
      <p:sp>
        <p:nvSpPr>
          <p:cNvPr id="45" name="Text Placeholder 22">
            <a:extLst>
              <a:ext uri="{FF2B5EF4-FFF2-40B4-BE49-F238E27FC236}">
                <a16:creationId xmlns:a16="http://schemas.microsoft.com/office/drawing/2014/main" id="{F2A74B68-1636-4772-8535-B636BAC6C6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728997"/>
            <a:ext cx="7315200" cy="83201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5000" cap="all" spc="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BRIDE + GROOM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6123FB0D-6B56-47D6-8C8D-4094F503A38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51" y="3090069"/>
            <a:ext cx="7886700" cy="677862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6000" cap="all" spc="600" baseline="0" dirty="0">
                <a:solidFill>
                  <a:schemeClr val="tx2"/>
                </a:solidFill>
                <a:latin typeface="Franklin Gothic Demi" panose="020B0703020102020204" pitchFamily="34" charset="0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chemeClr val="tx2"/>
                </a:solidFill>
              </a:rPr>
              <a:t>#YOURHASHTAG</a:t>
            </a:r>
          </a:p>
        </p:txBody>
      </p:sp>
    </p:spTree>
    <p:extLst>
      <p:ext uri="{BB962C8B-B14F-4D97-AF65-F5344CB8AC3E}">
        <p14:creationId xmlns:p14="http://schemas.microsoft.com/office/powerpoint/2010/main" val="4007250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man, snow, standing&#10;&#10;Description automatically generated">
            <a:extLst>
              <a:ext uri="{FF2B5EF4-FFF2-40B4-BE49-F238E27FC236}">
                <a16:creationId xmlns:a16="http://schemas.microsoft.com/office/drawing/2014/main" id="{1682BFD2-2DE1-46D1-BCC4-C3479DB007A9}"/>
              </a:ext>
            </a:extLst>
          </p:cNvPr>
          <p:cNvPicPr/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10800000">
            <a:off x="628650" y="5547302"/>
            <a:ext cx="8515350" cy="1310697"/>
          </a:xfrm>
          <a:prstGeom prst="rect">
            <a:avLst/>
          </a:prstGeom>
        </p:spPr>
      </p:pic>
      <p:pic>
        <p:nvPicPr>
          <p:cNvPr id="8" name="Picture 7" descr="A picture containing man, snow, standing&#10;&#10;Description automatically generated">
            <a:extLst>
              <a:ext uri="{FF2B5EF4-FFF2-40B4-BE49-F238E27FC236}">
                <a16:creationId xmlns:a16="http://schemas.microsoft.com/office/drawing/2014/main" id="{E040576E-BF26-4C17-B882-3096DEF8CE1C}"/>
              </a:ext>
            </a:extLst>
          </p:cNvPr>
          <p:cNvPicPr/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0"/>
          <a:stretch/>
        </p:blipFill>
        <p:spPr>
          <a:xfrm>
            <a:off x="-25400" y="0"/>
            <a:ext cx="9169400" cy="2754743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B77CE2-F214-3941-9A5D-300C855B2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18F81-30CB-394A-A37D-313155523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F2629-9BBE-8846-A0BC-DE7BCDC753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1"/>
                </a:solidFill>
              </a:defRPr>
            </a:lvl1pPr>
          </a:lstStyle>
          <a:p>
            <a:fld id="{3DF77599-03F9-E543-8172-8365D59F4986}" type="datetimeFigureOut">
              <a:rPr lang="en-US" smtClean="0"/>
              <a:pPr/>
              <a:t>21/03/2024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5C7B9-80B3-F54C-ABD0-B84CE89548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8FB6E-9C6C-D444-B3F4-4D447291E8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1"/>
                </a:solidFill>
              </a:defRPr>
            </a:lvl1pPr>
          </a:lstStyle>
          <a:p>
            <a:fld id="{9607A8EA-B714-0743-99B8-C9D6EFC8C2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33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86" r:id="rId3"/>
    <p:sldLayoutId id="2147483689" r:id="rId4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6000" kern="1200" cap="all" spc="0" baseline="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ctr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9D193477-81E5-07B3-1F87-C3700C31F02F}"/>
              </a:ext>
            </a:extLst>
          </p:cNvPr>
          <p:cNvSpPr txBox="1"/>
          <p:nvPr/>
        </p:nvSpPr>
        <p:spPr>
          <a:xfrm>
            <a:off x="1264023" y="962051"/>
            <a:ext cx="4314264" cy="55092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600" dirty="0"/>
              <a:t>.</a:t>
            </a:r>
          </a:p>
          <a:p>
            <a:r>
              <a:rPr lang="en-US" sz="1600" dirty="0"/>
              <a:t>├── Public</a:t>
            </a:r>
          </a:p>
          <a:p>
            <a:r>
              <a:rPr lang="en-US" sz="1600" dirty="0"/>
              <a:t>│   ├── Images</a:t>
            </a:r>
          </a:p>
          <a:p>
            <a:r>
              <a:rPr lang="en-US" sz="1600" dirty="0"/>
              <a:t>│   └── Styles</a:t>
            </a:r>
          </a:p>
          <a:p>
            <a:r>
              <a:rPr lang="en-US" sz="1600" dirty="0"/>
              <a:t>├── </a:t>
            </a:r>
            <a:r>
              <a:rPr lang="en-US" sz="1600" dirty="0">
                <a:solidFill>
                  <a:srgbClr val="FF0000"/>
                </a:solidFill>
              </a:rPr>
              <a:t>Routes</a:t>
            </a:r>
          </a:p>
          <a:p>
            <a:r>
              <a:rPr lang="en-US" sz="1600" dirty="0"/>
              <a:t>│   ├── Profile Routes</a:t>
            </a:r>
          </a:p>
          <a:p>
            <a:r>
              <a:rPr lang="en-US" sz="1600" dirty="0"/>
              <a:t>│   ├── Homepage Routes</a:t>
            </a:r>
          </a:p>
          <a:p>
            <a:r>
              <a:rPr lang="en-US" sz="1600" dirty="0"/>
              <a:t>│   └── Auth Routes</a:t>
            </a:r>
          </a:p>
          <a:p>
            <a:r>
              <a:rPr lang="en-US" sz="1600" dirty="0"/>
              <a:t>├── </a:t>
            </a:r>
            <a:r>
              <a:rPr lang="en-US" sz="1600" dirty="0">
                <a:solidFill>
                  <a:srgbClr val="FF0000"/>
                </a:solidFill>
              </a:rPr>
              <a:t>Middleware</a:t>
            </a:r>
          </a:p>
          <a:p>
            <a:r>
              <a:rPr lang="en-US" sz="1600" dirty="0"/>
              <a:t>│   └── Auth Middleware</a:t>
            </a:r>
          </a:p>
          <a:p>
            <a:r>
              <a:rPr lang="en-US" sz="1600" dirty="0"/>
              <a:t>├── </a:t>
            </a:r>
            <a:r>
              <a:rPr lang="en-US" sz="1600" dirty="0">
                <a:solidFill>
                  <a:srgbClr val="FF0000"/>
                </a:solidFill>
              </a:rPr>
              <a:t>Services</a:t>
            </a:r>
          </a:p>
          <a:p>
            <a:r>
              <a:rPr lang="en-US" sz="1600" dirty="0"/>
              <a:t>│   ├── Posts Services</a:t>
            </a:r>
          </a:p>
          <a:p>
            <a:r>
              <a:rPr lang="en-US" sz="1600" dirty="0"/>
              <a:t>│   ├── Comments Services</a:t>
            </a:r>
          </a:p>
          <a:p>
            <a:r>
              <a:rPr lang="en-US" sz="1600" dirty="0"/>
              <a:t>│   └── User Services</a:t>
            </a:r>
          </a:p>
          <a:p>
            <a:r>
              <a:rPr lang="en-US" sz="1600" dirty="0"/>
              <a:t>├── </a:t>
            </a:r>
            <a:r>
              <a:rPr lang="en-US" sz="1600" dirty="0">
                <a:solidFill>
                  <a:srgbClr val="FF0000"/>
                </a:solidFill>
              </a:rPr>
              <a:t>DB</a:t>
            </a:r>
          </a:p>
          <a:p>
            <a:r>
              <a:rPr lang="en-US" sz="1600" dirty="0"/>
              <a:t>│   ├── Models</a:t>
            </a:r>
          </a:p>
          <a:p>
            <a:r>
              <a:rPr lang="en-US" sz="1600" dirty="0"/>
              <a:t>│   └── Seed Data</a:t>
            </a:r>
          </a:p>
          <a:p>
            <a:r>
              <a:rPr lang="en-US" sz="1600" dirty="0"/>
              <a:t>└── Views</a:t>
            </a:r>
          </a:p>
          <a:p>
            <a:r>
              <a:rPr lang="en-US" sz="1600" dirty="0"/>
              <a:t>    ├── Layouts</a:t>
            </a:r>
          </a:p>
          <a:p>
            <a:r>
              <a:rPr lang="en-US" sz="1600" dirty="0"/>
              <a:t>    ├── Partials</a:t>
            </a:r>
          </a:p>
          <a:p>
            <a:r>
              <a:rPr lang="en-US" sz="1600" dirty="0"/>
              <a:t>    ├── Profile</a:t>
            </a:r>
          </a:p>
          <a:p>
            <a:r>
              <a:rPr lang="en-US" sz="1600" dirty="0"/>
              <a:t>    └── Posts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884C0F7-A69A-04EF-B8C5-75F838C1CA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214806"/>
            <a:ext cx="7886700" cy="831672"/>
          </a:xfrm>
        </p:spPr>
        <p:txBody>
          <a:bodyPr/>
          <a:lstStyle/>
          <a:p>
            <a:r>
              <a:rPr lang="en-US" sz="7200" dirty="0"/>
              <a:t>Folder Structure</a:t>
            </a:r>
          </a:p>
        </p:txBody>
      </p:sp>
    </p:spTree>
    <p:extLst>
      <p:ext uri="{BB962C8B-B14F-4D97-AF65-F5344CB8AC3E}">
        <p14:creationId xmlns:p14="http://schemas.microsoft.com/office/powerpoint/2010/main" val="823892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D42D4F-534B-119E-E349-08B3647642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214806"/>
            <a:ext cx="7886700" cy="831672"/>
          </a:xfrm>
        </p:spPr>
        <p:txBody>
          <a:bodyPr/>
          <a:lstStyle/>
          <a:p>
            <a:r>
              <a:rPr lang="en-US" dirty="0"/>
              <a:t>Layout Template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909C54-1CB1-67F0-262A-C01245895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377" y="1023942"/>
            <a:ext cx="4921622" cy="2265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F153BB-100E-C871-549F-2C7319B5E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284490"/>
            <a:ext cx="6813176" cy="335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49949"/>
      </p:ext>
    </p:extLst>
  </p:cSld>
  <p:clrMapOvr>
    <a:masterClrMapping/>
  </p:clrMapOvr>
</p:sld>
</file>

<file path=ppt/theme/theme1.xml><?xml version="1.0" encoding="utf-8"?>
<a:theme xmlns:a="http://schemas.openxmlformats.org/drawingml/2006/main" name="Watercolor Theme">
  <a:themeElements>
    <a:clrScheme name="Watercolor Wedding">
      <a:dk1>
        <a:srgbClr val="818B8A"/>
      </a:dk1>
      <a:lt1>
        <a:srgbClr val="FFFFFF"/>
      </a:lt1>
      <a:dk2>
        <a:srgbClr val="17A1AB"/>
      </a:dk2>
      <a:lt2>
        <a:srgbClr val="D6D5D5"/>
      </a:lt2>
      <a:accent1>
        <a:srgbClr val="0C4A80"/>
      </a:accent1>
      <a:accent2>
        <a:srgbClr val="0D6397"/>
      </a:accent2>
      <a:accent3>
        <a:srgbClr val="1E83A9"/>
      </a:accent3>
      <a:accent4>
        <a:srgbClr val="478FB1"/>
      </a:accent4>
      <a:accent5>
        <a:srgbClr val="8CB8D1"/>
      </a:accent5>
      <a:accent6>
        <a:srgbClr val="C9E6F1"/>
      </a:accent6>
      <a:hlink>
        <a:srgbClr val="0000FF"/>
      </a:hlink>
      <a:folHlink>
        <a:srgbClr val="FF00FF"/>
      </a:folHlink>
    </a:clrScheme>
    <a:fontScheme name="_Water color Wash 2">
      <a:majorFont>
        <a:latin typeface="Franklin Gothic Medium Cond"/>
        <a:ea typeface="Gill Sans"/>
        <a:cs typeface="Gill Sans"/>
      </a:majorFont>
      <a:minorFont>
        <a:latin typeface="Franklin Gothic Book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tf56550644_win32_fixed" id="{627B62D5-4D79-4A6D-99BA-54E059AD6215}" vid="{B374CE13-22A3-412A-9793-F013EE1726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A40627-4075-46BD-A9BE-DC3C2A67087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499F06F-110D-421D-8209-69F6D19CE9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02D24AA-DCC5-4B9B-81ED-FE092F6A34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Watercolor wash wedding signs</Template>
  <TotalTime>41</TotalTime>
  <Words>70</Words>
  <Application>Microsoft Office PowerPoint</Application>
  <PresentationFormat>Letter Paper (8.5x11 in)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Franklin Gothic Book</vt:lpstr>
      <vt:lpstr>Franklin Gothic Demi</vt:lpstr>
      <vt:lpstr>Franklin Gothic Medium Cond</vt:lpstr>
      <vt:lpstr>Watercolor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Mustafa Ismail Ahmed Mustafa</dc:creator>
  <cp:lastModifiedBy>Muhammad Mustafa Ismail Ahmed Mustafa</cp:lastModifiedBy>
  <cp:revision>1</cp:revision>
  <dcterms:created xsi:type="dcterms:W3CDTF">2024-03-21T16:18:36Z</dcterms:created>
  <dcterms:modified xsi:type="dcterms:W3CDTF">2024-03-21T17:00:22Z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