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HYQiHeiKW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W_Home</dc:creator>
  <cp:lastModifiedBy>W_Home</cp:lastModifiedBy>
  <cp:revision>1</cp:revision>
  <dcterms:created xsi:type="dcterms:W3CDTF">2019-03-17T04:44:59Z</dcterms:created>
  <dcterms:modified xsi:type="dcterms:W3CDTF">2019-03-17T04:44:59Z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