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17"/>
    <a:srgbClr val="EA5F04"/>
    <a:srgbClr val="FA8738"/>
    <a:srgbClr val="ED6206"/>
    <a:srgbClr val="181714"/>
    <a:srgbClr val="F7BD97"/>
    <a:srgbClr val="ED6B32"/>
    <a:srgbClr val="EE6D34"/>
    <a:srgbClr val="161512"/>
    <a:srgbClr val="1C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E53-C466-448C-8BF8-FADD7CC711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38376-40A9-4CDA-B127-5C57776F2D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1"/>
          <a:stretch>
            <a:fillRect/>
          </a:stretch>
        </p:blipFill>
        <p:spPr>
          <a:xfrm>
            <a:off x="0" y="0"/>
            <a:ext cx="12241162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8629" y="583284"/>
            <a:ext cx="10914742" cy="66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9" y="1543899"/>
            <a:ext cx="10914742" cy="449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688638" y="650896"/>
            <a:ext cx="990600" cy="615445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551304" y="693795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golian Baiti" panose="03000500000000000000" pitchFamily="66" charset="0"/>
              </a:rPr>
              <a:t>LOGO HERE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6206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p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提高</a:t>
            </a:r>
            <a:r>
              <a:rPr lang="zh-CN" altLang="en-US"/>
              <a:t>篇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微软雅黑 Light</vt:lpstr>
      <vt:lpstr>Mongolian Baiti</vt:lpstr>
      <vt:lpstr>苹方-简</vt:lpstr>
      <vt:lpstr>微软雅黑</vt:lpstr>
      <vt:lpstr>HYQiHeiKW</vt:lpstr>
      <vt:lpstr>宋体</vt:lpstr>
      <vt:lpstr>Arial Unicode MS</vt:lpstr>
      <vt:lpstr>Calibri</vt:lpstr>
      <vt:lpstr>Helvetica Neue</vt:lpstr>
      <vt:lpstr>HYShuSongErKW</vt:lpstr>
      <vt:lpstr>Office 主题</vt:lpstr>
      <vt:lpstr>多线程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Cloud/Concept</dc:title>
  <dc:creator>优品PPT</dc:creator>
  <cp:lastModifiedBy>W_Home</cp:lastModifiedBy>
  <cp:revision>79</cp:revision>
  <dcterms:created xsi:type="dcterms:W3CDTF">2019-03-17T05:09:46Z</dcterms:created>
  <dcterms:modified xsi:type="dcterms:W3CDTF">2019-03-17T05:09:46Z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