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78" r:id="rId4"/>
    <p:sldId id="277" r:id="rId5"/>
    <p:sldId id="276" r:id="rId6"/>
    <p:sldId id="279" r:id="rId7"/>
    <p:sldId id="280" r:id="rId8"/>
    <p:sldId id="281" r:id="rId9"/>
    <p:sldId id="283" r:id="rId10"/>
    <p:sldId id="282" r:id="rId11"/>
    <p:sldId id="285" r:id="rId12"/>
    <p:sldId id="287" r:id="rId13"/>
    <p:sldId id="288" r:id="rId14"/>
    <p:sldId id="291" r:id="rId15"/>
    <p:sldId id="293" r:id="rId16"/>
    <p:sldId id="292" r:id="rId17"/>
    <p:sldId id="294" r:id="rId18"/>
    <p:sldId id="295" r:id="rId19"/>
    <p:sldId id="296" r:id="rId20"/>
    <p:sldId id="297" r:id="rId21"/>
    <p:sldId id="299" r:id="rId22"/>
    <p:sldId id="298" r:id="rId23"/>
    <p:sldId id="300" r:id="rId24"/>
    <p:sldId id="301" r:id="rId25"/>
    <p:sldId id="303" r:id="rId26"/>
    <p:sldId id="305" r:id="rId27"/>
    <p:sldId id="306" r:id="rId28"/>
    <p:sldId id="308" r:id="rId29"/>
    <p:sldId id="307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A17"/>
    <a:srgbClr val="EA5F04"/>
    <a:srgbClr val="FA8738"/>
    <a:srgbClr val="ED6206"/>
    <a:srgbClr val="181714"/>
    <a:srgbClr val="F7BD97"/>
    <a:srgbClr val="ED6B32"/>
    <a:srgbClr val="EE6D34"/>
    <a:srgbClr val="161512"/>
    <a:srgbClr val="1C1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1E53-C466-448C-8BF8-FADD7CC711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38376-40A9-4CDA-B127-5C57776F2D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1"/>
          <a:stretch>
            <a:fillRect/>
          </a:stretch>
        </p:blipFill>
        <p:spPr>
          <a:xfrm>
            <a:off x="0" y="0"/>
            <a:ext cx="12241162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8629" y="583284"/>
            <a:ext cx="10914742" cy="66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8629" y="1543899"/>
            <a:ext cx="10914742" cy="449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AD36-2C31-4D55-A1DF-1904D698FC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4280-2CB1-4C1C-99B1-17E4BEB57590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688638" y="650896"/>
            <a:ext cx="990600" cy="615445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551304" y="693795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ongolian Baiti" panose="03000500000000000000" pitchFamily="66" charset="0"/>
              </a:rPr>
              <a:t>LOGO HERE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ongolian Baiti" panose="03000500000000000000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D6206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emf"/><Relationship Id="rId7" Type="http://schemas.openxmlformats.org/officeDocument/2006/relationships/image" Target="../media/image34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1"/>
          <a:stretch>
            <a:fillRect/>
          </a:stretch>
        </p:blipFill>
        <p:spPr>
          <a:xfrm>
            <a:off x="0" y="0"/>
            <a:ext cx="12241162" cy="6858000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5936566" y="4170177"/>
            <a:ext cx="4731434" cy="411733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73900" y="2191339"/>
            <a:ext cx="990600" cy="615445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8430" y="3275430"/>
            <a:ext cx="5584874" cy="894748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Cloud/Concept</a:t>
            </a:r>
            <a:endParaRPr lang="zh-CN" altLang="en-US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6566" y="4170178"/>
            <a:ext cx="4731434" cy="132442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雲概念模板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36566" y="2234238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ongolian Baiti" panose="03000500000000000000" pitchFamily="66" charset="0"/>
              </a:rPr>
              <a:t>LOGO HERE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ongolian Baiti" panose="03000500000000000000" pitchFamily="66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105243" y="2046035"/>
            <a:ext cx="1080535" cy="925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3099388" y="2876828"/>
            <a:ext cx="2097274" cy="1686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674932" y="1712155"/>
            <a:ext cx="1074433" cy="1636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373362" y="1712154"/>
            <a:ext cx="1208196" cy="128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2104042" y="3432005"/>
            <a:ext cx="1797634" cy="175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373362" y="2927235"/>
            <a:ext cx="730679" cy="12429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391169" y="4211617"/>
            <a:ext cx="945560" cy="1443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093532" y="3584781"/>
            <a:ext cx="199852" cy="7550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132177" y="2927234"/>
            <a:ext cx="785406" cy="1905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009426" y="3722804"/>
            <a:ext cx="1446738" cy="1109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202516" y="3082896"/>
            <a:ext cx="988484" cy="7006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104041" y="4170178"/>
            <a:ext cx="407134" cy="2886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900474" y="3463551"/>
            <a:ext cx="407134" cy="2886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169795" y="4025877"/>
            <a:ext cx="407134" cy="288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889965" y="2756924"/>
            <a:ext cx="407134" cy="28860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454025" y="1567854"/>
            <a:ext cx="407134" cy="2886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901676" y="1901735"/>
            <a:ext cx="407134" cy="2886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5067968" y="2901224"/>
            <a:ext cx="407134" cy="28860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214201" y="2855085"/>
            <a:ext cx="407134" cy="28860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851233" y="2756924"/>
            <a:ext cx="407134" cy="28860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581558" y="4581910"/>
            <a:ext cx="706715" cy="50096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4161188" y="3431307"/>
            <a:ext cx="706715" cy="500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1500000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900000">
                                      <p:cBhvr>
                                        <p:cTn id="8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480000">
                                      <p:cBhvr>
                                        <p:cTn id="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900000">
                                      <p:cBhvr>
                                        <p:cTn id="12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900000">
                                      <p:cBhvr>
                                        <p:cTn id="14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400000">
                                      <p:cBhvr>
                                        <p:cTn id="1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0">
                                      <p:cBhvr>
                                        <p:cTn id="1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40000">
                                      <p:cBhvr>
                                        <p:cTn id="20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960000">
                                      <p:cBhvr>
                                        <p:cTn id="22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600000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2.96296E-6 L 0.0043 0.0206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01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1.48148E-6 L -0.02032 -0.02431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" y="-122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7.40741E-7 L 0.04245 -0.03287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16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2.59259E-6 L 0.00481 0.0419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0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3.33333E-6 L 0.00859 0.04213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210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-1.48148E-6 L -0.00612 -0.05046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25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3.7037E-7 L -0.01667 0.04606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29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0833E-6 3.33333E-6 L -0.01666 0.04652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1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6 2.22222E-6 L -0.00742 0.04352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217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-1.85185E-6 L 0.00794 -0.04861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-24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3.33333E-6 L 0.03112 -0.01111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5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1979 -0.0463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231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3.7037E-7 L 0.04193 -0.01019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-50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25E-6 -7.40741E-7 L 0.03464 -0.00532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-2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29167E-6 4.44444E-6 L 0.02253 0.05023 " pathEditMode="relative" rAng="0" ptsTypes="AA">
                                      <p:cBhvr>
                                        <p:cTn id="5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7 -1.11111E-6 L 0.03516 0.01528 " pathEditMode="relative" rAng="0" ptsTypes="AA">
                                      <p:cBhvr>
                                        <p:cTn id="56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章节名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b="33174"/>
          <a:stretch>
            <a:fillRect/>
          </a:stretch>
        </p:blipFill>
        <p:spPr>
          <a:xfrm>
            <a:off x="0" y="2192079"/>
            <a:ext cx="4952395" cy="4646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277643" y="2818188"/>
            <a:ext cx="517404" cy="3667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4576121"/>
            <a:ext cx="803426" cy="5695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6288482"/>
            <a:ext cx="803426" cy="5695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107404" y="3730171"/>
            <a:ext cx="1583358" cy="1122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933464" y="2133697"/>
            <a:ext cx="1931238" cy="1368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71366" y="3742532"/>
            <a:ext cx="634060" cy="4494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62475" y="5584597"/>
            <a:ext cx="1051842" cy="7456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041033" y="4852553"/>
            <a:ext cx="687236" cy="4871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728269" y="6330209"/>
            <a:ext cx="687236" cy="48715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393472" y="3821209"/>
            <a:ext cx="4731434" cy="605648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标题 1"/>
          <p:cNvSpPr txBox="1"/>
          <p:nvPr/>
        </p:nvSpPr>
        <p:spPr>
          <a:xfrm>
            <a:off x="5365336" y="2926462"/>
            <a:ext cx="4759570" cy="894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ctr"/>
            <a:r>
              <a:rPr lang="en-US" altLang="zh-CN" sz="7700" dirty="0" smtClean="0"/>
              <a:t>Chapter b</a:t>
            </a:r>
            <a:endParaRPr lang="zh-CN" altLang="en-US" sz="7700" dirty="0"/>
          </a:p>
        </p:txBody>
      </p:sp>
      <p:sp>
        <p:nvSpPr>
          <p:cNvPr id="23" name="副标题 2"/>
          <p:cNvSpPr txBox="1"/>
          <p:nvPr/>
        </p:nvSpPr>
        <p:spPr>
          <a:xfrm>
            <a:off x="5393472" y="3821210"/>
            <a:ext cx="4731434" cy="132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spc="1000" dirty="0" smtClean="0"/>
              <a:t>雲概念模板</a:t>
            </a:r>
            <a:endParaRPr lang="zh-CN" altLang="en-US" sz="3600" spc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462215" y="4667376"/>
            <a:ext cx="1906292" cy="1015663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38906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r="-1" b="33174"/>
          <a:stretch>
            <a:fillRect/>
          </a:stretch>
        </p:blipFill>
        <p:spPr>
          <a:xfrm>
            <a:off x="3497127" y="3267469"/>
            <a:ext cx="5475423" cy="35714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497127" y="2461886"/>
            <a:ext cx="1717404" cy="12174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7850346" y="3281545"/>
            <a:ext cx="1122204" cy="7954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5331965" y="2700155"/>
            <a:ext cx="800316" cy="5673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096969" y="4975465"/>
            <a:ext cx="1306982" cy="92647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6574442" y="4469340"/>
            <a:ext cx="1427988" cy="10122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5418287" y="5901935"/>
            <a:ext cx="713994" cy="5061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6574442" y="1583190"/>
            <a:ext cx="936913" cy="664143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924300" y="2247333"/>
            <a:ext cx="76290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277350" y="4284130"/>
            <a:ext cx="2276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277350" y="6154997"/>
            <a:ext cx="2276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462215" y="2767935"/>
            <a:ext cx="1906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</a:t>
            </a:r>
            <a:endParaRPr lang="en-US" altLang="zh-CN" sz="4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462215" y="4638801"/>
            <a:ext cx="1906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</a:t>
            </a:r>
            <a:endParaRPr lang="en-US" altLang="zh-CN" sz="4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644985" y="2470426"/>
            <a:ext cx="2039015" cy="624002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38906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 flipV="1">
            <a:off x="3562350" y="2289516"/>
            <a:ext cx="7991021" cy="1778916"/>
          </a:xfrm>
          <a:prstGeom prst="bentConnector3">
            <a:avLst>
              <a:gd name="adj1" fmla="val 66687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953312" y="3878279"/>
            <a:ext cx="536502" cy="38030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5942821" y="3772358"/>
            <a:ext cx="835350" cy="59214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8323292" y="3638606"/>
            <a:ext cx="1212722" cy="8596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8062163" y="1683656"/>
            <a:ext cx="1734980" cy="122986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4221563" y="3178974"/>
            <a:ext cx="0" cy="5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362192" y="2347977"/>
            <a:ext cx="1718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Subtitle1</a:t>
            </a:r>
            <a:endParaRPr lang="en-US" altLang="zh-CN" sz="3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6376151" y="4364506"/>
            <a:ext cx="0" cy="5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82316" y="4892553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Subtitle2</a:t>
            </a:r>
            <a:endParaRPr lang="en-US" altLang="zh-CN" sz="3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8960491" y="4364506"/>
            <a:ext cx="0" cy="5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066656" y="4892553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Subtitle3</a:t>
            </a:r>
            <a:endParaRPr lang="en-US" altLang="zh-CN" sz="3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644985" y="2441398"/>
            <a:ext cx="1906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</a:t>
            </a:r>
            <a:endParaRPr lang="en-US" altLang="zh-CN" sz="4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38906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60" y="2240773"/>
            <a:ext cx="8828640" cy="351281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363360" y="1704195"/>
            <a:ext cx="4795869" cy="884546"/>
            <a:chOff x="3506302" y="4903241"/>
            <a:chExt cx="4795869" cy="884546"/>
          </a:xfrm>
          <a:effectLst>
            <a:outerShdw blurRad="304800" dist="342900" dir="5400000" algn="t" rotWithShape="0">
              <a:prstClr val="black">
                <a:alpha val="72000"/>
              </a:prstClr>
            </a:outerShdw>
          </a:effectLst>
        </p:grpSpPr>
        <p:sp>
          <p:nvSpPr>
            <p:cNvPr id="27" name="矩形 26"/>
            <p:cNvSpPr/>
            <p:nvPr/>
          </p:nvSpPr>
          <p:spPr>
            <a:xfrm>
              <a:off x="3506302" y="4903241"/>
              <a:ext cx="4795869" cy="584775"/>
            </a:xfrm>
            <a:prstGeom prst="rect">
              <a:avLst/>
            </a:prstGeom>
            <a:solidFill>
              <a:srgbClr val="ED6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3632906" y="5437496"/>
              <a:ext cx="406338" cy="350291"/>
            </a:xfrm>
            <a:prstGeom prst="triangle">
              <a:avLst>
                <a:gd name="adj" fmla="val 51570"/>
              </a:avLst>
            </a:prstGeom>
            <a:solidFill>
              <a:srgbClr val="ED6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63360" y="1677934"/>
            <a:ext cx="2504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 here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63360" y="1302824"/>
            <a:ext cx="650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IT’S Alternative </a:t>
            </a:r>
            <a:r>
              <a:rPr lang="en-US" altLang="zh-CN" spc="10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</a:t>
            </a:r>
            <a:endParaRPr lang="zh-CN" altLang="en-US" spc="1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63360" y="3422471"/>
            <a:ext cx="42130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Online Service</a:t>
            </a:r>
            <a:endParaRPr lang="en-US" altLang="zh-CN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Always online</a:t>
            </a:r>
            <a:endParaRPr lang="en-US" altLang="zh-CN" sz="4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章节名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b="33174"/>
          <a:stretch>
            <a:fillRect/>
          </a:stretch>
        </p:blipFill>
        <p:spPr>
          <a:xfrm>
            <a:off x="0" y="2192079"/>
            <a:ext cx="4952395" cy="4646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277643" y="2818188"/>
            <a:ext cx="517404" cy="3667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4576121"/>
            <a:ext cx="803426" cy="5695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6288482"/>
            <a:ext cx="803426" cy="5695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107404" y="3730171"/>
            <a:ext cx="1583358" cy="1122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933464" y="2133697"/>
            <a:ext cx="1931238" cy="1368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71366" y="3742532"/>
            <a:ext cx="634060" cy="4494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62475" y="5584597"/>
            <a:ext cx="1051842" cy="7456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041033" y="4852553"/>
            <a:ext cx="687236" cy="4871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728269" y="6330209"/>
            <a:ext cx="687236" cy="48715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393472" y="3821209"/>
            <a:ext cx="4731434" cy="605648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标题 1"/>
          <p:cNvSpPr txBox="1"/>
          <p:nvPr/>
        </p:nvSpPr>
        <p:spPr>
          <a:xfrm>
            <a:off x="5365336" y="2926462"/>
            <a:ext cx="4759570" cy="894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ctr"/>
            <a:r>
              <a:rPr lang="en-US" altLang="zh-CN" sz="7700" dirty="0" smtClean="0"/>
              <a:t>Chapter c</a:t>
            </a:r>
            <a:endParaRPr lang="zh-CN" altLang="en-US" sz="7700" dirty="0"/>
          </a:p>
        </p:txBody>
      </p:sp>
      <p:sp>
        <p:nvSpPr>
          <p:cNvPr id="23" name="副标题 2"/>
          <p:cNvSpPr txBox="1"/>
          <p:nvPr/>
        </p:nvSpPr>
        <p:spPr>
          <a:xfrm>
            <a:off x="5393472" y="3821210"/>
            <a:ext cx="4731434" cy="132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spc="1000" dirty="0" smtClean="0"/>
              <a:t>雲概念模板</a:t>
            </a:r>
            <a:endParaRPr lang="zh-CN" altLang="en-US" sz="3600" spc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同侧圆角矩形 11"/>
          <p:cNvSpPr/>
          <p:nvPr/>
        </p:nvSpPr>
        <p:spPr>
          <a:xfrm>
            <a:off x="3976256" y="2010710"/>
            <a:ext cx="1269999" cy="830997"/>
          </a:xfrm>
          <a:prstGeom prst="round2Same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2723823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8900000">
            <a:off x="3637661" y="2341601"/>
            <a:ext cx="0" cy="59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8900000">
            <a:off x="3342571" y="2219371"/>
            <a:ext cx="5901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8100000">
            <a:off x="11344712" y="1924282"/>
            <a:ext cx="0" cy="59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8100000">
            <a:off x="11049621" y="2636693"/>
            <a:ext cx="5901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76256" y="2010710"/>
            <a:ext cx="1269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1976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68620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1982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60983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1992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53347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21s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9290" y="4179076"/>
            <a:ext cx="6415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the first thing that I'd like to do is to save every day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616784" y="3795380"/>
            <a:ext cx="656392" cy="147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 smtClean="0">
                <a:solidFill>
                  <a:schemeClr val="bg1"/>
                </a:solidFill>
                <a:latin typeface="Mongolian Baiti" panose="03000500000000000000" pitchFamily="66" charset="0"/>
                <a:ea typeface="微软雅黑 Light" panose="020B0502040204020203" pitchFamily="34" charset="-122"/>
                <a:cs typeface="Mongolian Baiti" panose="03000500000000000000" pitchFamily="66" charset="0"/>
              </a:rPr>
              <a:t>“</a:t>
            </a:r>
            <a:endParaRPr lang="zh-CN" altLang="en-US" sz="6600" dirty="0">
              <a:solidFill>
                <a:schemeClr val="bg1"/>
              </a:solidFill>
              <a:latin typeface="Mongolian Baiti" panose="03000500000000000000" pitchFamily="66" charset="0"/>
              <a:ea typeface="微软雅黑 Light" panose="020B0502040204020203" pitchFamily="34" charset="-122"/>
              <a:cs typeface="Mongolian Baiti" panose="03000500000000000000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688319" y="3795379"/>
            <a:ext cx="656392" cy="1321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 smtClean="0">
                <a:solidFill>
                  <a:schemeClr val="bg1"/>
                </a:solidFill>
                <a:latin typeface="Mongolian Baiti" panose="03000500000000000000" pitchFamily="66" charset="0"/>
                <a:ea typeface="微软雅黑 Light" panose="020B0502040204020203" pitchFamily="34" charset="-122"/>
                <a:cs typeface="Mongolian Baiti" panose="03000500000000000000" pitchFamily="66" charset="0"/>
              </a:rPr>
              <a:t>”</a:t>
            </a:r>
            <a:endParaRPr lang="zh-CN" altLang="en-US" sz="6600" dirty="0">
              <a:solidFill>
                <a:schemeClr val="bg1"/>
              </a:solidFill>
              <a:latin typeface="Mongolian Baiti" panose="03000500000000000000" pitchFamily="66" charset="0"/>
              <a:ea typeface="微软雅黑 Light" panose="020B0502040204020203" pitchFamily="34" charset="-122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976256" y="2010710"/>
            <a:ext cx="1269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1976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5889046" y="2010710"/>
            <a:ext cx="1269999" cy="830997"/>
          </a:xfrm>
          <a:prstGeom prst="round2Same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2723823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8900000">
            <a:off x="3637661" y="2341601"/>
            <a:ext cx="0" cy="59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8900000">
            <a:off x="3342571" y="2219371"/>
            <a:ext cx="5901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8100000">
            <a:off x="11344712" y="1924282"/>
            <a:ext cx="0" cy="59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8100000">
            <a:off x="11049621" y="2636693"/>
            <a:ext cx="5901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68620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1982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60983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1992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53347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21s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22" y="3743568"/>
            <a:ext cx="1815834" cy="176850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894019" y="3637885"/>
            <a:ext cx="5659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the first thing that I'd like to do is to save every day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94019" y="4772203"/>
            <a:ext cx="5659351" cy="830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点击更改图片，替换本照片。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注意使用正方形图片进行替换，避免图片变形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52" y="2597963"/>
            <a:ext cx="6965985" cy="42600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21927" y="4391890"/>
            <a:ext cx="5831444" cy="581891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68620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1982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76256" y="2010710"/>
            <a:ext cx="1269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1976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7760982" y="2010710"/>
            <a:ext cx="1269999" cy="830997"/>
          </a:xfrm>
          <a:prstGeom prst="round2Same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2723823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8900000">
            <a:off x="3637661" y="2341601"/>
            <a:ext cx="0" cy="59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8900000">
            <a:off x="3342571" y="2219371"/>
            <a:ext cx="5901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8100000">
            <a:off x="11344712" y="1924282"/>
            <a:ext cx="0" cy="59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8100000">
            <a:off x="11049621" y="2636693"/>
            <a:ext cx="5901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60983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1992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53347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21s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45441" y="3820358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45440" y="4405133"/>
            <a:ext cx="519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the first thing that 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I'd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like to do is to save every day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7760983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1992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68620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1982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76256" y="2010710"/>
            <a:ext cx="1269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1976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9653346" y="2010710"/>
            <a:ext cx="1269999" cy="830997"/>
          </a:xfrm>
          <a:prstGeom prst="round2Same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2723823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8900000">
            <a:off x="3637661" y="2341601"/>
            <a:ext cx="0" cy="59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8900000">
            <a:off x="3342571" y="2219371"/>
            <a:ext cx="5901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8100000">
            <a:off x="11344712" y="1924282"/>
            <a:ext cx="0" cy="59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8100000">
            <a:off x="11049621" y="2636693"/>
            <a:ext cx="5901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653347" y="2010710"/>
            <a:ext cx="126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21s</a:t>
            </a:r>
            <a:endParaRPr lang="en-US" altLang="zh-CN" sz="3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26" y="3352208"/>
            <a:ext cx="2066018" cy="350579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786742" y="3593450"/>
            <a:ext cx="4659046" cy="581891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14868" y="3021918"/>
            <a:ext cx="2412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MVB-Award</a:t>
            </a:r>
            <a:endParaRPr lang="zh-CN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86742" y="3606693"/>
            <a:ext cx="463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the first thing that 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I'd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like to do is to save every day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2723823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0500" y="2385817"/>
            <a:ext cx="66773" cy="3217961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273443" y="1543899"/>
            <a:ext cx="980888" cy="980888"/>
          </a:xfrm>
          <a:prstGeom prst="ellipse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3600000">
            <a:off x="5976545" y="2972785"/>
            <a:ext cx="723615" cy="1705900"/>
          </a:xfrm>
          <a:custGeom>
            <a:avLst/>
            <a:gdLst>
              <a:gd name="connsiteX0" fmla="*/ 0 w 780257"/>
              <a:gd name="connsiteY0" fmla="*/ 31177 h 1839431"/>
              <a:gd name="connsiteX1" fmla="*/ 18000 w 780257"/>
              <a:gd name="connsiteY1" fmla="*/ 0 h 1839431"/>
              <a:gd name="connsiteX2" fmla="*/ 648893 w 780257"/>
              <a:gd name="connsiteY2" fmla="*/ 364247 h 1839431"/>
              <a:gd name="connsiteX3" fmla="*/ 651643 w 780257"/>
              <a:gd name="connsiteY3" fmla="*/ 365834 h 1839431"/>
              <a:gd name="connsiteX4" fmla="*/ 651426 w 780257"/>
              <a:gd name="connsiteY4" fmla="*/ 366210 h 1839431"/>
              <a:gd name="connsiteX5" fmla="*/ 704688 w 780257"/>
              <a:gd name="connsiteY5" fmla="*/ 407493 h 1839431"/>
              <a:gd name="connsiteX6" fmla="*/ 771633 w 780257"/>
              <a:gd name="connsiteY6" fmla="*/ 527619 h 1839431"/>
              <a:gd name="connsiteX7" fmla="*/ 774476 w 780257"/>
              <a:gd name="connsiteY7" fmla="*/ 554480 h 1839431"/>
              <a:gd name="connsiteX8" fmla="*/ 780257 w 780257"/>
              <a:gd name="connsiteY8" fmla="*/ 554480 h 1839431"/>
              <a:gd name="connsiteX9" fmla="*/ 780257 w 780257"/>
              <a:gd name="connsiteY9" fmla="*/ 1839431 h 1839431"/>
              <a:gd name="connsiteX10" fmla="*/ 744257 w 780257"/>
              <a:gd name="connsiteY10" fmla="*/ 1839431 h 1839431"/>
              <a:gd name="connsiteX11" fmla="*/ 744257 w 780257"/>
              <a:gd name="connsiteY11" fmla="*/ 596763 h 1839431"/>
              <a:gd name="connsiteX12" fmla="*/ 742890 w 780257"/>
              <a:gd name="connsiteY12" fmla="*/ 596722 h 1839431"/>
              <a:gd name="connsiteX13" fmla="*/ 630799 w 780257"/>
              <a:gd name="connsiteY13" fmla="*/ 395587 h 1839431"/>
              <a:gd name="connsiteX14" fmla="*/ 630893 w 780257"/>
              <a:gd name="connsiteY14" fmla="*/ 395424 h 1839431"/>
              <a:gd name="connsiteX0-1" fmla="*/ 0 w 780257"/>
              <a:gd name="connsiteY0-2" fmla="*/ 31177 h 1839431"/>
              <a:gd name="connsiteX1-3" fmla="*/ 18000 w 780257"/>
              <a:gd name="connsiteY1-4" fmla="*/ 0 h 1839431"/>
              <a:gd name="connsiteX2-5" fmla="*/ 648893 w 780257"/>
              <a:gd name="connsiteY2-6" fmla="*/ 364247 h 1839431"/>
              <a:gd name="connsiteX3-7" fmla="*/ 651643 w 780257"/>
              <a:gd name="connsiteY3-8" fmla="*/ 365834 h 1839431"/>
              <a:gd name="connsiteX4-9" fmla="*/ 651426 w 780257"/>
              <a:gd name="connsiteY4-10" fmla="*/ 366210 h 1839431"/>
              <a:gd name="connsiteX5-11" fmla="*/ 704688 w 780257"/>
              <a:gd name="connsiteY5-12" fmla="*/ 407493 h 1839431"/>
              <a:gd name="connsiteX6-13" fmla="*/ 771633 w 780257"/>
              <a:gd name="connsiteY6-14" fmla="*/ 527619 h 1839431"/>
              <a:gd name="connsiteX7-15" fmla="*/ 774476 w 780257"/>
              <a:gd name="connsiteY7-16" fmla="*/ 554480 h 1839431"/>
              <a:gd name="connsiteX8-17" fmla="*/ 780257 w 780257"/>
              <a:gd name="connsiteY8-18" fmla="*/ 1839431 h 1839431"/>
              <a:gd name="connsiteX9-19" fmla="*/ 744257 w 780257"/>
              <a:gd name="connsiteY9-20" fmla="*/ 1839431 h 1839431"/>
              <a:gd name="connsiteX10-21" fmla="*/ 744257 w 780257"/>
              <a:gd name="connsiteY10-22" fmla="*/ 596763 h 1839431"/>
              <a:gd name="connsiteX11-23" fmla="*/ 742890 w 780257"/>
              <a:gd name="connsiteY11-24" fmla="*/ 596722 h 1839431"/>
              <a:gd name="connsiteX12-25" fmla="*/ 630799 w 780257"/>
              <a:gd name="connsiteY12-26" fmla="*/ 395587 h 1839431"/>
              <a:gd name="connsiteX13-27" fmla="*/ 630893 w 780257"/>
              <a:gd name="connsiteY13-28" fmla="*/ 395424 h 1839431"/>
              <a:gd name="connsiteX14-29" fmla="*/ 0 w 780257"/>
              <a:gd name="connsiteY14-30" fmla="*/ 31177 h 18394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780257" h="1839431">
                <a:moveTo>
                  <a:pt x="0" y="31177"/>
                </a:moveTo>
                <a:lnTo>
                  <a:pt x="18000" y="0"/>
                </a:lnTo>
                <a:lnTo>
                  <a:pt x="648893" y="364247"/>
                </a:lnTo>
                <a:lnTo>
                  <a:pt x="651643" y="365834"/>
                </a:lnTo>
                <a:lnTo>
                  <a:pt x="651426" y="366210"/>
                </a:lnTo>
                <a:lnTo>
                  <a:pt x="704688" y="407493"/>
                </a:lnTo>
                <a:cubicBezTo>
                  <a:pt x="737338" y="440803"/>
                  <a:pt x="760480" y="482329"/>
                  <a:pt x="771633" y="527619"/>
                </a:cubicBezTo>
                <a:lnTo>
                  <a:pt x="774476" y="554480"/>
                </a:lnTo>
                <a:lnTo>
                  <a:pt x="780257" y="1839431"/>
                </a:lnTo>
                <a:lnTo>
                  <a:pt x="744257" y="1839431"/>
                </a:lnTo>
                <a:lnTo>
                  <a:pt x="744257" y="596763"/>
                </a:lnTo>
                <a:lnTo>
                  <a:pt x="742890" y="596722"/>
                </a:lnTo>
                <a:cubicBezTo>
                  <a:pt x="745395" y="514156"/>
                  <a:pt x="702336" y="436889"/>
                  <a:pt x="630799" y="395587"/>
                </a:cubicBezTo>
                <a:lnTo>
                  <a:pt x="630893" y="395424"/>
                </a:lnTo>
                <a:lnTo>
                  <a:pt x="0" y="31177"/>
                </a:lnTo>
                <a:close/>
              </a:path>
            </a:pathLst>
          </a:cu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09612" y="2635469"/>
            <a:ext cx="522946" cy="522946"/>
          </a:xfrm>
          <a:prstGeom prst="ellipse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7100000">
            <a:off x="4819263" y="3325363"/>
            <a:ext cx="3940516" cy="1640212"/>
          </a:xfrm>
          <a:custGeom>
            <a:avLst/>
            <a:gdLst>
              <a:gd name="connsiteX0" fmla="*/ 4230328 w 4248963"/>
              <a:gd name="connsiteY0" fmla="*/ 1606515 h 1768601"/>
              <a:gd name="connsiteX1" fmla="*/ 4248963 w 4248963"/>
              <a:gd name="connsiteY1" fmla="*/ 1676061 h 1768601"/>
              <a:gd name="connsiteX2" fmla="*/ 3933174 w 4248963"/>
              <a:gd name="connsiteY2" fmla="*/ 1760677 h 1768601"/>
              <a:gd name="connsiteX3" fmla="*/ 3931708 w 4248963"/>
              <a:gd name="connsiteY3" fmla="*/ 1755206 h 1768601"/>
              <a:gd name="connsiteX4" fmla="*/ 3858413 w 4248963"/>
              <a:gd name="connsiteY4" fmla="*/ 1768057 h 1768601"/>
              <a:gd name="connsiteX5" fmla="*/ 3629642 w 4248963"/>
              <a:gd name="connsiteY5" fmla="*/ 1700069 h 1768601"/>
              <a:gd name="connsiteX6" fmla="*/ 3573801 w 4248963"/>
              <a:gd name="connsiteY6" fmla="*/ 1643728 h 1768601"/>
              <a:gd name="connsiteX7" fmla="*/ 3570610 w 4248963"/>
              <a:gd name="connsiteY7" fmla="*/ 1646920 h 1768601"/>
              <a:gd name="connsiteX8" fmla="*/ 2109052 w 4248963"/>
              <a:gd name="connsiteY8" fmla="*/ 185362 h 1768601"/>
              <a:gd name="connsiteX9" fmla="*/ 2108745 w 4248963"/>
              <a:gd name="connsiteY9" fmla="*/ 185583 h 1768601"/>
              <a:gd name="connsiteX10" fmla="*/ 2102890 w 4248963"/>
              <a:gd name="connsiteY10" fmla="*/ 179200 h 1768601"/>
              <a:gd name="connsiteX11" fmla="*/ 2082966 w 4248963"/>
              <a:gd name="connsiteY11" fmla="*/ 159276 h 1768601"/>
              <a:gd name="connsiteX12" fmla="*/ 2083826 w 4248963"/>
              <a:gd name="connsiteY12" fmla="*/ 158416 h 1768601"/>
              <a:gd name="connsiteX13" fmla="*/ 2063136 w 4248963"/>
              <a:gd name="connsiteY13" fmla="*/ 135860 h 1768601"/>
              <a:gd name="connsiteX14" fmla="*/ 1882163 w 4248963"/>
              <a:gd name="connsiteY14" fmla="*/ 66483 h 1768601"/>
              <a:gd name="connsiteX15" fmla="*/ 1813461 w 4248963"/>
              <a:gd name="connsiteY15" fmla="*/ 75808 h 1768601"/>
              <a:gd name="connsiteX16" fmla="*/ 1813964 w 4248963"/>
              <a:gd name="connsiteY16" fmla="*/ 77684 h 1768601"/>
              <a:gd name="connsiteX17" fmla="*/ 18635 w 4248963"/>
              <a:gd name="connsiteY17" fmla="*/ 558741 h 1768601"/>
              <a:gd name="connsiteX18" fmla="*/ 0 w 4248963"/>
              <a:gd name="connsiteY18" fmla="*/ 489194 h 1768601"/>
              <a:gd name="connsiteX19" fmla="*/ 1795329 w 4248963"/>
              <a:gd name="connsiteY19" fmla="*/ 8137 h 1768601"/>
              <a:gd name="connsiteX20" fmla="*/ 1795901 w 4248963"/>
              <a:gd name="connsiteY20" fmla="*/ 10274 h 1768601"/>
              <a:gd name="connsiteX21" fmla="*/ 1828970 w 4248963"/>
              <a:gd name="connsiteY21" fmla="*/ 3139 h 1768601"/>
              <a:gd name="connsiteX22" fmla="*/ 2095921 w 4248963"/>
              <a:gd name="connsiteY22" fmla="*/ 76802 h 1768601"/>
              <a:gd name="connsiteX23" fmla="*/ 2129854 w 4248963"/>
              <a:gd name="connsiteY23" fmla="*/ 112388 h 1768601"/>
              <a:gd name="connsiteX24" fmla="*/ 2133878 w 4248963"/>
              <a:gd name="connsiteY24" fmla="*/ 108364 h 1768601"/>
              <a:gd name="connsiteX25" fmla="*/ 3621522 w 4248963"/>
              <a:gd name="connsiteY25" fmla="*/ 1596008 h 1768601"/>
              <a:gd name="connsiteX26" fmla="*/ 3620189 w 4248963"/>
              <a:gd name="connsiteY26" fmla="*/ 1597340 h 1768601"/>
              <a:gd name="connsiteX27" fmla="*/ 3668944 w 4248963"/>
              <a:gd name="connsiteY27" fmla="*/ 1646531 h 1768601"/>
              <a:gd name="connsiteX28" fmla="*/ 3854728 w 4248963"/>
              <a:gd name="connsiteY28" fmla="*/ 1701744 h 1768601"/>
              <a:gd name="connsiteX29" fmla="*/ 3914571 w 4248963"/>
              <a:gd name="connsiteY29" fmla="*/ 1691251 h 1768601"/>
              <a:gd name="connsiteX30" fmla="*/ 3914539 w 4248963"/>
              <a:gd name="connsiteY30" fmla="*/ 1691130 h 176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48963" h="1768601">
                <a:moveTo>
                  <a:pt x="4230328" y="1606515"/>
                </a:moveTo>
                <a:lnTo>
                  <a:pt x="4248963" y="1676061"/>
                </a:lnTo>
                <a:lnTo>
                  <a:pt x="3933174" y="1760677"/>
                </a:lnTo>
                <a:lnTo>
                  <a:pt x="3931708" y="1755206"/>
                </a:lnTo>
                <a:lnTo>
                  <a:pt x="3858413" y="1768057"/>
                </a:lnTo>
                <a:cubicBezTo>
                  <a:pt x="3776404" y="1772621"/>
                  <a:pt x="3695444" y="1748361"/>
                  <a:pt x="3629642" y="1700069"/>
                </a:cubicBezTo>
                <a:lnTo>
                  <a:pt x="3573801" y="1643728"/>
                </a:lnTo>
                <a:lnTo>
                  <a:pt x="3570610" y="1646920"/>
                </a:lnTo>
                <a:lnTo>
                  <a:pt x="2109052" y="185362"/>
                </a:lnTo>
                <a:lnTo>
                  <a:pt x="2108745" y="185583"/>
                </a:lnTo>
                <a:lnTo>
                  <a:pt x="2102890" y="179200"/>
                </a:lnTo>
                <a:lnTo>
                  <a:pt x="2082966" y="159276"/>
                </a:lnTo>
                <a:lnTo>
                  <a:pt x="2083826" y="158416"/>
                </a:lnTo>
                <a:lnTo>
                  <a:pt x="2063136" y="135860"/>
                </a:lnTo>
                <a:cubicBezTo>
                  <a:pt x="2012575" y="92354"/>
                  <a:pt x="1948432" y="67931"/>
                  <a:pt x="1882163" y="66483"/>
                </a:cubicBezTo>
                <a:lnTo>
                  <a:pt x="1813461" y="75808"/>
                </a:lnTo>
                <a:lnTo>
                  <a:pt x="1813964" y="77684"/>
                </a:lnTo>
                <a:lnTo>
                  <a:pt x="18635" y="558741"/>
                </a:lnTo>
                <a:lnTo>
                  <a:pt x="0" y="489194"/>
                </a:lnTo>
                <a:lnTo>
                  <a:pt x="1795329" y="8137"/>
                </a:lnTo>
                <a:lnTo>
                  <a:pt x="1795901" y="10274"/>
                </a:lnTo>
                <a:lnTo>
                  <a:pt x="1828970" y="3139"/>
                </a:lnTo>
                <a:cubicBezTo>
                  <a:pt x="1924716" y="-9727"/>
                  <a:pt x="2021167" y="17364"/>
                  <a:pt x="2095921" y="76802"/>
                </a:cubicBezTo>
                <a:lnTo>
                  <a:pt x="2129854" y="112388"/>
                </a:lnTo>
                <a:lnTo>
                  <a:pt x="2133878" y="108364"/>
                </a:lnTo>
                <a:lnTo>
                  <a:pt x="3621522" y="1596008"/>
                </a:lnTo>
                <a:lnTo>
                  <a:pt x="3620189" y="1597340"/>
                </a:lnTo>
                <a:lnTo>
                  <a:pt x="3668944" y="1646531"/>
                </a:lnTo>
                <a:cubicBezTo>
                  <a:pt x="3722382" y="1685748"/>
                  <a:pt x="3788129" y="1705449"/>
                  <a:pt x="3854728" y="1701744"/>
                </a:cubicBezTo>
                <a:lnTo>
                  <a:pt x="3914571" y="1691251"/>
                </a:lnTo>
                <a:lnTo>
                  <a:pt x="3914539" y="1691130"/>
                </a:lnTo>
                <a:close/>
              </a:path>
            </a:pathLst>
          </a:cu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541901" y="1706094"/>
            <a:ext cx="858637" cy="858637"/>
          </a:xfrm>
          <a:prstGeom prst="ellipse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flipH="1" flipV="1">
            <a:off x="5051446" y="3491936"/>
            <a:ext cx="724490" cy="1706057"/>
          </a:xfrm>
          <a:custGeom>
            <a:avLst/>
            <a:gdLst>
              <a:gd name="connsiteX0" fmla="*/ 0 w 780257"/>
              <a:gd name="connsiteY0" fmla="*/ 31177 h 1839431"/>
              <a:gd name="connsiteX1" fmla="*/ 18000 w 780257"/>
              <a:gd name="connsiteY1" fmla="*/ 0 h 1839431"/>
              <a:gd name="connsiteX2" fmla="*/ 648893 w 780257"/>
              <a:gd name="connsiteY2" fmla="*/ 364247 h 1839431"/>
              <a:gd name="connsiteX3" fmla="*/ 651643 w 780257"/>
              <a:gd name="connsiteY3" fmla="*/ 365834 h 1839431"/>
              <a:gd name="connsiteX4" fmla="*/ 651426 w 780257"/>
              <a:gd name="connsiteY4" fmla="*/ 366210 h 1839431"/>
              <a:gd name="connsiteX5" fmla="*/ 704688 w 780257"/>
              <a:gd name="connsiteY5" fmla="*/ 407493 h 1839431"/>
              <a:gd name="connsiteX6" fmla="*/ 771633 w 780257"/>
              <a:gd name="connsiteY6" fmla="*/ 527619 h 1839431"/>
              <a:gd name="connsiteX7" fmla="*/ 774476 w 780257"/>
              <a:gd name="connsiteY7" fmla="*/ 554480 h 1839431"/>
              <a:gd name="connsiteX8" fmla="*/ 780257 w 780257"/>
              <a:gd name="connsiteY8" fmla="*/ 554480 h 1839431"/>
              <a:gd name="connsiteX9" fmla="*/ 780257 w 780257"/>
              <a:gd name="connsiteY9" fmla="*/ 1839431 h 1839431"/>
              <a:gd name="connsiteX10" fmla="*/ 744257 w 780257"/>
              <a:gd name="connsiteY10" fmla="*/ 1839431 h 1839431"/>
              <a:gd name="connsiteX11" fmla="*/ 744257 w 780257"/>
              <a:gd name="connsiteY11" fmla="*/ 596763 h 1839431"/>
              <a:gd name="connsiteX12" fmla="*/ 742890 w 780257"/>
              <a:gd name="connsiteY12" fmla="*/ 596722 h 1839431"/>
              <a:gd name="connsiteX13" fmla="*/ 630799 w 780257"/>
              <a:gd name="connsiteY13" fmla="*/ 395587 h 1839431"/>
              <a:gd name="connsiteX14" fmla="*/ 630893 w 780257"/>
              <a:gd name="connsiteY14" fmla="*/ 395424 h 1839431"/>
              <a:gd name="connsiteX0-1" fmla="*/ 0 w 780257"/>
              <a:gd name="connsiteY0-2" fmla="*/ 31177 h 1839431"/>
              <a:gd name="connsiteX1-3" fmla="*/ 18000 w 780257"/>
              <a:gd name="connsiteY1-4" fmla="*/ 0 h 1839431"/>
              <a:gd name="connsiteX2-5" fmla="*/ 648893 w 780257"/>
              <a:gd name="connsiteY2-6" fmla="*/ 364247 h 1839431"/>
              <a:gd name="connsiteX3-7" fmla="*/ 651643 w 780257"/>
              <a:gd name="connsiteY3-8" fmla="*/ 365834 h 1839431"/>
              <a:gd name="connsiteX4-9" fmla="*/ 651426 w 780257"/>
              <a:gd name="connsiteY4-10" fmla="*/ 366210 h 1839431"/>
              <a:gd name="connsiteX5-11" fmla="*/ 704688 w 780257"/>
              <a:gd name="connsiteY5-12" fmla="*/ 407493 h 1839431"/>
              <a:gd name="connsiteX6-13" fmla="*/ 771633 w 780257"/>
              <a:gd name="connsiteY6-14" fmla="*/ 527619 h 1839431"/>
              <a:gd name="connsiteX7-15" fmla="*/ 774476 w 780257"/>
              <a:gd name="connsiteY7-16" fmla="*/ 554480 h 1839431"/>
              <a:gd name="connsiteX8-17" fmla="*/ 780257 w 780257"/>
              <a:gd name="connsiteY8-18" fmla="*/ 1839431 h 1839431"/>
              <a:gd name="connsiteX9-19" fmla="*/ 744257 w 780257"/>
              <a:gd name="connsiteY9-20" fmla="*/ 1839431 h 1839431"/>
              <a:gd name="connsiteX10-21" fmla="*/ 744257 w 780257"/>
              <a:gd name="connsiteY10-22" fmla="*/ 596763 h 1839431"/>
              <a:gd name="connsiteX11-23" fmla="*/ 742890 w 780257"/>
              <a:gd name="connsiteY11-24" fmla="*/ 596722 h 1839431"/>
              <a:gd name="connsiteX12-25" fmla="*/ 630799 w 780257"/>
              <a:gd name="connsiteY12-26" fmla="*/ 395587 h 1839431"/>
              <a:gd name="connsiteX13-27" fmla="*/ 630893 w 780257"/>
              <a:gd name="connsiteY13-28" fmla="*/ 395424 h 1839431"/>
              <a:gd name="connsiteX14-29" fmla="*/ 0 w 780257"/>
              <a:gd name="connsiteY14-30" fmla="*/ 31177 h 18394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780257" h="1839431">
                <a:moveTo>
                  <a:pt x="0" y="31177"/>
                </a:moveTo>
                <a:lnTo>
                  <a:pt x="18000" y="0"/>
                </a:lnTo>
                <a:lnTo>
                  <a:pt x="648893" y="364247"/>
                </a:lnTo>
                <a:lnTo>
                  <a:pt x="651643" y="365834"/>
                </a:lnTo>
                <a:lnTo>
                  <a:pt x="651426" y="366210"/>
                </a:lnTo>
                <a:lnTo>
                  <a:pt x="704688" y="407493"/>
                </a:lnTo>
                <a:cubicBezTo>
                  <a:pt x="737338" y="440803"/>
                  <a:pt x="760480" y="482329"/>
                  <a:pt x="771633" y="527619"/>
                </a:cubicBezTo>
                <a:lnTo>
                  <a:pt x="774476" y="554480"/>
                </a:lnTo>
                <a:lnTo>
                  <a:pt x="780257" y="1839431"/>
                </a:lnTo>
                <a:lnTo>
                  <a:pt x="744257" y="1839431"/>
                </a:lnTo>
                <a:lnTo>
                  <a:pt x="744257" y="596763"/>
                </a:lnTo>
                <a:lnTo>
                  <a:pt x="742890" y="596722"/>
                </a:lnTo>
                <a:cubicBezTo>
                  <a:pt x="745395" y="514156"/>
                  <a:pt x="702336" y="436889"/>
                  <a:pt x="630799" y="395587"/>
                </a:cubicBezTo>
                <a:lnTo>
                  <a:pt x="630893" y="395424"/>
                </a:lnTo>
                <a:lnTo>
                  <a:pt x="0" y="31177"/>
                </a:lnTo>
                <a:close/>
              </a:path>
            </a:pathLst>
          </a:cu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96375" y="3032863"/>
            <a:ext cx="522946" cy="522946"/>
          </a:xfrm>
          <a:prstGeom prst="ellipse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7200000">
            <a:off x="3930922" y="3070508"/>
            <a:ext cx="2119915" cy="2658946"/>
          </a:xfrm>
          <a:custGeom>
            <a:avLst/>
            <a:gdLst>
              <a:gd name="connsiteX0" fmla="*/ 36000 w 2285853"/>
              <a:gd name="connsiteY0" fmla="*/ 2867077 h 2867077"/>
              <a:gd name="connsiteX1" fmla="*/ 0 w 2285853"/>
              <a:gd name="connsiteY1" fmla="*/ 2804723 h 2867077"/>
              <a:gd name="connsiteX2" fmla="*/ 283129 w 2285853"/>
              <a:gd name="connsiteY2" fmla="*/ 2641259 h 2867077"/>
              <a:gd name="connsiteX3" fmla="*/ 285235 w 2285853"/>
              <a:gd name="connsiteY3" fmla="*/ 2644906 h 2867077"/>
              <a:gd name="connsiteX4" fmla="*/ 331494 w 2285853"/>
              <a:gd name="connsiteY4" fmla="*/ 2620796 h 2867077"/>
              <a:gd name="connsiteX5" fmla="*/ 445346 w 2285853"/>
              <a:gd name="connsiteY5" fmla="*/ 2463946 h 2867077"/>
              <a:gd name="connsiteX6" fmla="*/ 456184 w 2285853"/>
              <a:gd name="connsiteY6" fmla="*/ 2379002 h 2867077"/>
              <a:gd name="connsiteX7" fmla="*/ 454737 w 2285853"/>
              <a:gd name="connsiteY7" fmla="*/ 2379002 h 2867077"/>
              <a:gd name="connsiteX8" fmla="*/ 454737 w 2285853"/>
              <a:gd name="connsiteY8" fmla="*/ 1252826 h 2867077"/>
              <a:gd name="connsiteX9" fmla="*/ 453141 w 2285853"/>
              <a:gd name="connsiteY9" fmla="*/ 1252873 h 2867077"/>
              <a:gd name="connsiteX10" fmla="*/ 454737 w 2285853"/>
              <a:gd name="connsiteY10" fmla="*/ 1240366 h 2867077"/>
              <a:gd name="connsiteX11" fmla="*/ 454737 w 2285853"/>
              <a:gd name="connsiteY11" fmla="*/ 1229290 h 2867077"/>
              <a:gd name="connsiteX12" fmla="*/ 456150 w 2285853"/>
              <a:gd name="connsiteY12" fmla="*/ 1229290 h 2867077"/>
              <a:gd name="connsiteX13" fmla="*/ 467078 w 2285853"/>
              <a:gd name="connsiteY13" fmla="*/ 1143644 h 2867077"/>
              <a:gd name="connsiteX14" fmla="*/ 607272 w 2285853"/>
              <a:gd name="connsiteY14" fmla="*/ 950502 h 2867077"/>
              <a:gd name="connsiteX15" fmla="*/ 641983 w 2285853"/>
              <a:gd name="connsiteY15" fmla="*/ 932410 h 2867077"/>
              <a:gd name="connsiteX16" fmla="*/ 640205 w 2285853"/>
              <a:gd name="connsiteY16" fmla="*/ 929331 h 2867077"/>
              <a:gd name="connsiteX17" fmla="*/ 2249853 w 2285853"/>
              <a:gd name="connsiteY17" fmla="*/ 0 h 2867077"/>
              <a:gd name="connsiteX18" fmla="*/ 2285853 w 2285853"/>
              <a:gd name="connsiteY18" fmla="*/ 62354 h 2867077"/>
              <a:gd name="connsiteX19" fmla="*/ 676205 w 2285853"/>
              <a:gd name="connsiteY19" fmla="*/ 991685 h 2867077"/>
              <a:gd name="connsiteX20" fmla="*/ 674990 w 2285853"/>
              <a:gd name="connsiteY20" fmla="*/ 989580 h 2867077"/>
              <a:gd name="connsiteX21" fmla="*/ 644693 w 2285853"/>
              <a:gd name="connsiteY21" fmla="*/ 1005371 h 2867077"/>
              <a:gd name="connsiteX22" fmla="*/ 530841 w 2285853"/>
              <a:gd name="connsiteY22" fmla="*/ 1162221 h 2867077"/>
              <a:gd name="connsiteX23" fmla="*/ 522284 w 2285853"/>
              <a:gd name="connsiteY23" fmla="*/ 1229290 h 2867077"/>
              <a:gd name="connsiteX24" fmla="*/ 526737 w 2285853"/>
              <a:gd name="connsiteY24" fmla="*/ 1229290 h 2867077"/>
              <a:gd name="connsiteX25" fmla="*/ 526737 w 2285853"/>
              <a:gd name="connsiteY25" fmla="*/ 2379002 h 2867077"/>
              <a:gd name="connsiteX26" fmla="*/ 522318 w 2285853"/>
              <a:gd name="connsiteY26" fmla="*/ 2379002 h 2867077"/>
              <a:gd name="connsiteX27" fmla="*/ 509110 w 2285853"/>
              <a:gd name="connsiteY27" fmla="*/ 2482523 h 2867077"/>
              <a:gd name="connsiteX28" fmla="*/ 368915 w 2285853"/>
              <a:gd name="connsiteY28" fmla="*/ 2675665 h 2867077"/>
              <a:gd name="connsiteX29" fmla="*/ 318242 w 2285853"/>
              <a:gd name="connsiteY29" fmla="*/ 2702076 h 2867077"/>
              <a:gd name="connsiteX30" fmla="*/ 319129 w 2285853"/>
              <a:gd name="connsiteY30" fmla="*/ 2703613 h 28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85853" h="2867077">
                <a:moveTo>
                  <a:pt x="36000" y="2867077"/>
                </a:moveTo>
                <a:lnTo>
                  <a:pt x="0" y="2804723"/>
                </a:lnTo>
                <a:lnTo>
                  <a:pt x="283129" y="2641259"/>
                </a:lnTo>
                <a:lnTo>
                  <a:pt x="285235" y="2644906"/>
                </a:lnTo>
                <a:lnTo>
                  <a:pt x="331494" y="2620796"/>
                </a:lnTo>
                <a:cubicBezTo>
                  <a:pt x="386604" y="2583218"/>
                  <a:pt x="426796" y="2527582"/>
                  <a:pt x="445346" y="2463946"/>
                </a:cubicBezTo>
                <a:lnTo>
                  <a:pt x="456184" y="2379002"/>
                </a:lnTo>
                <a:lnTo>
                  <a:pt x="454737" y="2379002"/>
                </a:lnTo>
                <a:lnTo>
                  <a:pt x="454737" y="1252826"/>
                </a:lnTo>
                <a:lnTo>
                  <a:pt x="453141" y="1252873"/>
                </a:lnTo>
                <a:lnTo>
                  <a:pt x="454737" y="1240366"/>
                </a:lnTo>
                <a:lnTo>
                  <a:pt x="454737" y="1229290"/>
                </a:lnTo>
                <a:lnTo>
                  <a:pt x="456150" y="1229290"/>
                </a:lnTo>
                <a:lnTo>
                  <a:pt x="467078" y="1143644"/>
                </a:lnTo>
                <a:cubicBezTo>
                  <a:pt x="489919" y="1065284"/>
                  <a:pt x="539411" y="996774"/>
                  <a:pt x="607272" y="950502"/>
                </a:cubicBezTo>
                <a:lnTo>
                  <a:pt x="641983" y="932410"/>
                </a:lnTo>
                <a:lnTo>
                  <a:pt x="640205" y="929331"/>
                </a:lnTo>
                <a:lnTo>
                  <a:pt x="2249853" y="0"/>
                </a:lnTo>
                <a:lnTo>
                  <a:pt x="2285853" y="62354"/>
                </a:lnTo>
                <a:lnTo>
                  <a:pt x="676205" y="991685"/>
                </a:lnTo>
                <a:lnTo>
                  <a:pt x="674990" y="989580"/>
                </a:lnTo>
                <a:lnTo>
                  <a:pt x="644693" y="1005371"/>
                </a:lnTo>
                <a:cubicBezTo>
                  <a:pt x="589584" y="1042949"/>
                  <a:pt x="549391" y="1098585"/>
                  <a:pt x="530841" y="1162221"/>
                </a:cubicBezTo>
                <a:lnTo>
                  <a:pt x="522284" y="1229290"/>
                </a:lnTo>
                <a:lnTo>
                  <a:pt x="526737" y="1229290"/>
                </a:lnTo>
                <a:lnTo>
                  <a:pt x="526737" y="2379002"/>
                </a:lnTo>
                <a:lnTo>
                  <a:pt x="522318" y="2379002"/>
                </a:lnTo>
                <a:lnTo>
                  <a:pt x="509110" y="2482523"/>
                </a:lnTo>
                <a:cubicBezTo>
                  <a:pt x="486268" y="2560883"/>
                  <a:pt x="436776" y="2629392"/>
                  <a:pt x="368915" y="2675665"/>
                </a:cubicBezTo>
                <a:lnTo>
                  <a:pt x="318242" y="2702076"/>
                </a:lnTo>
                <a:lnTo>
                  <a:pt x="319129" y="2703613"/>
                </a:lnTo>
                <a:close/>
              </a:path>
            </a:pathLst>
          </a:cu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1305" y="2122916"/>
            <a:ext cx="858637" cy="858637"/>
          </a:xfrm>
          <a:prstGeom prst="ellipse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428082" y="1698940"/>
            <a:ext cx="522946" cy="522946"/>
          </a:xfrm>
          <a:prstGeom prst="ellipse">
            <a:avLst/>
          </a:prstGeom>
          <a:solidFill>
            <a:srgbClr val="FA8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678520" y="2077187"/>
            <a:ext cx="1817488" cy="3526591"/>
          </a:xfrm>
          <a:custGeom>
            <a:avLst/>
            <a:gdLst>
              <a:gd name="connsiteX0" fmla="*/ 0 w 1959753"/>
              <a:gd name="connsiteY0" fmla="*/ 0 h 3802638"/>
              <a:gd name="connsiteX1" fmla="*/ 36000 w 1959753"/>
              <a:gd name="connsiteY1" fmla="*/ 0 h 3802638"/>
              <a:gd name="connsiteX2" fmla="*/ 36000 w 1959753"/>
              <a:gd name="connsiteY2" fmla="*/ 1135468 h 3802638"/>
              <a:gd name="connsiteX3" fmla="*/ 39169 w 1959753"/>
              <a:gd name="connsiteY3" fmla="*/ 1135589 h 3802638"/>
              <a:gd name="connsiteX4" fmla="*/ 198106 w 1959753"/>
              <a:gd name="connsiteY4" fmla="*/ 1421425 h 3802638"/>
              <a:gd name="connsiteX5" fmla="*/ 196963 w 1959753"/>
              <a:gd name="connsiteY5" fmla="*/ 1423432 h 3802638"/>
              <a:gd name="connsiteX6" fmla="*/ 1789213 w 1959753"/>
              <a:gd name="connsiteY6" fmla="*/ 2342718 h 3802638"/>
              <a:gd name="connsiteX7" fmla="*/ 1787678 w 1959753"/>
              <a:gd name="connsiteY7" fmla="*/ 2345378 h 3802638"/>
              <a:gd name="connsiteX8" fmla="*/ 1852247 w 1959753"/>
              <a:gd name="connsiteY8" fmla="*/ 2392635 h 3802638"/>
              <a:gd name="connsiteX9" fmla="*/ 1959715 w 1959753"/>
              <a:gd name="connsiteY9" fmla="*/ 2651698 h 3802638"/>
              <a:gd name="connsiteX10" fmla="*/ 1957601 w 1959753"/>
              <a:gd name="connsiteY10" fmla="*/ 2651667 h 3802638"/>
              <a:gd name="connsiteX11" fmla="*/ 1957601 w 1959753"/>
              <a:gd name="connsiteY11" fmla="*/ 3802638 h 3802638"/>
              <a:gd name="connsiteX12" fmla="*/ 1921601 w 1959753"/>
              <a:gd name="connsiteY12" fmla="*/ 3802638 h 3802638"/>
              <a:gd name="connsiteX13" fmla="*/ 1921601 w 1959753"/>
              <a:gd name="connsiteY13" fmla="*/ 2651136 h 3802638"/>
              <a:gd name="connsiteX14" fmla="*/ 1921392 w 1959753"/>
              <a:gd name="connsiteY14" fmla="*/ 2651133 h 3802638"/>
              <a:gd name="connsiteX15" fmla="*/ 1755806 w 1959753"/>
              <a:gd name="connsiteY15" fmla="*/ 2369097 h 3802638"/>
              <a:gd name="connsiteX16" fmla="*/ 1757490 w 1959753"/>
              <a:gd name="connsiteY16" fmla="*/ 2365972 h 3802638"/>
              <a:gd name="connsiteX17" fmla="*/ 179147 w 1959753"/>
              <a:gd name="connsiteY17" fmla="*/ 1454715 h 3802638"/>
              <a:gd name="connsiteX18" fmla="*/ 179139 w 1959753"/>
              <a:gd name="connsiteY18" fmla="*/ 1454730 h 3802638"/>
              <a:gd name="connsiteX19" fmla="*/ 179039 w 1959753"/>
              <a:gd name="connsiteY19" fmla="*/ 1454653 h 3802638"/>
              <a:gd name="connsiteX20" fmla="*/ 170233 w 1959753"/>
              <a:gd name="connsiteY20" fmla="*/ 1449569 h 3802638"/>
              <a:gd name="connsiteX21" fmla="*/ 170906 w 1959753"/>
              <a:gd name="connsiteY21" fmla="*/ 1448403 h 3802638"/>
              <a:gd name="connsiteX22" fmla="*/ 102242 w 1959753"/>
              <a:gd name="connsiteY22" fmla="*/ 1395635 h 3802638"/>
              <a:gd name="connsiteX23" fmla="*/ 10492 w 1959753"/>
              <a:gd name="connsiteY23" fmla="*/ 1230629 h 3802638"/>
              <a:gd name="connsiteX24" fmla="*/ 3066 w 1959753"/>
              <a:gd name="connsiteY24" fmla="*/ 1156146 h 3802638"/>
              <a:gd name="connsiteX25" fmla="*/ 0 w 1959753"/>
              <a:gd name="connsiteY25" fmla="*/ 1156146 h 380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59753" h="3802638">
                <a:moveTo>
                  <a:pt x="0" y="0"/>
                </a:moveTo>
                <a:lnTo>
                  <a:pt x="36000" y="0"/>
                </a:lnTo>
                <a:lnTo>
                  <a:pt x="36000" y="1135468"/>
                </a:lnTo>
                <a:lnTo>
                  <a:pt x="39169" y="1135589"/>
                </a:lnTo>
                <a:cubicBezTo>
                  <a:pt x="34685" y="1253055"/>
                  <a:pt x="95959" y="1363250"/>
                  <a:pt x="198106" y="1421425"/>
                </a:cubicBezTo>
                <a:lnTo>
                  <a:pt x="196963" y="1423432"/>
                </a:lnTo>
                <a:lnTo>
                  <a:pt x="1789213" y="2342718"/>
                </a:lnTo>
                <a:lnTo>
                  <a:pt x="1787678" y="2345378"/>
                </a:lnTo>
                <a:lnTo>
                  <a:pt x="1852247" y="2392635"/>
                </a:lnTo>
                <a:cubicBezTo>
                  <a:pt x="1921260" y="2459503"/>
                  <a:pt x="1961171" y="2552822"/>
                  <a:pt x="1959715" y="2651698"/>
                </a:cubicBezTo>
                <a:lnTo>
                  <a:pt x="1957601" y="2651667"/>
                </a:lnTo>
                <a:lnTo>
                  <a:pt x="1957601" y="3802638"/>
                </a:lnTo>
                <a:lnTo>
                  <a:pt x="1921601" y="3802638"/>
                </a:lnTo>
                <a:lnTo>
                  <a:pt x="1921601" y="2651136"/>
                </a:lnTo>
                <a:lnTo>
                  <a:pt x="1921392" y="2651133"/>
                </a:lnTo>
                <a:cubicBezTo>
                  <a:pt x="1923124" y="2533595"/>
                  <a:pt x="1859287" y="2424864"/>
                  <a:pt x="1755806" y="2369097"/>
                </a:cubicBezTo>
                <a:lnTo>
                  <a:pt x="1757490" y="2365972"/>
                </a:lnTo>
                <a:lnTo>
                  <a:pt x="179147" y="1454715"/>
                </a:lnTo>
                <a:lnTo>
                  <a:pt x="179139" y="1454730"/>
                </a:lnTo>
                <a:lnTo>
                  <a:pt x="179039" y="1454653"/>
                </a:lnTo>
                <a:lnTo>
                  <a:pt x="170233" y="1449569"/>
                </a:lnTo>
                <a:lnTo>
                  <a:pt x="170906" y="1448403"/>
                </a:lnTo>
                <a:lnTo>
                  <a:pt x="102242" y="1395635"/>
                </a:lnTo>
                <a:cubicBezTo>
                  <a:pt x="57290" y="1349992"/>
                  <a:pt x="25544" y="1292898"/>
                  <a:pt x="10492" y="1230629"/>
                </a:cubicBezTo>
                <a:lnTo>
                  <a:pt x="3066" y="1156146"/>
                </a:lnTo>
                <a:lnTo>
                  <a:pt x="0" y="1156146"/>
                </a:lnTo>
                <a:close/>
              </a:path>
            </a:pathLst>
          </a:custGeom>
          <a:solidFill>
            <a:srgbClr val="FA8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flipH="1">
            <a:off x="6351096" y="3392612"/>
            <a:ext cx="33387" cy="2367710"/>
          </a:xfrm>
          <a:prstGeom prst="rect">
            <a:avLst/>
          </a:prstGeom>
          <a:solidFill>
            <a:srgbClr val="FA8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109224" y="3061895"/>
            <a:ext cx="522946" cy="522946"/>
          </a:xfrm>
          <a:prstGeom prst="ellipse">
            <a:avLst/>
          </a:prstGeom>
          <a:solidFill>
            <a:srgbClr val="FA8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44019"/>
          <a:stretch>
            <a:fillRect/>
          </a:stretch>
        </p:blipFill>
        <p:spPr>
          <a:xfrm>
            <a:off x="4199085" y="5396929"/>
            <a:ext cx="3105822" cy="1461071"/>
          </a:xfrm>
          <a:prstGeom prst="rect">
            <a:avLst/>
          </a:prstGeom>
          <a:effectLst>
            <a:outerShdw blurRad="520700" dist="254000" dir="9840000" sx="102000" sy="102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19" y="1691482"/>
            <a:ext cx="402390" cy="58869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671" y="1925301"/>
            <a:ext cx="539363" cy="4563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469" y="3115571"/>
            <a:ext cx="362224" cy="3622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550" y="2349247"/>
            <a:ext cx="478688" cy="4028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486" y="1784758"/>
            <a:ext cx="312137" cy="3381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612" y="3170266"/>
            <a:ext cx="377540" cy="314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613" y="2773213"/>
            <a:ext cx="376172" cy="27625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578639" y="2912404"/>
            <a:ext cx="19747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the first thing that I'd like to do is to save every day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578639" y="4459329"/>
            <a:ext cx="1974732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点击更改图片，替换图标即可。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383484" y="2571771"/>
            <a:ext cx="924422" cy="655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4314844" y="2571771"/>
            <a:ext cx="924422" cy="655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7202476" y="2571771"/>
            <a:ext cx="924422" cy="655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0090108" y="2571771"/>
            <a:ext cx="924422" cy="655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32"/>
          <a:stretch>
            <a:fillRect/>
          </a:stretch>
        </p:blipFill>
        <p:spPr>
          <a:xfrm>
            <a:off x="0" y="4096766"/>
            <a:ext cx="12192000" cy="27612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8177" y="1507675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60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46110" y="1507675"/>
            <a:ext cx="649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60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8545" y="1507675"/>
            <a:ext cx="553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60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54800" y="1507675"/>
            <a:ext cx="649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endParaRPr lang="zh-CN" altLang="en-US" sz="60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2137" y="3352706"/>
            <a:ext cx="18671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Chapter1</a:t>
            </a:r>
            <a:endParaRPr lang="en-US" altLang="zh-CN" sz="3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55279" y="3352706"/>
            <a:ext cx="18950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Chapter2</a:t>
            </a:r>
            <a:endParaRPr lang="en-US" altLang="zh-CN" sz="3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7152" y="3352706"/>
            <a:ext cx="18950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Chapter3</a:t>
            </a:r>
            <a:endParaRPr lang="en-US" altLang="zh-CN" sz="3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00777" y="3352706"/>
            <a:ext cx="19030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Chapter4</a:t>
            </a:r>
            <a:endParaRPr lang="en-US" altLang="zh-CN" sz="3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2723823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同侧圆角矩形 32"/>
          <p:cNvSpPr/>
          <p:nvPr/>
        </p:nvSpPr>
        <p:spPr>
          <a:xfrm>
            <a:off x="9495970" y="3189180"/>
            <a:ext cx="2191657" cy="1654629"/>
          </a:xfrm>
          <a:prstGeom prst="round2SameRect">
            <a:avLst>
              <a:gd name="adj1" fmla="val 8772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9898" y="3241404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No.1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605286" y="4034127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Cloud of Biz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605286" y="4292240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Total solution of Corp.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9848850" y="3867271"/>
            <a:ext cx="1390650" cy="0"/>
          </a:xfrm>
          <a:prstGeom prst="line">
            <a:avLst/>
          </a:prstGeom>
          <a:ln>
            <a:solidFill>
              <a:srgbClr val="EA5F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5400000">
            <a:off x="7096509" y="1949595"/>
            <a:ext cx="590181" cy="712411"/>
            <a:chOff x="3461276" y="4610485"/>
            <a:chExt cx="590181" cy="712411"/>
          </a:xfrm>
        </p:grpSpPr>
        <p:cxnSp>
          <p:nvCxnSpPr>
            <p:cNvPr id="62" name="直接连接符 61"/>
            <p:cNvCxnSpPr/>
            <p:nvPr/>
          </p:nvCxnSpPr>
          <p:spPr>
            <a:xfrm rot="18900000">
              <a:off x="3756366" y="4732715"/>
              <a:ext cx="0" cy="5901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8900000">
              <a:off x="3461276" y="4610485"/>
              <a:ext cx="5901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 rot="16200000">
            <a:off x="7408660" y="5321051"/>
            <a:ext cx="590181" cy="712411"/>
            <a:chOff x="3461276" y="4610485"/>
            <a:chExt cx="590181" cy="712411"/>
          </a:xfrm>
        </p:grpSpPr>
        <p:cxnSp>
          <p:nvCxnSpPr>
            <p:cNvPr id="67" name="直接连接符 66"/>
            <p:cNvCxnSpPr/>
            <p:nvPr/>
          </p:nvCxnSpPr>
          <p:spPr>
            <a:xfrm rot="18900000">
              <a:off x="3756366" y="4732715"/>
              <a:ext cx="0" cy="5901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18900000">
              <a:off x="3461276" y="4610485"/>
              <a:ext cx="5901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同侧圆角矩形 27"/>
          <p:cNvSpPr/>
          <p:nvPr/>
        </p:nvSpPr>
        <p:spPr>
          <a:xfrm>
            <a:off x="3428999" y="2879421"/>
            <a:ext cx="2873828" cy="2169644"/>
          </a:xfrm>
          <a:prstGeom prst="round2SameRect">
            <a:avLst>
              <a:gd name="adj1" fmla="val 8772"/>
              <a:gd name="adj2" fmla="val 0"/>
            </a:avLst>
          </a:prstGeom>
          <a:solidFill>
            <a:srgbClr val="EA5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44019"/>
          <a:stretch>
            <a:fillRect/>
          </a:stretch>
        </p:blipFill>
        <p:spPr>
          <a:xfrm>
            <a:off x="3876223" y="4114158"/>
            <a:ext cx="1974732" cy="928972"/>
          </a:xfrm>
          <a:prstGeom prst="rect">
            <a:avLst/>
          </a:prstGeom>
          <a:effectLst>
            <a:outerShdw blurRad="520700" dist="254000" dir="9840000" sx="102000" sy="102000" algn="ctr" rotWithShape="0">
              <a:prstClr val="black">
                <a:alpha val="50000"/>
              </a:prstClr>
            </a:outerShdw>
          </a:effectLst>
        </p:spPr>
      </p:pic>
      <p:sp>
        <p:nvSpPr>
          <p:cNvPr id="31" name="文本框 30"/>
          <p:cNvSpPr txBox="1"/>
          <p:nvPr/>
        </p:nvSpPr>
        <p:spPr>
          <a:xfrm>
            <a:off x="3860793" y="3102831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423,000</a:t>
            </a:r>
            <a:endParaRPr lang="en-US" altLang="zh-CN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76223" y="3663743"/>
            <a:ext cx="1974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Users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Increasing in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同侧圆角矩形 50"/>
          <p:cNvSpPr/>
          <p:nvPr/>
        </p:nvSpPr>
        <p:spPr>
          <a:xfrm>
            <a:off x="6523659" y="3170428"/>
            <a:ext cx="2191657" cy="1654629"/>
          </a:xfrm>
          <a:prstGeom prst="round2SameRect">
            <a:avLst>
              <a:gd name="adj1" fmla="val 8772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91377" y="3222652"/>
            <a:ext cx="165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528,000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584308" y="4015375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Downloader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6935048" y="3848519"/>
            <a:ext cx="1390650" cy="0"/>
          </a:xfrm>
          <a:prstGeom prst="line">
            <a:avLst/>
          </a:prstGeom>
          <a:ln>
            <a:solidFill>
              <a:srgbClr val="EA5F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30" y="4448821"/>
            <a:ext cx="533517" cy="444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同侧圆角矩形 31"/>
          <p:cNvSpPr/>
          <p:nvPr/>
        </p:nvSpPr>
        <p:spPr>
          <a:xfrm>
            <a:off x="6177642" y="2879421"/>
            <a:ext cx="2873828" cy="2169644"/>
          </a:xfrm>
          <a:prstGeom prst="round2SameRect">
            <a:avLst>
              <a:gd name="adj1" fmla="val 8772"/>
              <a:gd name="adj2" fmla="val 0"/>
            </a:avLst>
          </a:prstGeom>
          <a:solidFill>
            <a:srgbClr val="EA5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44019"/>
          <a:stretch>
            <a:fillRect/>
          </a:stretch>
        </p:blipFill>
        <p:spPr>
          <a:xfrm>
            <a:off x="6624866" y="4114158"/>
            <a:ext cx="1974732" cy="928972"/>
          </a:xfrm>
          <a:prstGeom prst="rect">
            <a:avLst/>
          </a:prstGeom>
          <a:effectLst>
            <a:outerShdw blurRad="520700" dist="254000" dir="9840000" sx="102000" sy="102000" algn="ctr" rotWithShape="0">
              <a:prstClr val="black">
                <a:alpha val="5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2723823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同侧圆角矩形 14"/>
          <p:cNvSpPr/>
          <p:nvPr/>
        </p:nvSpPr>
        <p:spPr>
          <a:xfrm>
            <a:off x="3541486" y="3189180"/>
            <a:ext cx="2191657" cy="1654629"/>
          </a:xfrm>
          <a:prstGeom prst="round2SameRect">
            <a:avLst>
              <a:gd name="adj1" fmla="val 8772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同侧圆角矩形 32"/>
          <p:cNvSpPr/>
          <p:nvPr/>
        </p:nvSpPr>
        <p:spPr>
          <a:xfrm>
            <a:off x="9495970" y="3189180"/>
            <a:ext cx="2191657" cy="1654629"/>
          </a:xfrm>
          <a:prstGeom prst="round2SameRect">
            <a:avLst>
              <a:gd name="adj1" fmla="val 8772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00" y="4417274"/>
            <a:ext cx="445912" cy="471166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609436" y="3102831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528,000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09204" y="3241404"/>
            <a:ext cx="165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423,000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089898" y="3241404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No.1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02135" y="4034127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Users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02135" y="4292240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Increasing in 2016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24866" y="3585357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Downloader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605286" y="4034127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Cloud of Biz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605286" y="4292240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Total solution of Corp.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952875" y="3867271"/>
            <a:ext cx="1390650" cy="0"/>
          </a:xfrm>
          <a:prstGeom prst="line">
            <a:avLst/>
          </a:prstGeom>
          <a:ln>
            <a:solidFill>
              <a:srgbClr val="EA5F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848850" y="3867271"/>
            <a:ext cx="1390650" cy="0"/>
          </a:xfrm>
          <a:prstGeom prst="line">
            <a:avLst/>
          </a:prstGeom>
          <a:ln>
            <a:solidFill>
              <a:srgbClr val="EA5F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5400000">
            <a:off x="7096509" y="1949595"/>
            <a:ext cx="590181" cy="712411"/>
            <a:chOff x="3461276" y="4610485"/>
            <a:chExt cx="590181" cy="712411"/>
          </a:xfrm>
        </p:grpSpPr>
        <p:cxnSp>
          <p:nvCxnSpPr>
            <p:cNvPr id="62" name="直接连接符 61"/>
            <p:cNvCxnSpPr/>
            <p:nvPr/>
          </p:nvCxnSpPr>
          <p:spPr>
            <a:xfrm rot="18900000">
              <a:off x="3756366" y="4732715"/>
              <a:ext cx="0" cy="5901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8900000">
              <a:off x="3461276" y="4610485"/>
              <a:ext cx="5901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 rot="16200000">
            <a:off x="7408660" y="5321051"/>
            <a:ext cx="590181" cy="712411"/>
            <a:chOff x="3461276" y="4610485"/>
            <a:chExt cx="590181" cy="712411"/>
          </a:xfrm>
        </p:grpSpPr>
        <p:cxnSp>
          <p:nvCxnSpPr>
            <p:cNvPr id="67" name="直接连接符 66"/>
            <p:cNvCxnSpPr/>
            <p:nvPr/>
          </p:nvCxnSpPr>
          <p:spPr>
            <a:xfrm rot="18900000">
              <a:off x="3756366" y="4732715"/>
              <a:ext cx="0" cy="5901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18900000">
              <a:off x="3461276" y="4610485"/>
              <a:ext cx="5901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2723823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同侧圆角矩形 14"/>
          <p:cNvSpPr/>
          <p:nvPr/>
        </p:nvSpPr>
        <p:spPr>
          <a:xfrm>
            <a:off x="3541486" y="3189180"/>
            <a:ext cx="2191657" cy="1654629"/>
          </a:xfrm>
          <a:prstGeom prst="round2SameRect">
            <a:avLst>
              <a:gd name="adj1" fmla="val 8772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09204" y="3241404"/>
            <a:ext cx="165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423,000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02135" y="4034127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Users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02135" y="4292240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Increasing in 2016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952875" y="3867271"/>
            <a:ext cx="1390650" cy="0"/>
          </a:xfrm>
          <a:prstGeom prst="line">
            <a:avLst/>
          </a:prstGeom>
          <a:ln>
            <a:solidFill>
              <a:srgbClr val="EA5F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5400000">
            <a:off x="7096509" y="1949595"/>
            <a:ext cx="590181" cy="712411"/>
            <a:chOff x="3461276" y="4610485"/>
            <a:chExt cx="590181" cy="712411"/>
          </a:xfrm>
        </p:grpSpPr>
        <p:cxnSp>
          <p:nvCxnSpPr>
            <p:cNvPr id="62" name="直接连接符 61"/>
            <p:cNvCxnSpPr/>
            <p:nvPr/>
          </p:nvCxnSpPr>
          <p:spPr>
            <a:xfrm rot="18900000">
              <a:off x="3756366" y="4732715"/>
              <a:ext cx="0" cy="5901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8900000">
              <a:off x="3461276" y="4610485"/>
              <a:ext cx="5901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 rot="16200000">
            <a:off x="7408660" y="5321051"/>
            <a:ext cx="590181" cy="712411"/>
            <a:chOff x="3461276" y="4610485"/>
            <a:chExt cx="590181" cy="712411"/>
          </a:xfrm>
        </p:grpSpPr>
        <p:cxnSp>
          <p:nvCxnSpPr>
            <p:cNvPr id="67" name="直接连接符 66"/>
            <p:cNvCxnSpPr/>
            <p:nvPr/>
          </p:nvCxnSpPr>
          <p:spPr>
            <a:xfrm rot="18900000">
              <a:off x="3756366" y="4732715"/>
              <a:ext cx="0" cy="5901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18900000">
              <a:off x="3461276" y="4610485"/>
              <a:ext cx="5901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同侧圆角矩形 27"/>
          <p:cNvSpPr/>
          <p:nvPr/>
        </p:nvSpPr>
        <p:spPr>
          <a:xfrm>
            <a:off x="6523659" y="3170428"/>
            <a:ext cx="2191657" cy="1654629"/>
          </a:xfrm>
          <a:prstGeom prst="round2SameRect">
            <a:avLst>
              <a:gd name="adj1" fmla="val 8772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791377" y="3222652"/>
            <a:ext cx="165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528,000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84308" y="4015375"/>
            <a:ext cx="19747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Downloader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35048" y="3848519"/>
            <a:ext cx="1390650" cy="0"/>
          </a:xfrm>
          <a:prstGeom prst="line">
            <a:avLst/>
          </a:prstGeom>
          <a:ln>
            <a:solidFill>
              <a:srgbClr val="EA5F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同侧圆角矩形 33"/>
          <p:cNvSpPr/>
          <p:nvPr/>
        </p:nvSpPr>
        <p:spPr>
          <a:xfrm>
            <a:off x="8910101" y="2879421"/>
            <a:ext cx="2873828" cy="2169644"/>
          </a:xfrm>
          <a:prstGeom prst="round2SameRect">
            <a:avLst>
              <a:gd name="adj1" fmla="val 8772"/>
              <a:gd name="adj2" fmla="val 0"/>
            </a:avLst>
          </a:prstGeom>
          <a:solidFill>
            <a:srgbClr val="EA5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44019"/>
          <a:stretch>
            <a:fillRect/>
          </a:stretch>
        </p:blipFill>
        <p:spPr>
          <a:xfrm>
            <a:off x="9357325" y="4114158"/>
            <a:ext cx="1974732" cy="928972"/>
          </a:xfrm>
          <a:prstGeom prst="rect">
            <a:avLst/>
          </a:prstGeom>
          <a:effectLst>
            <a:outerShdw blurRad="520700" dist="254000" dir="9840000" sx="102000" sy="102000" algn="ctr" rotWithShape="0">
              <a:prstClr val="black">
                <a:alpha val="50000"/>
              </a:prstClr>
            </a:outerShdw>
          </a:effectLst>
        </p:spPr>
      </p:pic>
      <p:sp>
        <p:nvSpPr>
          <p:cNvPr id="41" name="文本框 40"/>
          <p:cNvSpPr txBox="1"/>
          <p:nvPr/>
        </p:nvSpPr>
        <p:spPr>
          <a:xfrm>
            <a:off x="9740198" y="3102831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No.1</a:t>
            </a:r>
            <a:endParaRPr lang="en-US" altLang="zh-CN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57325" y="3585357"/>
            <a:ext cx="1974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Cloud of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Biz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Total solution of Corp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963" y="4437518"/>
            <a:ext cx="447454" cy="4900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章节名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b="33174"/>
          <a:stretch>
            <a:fillRect/>
          </a:stretch>
        </p:blipFill>
        <p:spPr>
          <a:xfrm>
            <a:off x="0" y="2192079"/>
            <a:ext cx="4952395" cy="4646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277643" y="2818188"/>
            <a:ext cx="517404" cy="3667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4576121"/>
            <a:ext cx="803426" cy="5695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6288482"/>
            <a:ext cx="803426" cy="5695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107404" y="3730171"/>
            <a:ext cx="1583358" cy="1122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933464" y="2133697"/>
            <a:ext cx="1931238" cy="1368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71366" y="3742532"/>
            <a:ext cx="634060" cy="4494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62475" y="5584597"/>
            <a:ext cx="1051842" cy="7456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041033" y="4852553"/>
            <a:ext cx="687236" cy="4871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728269" y="6330209"/>
            <a:ext cx="687236" cy="48715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393472" y="3821209"/>
            <a:ext cx="4731434" cy="605648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标题 1"/>
          <p:cNvSpPr txBox="1"/>
          <p:nvPr/>
        </p:nvSpPr>
        <p:spPr>
          <a:xfrm>
            <a:off x="5365336" y="2926462"/>
            <a:ext cx="4759570" cy="894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ctr"/>
            <a:r>
              <a:rPr lang="en-US" altLang="zh-CN" sz="7700" dirty="0" smtClean="0"/>
              <a:t>Chapter d</a:t>
            </a:r>
            <a:endParaRPr lang="zh-CN" altLang="en-US" sz="7700" dirty="0"/>
          </a:p>
        </p:txBody>
      </p:sp>
      <p:sp>
        <p:nvSpPr>
          <p:cNvPr id="23" name="副标题 2"/>
          <p:cNvSpPr txBox="1"/>
          <p:nvPr/>
        </p:nvSpPr>
        <p:spPr>
          <a:xfrm>
            <a:off x="5393472" y="3821210"/>
            <a:ext cx="4731434" cy="132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spc="1000" dirty="0" smtClean="0"/>
              <a:t>雲概念模板</a:t>
            </a:r>
            <a:endParaRPr lang="zh-CN" altLang="en-US" sz="3600" spc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8" b="82834"/>
          <a:stretch>
            <a:fillRect/>
          </a:stretch>
        </p:blipFill>
        <p:spPr>
          <a:xfrm>
            <a:off x="-28992" y="4705350"/>
            <a:ext cx="12192000" cy="2152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38906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6876718" y="3041724"/>
            <a:ext cx="876367" cy="5841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8105502" y="2021606"/>
            <a:ext cx="381430" cy="689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8251938" y="1463970"/>
            <a:ext cx="629124" cy="62912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H="1" flipV="1">
            <a:off x="7974530" y="2755450"/>
            <a:ext cx="444328" cy="10725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8282156" y="3750630"/>
            <a:ext cx="598906" cy="59890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886238" y="3853720"/>
            <a:ext cx="1297424" cy="160466"/>
            <a:chOff x="6416918" y="3221363"/>
            <a:chExt cx="1297424" cy="160466"/>
          </a:xfrm>
        </p:grpSpPr>
        <p:cxnSp>
          <p:nvCxnSpPr>
            <p:cNvPr id="96" name="直接连接符 95"/>
            <p:cNvCxnSpPr/>
            <p:nvPr/>
          </p:nvCxnSpPr>
          <p:spPr>
            <a:xfrm flipH="1" flipV="1">
              <a:off x="6416918" y="3221363"/>
              <a:ext cx="645884" cy="87896"/>
            </a:xfrm>
            <a:prstGeom prst="line">
              <a:avLst/>
            </a:prstGeom>
            <a:ln>
              <a:solidFill>
                <a:srgbClr val="1B1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 flipV="1">
              <a:off x="7068458" y="3309259"/>
              <a:ext cx="645884" cy="725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椭圆 96"/>
          <p:cNvSpPr/>
          <p:nvPr/>
        </p:nvSpPr>
        <p:spPr>
          <a:xfrm>
            <a:off x="6183661" y="3282181"/>
            <a:ext cx="1386115" cy="138611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569776" y="2380945"/>
            <a:ext cx="781008" cy="781008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任意多边形 80"/>
          <p:cNvSpPr/>
          <p:nvPr/>
        </p:nvSpPr>
        <p:spPr>
          <a:xfrm rot="10800000">
            <a:off x="3592863" y="2914886"/>
            <a:ext cx="1944914" cy="2198600"/>
          </a:xfrm>
          <a:custGeom>
            <a:avLst/>
            <a:gdLst>
              <a:gd name="connsiteX0" fmla="*/ 1335314 w 2670628"/>
              <a:gd name="connsiteY0" fmla="*/ 2627084 h 3018972"/>
              <a:gd name="connsiteX1" fmla="*/ 2278740 w 2670628"/>
              <a:gd name="connsiteY1" fmla="*/ 1683658 h 3018972"/>
              <a:gd name="connsiteX2" fmla="*/ 1335314 w 2670628"/>
              <a:gd name="connsiteY2" fmla="*/ 740232 h 3018972"/>
              <a:gd name="connsiteX3" fmla="*/ 391888 w 2670628"/>
              <a:gd name="connsiteY3" fmla="*/ 1683658 h 3018972"/>
              <a:gd name="connsiteX4" fmla="*/ 1335314 w 2670628"/>
              <a:gd name="connsiteY4" fmla="*/ 2627084 h 3018972"/>
              <a:gd name="connsiteX5" fmla="*/ 1335314 w 2670628"/>
              <a:gd name="connsiteY5" fmla="*/ 3018972 h 3018972"/>
              <a:gd name="connsiteX6" fmla="*/ 0 w 2670628"/>
              <a:gd name="connsiteY6" fmla="*/ 1683658 h 3018972"/>
              <a:gd name="connsiteX7" fmla="*/ 1066201 w 2670628"/>
              <a:gd name="connsiteY7" fmla="*/ 375473 h 3018972"/>
              <a:gd name="connsiteX8" fmla="*/ 1122526 w 2670628"/>
              <a:gd name="connsiteY8" fmla="*/ 366877 h 3018972"/>
              <a:gd name="connsiteX9" fmla="*/ 1335314 w 2670628"/>
              <a:gd name="connsiteY9" fmla="*/ 0 h 3018972"/>
              <a:gd name="connsiteX10" fmla="*/ 1548103 w 2670628"/>
              <a:gd name="connsiteY10" fmla="*/ 366877 h 3018972"/>
              <a:gd name="connsiteX11" fmla="*/ 1604427 w 2670628"/>
              <a:gd name="connsiteY11" fmla="*/ 375473 h 3018972"/>
              <a:gd name="connsiteX12" fmla="*/ 2670628 w 2670628"/>
              <a:gd name="connsiteY12" fmla="*/ 1683658 h 3018972"/>
              <a:gd name="connsiteX13" fmla="*/ 1335314 w 2670628"/>
              <a:gd name="connsiteY13" fmla="*/ 3018972 h 301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0628" h="3018972">
                <a:moveTo>
                  <a:pt x="1335314" y="2627084"/>
                </a:moveTo>
                <a:cubicBezTo>
                  <a:pt x="1856354" y="2627084"/>
                  <a:pt x="2278740" y="2204698"/>
                  <a:pt x="2278740" y="1683658"/>
                </a:cubicBezTo>
                <a:cubicBezTo>
                  <a:pt x="2278740" y="1162618"/>
                  <a:pt x="1856354" y="740232"/>
                  <a:pt x="1335314" y="740232"/>
                </a:cubicBezTo>
                <a:cubicBezTo>
                  <a:pt x="814274" y="740232"/>
                  <a:pt x="391888" y="1162618"/>
                  <a:pt x="391888" y="1683658"/>
                </a:cubicBezTo>
                <a:cubicBezTo>
                  <a:pt x="391888" y="2204698"/>
                  <a:pt x="814274" y="2627084"/>
                  <a:pt x="1335314" y="2627084"/>
                </a:cubicBezTo>
                <a:close/>
                <a:moveTo>
                  <a:pt x="1335314" y="3018972"/>
                </a:moveTo>
                <a:cubicBezTo>
                  <a:pt x="597840" y="3018972"/>
                  <a:pt x="0" y="2421132"/>
                  <a:pt x="0" y="1683658"/>
                </a:cubicBezTo>
                <a:cubicBezTo>
                  <a:pt x="0" y="1038368"/>
                  <a:pt x="457721" y="499986"/>
                  <a:pt x="1066201" y="375473"/>
                </a:cubicBezTo>
                <a:lnTo>
                  <a:pt x="1122526" y="366877"/>
                </a:lnTo>
                <a:lnTo>
                  <a:pt x="1335314" y="0"/>
                </a:lnTo>
                <a:lnTo>
                  <a:pt x="1548103" y="366877"/>
                </a:lnTo>
                <a:lnTo>
                  <a:pt x="1604427" y="375473"/>
                </a:lnTo>
                <a:cubicBezTo>
                  <a:pt x="2212907" y="499986"/>
                  <a:pt x="2670628" y="1038368"/>
                  <a:pt x="2670628" y="1683658"/>
                </a:cubicBezTo>
                <a:cubicBezTo>
                  <a:pt x="2670628" y="2421132"/>
                  <a:pt x="2072788" y="3018972"/>
                  <a:pt x="1335314" y="3018972"/>
                </a:cubicBezTo>
                <a:close/>
              </a:path>
            </a:pathLst>
          </a:custGeom>
          <a:solidFill>
            <a:srgbClr val="EA5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999222" y="3714596"/>
            <a:ext cx="118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223969" y="1479122"/>
            <a:ext cx="162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223969" y="3836548"/>
            <a:ext cx="162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640303" y="2486977"/>
            <a:ext cx="162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2000" accel="50000" decel="50000" autoRev="1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-1200000">
                                      <p:cBhvr>
                                        <p:cTn id="38" dur="5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64" presetClass="path" presetSubtype="0" repeatCount="2000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3.33333E-6 2.22222E-6 L -0.01159 -0.05556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2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accel="50000" decel="50000" autoRev="1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-1500000">
                                      <p:cBhvr>
                                        <p:cTn id="42" dur="5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5" presetClass="path" presetSubtype="0" repeatCount="2000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4.375E-6 3.7037E-6 L -0.01133 0.00486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2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2000" accel="50000" decel="50000" autoRev="1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900000">
                                      <p:cBhvr>
                                        <p:cTn id="46" dur="5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2000" accel="50000" decel="50000" autoRev="1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-1500000">
                                      <p:cBhvr>
                                        <p:cTn id="48" dur="5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2000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5E-6 1.11111E-6 L 0.02592 0.03542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175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2000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91667E-6 1.11111E-6 L 0.02461 -0.0287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43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5" presetClass="path" presetSubtype="0" repeatCount="2000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4.375E-6 3.7037E-6 L -0.01133 0.00486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23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2000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5E-6 1.11111E-6 L 0.02592 0.03542 " pathEditMode="relative" rAng="0" ptsTypes="AA">
                                      <p:cBhvr>
                                        <p:cTn id="62" dur="5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17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repeatCount="2000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91667E-6 1.11111E-6 L 0.02461 -0.0287 " pathEditMode="relative" rAng="0" ptsTypes="AA">
                                      <p:cBhvr>
                                        <p:cTn id="67" dur="5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3" grpId="0" animBg="1"/>
      <p:bldP spid="93" grpId="1" animBg="1"/>
      <p:bldP spid="97" grpId="0" animBg="1"/>
      <p:bldP spid="97" grpId="1" animBg="1"/>
      <p:bldP spid="98" grpId="0" animBg="1"/>
      <p:bldP spid="98" grpId="1" animBg="1"/>
      <p:bldP spid="81" grpId="0" animBg="1"/>
      <p:bldP spid="82" grpId="0"/>
      <p:bldP spid="99" grpId="0"/>
      <p:bldP spid="99" grpId="1"/>
      <p:bldP spid="100" grpId="0"/>
      <p:bldP spid="100" grpId="1"/>
      <p:bldP spid="101" grpId="0"/>
      <p:bldP spid="10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38906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 rot="2700000">
            <a:off x="7569801" y="2581110"/>
            <a:ext cx="391747" cy="2266682"/>
            <a:chOff x="1088490" y="3232597"/>
            <a:chExt cx="391747" cy="2266682"/>
          </a:xfrm>
          <a:solidFill>
            <a:srgbClr val="C00000"/>
          </a:solidFill>
        </p:grpSpPr>
        <p:sp>
          <p:nvSpPr>
            <p:cNvPr id="58" name="等腰三角形 57"/>
            <p:cNvSpPr/>
            <p:nvPr/>
          </p:nvSpPr>
          <p:spPr>
            <a:xfrm>
              <a:off x="1088491" y="3232597"/>
              <a:ext cx="391746" cy="11333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1088490" y="4365938"/>
              <a:ext cx="391746" cy="1133341"/>
            </a:xfrm>
            <a:prstGeom prst="triangle">
              <a:avLst/>
            </a:prstGeom>
            <a:solidFill>
              <a:srgbClr val="ED6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541889" y="2774554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77154" y="415007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5400000">
            <a:off x="6302945" y="2438400"/>
            <a:ext cx="444500" cy="383190"/>
          </a:xfrm>
          <a:prstGeom prst="triangle">
            <a:avLst>
              <a:gd name="adj" fmla="val 0"/>
            </a:avLst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5400000">
            <a:off x="6302945" y="3658341"/>
            <a:ext cx="444500" cy="383190"/>
          </a:xfrm>
          <a:prstGeom prst="triangle">
            <a:avLst>
              <a:gd name="adj" fmla="val 4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6302945" y="4803032"/>
            <a:ext cx="444500" cy="383190"/>
          </a:xfrm>
          <a:prstGeom prst="triangle">
            <a:avLst>
              <a:gd name="adj" fmla="val 100000"/>
            </a:avLst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8758023" y="4803032"/>
            <a:ext cx="444500" cy="38319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16200000">
            <a:off x="8758023" y="3583091"/>
            <a:ext cx="444500" cy="383190"/>
          </a:xfrm>
          <a:prstGeom prst="triangle">
            <a:avLst>
              <a:gd name="adj" fmla="val 45714"/>
            </a:avLst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758023" y="2438400"/>
            <a:ext cx="444500" cy="38319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546764" y="1465389"/>
            <a:ext cx="228464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thing that I'd like to do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save every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day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46764" y="3324448"/>
            <a:ext cx="22846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thing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46764" y="4664823"/>
            <a:ext cx="228464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thing that I'd like to do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save every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day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74064" y="1465389"/>
            <a:ext cx="228464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thing that I'd like to do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save every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day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674064" y="3324448"/>
            <a:ext cx="22846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thing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674064" y="4664823"/>
            <a:ext cx="228464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thing that I'd like to do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save every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day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546764" y="3206724"/>
            <a:ext cx="2099293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546764" y="4440438"/>
            <a:ext cx="2099293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9674064" y="3206724"/>
            <a:ext cx="2099293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674064" y="4440438"/>
            <a:ext cx="2099293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38906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4023630" y="2737566"/>
            <a:ext cx="733494" cy="51994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390377" y="3479575"/>
            <a:ext cx="0" cy="1188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8421458" y="1136821"/>
            <a:ext cx="733494" cy="519946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 flipV="1">
            <a:off x="6620959" y="3474524"/>
            <a:ext cx="0" cy="7095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6254212" y="4329613"/>
            <a:ext cx="733494" cy="519946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>
            <a:off x="8788205" y="1726163"/>
            <a:ext cx="0" cy="1188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0598601" y="2602279"/>
            <a:ext cx="733494" cy="519946"/>
          </a:xfrm>
          <a:prstGeom prst="rect">
            <a:avLst/>
          </a:prstGeom>
        </p:spPr>
      </p:pic>
      <p:cxnSp>
        <p:nvCxnSpPr>
          <p:cNvPr id="38" name="直接连接符 37"/>
          <p:cNvCxnSpPr/>
          <p:nvPr/>
        </p:nvCxnSpPr>
        <p:spPr>
          <a:xfrm flipV="1">
            <a:off x="10965348" y="2010711"/>
            <a:ext cx="0" cy="1664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>
          <a:xfrm>
            <a:off x="3752850" y="1866900"/>
            <a:ext cx="7905750" cy="3543300"/>
          </a:xfrm>
          <a:custGeom>
            <a:avLst/>
            <a:gdLst>
              <a:gd name="connsiteX0" fmla="*/ 0 w 7905750"/>
              <a:gd name="connsiteY0" fmla="*/ 3543300 h 3543300"/>
              <a:gd name="connsiteX1" fmla="*/ 1905000 w 7905750"/>
              <a:gd name="connsiteY1" fmla="*/ 1733550 h 3543300"/>
              <a:gd name="connsiteX2" fmla="*/ 4133850 w 7905750"/>
              <a:gd name="connsiteY2" fmla="*/ 1543050 h 3543300"/>
              <a:gd name="connsiteX3" fmla="*/ 6019800 w 7905750"/>
              <a:gd name="connsiteY3" fmla="*/ 438150 h 3543300"/>
              <a:gd name="connsiteX4" fmla="*/ 7905750 w 7905750"/>
              <a:gd name="connsiteY4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0" h="3543300">
                <a:moveTo>
                  <a:pt x="0" y="3543300"/>
                </a:moveTo>
                <a:cubicBezTo>
                  <a:pt x="608012" y="2805112"/>
                  <a:pt x="1216025" y="2066925"/>
                  <a:pt x="1905000" y="1733550"/>
                </a:cubicBezTo>
                <a:cubicBezTo>
                  <a:pt x="2593975" y="1400175"/>
                  <a:pt x="3448050" y="1758950"/>
                  <a:pt x="4133850" y="1543050"/>
                </a:cubicBezTo>
                <a:cubicBezTo>
                  <a:pt x="4819650" y="1327150"/>
                  <a:pt x="5391150" y="695325"/>
                  <a:pt x="6019800" y="438150"/>
                </a:cubicBezTo>
                <a:cubicBezTo>
                  <a:pt x="6648450" y="180975"/>
                  <a:pt x="7277100" y="90487"/>
                  <a:pt x="7905750" y="0"/>
                </a:cubicBezTo>
              </a:path>
            </a:pathLst>
          </a:custGeom>
          <a:noFill/>
          <a:ln w="38100">
            <a:solidFill>
              <a:srgbClr val="ED6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1497" y="2071401"/>
            <a:ext cx="141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2079" y="4765976"/>
            <a:ext cx="141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101953" y="1495330"/>
            <a:ext cx="141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12193" y="2180507"/>
            <a:ext cx="141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193" y="4222955"/>
            <a:ext cx="1432044" cy="1432044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8825068" y="41881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数据分析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090364" y="4708144"/>
            <a:ext cx="2159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the first thing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04" y="1539741"/>
            <a:ext cx="8665448" cy="39658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38906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06302" y="5038070"/>
            <a:ext cx="4795869" cy="935066"/>
            <a:chOff x="3506302" y="4552950"/>
            <a:chExt cx="4795869" cy="935066"/>
          </a:xfrm>
        </p:grpSpPr>
        <p:sp>
          <p:nvSpPr>
            <p:cNvPr id="8" name="矩形 7"/>
            <p:cNvSpPr/>
            <p:nvPr/>
          </p:nvSpPr>
          <p:spPr>
            <a:xfrm>
              <a:off x="3506302" y="4903241"/>
              <a:ext cx="4795869" cy="584775"/>
            </a:xfrm>
            <a:prstGeom prst="rect">
              <a:avLst/>
            </a:prstGeom>
            <a:solidFill>
              <a:srgbClr val="ED6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632906" y="4552950"/>
              <a:ext cx="406338" cy="350291"/>
            </a:xfrm>
            <a:prstGeom prst="triangle">
              <a:avLst>
                <a:gd name="adj" fmla="val 51570"/>
              </a:avLst>
            </a:prstGeom>
            <a:solidFill>
              <a:srgbClr val="ED6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3506302" y="5388361"/>
            <a:ext cx="2504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 here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506302" y="5954095"/>
            <a:ext cx="650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IT’S Alternative </a:t>
            </a:r>
            <a:r>
              <a:rPr lang="en-US" altLang="zh-CN" spc="10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</a:t>
            </a:r>
            <a:endParaRPr lang="zh-CN" altLang="en-US" spc="1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D:\Users\powerq\Desktop\Nipic_6608733_20111214102842004330.pn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b="33174"/>
          <a:stretch>
            <a:fillRect/>
          </a:stretch>
        </p:blipFill>
        <p:spPr>
          <a:xfrm>
            <a:off x="0" y="2192079"/>
            <a:ext cx="4952395" cy="4646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277643" y="2818188"/>
            <a:ext cx="517404" cy="3667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4576121"/>
            <a:ext cx="803426" cy="5695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6288482"/>
            <a:ext cx="803426" cy="5695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107404" y="3730171"/>
            <a:ext cx="1583358" cy="1122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933464" y="2133697"/>
            <a:ext cx="1931238" cy="1368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71366" y="3742532"/>
            <a:ext cx="634060" cy="4494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62475" y="5584597"/>
            <a:ext cx="1051842" cy="7456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041033" y="4852553"/>
            <a:ext cx="687236" cy="4871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728269" y="6330209"/>
            <a:ext cx="687236" cy="48715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393472" y="3821209"/>
            <a:ext cx="4731434" cy="605648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标题 1"/>
          <p:cNvSpPr txBox="1"/>
          <p:nvPr/>
        </p:nvSpPr>
        <p:spPr>
          <a:xfrm>
            <a:off x="5365336" y="2926462"/>
            <a:ext cx="4759570" cy="894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7700" dirty="0" smtClean="0"/>
              <a:t>THANKS</a:t>
            </a:r>
            <a:endParaRPr lang="zh-CN" altLang="en-US" sz="7700" dirty="0"/>
          </a:p>
        </p:txBody>
      </p:sp>
      <p:sp>
        <p:nvSpPr>
          <p:cNvPr id="23" name="副标题 2"/>
          <p:cNvSpPr txBox="1"/>
          <p:nvPr/>
        </p:nvSpPr>
        <p:spPr>
          <a:xfrm>
            <a:off x="5393472" y="3821210"/>
            <a:ext cx="4731434" cy="132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000" dirty="0" smtClean="0"/>
              <a:t>雲概念模板</a:t>
            </a:r>
            <a:endParaRPr lang="zh-CN" altLang="en-US" sz="3600" spc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0857" y="2555014"/>
            <a:ext cx="7039428" cy="3560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9886" y="2555014"/>
            <a:ext cx="7039428" cy="3560035"/>
          </a:xfrm>
          <a:prstGeom prst="rect">
            <a:avLst/>
          </a:prstGeom>
          <a:solidFill>
            <a:srgbClr val="1B1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FONTS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629" y="1245724"/>
            <a:ext cx="10914742" cy="646851"/>
          </a:xfrm>
        </p:spPr>
        <p:txBody>
          <a:bodyPr/>
          <a:lstStyle/>
          <a:p>
            <a:r>
              <a:rPr lang="zh-CN" altLang="en-US" dirty="0" smtClean="0"/>
              <a:t>微软雅黑</a:t>
            </a:r>
            <a:r>
              <a:rPr lang="en-US" altLang="zh-CN" dirty="0" smtClean="0"/>
              <a:t>light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638629" y="1892575"/>
            <a:ext cx="10914742" cy="66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4000" dirty="0" smtClean="0"/>
              <a:t>Color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638629" y="2555014"/>
            <a:ext cx="5857421" cy="3560035"/>
          </a:xfrm>
          <a:prstGeom prst="rect">
            <a:avLst/>
          </a:prstGeom>
          <a:solidFill>
            <a:srgbClr val="EA5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7422" y="3543884"/>
            <a:ext cx="899885" cy="15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R-234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G-95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B-4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67739" y="3543884"/>
            <a:ext cx="899885" cy="15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R-27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G-26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B-23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97395" y="3543884"/>
            <a:ext cx="899885" cy="15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R-191</a:t>
            </a:r>
            <a:endPara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G-191</a:t>
            </a:r>
            <a:endPara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B-191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章节名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b="33174"/>
          <a:stretch>
            <a:fillRect/>
          </a:stretch>
        </p:blipFill>
        <p:spPr>
          <a:xfrm>
            <a:off x="0" y="2192079"/>
            <a:ext cx="4952395" cy="4646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277643" y="2818188"/>
            <a:ext cx="517404" cy="3667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4576121"/>
            <a:ext cx="803426" cy="5695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536345" y="6288482"/>
            <a:ext cx="803426" cy="5695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107404" y="3730171"/>
            <a:ext cx="1583358" cy="1122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933464" y="2133697"/>
            <a:ext cx="1931238" cy="1368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71366" y="3742532"/>
            <a:ext cx="634060" cy="4494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62475" y="5584597"/>
            <a:ext cx="1051842" cy="7456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041033" y="4852553"/>
            <a:ext cx="687236" cy="4871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728269" y="6330209"/>
            <a:ext cx="687236" cy="48715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393472" y="3821209"/>
            <a:ext cx="4731434" cy="605648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标题 1"/>
          <p:cNvSpPr txBox="1"/>
          <p:nvPr/>
        </p:nvSpPr>
        <p:spPr>
          <a:xfrm>
            <a:off x="5365336" y="2926462"/>
            <a:ext cx="4759570" cy="894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ctr"/>
            <a:r>
              <a:rPr lang="en-US" altLang="zh-CN" sz="7700" dirty="0" smtClean="0"/>
              <a:t>Chapter a</a:t>
            </a:r>
            <a:endParaRPr lang="zh-CN" altLang="en-US" sz="7700" dirty="0"/>
          </a:p>
        </p:txBody>
      </p:sp>
      <p:sp>
        <p:nvSpPr>
          <p:cNvPr id="23" name="副标题 2"/>
          <p:cNvSpPr txBox="1"/>
          <p:nvPr/>
        </p:nvSpPr>
        <p:spPr>
          <a:xfrm>
            <a:off x="5393472" y="3821210"/>
            <a:ext cx="4731434" cy="132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spc="1000" dirty="0" smtClean="0"/>
              <a:t>雲概念模板</a:t>
            </a:r>
            <a:endParaRPr lang="zh-CN" altLang="en-US" sz="3600" spc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0720388" y="4449407"/>
            <a:ext cx="832983" cy="239433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01076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同侧圆角矩形 8"/>
          <p:cNvSpPr/>
          <p:nvPr/>
        </p:nvSpPr>
        <p:spPr>
          <a:xfrm>
            <a:off x="3727624" y="5017560"/>
            <a:ext cx="350158" cy="1074057"/>
          </a:xfrm>
          <a:prstGeom prst="round2SameRect">
            <a:avLst/>
          </a:prstGeom>
          <a:pattFill prst="wdUpDiag">
            <a:fgClr>
              <a:srgbClr val="181714"/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同侧圆角矩形 9"/>
          <p:cNvSpPr/>
          <p:nvPr/>
        </p:nvSpPr>
        <p:spPr>
          <a:xfrm>
            <a:off x="4821595" y="3567195"/>
            <a:ext cx="350158" cy="2524422"/>
          </a:xfrm>
          <a:prstGeom prst="round2SameRect">
            <a:avLst/>
          </a:prstGeom>
          <a:pattFill prst="wdUpDiag">
            <a:fgClr>
              <a:srgbClr val="181714"/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侧圆角矩形 10"/>
          <p:cNvSpPr/>
          <p:nvPr/>
        </p:nvSpPr>
        <p:spPr>
          <a:xfrm>
            <a:off x="5973104" y="4509560"/>
            <a:ext cx="350158" cy="1582057"/>
          </a:xfrm>
          <a:prstGeom prst="round2SameRect">
            <a:avLst/>
          </a:prstGeom>
          <a:pattFill prst="wdUpDiag">
            <a:fgClr>
              <a:srgbClr val="181714"/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同侧圆角矩形 11"/>
          <p:cNvSpPr/>
          <p:nvPr/>
        </p:nvSpPr>
        <p:spPr>
          <a:xfrm>
            <a:off x="9359899" y="2456270"/>
            <a:ext cx="350158" cy="3635347"/>
          </a:xfrm>
          <a:prstGeom prst="round2SameRect">
            <a:avLst/>
          </a:prstGeom>
          <a:pattFill prst="wdUpDiag">
            <a:fgClr>
              <a:srgbClr val="EA5F04"/>
            </a:fgClr>
            <a:bgClr>
              <a:srgbClr val="FA873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同侧圆角矩形 17"/>
          <p:cNvSpPr/>
          <p:nvPr/>
        </p:nvSpPr>
        <p:spPr>
          <a:xfrm>
            <a:off x="9359899" y="2456270"/>
            <a:ext cx="350158" cy="3635347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24000">
                <a:schemeClr val="bg1">
                  <a:alpha val="58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同侧圆角矩形 18"/>
          <p:cNvSpPr/>
          <p:nvPr/>
        </p:nvSpPr>
        <p:spPr>
          <a:xfrm>
            <a:off x="5973104" y="4509560"/>
            <a:ext cx="350158" cy="1582057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24000">
                <a:schemeClr val="bg1">
                  <a:alpha val="58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同侧圆角矩形 19"/>
          <p:cNvSpPr/>
          <p:nvPr/>
        </p:nvSpPr>
        <p:spPr>
          <a:xfrm>
            <a:off x="4821595" y="3567195"/>
            <a:ext cx="350158" cy="2524422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24000">
                <a:schemeClr val="bg1">
                  <a:alpha val="58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同侧圆角矩形 20"/>
          <p:cNvSpPr/>
          <p:nvPr/>
        </p:nvSpPr>
        <p:spPr>
          <a:xfrm>
            <a:off x="3727624" y="5017560"/>
            <a:ext cx="350158" cy="1074057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24000">
                <a:schemeClr val="bg1">
                  <a:alpha val="58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同侧圆角矩形 25"/>
          <p:cNvSpPr/>
          <p:nvPr/>
        </p:nvSpPr>
        <p:spPr>
          <a:xfrm>
            <a:off x="7082708" y="2071160"/>
            <a:ext cx="350158" cy="4020457"/>
          </a:xfrm>
          <a:prstGeom prst="round2SameRect">
            <a:avLst/>
          </a:prstGeom>
          <a:pattFill prst="wdUpDiag">
            <a:fgClr>
              <a:srgbClr val="181714"/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同侧圆角矩形 26"/>
          <p:cNvSpPr/>
          <p:nvPr/>
        </p:nvSpPr>
        <p:spPr>
          <a:xfrm>
            <a:off x="7082708" y="2071160"/>
            <a:ext cx="350158" cy="4020457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24000">
                <a:schemeClr val="bg1">
                  <a:alpha val="58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同侧圆角矩形 27"/>
          <p:cNvSpPr/>
          <p:nvPr/>
        </p:nvSpPr>
        <p:spPr>
          <a:xfrm>
            <a:off x="8214778" y="3754817"/>
            <a:ext cx="350158" cy="2336800"/>
          </a:xfrm>
          <a:prstGeom prst="round2SameRect">
            <a:avLst/>
          </a:prstGeom>
          <a:pattFill prst="wdUpDiag">
            <a:fgClr>
              <a:srgbClr val="181714"/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同侧圆角矩形 28"/>
          <p:cNvSpPr/>
          <p:nvPr/>
        </p:nvSpPr>
        <p:spPr>
          <a:xfrm>
            <a:off x="8214778" y="3754817"/>
            <a:ext cx="350158" cy="2336800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24000">
                <a:schemeClr val="bg1">
                  <a:alpha val="58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9113156" y="1798104"/>
            <a:ext cx="843644" cy="59802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8113387" y="3307436"/>
            <a:ext cx="573402" cy="40646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6716434" y="1220497"/>
            <a:ext cx="1097530" cy="7779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5948720" y="4145221"/>
            <a:ext cx="363180" cy="25744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4588424" y="2998200"/>
            <a:ext cx="813994" cy="57700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697364" y="4688840"/>
            <a:ext cx="326336" cy="23132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26024" y="609161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Q1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30466" y="609161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Q2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44863" y="609161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Q3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71559" y="6091617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Q4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03064" y="6091617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Q1E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8556" y="609161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Q2E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697364" y="4920166"/>
            <a:ext cx="891060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756382" y="3510667"/>
            <a:ext cx="891060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986539" y="4449407"/>
            <a:ext cx="891060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082708" y="1996963"/>
            <a:ext cx="965970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172586" y="3713898"/>
            <a:ext cx="965970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359899" y="2390738"/>
            <a:ext cx="2283403" cy="0"/>
          </a:xfrm>
          <a:prstGeom prst="line">
            <a:avLst/>
          </a:prstGeom>
          <a:ln>
            <a:solidFill>
              <a:srgbClr val="ED62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130885" y="45337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2.2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94589" y="312277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3.2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346537" y="408138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2.4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55571" y="338252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51911" y="162763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5.2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985269" y="1773951"/>
            <a:ext cx="119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5.0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85269" y="2566549"/>
            <a:ext cx="16518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your text here.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Sample: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further future, our marketing quote will be grow to 5.0 billion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428999" y="4634299"/>
            <a:ext cx="2269306" cy="724452"/>
          </a:xfrm>
          <a:prstGeom prst="rect">
            <a:avLst/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01076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133" y="1625600"/>
            <a:ext cx="7406573" cy="37331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9703161" y="3492175"/>
            <a:ext cx="970886" cy="68822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10804316" y="2307118"/>
            <a:ext cx="710348" cy="50353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8594516" y="2288040"/>
            <a:ext cx="710348" cy="50353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8013863" y="3451600"/>
            <a:ext cx="375018" cy="26583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8660669" y="4335520"/>
            <a:ext cx="203024" cy="14391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7142548" y="4144132"/>
            <a:ext cx="371506" cy="26334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6771042" y="2810656"/>
            <a:ext cx="371506" cy="26334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6026891" y="3348259"/>
            <a:ext cx="203024" cy="14391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6008444" y="2558887"/>
            <a:ext cx="203024" cy="14391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任意多边形 2"/>
          <p:cNvSpPr/>
          <p:nvPr/>
        </p:nvSpPr>
        <p:spPr>
          <a:xfrm>
            <a:off x="4827627" y="2192519"/>
            <a:ext cx="1741356" cy="3051624"/>
          </a:xfrm>
          <a:custGeom>
            <a:avLst/>
            <a:gdLst>
              <a:gd name="connsiteX0" fmla="*/ 0 w 1801091"/>
              <a:gd name="connsiteY0" fmla="*/ 0 h 3103419"/>
              <a:gd name="connsiteX1" fmla="*/ 484909 w 1801091"/>
              <a:gd name="connsiteY1" fmla="*/ 665019 h 3103419"/>
              <a:gd name="connsiteX2" fmla="*/ 595745 w 1801091"/>
              <a:gd name="connsiteY2" fmla="*/ 1357746 h 3103419"/>
              <a:gd name="connsiteX3" fmla="*/ 1274618 w 1801091"/>
              <a:gd name="connsiteY3" fmla="*/ 1704109 h 3103419"/>
              <a:gd name="connsiteX4" fmla="*/ 1454727 w 1801091"/>
              <a:gd name="connsiteY4" fmla="*/ 2133600 h 3103419"/>
              <a:gd name="connsiteX5" fmla="*/ 1496291 w 1801091"/>
              <a:gd name="connsiteY5" fmla="*/ 2729346 h 3103419"/>
              <a:gd name="connsiteX6" fmla="*/ 1801091 w 1801091"/>
              <a:gd name="connsiteY6" fmla="*/ 3103419 h 310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091" h="3103419">
                <a:moveTo>
                  <a:pt x="0" y="0"/>
                </a:moveTo>
                <a:cubicBezTo>
                  <a:pt x="192809" y="219364"/>
                  <a:pt x="385618" y="438728"/>
                  <a:pt x="484909" y="665019"/>
                </a:cubicBezTo>
                <a:cubicBezTo>
                  <a:pt x="584200" y="891310"/>
                  <a:pt x="464127" y="1184564"/>
                  <a:pt x="595745" y="1357746"/>
                </a:cubicBezTo>
                <a:cubicBezTo>
                  <a:pt x="727363" y="1530928"/>
                  <a:pt x="1131454" y="1574800"/>
                  <a:pt x="1274618" y="1704109"/>
                </a:cubicBezTo>
                <a:cubicBezTo>
                  <a:pt x="1417782" y="1833418"/>
                  <a:pt x="1417782" y="1962727"/>
                  <a:pt x="1454727" y="2133600"/>
                </a:cubicBezTo>
                <a:cubicBezTo>
                  <a:pt x="1491672" y="2304473"/>
                  <a:pt x="1438564" y="2567710"/>
                  <a:pt x="1496291" y="2729346"/>
                </a:cubicBezTo>
                <a:cubicBezTo>
                  <a:pt x="1554018" y="2890983"/>
                  <a:pt x="1677554" y="2997201"/>
                  <a:pt x="1801091" y="3103419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28999" y="2174566"/>
            <a:ext cx="34928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 were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teardrop;In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my 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eye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fear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losing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you,I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would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ne-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cry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28999" y="4634299"/>
            <a:ext cx="3492836" cy="66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TITILE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429729" y="3638550"/>
            <a:ext cx="816428" cy="1408991"/>
            <a:chOff x="3018971" y="2989943"/>
            <a:chExt cx="816428" cy="1045028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018971" y="2989943"/>
              <a:ext cx="0" cy="104502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427185" y="2989943"/>
              <a:ext cx="0" cy="73932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835399" y="2989943"/>
              <a:ext cx="0" cy="104502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3496143" y="3044325"/>
            <a:ext cx="625950" cy="2003215"/>
            <a:chOff x="3018971" y="2989943"/>
            <a:chExt cx="816428" cy="1045028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018971" y="2989943"/>
              <a:ext cx="0" cy="104502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427185" y="2989943"/>
              <a:ext cx="0" cy="8300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835399" y="2989943"/>
              <a:ext cx="0" cy="104502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553793" y="2812066"/>
            <a:ext cx="625950" cy="2235473"/>
            <a:chOff x="3018971" y="2989943"/>
            <a:chExt cx="816428" cy="1045028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018971" y="2989943"/>
              <a:ext cx="0" cy="104502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427185" y="2989943"/>
              <a:ext cx="0" cy="8523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835399" y="2989943"/>
              <a:ext cx="0" cy="104502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6866122" y="1841596"/>
            <a:ext cx="1696704" cy="1202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01076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2657541" y="1676749"/>
            <a:ext cx="2323352" cy="16469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4090957" y="1722986"/>
            <a:ext cx="3493972" cy="2476744"/>
          </a:xfrm>
          <a:prstGeom prst="rect">
            <a:avLst/>
          </a:prstGeom>
          <a:effectLst>
            <a:outerShdw blurRad="520700" dist="254000" dir="9840000" sx="102000" sy="102000" algn="ctr" rotWithShape="0">
              <a:prstClr val="black">
                <a:alpha val="50000"/>
              </a:prstClr>
            </a:outerShdw>
          </a:effectLst>
        </p:spPr>
      </p:pic>
      <p:sp>
        <p:nvSpPr>
          <p:cNvPr id="40" name="文本框 39"/>
          <p:cNvSpPr txBox="1"/>
          <p:nvPr/>
        </p:nvSpPr>
        <p:spPr>
          <a:xfrm>
            <a:off x="2997771" y="5711412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Intergrated</a:t>
            </a:r>
            <a:endParaRPr lang="zh-CN" altLang="en-US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71821" y="5126637"/>
            <a:ext cx="127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56361" y="57114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Media</a:t>
            </a:r>
            <a:endParaRPr lang="zh-CN" altLang="en-US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244621" y="5126637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7217" y="5711412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Communication</a:t>
            </a:r>
            <a:endParaRPr lang="zh-CN" altLang="en-US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70681" y="5126637"/>
            <a:ext cx="1705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028109" y="2058905"/>
            <a:ext cx="258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</a:t>
            </a:r>
            <a:endParaRPr lang="zh-CN" altLang="en-US" sz="36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28109" y="2685425"/>
            <a:ext cx="2581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整合营销是一种对各种营销工具和手段的系统化结合</a:t>
            </a:r>
            <a:r>
              <a:rPr lang="en-US" altLang="zh-CN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根据环境进行即时性的动态修正</a:t>
            </a:r>
            <a:r>
              <a:rPr lang="en-US" altLang="zh-CN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以使交换双方在交互中实现价值增值的营销理念与方法。</a:t>
            </a:r>
            <a:endParaRPr lang="zh-CN" altLang="en-US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01076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782" y="3932736"/>
            <a:ext cx="981053" cy="122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>
            <a:fillRect/>
          </a:stretch>
        </p:blipFill>
        <p:spPr>
          <a:xfrm>
            <a:off x="3428999" y="2197678"/>
            <a:ext cx="1207408" cy="85588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4561113" y="2282378"/>
            <a:ext cx="1827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506302" y="3066495"/>
            <a:ext cx="650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IT’S Alternative </a:t>
            </a:r>
            <a:r>
              <a:rPr lang="en-US" altLang="zh-CN" spc="10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</a:t>
            </a:r>
            <a:endParaRPr lang="zh-CN" altLang="en-US" spc="1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06302" y="3563404"/>
            <a:ext cx="80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Replace the texts and set font</a:t>
            </a:r>
            <a:endParaRPr lang="zh-CN" altLang="en-US" spc="1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506302" y="4097250"/>
            <a:ext cx="650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Alternative </a:t>
            </a:r>
            <a:r>
              <a:rPr lang="en-US" altLang="zh-CN" spc="10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</a:t>
            </a:r>
            <a:endParaRPr lang="zh-CN" altLang="en-US" spc="1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506302" y="4530698"/>
            <a:ext cx="650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0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your text here</a:t>
            </a:r>
            <a:endParaRPr lang="zh-CN" altLang="en-US" spc="1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01076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18" y="2010710"/>
            <a:ext cx="7878879" cy="3985141"/>
          </a:xfrm>
          <a:prstGeom prst="rect">
            <a:avLst/>
          </a:prstGeom>
        </p:spPr>
      </p:pic>
      <p:sp>
        <p:nvSpPr>
          <p:cNvPr id="16" name="剪去单角的矩形 15"/>
          <p:cNvSpPr/>
          <p:nvPr/>
        </p:nvSpPr>
        <p:spPr>
          <a:xfrm>
            <a:off x="3592286" y="1739293"/>
            <a:ext cx="2246811" cy="542834"/>
          </a:xfrm>
          <a:prstGeom prst="snip1Rect">
            <a:avLst>
              <a:gd name="adj" fmla="val 47950"/>
            </a:avLst>
          </a:pr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95674" y="1715993"/>
            <a:ext cx="1464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9" y="583284"/>
            <a:ext cx="8124372" cy="6624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 YOUR TITLE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92100" y="1625600"/>
            <a:ext cx="301076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dirty="0" smtClean="0">
                <a:solidFill>
                  <a:srgbClr val="ED620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41300" dirty="0">
              <a:solidFill>
                <a:srgbClr val="ED620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3270" y="5598872"/>
            <a:ext cx="1352398" cy="1165860"/>
          </a:xfrm>
          <a:prstGeom prst="triangle">
            <a:avLst>
              <a:gd name="adj" fmla="val 100000"/>
            </a:avLst>
          </a:prstGeom>
          <a:solidFill>
            <a:srgbClr val="1C1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1B1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394" y="435903"/>
            <a:ext cx="29690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</a:t>
            </a:r>
            <a:endParaRPr lang="en-US" altLang="zh-CN" sz="6600" spc="-3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794" y="1302824"/>
            <a:ext cx="224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here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46764" y="1465389"/>
            <a:ext cx="3283527" cy="2244462"/>
          </a:xfrm>
          <a:prstGeom prst="rect">
            <a:avLst/>
          </a:prstGeom>
          <a:noFill/>
          <a:ln>
            <a:solidFill>
              <a:srgbClr val="ED6206"/>
            </a:solidFill>
          </a:ln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thing that I'd like to do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save every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day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46764" y="4004264"/>
            <a:ext cx="3283527" cy="2249590"/>
          </a:xfrm>
          <a:prstGeom prst="rect">
            <a:avLst/>
          </a:prstGeom>
          <a:noFill/>
          <a:ln>
            <a:solidFill>
              <a:srgbClr val="ED6206"/>
            </a:solidFill>
          </a:ln>
        </p:spPr>
        <p:txBody>
          <a:bodyPr wrap="square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thing that I'd like to do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save every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day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91055" y="1465389"/>
            <a:ext cx="3551595" cy="2244462"/>
          </a:xfrm>
          <a:prstGeom prst="rect">
            <a:avLst/>
          </a:prstGeom>
          <a:noFill/>
          <a:ln>
            <a:solidFill>
              <a:srgbClr val="ED6206"/>
            </a:solidFill>
          </a:ln>
        </p:spPr>
        <p:txBody>
          <a:bodyPr wrap="square" rtlCol="0" anchor="t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thing that I'd like to do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save every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day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91055" y="4004264"/>
            <a:ext cx="3551595" cy="2249590"/>
          </a:xfrm>
          <a:prstGeom prst="rect">
            <a:avLst/>
          </a:prstGeom>
          <a:noFill/>
          <a:ln>
            <a:solidFill>
              <a:srgbClr val="ED6206"/>
            </a:solidFill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I could save time in a bottle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thing that I'd like to do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save every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day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442269" y="2114550"/>
            <a:ext cx="4097832" cy="2534556"/>
          </a:xfrm>
          <a:custGeom>
            <a:avLst/>
            <a:gdLst>
              <a:gd name="connsiteX0" fmla="*/ 425450 w 1701800"/>
              <a:gd name="connsiteY0" fmla="*/ 231775 h 1066800"/>
              <a:gd name="connsiteX1" fmla="*/ 660400 w 1701800"/>
              <a:gd name="connsiteY1" fmla="*/ 0 h 1066800"/>
              <a:gd name="connsiteX2" fmla="*/ 1019175 w 1701800"/>
              <a:gd name="connsiteY2" fmla="*/ 142875 h 1066800"/>
              <a:gd name="connsiteX3" fmla="*/ 1320800 w 1701800"/>
              <a:gd name="connsiteY3" fmla="*/ 184150 h 1066800"/>
              <a:gd name="connsiteX4" fmla="*/ 1403350 w 1701800"/>
              <a:gd name="connsiteY4" fmla="*/ 390525 h 1066800"/>
              <a:gd name="connsiteX5" fmla="*/ 1701800 w 1701800"/>
              <a:gd name="connsiteY5" fmla="*/ 565150 h 1066800"/>
              <a:gd name="connsiteX6" fmla="*/ 1520825 w 1701800"/>
              <a:gd name="connsiteY6" fmla="*/ 838200 h 1066800"/>
              <a:gd name="connsiteX7" fmla="*/ 1425575 w 1701800"/>
              <a:gd name="connsiteY7" fmla="*/ 914400 h 1066800"/>
              <a:gd name="connsiteX8" fmla="*/ 1285875 w 1701800"/>
              <a:gd name="connsiteY8" fmla="*/ 908050 h 1066800"/>
              <a:gd name="connsiteX9" fmla="*/ 1009650 w 1701800"/>
              <a:gd name="connsiteY9" fmla="*/ 1066800 h 1066800"/>
              <a:gd name="connsiteX10" fmla="*/ 736600 w 1701800"/>
              <a:gd name="connsiteY10" fmla="*/ 920750 h 1066800"/>
              <a:gd name="connsiteX11" fmla="*/ 482600 w 1701800"/>
              <a:gd name="connsiteY11" fmla="*/ 1022350 h 1066800"/>
              <a:gd name="connsiteX12" fmla="*/ 342900 w 1701800"/>
              <a:gd name="connsiteY12" fmla="*/ 841375 h 1066800"/>
              <a:gd name="connsiteX13" fmla="*/ 0 w 1701800"/>
              <a:gd name="connsiteY13" fmla="*/ 742950 h 1066800"/>
              <a:gd name="connsiteX14" fmla="*/ 190500 w 1701800"/>
              <a:gd name="connsiteY14" fmla="*/ 365125 h 1066800"/>
              <a:gd name="connsiteX15" fmla="*/ 301625 w 1701800"/>
              <a:gd name="connsiteY15" fmla="*/ 244475 h 1066800"/>
              <a:gd name="connsiteX16" fmla="*/ 425450 w 1701800"/>
              <a:gd name="connsiteY16" fmla="*/ 231775 h 1066800"/>
              <a:gd name="connsiteX0-1" fmla="*/ 425450 w 1701800"/>
              <a:gd name="connsiteY0-2" fmla="*/ 232972 h 1067997"/>
              <a:gd name="connsiteX1-3" fmla="*/ 660400 w 1701800"/>
              <a:gd name="connsiteY1-4" fmla="*/ 1197 h 1067997"/>
              <a:gd name="connsiteX2-5" fmla="*/ 1019175 w 1701800"/>
              <a:gd name="connsiteY2-6" fmla="*/ 144072 h 1067997"/>
              <a:gd name="connsiteX3-7" fmla="*/ 1320800 w 1701800"/>
              <a:gd name="connsiteY3-8" fmla="*/ 185347 h 1067997"/>
              <a:gd name="connsiteX4-9" fmla="*/ 1403350 w 1701800"/>
              <a:gd name="connsiteY4-10" fmla="*/ 391722 h 1067997"/>
              <a:gd name="connsiteX5-11" fmla="*/ 1701800 w 1701800"/>
              <a:gd name="connsiteY5-12" fmla="*/ 566347 h 1067997"/>
              <a:gd name="connsiteX6-13" fmla="*/ 1520825 w 1701800"/>
              <a:gd name="connsiteY6-14" fmla="*/ 839397 h 1067997"/>
              <a:gd name="connsiteX7-15" fmla="*/ 1425575 w 1701800"/>
              <a:gd name="connsiteY7-16" fmla="*/ 915597 h 1067997"/>
              <a:gd name="connsiteX8-17" fmla="*/ 1285875 w 1701800"/>
              <a:gd name="connsiteY8-18" fmla="*/ 909247 h 1067997"/>
              <a:gd name="connsiteX9-19" fmla="*/ 1009650 w 1701800"/>
              <a:gd name="connsiteY9-20" fmla="*/ 1067997 h 1067997"/>
              <a:gd name="connsiteX10-21" fmla="*/ 736600 w 1701800"/>
              <a:gd name="connsiteY10-22" fmla="*/ 921947 h 1067997"/>
              <a:gd name="connsiteX11-23" fmla="*/ 482600 w 1701800"/>
              <a:gd name="connsiteY11-24" fmla="*/ 1023547 h 1067997"/>
              <a:gd name="connsiteX12-25" fmla="*/ 342900 w 1701800"/>
              <a:gd name="connsiteY12-26" fmla="*/ 842572 h 1067997"/>
              <a:gd name="connsiteX13-27" fmla="*/ 0 w 1701800"/>
              <a:gd name="connsiteY13-28" fmla="*/ 744147 h 1067997"/>
              <a:gd name="connsiteX14-29" fmla="*/ 190500 w 1701800"/>
              <a:gd name="connsiteY14-30" fmla="*/ 366322 h 1067997"/>
              <a:gd name="connsiteX15-31" fmla="*/ 301625 w 1701800"/>
              <a:gd name="connsiteY15-32" fmla="*/ 245672 h 1067997"/>
              <a:gd name="connsiteX16-33" fmla="*/ 425450 w 1701800"/>
              <a:gd name="connsiteY16-34" fmla="*/ 232972 h 1067997"/>
              <a:gd name="connsiteX0-35" fmla="*/ 425450 w 1701800"/>
              <a:gd name="connsiteY0-36" fmla="*/ 241197 h 1076222"/>
              <a:gd name="connsiteX1-37" fmla="*/ 660400 w 1701800"/>
              <a:gd name="connsiteY1-38" fmla="*/ 9422 h 1076222"/>
              <a:gd name="connsiteX2-39" fmla="*/ 1019175 w 1701800"/>
              <a:gd name="connsiteY2-40" fmla="*/ 152297 h 1076222"/>
              <a:gd name="connsiteX3-41" fmla="*/ 1320800 w 1701800"/>
              <a:gd name="connsiteY3-42" fmla="*/ 193572 h 1076222"/>
              <a:gd name="connsiteX4-43" fmla="*/ 1403350 w 1701800"/>
              <a:gd name="connsiteY4-44" fmla="*/ 399947 h 1076222"/>
              <a:gd name="connsiteX5-45" fmla="*/ 1701800 w 1701800"/>
              <a:gd name="connsiteY5-46" fmla="*/ 574572 h 1076222"/>
              <a:gd name="connsiteX6-47" fmla="*/ 1520825 w 1701800"/>
              <a:gd name="connsiteY6-48" fmla="*/ 847622 h 1076222"/>
              <a:gd name="connsiteX7-49" fmla="*/ 1425575 w 1701800"/>
              <a:gd name="connsiteY7-50" fmla="*/ 923822 h 1076222"/>
              <a:gd name="connsiteX8-51" fmla="*/ 1285875 w 1701800"/>
              <a:gd name="connsiteY8-52" fmla="*/ 917472 h 1076222"/>
              <a:gd name="connsiteX9-53" fmla="*/ 1009650 w 1701800"/>
              <a:gd name="connsiteY9-54" fmla="*/ 1076222 h 1076222"/>
              <a:gd name="connsiteX10-55" fmla="*/ 736600 w 1701800"/>
              <a:gd name="connsiteY10-56" fmla="*/ 930172 h 1076222"/>
              <a:gd name="connsiteX11-57" fmla="*/ 482600 w 1701800"/>
              <a:gd name="connsiteY11-58" fmla="*/ 1031772 h 1076222"/>
              <a:gd name="connsiteX12-59" fmla="*/ 342900 w 1701800"/>
              <a:gd name="connsiteY12-60" fmla="*/ 850797 h 1076222"/>
              <a:gd name="connsiteX13-61" fmla="*/ 0 w 1701800"/>
              <a:gd name="connsiteY13-62" fmla="*/ 752372 h 1076222"/>
              <a:gd name="connsiteX14-63" fmla="*/ 190500 w 1701800"/>
              <a:gd name="connsiteY14-64" fmla="*/ 374547 h 1076222"/>
              <a:gd name="connsiteX15-65" fmla="*/ 301625 w 1701800"/>
              <a:gd name="connsiteY15-66" fmla="*/ 253897 h 1076222"/>
              <a:gd name="connsiteX16-67" fmla="*/ 425450 w 1701800"/>
              <a:gd name="connsiteY16-68" fmla="*/ 241197 h 1076222"/>
              <a:gd name="connsiteX0-69" fmla="*/ 425450 w 1701800"/>
              <a:gd name="connsiteY0-70" fmla="*/ 241763 h 1076788"/>
              <a:gd name="connsiteX1-71" fmla="*/ 660400 w 1701800"/>
              <a:gd name="connsiteY1-72" fmla="*/ 9988 h 1076788"/>
              <a:gd name="connsiteX2-73" fmla="*/ 1019175 w 1701800"/>
              <a:gd name="connsiteY2-74" fmla="*/ 152863 h 1076788"/>
              <a:gd name="connsiteX3-75" fmla="*/ 1320800 w 1701800"/>
              <a:gd name="connsiteY3-76" fmla="*/ 194138 h 1076788"/>
              <a:gd name="connsiteX4-77" fmla="*/ 1403350 w 1701800"/>
              <a:gd name="connsiteY4-78" fmla="*/ 400513 h 1076788"/>
              <a:gd name="connsiteX5-79" fmla="*/ 1701800 w 1701800"/>
              <a:gd name="connsiteY5-80" fmla="*/ 575138 h 1076788"/>
              <a:gd name="connsiteX6-81" fmla="*/ 1520825 w 1701800"/>
              <a:gd name="connsiteY6-82" fmla="*/ 848188 h 1076788"/>
              <a:gd name="connsiteX7-83" fmla="*/ 1425575 w 1701800"/>
              <a:gd name="connsiteY7-84" fmla="*/ 924388 h 1076788"/>
              <a:gd name="connsiteX8-85" fmla="*/ 1285875 w 1701800"/>
              <a:gd name="connsiteY8-86" fmla="*/ 918038 h 1076788"/>
              <a:gd name="connsiteX9-87" fmla="*/ 1009650 w 1701800"/>
              <a:gd name="connsiteY9-88" fmla="*/ 1076788 h 1076788"/>
              <a:gd name="connsiteX10-89" fmla="*/ 736600 w 1701800"/>
              <a:gd name="connsiteY10-90" fmla="*/ 930738 h 1076788"/>
              <a:gd name="connsiteX11-91" fmla="*/ 482600 w 1701800"/>
              <a:gd name="connsiteY11-92" fmla="*/ 1032338 h 1076788"/>
              <a:gd name="connsiteX12-93" fmla="*/ 342900 w 1701800"/>
              <a:gd name="connsiteY12-94" fmla="*/ 851363 h 1076788"/>
              <a:gd name="connsiteX13-95" fmla="*/ 0 w 1701800"/>
              <a:gd name="connsiteY13-96" fmla="*/ 752938 h 1076788"/>
              <a:gd name="connsiteX14-97" fmla="*/ 190500 w 1701800"/>
              <a:gd name="connsiteY14-98" fmla="*/ 375113 h 1076788"/>
              <a:gd name="connsiteX15-99" fmla="*/ 301625 w 1701800"/>
              <a:gd name="connsiteY15-100" fmla="*/ 254463 h 1076788"/>
              <a:gd name="connsiteX16-101" fmla="*/ 425450 w 1701800"/>
              <a:gd name="connsiteY16-102" fmla="*/ 241763 h 1076788"/>
              <a:gd name="connsiteX0-103" fmla="*/ 425450 w 1701800"/>
              <a:gd name="connsiteY0-104" fmla="*/ 241763 h 1076788"/>
              <a:gd name="connsiteX1-105" fmla="*/ 660400 w 1701800"/>
              <a:gd name="connsiteY1-106" fmla="*/ 9988 h 1076788"/>
              <a:gd name="connsiteX2-107" fmla="*/ 1019175 w 1701800"/>
              <a:gd name="connsiteY2-108" fmla="*/ 152863 h 1076788"/>
              <a:gd name="connsiteX3-109" fmla="*/ 1320800 w 1701800"/>
              <a:gd name="connsiteY3-110" fmla="*/ 194138 h 1076788"/>
              <a:gd name="connsiteX4-111" fmla="*/ 1403350 w 1701800"/>
              <a:gd name="connsiteY4-112" fmla="*/ 400513 h 1076788"/>
              <a:gd name="connsiteX5-113" fmla="*/ 1701800 w 1701800"/>
              <a:gd name="connsiteY5-114" fmla="*/ 575138 h 1076788"/>
              <a:gd name="connsiteX6-115" fmla="*/ 1520825 w 1701800"/>
              <a:gd name="connsiteY6-116" fmla="*/ 848188 h 1076788"/>
              <a:gd name="connsiteX7-117" fmla="*/ 1425575 w 1701800"/>
              <a:gd name="connsiteY7-118" fmla="*/ 924388 h 1076788"/>
              <a:gd name="connsiteX8-119" fmla="*/ 1285875 w 1701800"/>
              <a:gd name="connsiteY8-120" fmla="*/ 918038 h 1076788"/>
              <a:gd name="connsiteX9-121" fmla="*/ 1009650 w 1701800"/>
              <a:gd name="connsiteY9-122" fmla="*/ 1076788 h 1076788"/>
              <a:gd name="connsiteX10-123" fmla="*/ 736600 w 1701800"/>
              <a:gd name="connsiteY10-124" fmla="*/ 930738 h 1076788"/>
              <a:gd name="connsiteX11-125" fmla="*/ 482600 w 1701800"/>
              <a:gd name="connsiteY11-126" fmla="*/ 1032338 h 1076788"/>
              <a:gd name="connsiteX12-127" fmla="*/ 342900 w 1701800"/>
              <a:gd name="connsiteY12-128" fmla="*/ 851363 h 1076788"/>
              <a:gd name="connsiteX13-129" fmla="*/ 0 w 1701800"/>
              <a:gd name="connsiteY13-130" fmla="*/ 752938 h 1076788"/>
              <a:gd name="connsiteX14-131" fmla="*/ 190500 w 1701800"/>
              <a:gd name="connsiteY14-132" fmla="*/ 375113 h 1076788"/>
              <a:gd name="connsiteX15-133" fmla="*/ 301625 w 1701800"/>
              <a:gd name="connsiteY15-134" fmla="*/ 254463 h 1076788"/>
              <a:gd name="connsiteX16-135" fmla="*/ 425450 w 1701800"/>
              <a:gd name="connsiteY16-136" fmla="*/ 241763 h 1076788"/>
              <a:gd name="connsiteX0-137" fmla="*/ 425450 w 1701800"/>
              <a:gd name="connsiteY0-138" fmla="*/ 241763 h 1076788"/>
              <a:gd name="connsiteX1-139" fmla="*/ 660400 w 1701800"/>
              <a:gd name="connsiteY1-140" fmla="*/ 9988 h 1076788"/>
              <a:gd name="connsiteX2-141" fmla="*/ 1019175 w 1701800"/>
              <a:gd name="connsiteY2-142" fmla="*/ 152863 h 1076788"/>
              <a:gd name="connsiteX3-143" fmla="*/ 1320800 w 1701800"/>
              <a:gd name="connsiteY3-144" fmla="*/ 194138 h 1076788"/>
              <a:gd name="connsiteX4-145" fmla="*/ 1403350 w 1701800"/>
              <a:gd name="connsiteY4-146" fmla="*/ 400513 h 1076788"/>
              <a:gd name="connsiteX5-147" fmla="*/ 1701800 w 1701800"/>
              <a:gd name="connsiteY5-148" fmla="*/ 575138 h 1076788"/>
              <a:gd name="connsiteX6-149" fmla="*/ 1520825 w 1701800"/>
              <a:gd name="connsiteY6-150" fmla="*/ 848188 h 1076788"/>
              <a:gd name="connsiteX7-151" fmla="*/ 1425575 w 1701800"/>
              <a:gd name="connsiteY7-152" fmla="*/ 924388 h 1076788"/>
              <a:gd name="connsiteX8-153" fmla="*/ 1285875 w 1701800"/>
              <a:gd name="connsiteY8-154" fmla="*/ 918038 h 1076788"/>
              <a:gd name="connsiteX9-155" fmla="*/ 1009650 w 1701800"/>
              <a:gd name="connsiteY9-156" fmla="*/ 1076788 h 1076788"/>
              <a:gd name="connsiteX10-157" fmla="*/ 736600 w 1701800"/>
              <a:gd name="connsiteY10-158" fmla="*/ 930738 h 1076788"/>
              <a:gd name="connsiteX11-159" fmla="*/ 482600 w 1701800"/>
              <a:gd name="connsiteY11-160" fmla="*/ 1032338 h 1076788"/>
              <a:gd name="connsiteX12-161" fmla="*/ 342900 w 1701800"/>
              <a:gd name="connsiteY12-162" fmla="*/ 851363 h 1076788"/>
              <a:gd name="connsiteX13-163" fmla="*/ 0 w 1701800"/>
              <a:gd name="connsiteY13-164" fmla="*/ 752938 h 1076788"/>
              <a:gd name="connsiteX14-165" fmla="*/ 190500 w 1701800"/>
              <a:gd name="connsiteY14-166" fmla="*/ 375113 h 1076788"/>
              <a:gd name="connsiteX15-167" fmla="*/ 301625 w 1701800"/>
              <a:gd name="connsiteY15-168" fmla="*/ 254463 h 1076788"/>
              <a:gd name="connsiteX16-169" fmla="*/ 425450 w 1701800"/>
              <a:gd name="connsiteY16-170" fmla="*/ 241763 h 1076788"/>
              <a:gd name="connsiteX0-171" fmla="*/ 425450 w 1701800"/>
              <a:gd name="connsiteY0-172" fmla="*/ 241763 h 1076788"/>
              <a:gd name="connsiteX1-173" fmla="*/ 660400 w 1701800"/>
              <a:gd name="connsiteY1-174" fmla="*/ 9988 h 1076788"/>
              <a:gd name="connsiteX2-175" fmla="*/ 1019175 w 1701800"/>
              <a:gd name="connsiteY2-176" fmla="*/ 152863 h 1076788"/>
              <a:gd name="connsiteX3-177" fmla="*/ 1320800 w 1701800"/>
              <a:gd name="connsiteY3-178" fmla="*/ 194138 h 1076788"/>
              <a:gd name="connsiteX4-179" fmla="*/ 1403350 w 1701800"/>
              <a:gd name="connsiteY4-180" fmla="*/ 400513 h 1076788"/>
              <a:gd name="connsiteX5-181" fmla="*/ 1701800 w 1701800"/>
              <a:gd name="connsiteY5-182" fmla="*/ 575138 h 1076788"/>
              <a:gd name="connsiteX6-183" fmla="*/ 1520825 w 1701800"/>
              <a:gd name="connsiteY6-184" fmla="*/ 848188 h 1076788"/>
              <a:gd name="connsiteX7-185" fmla="*/ 1425575 w 1701800"/>
              <a:gd name="connsiteY7-186" fmla="*/ 924388 h 1076788"/>
              <a:gd name="connsiteX8-187" fmla="*/ 1285875 w 1701800"/>
              <a:gd name="connsiteY8-188" fmla="*/ 918038 h 1076788"/>
              <a:gd name="connsiteX9-189" fmla="*/ 1009650 w 1701800"/>
              <a:gd name="connsiteY9-190" fmla="*/ 1076788 h 1076788"/>
              <a:gd name="connsiteX10-191" fmla="*/ 736600 w 1701800"/>
              <a:gd name="connsiteY10-192" fmla="*/ 930738 h 1076788"/>
              <a:gd name="connsiteX11-193" fmla="*/ 482600 w 1701800"/>
              <a:gd name="connsiteY11-194" fmla="*/ 1032338 h 1076788"/>
              <a:gd name="connsiteX12-195" fmla="*/ 342900 w 1701800"/>
              <a:gd name="connsiteY12-196" fmla="*/ 851363 h 1076788"/>
              <a:gd name="connsiteX13-197" fmla="*/ 0 w 1701800"/>
              <a:gd name="connsiteY13-198" fmla="*/ 752938 h 1076788"/>
              <a:gd name="connsiteX14-199" fmla="*/ 190500 w 1701800"/>
              <a:gd name="connsiteY14-200" fmla="*/ 375113 h 1076788"/>
              <a:gd name="connsiteX15-201" fmla="*/ 301625 w 1701800"/>
              <a:gd name="connsiteY15-202" fmla="*/ 254463 h 1076788"/>
              <a:gd name="connsiteX16-203" fmla="*/ 425450 w 1701800"/>
              <a:gd name="connsiteY16-204" fmla="*/ 241763 h 1076788"/>
              <a:gd name="connsiteX0-205" fmla="*/ 425450 w 1701800"/>
              <a:gd name="connsiteY0-206" fmla="*/ 241763 h 1076788"/>
              <a:gd name="connsiteX1-207" fmla="*/ 660400 w 1701800"/>
              <a:gd name="connsiteY1-208" fmla="*/ 9988 h 1076788"/>
              <a:gd name="connsiteX2-209" fmla="*/ 1019175 w 1701800"/>
              <a:gd name="connsiteY2-210" fmla="*/ 152863 h 1076788"/>
              <a:gd name="connsiteX3-211" fmla="*/ 1320800 w 1701800"/>
              <a:gd name="connsiteY3-212" fmla="*/ 194138 h 1076788"/>
              <a:gd name="connsiteX4-213" fmla="*/ 1403350 w 1701800"/>
              <a:gd name="connsiteY4-214" fmla="*/ 400513 h 1076788"/>
              <a:gd name="connsiteX5-215" fmla="*/ 1701800 w 1701800"/>
              <a:gd name="connsiteY5-216" fmla="*/ 575138 h 1076788"/>
              <a:gd name="connsiteX6-217" fmla="*/ 1520825 w 1701800"/>
              <a:gd name="connsiteY6-218" fmla="*/ 848188 h 1076788"/>
              <a:gd name="connsiteX7-219" fmla="*/ 1425575 w 1701800"/>
              <a:gd name="connsiteY7-220" fmla="*/ 924388 h 1076788"/>
              <a:gd name="connsiteX8-221" fmla="*/ 1285875 w 1701800"/>
              <a:gd name="connsiteY8-222" fmla="*/ 918038 h 1076788"/>
              <a:gd name="connsiteX9-223" fmla="*/ 1009650 w 1701800"/>
              <a:gd name="connsiteY9-224" fmla="*/ 1076788 h 1076788"/>
              <a:gd name="connsiteX10-225" fmla="*/ 736600 w 1701800"/>
              <a:gd name="connsiteY10-226" fmla="*/ 930738 h 1076788"/>
              <a:gd name="connsiteX11-227" fmla="*/ 482600 w 1701800"/>
              <a:gd name="connsiteY11-228" fmla="*/ 1032338 h 1076788"/>
              <a:gd name="connsiteX12-229" fmla="*/ 342900 w 1701800"/>
              <a:gd name="connsiteY12-230" fmla="*/ 851363 h 1076788"/>
              <a:gd name="connsiteX13-231" fmla="*/ 0 w 1701800"/>
              <a:gd name="connsiteY13-232" fmla="*/ 752938 h 1076788"/>
              <a:gd name="connsiteX14-233" fmla="*/ 190500 w 1701800"/>
              <a:gd name="connsiteY14-234" fmla="*/ 375113 h 1076788"/>
              <a:gd name="connsiteX15-235" fmla="*/ 301625 w 1701800"/>
              <a:gd name="connsiteY15-236" fmla="*/ 254463 h 1076788"/>
              <a:gd name="connsiteX16-237" fmla="*/ 425450 w 1701800"/>
              <a:gd name="connsiteY16-238" fmla="*/ 241763 h 1076788"/>
              <a:gd name="connsiteX0-239" fmla="*/ 425450 w 1701800"/>
              <a:gd name="connsiteY0-240" fmla="*/ 241763 h 1076788"/>
              <a:gd name="connsiteX1-241" fmla="*/ 660400 w 1701800"/>
              <a:gd name="connsiteY1-242" fmla="*/ 9988 h 1076788"/>
              <a:gd name="connsiteX2-243" fmla="*/ 1019175 w 1701800"/>
              <a:gd name="connsiteY2-244" fmla="*/ 152863 h 1076788"/>
              <a:gd name="connsiteX3-245" fmla="*/ 1320800 w 1701800"/>
              <a:gd name="connsiteY3-246" fmla="*/ 194138 h 1076788"/>
              <a:gd name="connsiteX4-247" fmla="*/ 1403350 w 1701800"/>
              <a:gd name="connsiteY4-248" fmla="*/ 400513 h 1076788"/>
              <a:gd name="connsiteX5-249" fmla="*/ 1701800 w 1701800"/>
              <a:gd name="connsiteY5-250" fmla="*/ 575138 h 1076788"/>
              <a:gd name="connsiteX6-251" fmla="*/ 1520825 w 1701800"/>
              <a:gd name="connsiteY6-252" fmla="*/ 848188 h 1076788"/>
              <a:gd name="connsiteX7-253" fmla="*/ 1425575 w 1701800"/>
              <a:gd name="connsiteY7-254" fmla="*/ 924388 h 1076788"/>
              <a:gd name="connsiteX8-255" fmla="*/ 1285875 w 1701800"/>
              <a:gd name="connsiteY8-256" fmla="*/ 918038 h 1076788"/>
              <a:gd name="connsiteX9-257" fmla="*/ 1009650 w 1701800"/>
              <a:gd name="connsiteY9-258" fmla="*/ 1076788 h 1076788"/>
              <a:gd name="connsiteX10-259" fmla="*/ 736600 w 1701800"/>
              <a:gd name="connsiteY10-260" fmla="*/ 930738 h 1076788"/>
              <a:gd name="connsiteX11-261" fmla="*/ 482600 w 1701800"/>
              <a:gd name="connsiteY11-262" fmla="*/ 1032338 h 1076788"/>
              <a:gd name="connsiteX12-263" fmla="*/ 342900 w 1701800"/>
              <a:gd name="connsiteY12-264" fmla="*/ 851363 h 1076788"/>
              <a:gd name="connsiteX13-265" fmla="*/ 0 w 1701800"/>
              <a:gd name="connsiteY13-266" fmla="*/ 752938 h 1076788"/>
              <a:gd name="connsiteX14-267" fmla="*/ 190500 w 1701800"/>
              <a:gd name="connsiteY14-268" fmla="*/ 375113 h 1076788"/>
              <a:gd name="connsiteX15-269" fmla="*/ 301625 w 1701800"/>
              <a:gd name="connsiteY15-270" fmla="*/ 254463 h 1076788"/>
              <a:gd name="connsiteX16-271" fmla="*/ 425450 w 1701800"/>
              <a:gd name="connsiteY16-272" fmla="*/ 241763 h 1076788"/>
              <a:gd name="connsiteX0-273" fmla="*/ 425450 w 1701800"/>
              <a:gd name="connsiteY0-274" fmla="*/ 241763 h 1076788"/>
              <a:gd name="connsiteX1-275" fmla="*/ 660400 w 1701800"/>
              <a:gd name="connsiteY1-276" fmla="*/ 9988 h 1076788"/>
              <a:gd name="connsiteX2-277" fmla="*/ 1019175 w 1701800"/>
              <a:gd name="connsiteY2-278" fmla="*/ 152863 h 1076788"/>
              <a:gd name="connsiteX3-279" fmla="*/ 1320800 w 1701800"/>
              <a:gd name="connsiteY3-280" fmla="*/ 194138 h 1076788"/>
              <a:gd name="connsiteX4-281" fmla="*/ 1403350 w 1701800"/>
              <a:gd name="connsiteY4-282" fmla="*/ 400513 h 1076788"/>
              <a:gd name="connsiteX5-283" fmla="*/ 1701800 w 1701800"/>
              <a:gd name="connsiteY5-284" fmla="*/ 575138 h 1076788"/>
              <a:gd name="connsiteX6-285" fmla="*/ 1520825 w 1701800"/>
              <a:gd name="connsiteY6-286" fmla="*/ 848188 h 1076788"/>
              <a:gd name="connsiteX7-287" fmla="*/ 1425575 w 1701800"/>
              <a:gd name="connsiteY7-288" fmla="*/ 924388 h 1076788"/>
              <a:gd name="connsiteX8-289" fmla="*/ 1285875 w 1701800"/>
              <a:gd name="connsiteY8-290" fmla="*/ 918038 h 1076788"/>
              <a:gd name="connsiteX9-291" fmla="*/ 1009650 w 1701800"/>
              <a:gd name="connsiteY9-292" fmla="*/ 1076788 h 1076788"/>
              <a:gd name="connsiteX10-293" fmla="*/ 736600 w 1701800"/>
              <a:gd name="connsiteY10-294" fmla="*/ 930738 h 1076788"/>
              <a:gd name="connsiteX11-295" fmla="*/ 482600 w 1701800"/>
              <a:gd name="connsiteY11-296" fmla="*/ 1032338 h 1076788"/>
              <a:gd name="connsiteX12-297" fmla="*/ 342900 w 1701800"/>
              <a:gd name="connsiteY12-298" fmla="*/ 851363 h 1076788"/>
              <a:gd name="connsiteX13-299" fmla="*/ 0 w 1701800"/>
              <a:gd name="connsiteY13-300" fmla="*/ 752938 h 1076788"/>
              <a:gd name="connsiteX14-301" fmla="*/ 190500 w 1701800"/>
              <a:gd name="connsiteY14-302" fmla="*/ 375113 h 1076788"/>
              <a:gd name="connsiteX15-303" fmla="*/ 301625 w 1701800"/>
              <a:gd name="connsiteY15-304" fmla="*/ 254463 h 1076788"/>
              <a:gd name="connsiteX16-305" fmla="*/ 425450 w 1701800"/>
              <a:gd name="connsiteY16-306" fmla="*/ 241763 h 1076788"/>
              <a:gd name="connsiteX0-307" fmla="*/ 425450 w 1701800"/>
              <a:gd name="connsiteY0-308" fmla="*/ 241763 h 1076788"/>
              <a:gd name="connsiteX1-309" fmla="*/ 660400 w 1701800"/>
              <a:gd name="connsiteY1-310" fmla="*/ 9988 h 1076788"/>
              <a:gd name="connsiteX2-311" fmla="*/ 1019175 w 1701800"/>
              <a:gd name="connsiteY2-312" fmla="*/ 152863 h 1076788"/>
              <a:gd name="connsiteX3-313" fmla="*/ 1320800 w 1701800"/>
              <a:gd name="connsiteY3-314" fmla="*/ 194138 h 1076788"/>
              <a:gd name="connsiteX4-315" fmla="*/ 1403350 w 1701800"/>
              <a:gd name="connsiteY4-316" fmla="*/ 400513 h 1076788"/>
              <a:gd name="connsiteX5-317" fmla="*/ 1701800 w 1701800"/>
              <a:gd name="connsiteY5-318" fmla="*/ 575138 h 1076788"/>
              <a:gd name="connsiteX6-319" fmla="*/ 1520825 w 1701800"/>
              <a:gd name="connsiteY6-320" fmla="*/ 848188 h 1076788"/>
              <a:gd name="connsiteX7-321" fmla="*/ 1425575 w 1701800"/>
              <a:gd name="connsiteY7-322" fmla="*/ 924388 h 1076788"/>
              <a:gd name="connsiteX8-323" fmla="*/ 1285875 w 1701800"/>
              <a:gd name="connsiteY8-324" fmla="*/ 918038 h 1076788"/>
              <a:gd name="connsiteX9-325" fmla="*/ 1009650 w 1701800"/>
              <a:gd name="connsiteY9-326" fmla="*/ 1076788 h 1076788"/>
              <a:gd name="connsiteX10-327" fmla="*/ 736600 w 1701800"/>
              <a:gd name="connsiteY10-328" fmla="*/ 930738 h 1076788"/>
              <a:gd name="connsiteX11-329" fmla="*/ 482600 w 1701800"/>
              <a:gd name="connsiteY11-330" fmla="*/ 1032338 h 1076788"/>
              <a:gd name="connsiteX12-331" fmla="*/ 342900 w 1701800"/>
              <a:gd name="connsiteY12-332" fmla="*/ 851363 h 1076788"/>
              <a:gd name="connsiteX13-333" fmla="*/ 0 w 1701800"/>
              <a:gd name="connsiteY13-334" fmla="*/ 752938 h 1076788"/>
              <a:gd name="connsiteX14-335" fmla="*/ 190500 w 1701800"/>
              <a:gd name="connsiteY14-336" fmla="*/ 375113 h 1076788"/>
              <a:gd name="connsiteX15-337" fmla="*/ 301625 w 1701800"/>
              <a:gd name="connsiteY15-338" fmla="*/ 254463 h 1076788"/>
              <a:gd name="connsiteX16-339" fmla="*/ 425450 w 1701800"/>
              <a:gd name="connsiteY16-340" fmla="*/ 241763 h 1076788"/>
              <a:gd name="connsiteX0-341" fmla="*/ 425450 w 1701800"/>
              <a:gd name="connsiteY0-342" fmla="*/ 241763 h 1076788"/>
              <a:gd name="connsiteX1-343" fmla="*/ 660400 w 1701800"/>
              <a:gd name="connsiteY1-344" fmla="*/ 9988 h 1076788"/>
              <a:gd name="connsiteX2-345" fmla="*/ 1019175 w 1701800"/>
              <a:gd name="connsiteY2-346" fmla="*/ 152863 h 1076788"/>
              <a:gd name="connsiteX3-347" fmla="*/ 1320800 w 1701800"/>
              <a:gd name="connsiteY3-348" fmla="*/ 194138 h 1076788"/>
              <a:gd name="connsiteX4-349" fmla="*/ 1403350 w 1701800"/>
              <a:gd name="connsiteY4-350" fmla="*/ 400513 h 1076788"/>
              <a:gd name="connsiteX5-351" fmla="*/ 1701800 w 1701800"/>
              <a:gd name="connsiteY5-352" fmla="*/ 575138 h 1076788"/>
              <a:gd name="connsiteX6-353" fmla="*/ 1520825 w 1701800"/>
              <a:gd name="connsiteY6-354" fmla="*/ 848188 h 1076788"/>
              <a:gd name="connsiteX7-355" fmla="*/ 1425575 w 1701800"/>
              <a:gd name="connsiteY7-356" fmla="*/ 924388 h 1076788"/>
              <a:gd name="connsiteX8-357" fmla="*/ 1285875 w 1701800"/>
              <a:gd name="connsiteY8-358" fmla="*/ 918038 h 1076788"/>
              <a:gd name="connsiteX9-359" fmla="*/ 1009650 w 1701800"/>
              <a:gd name="connsiteY9-360" fmla="*/ 1076788 h 1076788"/>
              <a:gd name="connsiteX10-361" fmla="*/ 736600 w 1701800"/>
              <a:gd name="connsiteY10-362" fmla="*/ 930738 h 1076788"/>
              <a:gd name="connsiteX11-363" fmla="*/ 482600 w 1701800"/>
              <a:gd name="connsiteY11-364" fmla="*/ 1032338 h 1076788"/>
              <a:gd name="connsiteX12-365" fmla="*/ 342900 w 1701800"/>
              <a:gd name="connsiteY12-366" fmla="*/ 851363 h 1076788"/>
              <a:gd name="connsiteX13-367" fmla="*/ 0 w 1701800"/>
              <a:gd name="connsiteY13-368" fmla="*/ 752938 h 1076788"/>
              <a:gd name="connsiteX14-369" fmla="*/ 190500 w 1701800"/>
              <a:gd name="connsiteY14-370" fmla="*/ 375113 h 1076788"/>
              <a:gd name="connsiteX15-371" fmla="*/ 301625 w 1701800"/>
              <a:gd name="connsiteY15-372" fmla="*/ 254463 h 1076788"/>
              <a:gd name="connsiteX16-373" fmla="*/ 425450 w 1701800"/>
              <a:gd name="connsiteY16-374" fmla="*/ 241763 h 1076788"/>
              <a:gd name="connsiteX0-375" fmla="*/ 425450 w 1711512"/>
              <a:gd name="connsiteY0-376" fmla="*/ 241763 h 1076788"/>
              <a:gd name="connsiteX1-377" fmla="*/ 660400 w 1711512"/>
              <a:gd name="connsiteY1-378" fmla="*/ 9988 h 1076788"/>
              <a:gd name="connsiteX2-379" fmla="*/ 1019175 w 1711512"/>
              <a:gd name="connsiteY2-380" fmla="*/ 152863 h 1076788"/>
              <a:gd name="connsiteX3-381" fmla="*/ 1320800 w 1711512"/>
              <a:gd name="connsiteY3-382" fmla="*/ 194138 h 1076788"/>
              <a:gd name="connsiteX4-383" fmla="*/ 1403350 w 1711512"/>
              <a:gd name="connsiteY4-384" fmla="*/ 400513 h 1076788"/>
              <a:gd name="connsiteX5-385" fmla="*/ 1701800 w 1711512"/>
              <a:gd name="connsiteY5-386" fmla="*/ 575138 h 1076788"/>
              <a:gd name="connsiteX6-387" fmla="*/ 1520825 w 1711512"/>
              <a:gd name="connsiteY6-388" fmla="*/ 848188 h 1076788"/>
              <a:gd name="connsiteX7-389" fmla="*/ 1425575 w 1711512"/>
              <a:gd name="connsiteY7-390" fmla="*/ 924388 h 1076788"/>
              <a:gd name="connsiteX8-391" fmla="*/ 1285875 w 1711512"/>
              <a:gd name="connsiteY8-392" fmla="*/ 918038 h 1076788"/>
              <a:gd name="connsiteX9-393" fmla="*/ 1009650 w 1711512"/>
              <a:gd name="connsiteY9-394" fmla="*/ 1076788 h 1076788"/>
              <a:gd name="connsiteX10-395" fmla="*/ 736600 w 1711512"/>
              <a:gd name="connsiteY10-396" fmla="*/ 930738 h 1076788"/>
              <a:gd name="connsiteX11-397" fmla="*/ 482600 w 1711512"/>
              <a:gd name="connsiteY11-398" fmla="*/ 1032338 h 1076788"/>
              <a:gd name="connsiteX12-399" fmla="*/ 342900 w 1711512"/>
              <a:gd name="connsiteY12-400" fmla="*/ 851363 h 1076788"/>
              <a:gd name="connsiteX13-401" fmla="*/ 0 w 1711512"/>
              <a:gd name="connsiteY13-402" fmla="*/ 752938 h 1076788"/>
              <a:gd name="connsiteX14-403" fmla="*/ 190500 w 1711512"/>
              <a:gd name="connsiteY14-404" fmla="*/ 375113 h 1076788"/>
              <a:gd name="connsiteX15-405" fmla="*/ 301625 w 1711512"/>
              <a:gd name="connsiteY15-406" fmla="*/ 254463 h 1076788"/>
              <a:gd name="connsiteX16-407" fmla="*/ 425450 w 1711512"/>
              <a:gd name="connsiteY16-408" fmla="*/ 241763 h 1076788"/>
              <a:gd name="connsiteX0-409" fmla="*/ 425450 w 1707687"/>
              <a:gd name="connsiteY0-410" fmla="*/ 241763 h 1076788"/>
              <a:gd name="connsiteX1-411" fmla="*/ 660400 w 1707687"/>
              <a:gd name="connsiteY1-412" fmla="*/ 9988 h 1076788"/>
              <a:gd name="connsiteX2-413" fmla="*/ 1019175 w 1707687"/>
              <a:gd name="connsiteY2-414" fmla="*/ 152863 h 1076788"/>
              <a:gd name="connsiteX3-415" fmla="*/ 1320800 w 1707687"/>
              <a:gd name="connsiteY3-416" fmla="*/ 194138 h 1076788"/>
              <a:gd name="connsiteX4-417" fmla="*/ 1403350 w 1707687"/>
              <a:gd name="connsiteY4-418" fmla="*/ 400513 h 1076788"/>
              <a:gd name="connsiteX5-419" fmla="*/ 1701800 w 1707687"/>
              <a:gd name="connsiteY5-420" fmla="*/ 575138 h 1076788"/>
              <a:gd name="connsiteX6-421" fmla="*/ 1520825 w 1707687"/>
              <a:gd name="connsiteY6-422" fmla="*/ 848188 h 1076788"/>
              <a:gd name="connsiteX7-423" fmla="*/ 1425575 w 1707687"/>
              <a:gd name="connsiteY7-424" fmla="*/ 924388 h 1076788"/>
              <a:gd name="connsiteX8-425" fmla="*/ 1285875 w 1707687"/>
              <a:gd name="connsiteY8-426" fmla="*/ 918038 h 1076788"/>
              <a:gd name="connsiteX9-427" fmla="*/ 1009650 w 1707687"/>
              <a:gd name="connsiteY9-428" fmla="*/ 1076788 h 1076788"/>
              <a:gd name="connsiteX10-429" fmla="*/ 736600 w 1707687"/>
              <a:gd name="connsiteY10-430" fmla="*/ 930738 h 1076788"/>
              <a:gd name="connsiteX11-431" fmla="*/ 482600 w 1707687"/>
              <a:gd name="connsiteY11-432" fmla="*/ 1032338 h 1076788"/>
              <a:gd name="connsiteX12-433" fmla="*/ 342900 w 1707687"/>
              <a:gd name="connsiteY12-434" fmla="*/ 851363 h 1076788"/>
              <a:gd name="connsiteX13-435" fmla="*/ 0 w 1707687"/>
              <a:gd name="connsiteY13-436" fmla="*/ 752938 h 1076788"/>
              <a:gd name="connsiteX14-437" fmla="*/ 190500 w 1707687"/>
              <a:gd name="connsiteY14-438" fmla="*/ 375113 h 1076788"/>
              <a:gd name="connsiteX15-439" fmla="*/ 301625 w 1707687"/>
              <a:gd name="connsiteY15-440" fmla="*/ 254463 h 1076788"/>
              <a:gd name="connsiteX16-441" fmla="*/ 425450 w 1707687"/>
              <a:gd name="connsiteY16-442" fmla="*/ 241763 h 1076788"/>
              <a:gd name="connsiteX0-443" fmla="*/ 425450 w 1705551"/>
              <a:gd name="connsiteY0-444" fmla="*/ 241763 h 1076788"/>
              <a:gd name="connsiteX1-445" fmla="*/ 660400 w 1705551"/>
              <a:gd name="connsiteY1-446" fmla="*/ 9988 h 1076788"/>
              <a:gd name="connsiteX2-447" fmla="*/ 1019175 w 1705551"/>
              <a:gd name="connsiteY2-448" fmla="*/ 152863 h 1076788"/>
              <a:gd name="connsiteX3-449" fmla="*/ 1320800 w 1705551"/>
              <a:gd name="connsiteY3-450" fmla="*/ 194138 h 1076788"/>
              <a:gd name="connsiteX4-451" fmla="*/ 1403350 w 1705551"/>
              <a:gd name="connsiteY4-452" fmla="*/ 400513 h 1076788"/>
              <a:gd name="connsiteX5-453" fmla="*/ 1701800 w 1705551"/>
              <a:gd name="connsiteY5-454" fmla="*/ 575138 h 1076788"/>
              <a:gd name="connsiteX6-455" fmla="*/ 1520825 w 1705551"/>
              <a:gd name="connsiteY6-456" fmla="*/ 848188 h 1076788"/>
              <a:gd name="connsiteX7-457" fmla="*/ 1425575 w 1705551"/>
              <a:gd name="connsiteY7-458" fmla="*/ 924388 h 1076788"/>
              <a:gd name="connsiteX8-459" fmla="*/ 1285875 w 1705551"/>
              <a:gd name="connsiteY8-460" fmla="*/ 918038 h 1076788"/>
              <a:gd name="connsiteX9-461" fmla="*/ 1009650 w 1705551"/>
              <a:gd name="connsiteY9-462" fmla="*/ 1076788 h 1076788"/>
              <a:gd name="connsiteX10-463" fmla="*/ 736600 w 1705551"/>
              <a:gd name="connsiteY10-464" fmla="*/ 930738 h 1076788"/>
              <a:gd name="connsiteX11-465" fmla="*/ 482600 w 1705551"/>
              <a:gd name="connsiteY11-466" fmla="*/ 1032338 h 1076788"/>
              <a:gd name="connsiteX12-467" fmla="*/ 342900 w 1705551"/>
              <a:gd name="connsiteY12-468" fmla="*/ 851363 h 1076788"/>
              <a:gd name="connsiteX13-469" fmla="*/ 0 w 1705551"/>
              <a:gd name="connsiteY13-470" fmla="*/ 752938 h 1076788"/>
              <a:gd name="connsiteX14-471" fmla="*/ 190500 w 1705551"/>
              <a:gd name="connsiteY14-472" fmla="*/ 375113 h 1076788"/>
              <a:gd name="connsiteX15-473" fmla="*/ 301625 w 1705551"/>
              <a:gd name="connsiteY15-474" fmla="*/ 254463 h 1076788"/>
              <a:gd name="connsiteX16-475" fmla="*/ 425450 w 1705551"/>
              <a:gd name="connsiteY16-476" fmla="*/ 241763 h 1076788"/>
              <a:gd name="connsiteX0-477" fmla="*/ 425450 w 1705551"/>
              <a:gd name="connsiteY0-478" fmla="*/ 241763 h 1076788"/>
              <a:gd name="connsiteX1-479" fmla="*/ 660400 w 1705551"/>
              <a:gd name="connsiteY1-480" fmla="*/ 9988 h 1076788"/>
              <a:gd name="connsiteX2-481" fmla="*/ 1019175 w 1705551"/>
              <a:gd name="connsiteY2-482" fmla="*/ 152863 h 1076788"/>
              <a:gd name="connsiteX3-483" fmla="*/ 1320800 w 1705551"/>
              <a:gd name="connsiteY3-484" fmla="*/ 194138 h 1076788"/>
              <a:gd name="connsiteX4-485" fmla="*/ 1403350 w 1705551"/>
              <a:gd name="connsiteY4-486" fmla="*/ 400513 h 1076788"/>
              <a:gd name="connsiteX5-487" fmla="*/ 1701800 w 1705551"/>
              <a:gd name="connsiteY5-488" fmla="*/ 575138 h 1076788"/>
              <a:gd name="connsiteX6-489" fmla="*/ 1520825 w 1705551"/>
              <a:gd name="connsiteY6-490" fmla="*/ 848188 h 1076788"/>
              <a:gd name="connsiteX7-491" fmla="*/ 1425575 w 1705551"/>
              <a:gd name="connsiteY7-492" fmla="*/ 924388 h 1076788"/>
              <a:gd name="connsiteX8-493" fmla="*/ 1285875 w 1705551"/>
              <a:gd name="connsiteY8-494" fmla="*/ 918038 h 1076788"/>
              <a:gd name="connsiteX9-495" fmla="*/ 1009650 w 1705551"/>
              <a:gd name="connsiteY9-496" fmla="*/ 1076788 h 1076788"/>
              <a:gd name="connsiteX10-497" fmla="*/ 736600 w 1705551"/>
              <a:gd name="connsiteY10-498" fmla="*/ 930738 h 1076788"/>
              <a:gd name="connsiteX11-499" fmla="*/ 482600 w 1705551"/>
              <a:gd name="connsiteY11-500" fmla="*/ 1032338 h 1076788"/>
              <a:gd name="connsiteX12-501" fmla="*/ 342900 w 1705551"/>
              <a:gd name="connsiteY12-502" fmla="*/ 851363 h 1076788"/>
              <a:gd name="connsiteX13-503" fmla="*/ 0 w 1705551"/>
              <a:gd name="connsiteY13-504" fmla="*/ 752938 h 1076788"/>
              <a:gd name="connsiteX14-505" fmla="*/ 190500 w 1705551"/>
              <a:gd name="connsiteY14-506" fmla="*/ 375113 h 1076788"/>
              <a:gd name="connsiteX15-507" fmla="*/ 301625 w 1705551"/>
              <a:gd name="connsiteY15-508" fmla="*/ 254463 h 1076788"/>
              <a:gd name="connsiteX16-509" fmla="*/ 425450 w 1705551"/>
              <a:gd name="connsiteY16-510" fmla="*/ 241763 h 1076788"/>
              <a:gd name="connsiteX0-511" fmla="*/ 425450 w 1705551"/>
              <a:gd name="connsiteY0-512" fmla="*/ 241763 h 1076788"/>
              <a:gd name="connsiteX1-513" fmla="*/ 660400 w 1705551"/>
              <a:gd name="connsiteY1-514" fmla="*/ 9988 h 1076788"/>
              <a:gd name="connsiteX2-515" fmla="*/ 1019175 w 1705551"/>
              <a:gd name="connsiteY2-516" fmla="*/ 152863 h 1076788"/>
              <a:gd name="connsiteX3-517" fmla="*/ 1320800 w 1705551"/>
              <a:gd name="connsiteY3-518" fmla="*/ 194138 h 1076788"/>
              <a:gd name="connsiteX4-519" fmla="*/ 1403350 w 1705551"/>
              <a:gd name="connsiteY4-520" fmla="*/ 400513 h 1076788"/>
              <a:gd name="connsiteX5-521" fmla="*/ 1701800 w 1705551"/>
              <a:gd name="connsiteY5-522" fmla="*/ 575138 h 1076788"/>
              <a:gd name="connsiteX6-523" fmla="*/ 1520825 w 1705551"/>
              <a:gd name="connsiteY6-524" fmla="*/ 848188 h 1076788"/>
              <a:gd name="connsiteX7-525" fmla="*/ 1425575 w 1705551"/>
              <a:gd name="connsiteY7-526" fmla="*/ 924388 h 1076788"/>
              <a:gd name="connsiteX8-527" fmla="*/ 1285875 w 1705551"/>
              <a:gd name="connsiteY8-528" fmla="*/ 918038 h 1076788"/>
              <a:gd name="connsiteX9-529" fmla="*/ 1009650 w 1705551"/>
              <a:gd name="connsiteY9-530" fmla="*/ 1076788 h 1076788"/>
              <a:gd name="connsiteX10-531" fmla="*/ 736600 w 1705551"/>
              <a:gd name="connsiteY10-532" fmla="*/ 930738 h 1076788"/>
              <a:gd name="connsiteX11-533" fmla="*/ 482600 w 1705551"/>
              <a:gd name="connsiteY11-534" fmla="*/ 1032338 h 1076788"/>
              <a:gd name="connsiteX12-535" fmla="*/ 342900 w 1705551"/>
              <a:gd name="connsiteY12-536" fmla="*/ 851363 h 1076788"/>
              <a:gd name="connsiteX13-537" fmla="*/ 0 w 1705551"/>
              <a:gd name="connsiteY13-538" fmla="*/ 752938 h 1076788"/>
              <a:gd name="connsiteX14-539" fmla="*/ 190500 w 1705551"/>
              <a:gd name="connsiteY14-540" fmla="*/ 375113 h 1076788"/>
              <a:gd name="connsiteX15-541" fmla="*/ 301625 w 1705551"/>
              <a:gd name="connsiteY15-542" fmla="*/ 254463 h 1076788"/>
              <a:gd name="connsiteX16-543" fmla="*/ 425450 w 1705551"/>
              <a:gd name="connsiteY16-544" fmla="*/ 241763 h 1076788"/>
              <a:gd name="connsiteX0-545" fmla="*/ 425450 w 1705551"/>
              <a:gd name="connsiteY0-546" fmla="*/ 241763 h 1076788"/>
              <a:gd name="connsiteX1-547" fmla="*/ 660400 w 1705551"/>
              <a:gd name="connsiteY1-548" fmla="*/ 9988 h 1076788"/>
              <a:gd name="connsiteX2-549" fmla="*/ 1019175 w 1705551"/>
              <a:gd name="connsiteY2-550" fmla="*/ 152863 h 1076788"/>
              <a:gd name="connsiteX3-551" fmla="*/ 1320800 w 1705551"/>
              <a:gd name="connsiteY3-552" fmla="*/ 194138 h 1076788"/>
              <a:gd name="connsiteX4-553" fmla="*/ 1403350 w 1705551"/>
              <a:gd name="connsiteY4-554" fmla="*/ 400513 h 1076788"/>
              <a:gd name="connsiteX5-555" fmla="*/ 1701800 w 1705551"/>
              <a:gd name="connsiteY5-556" fmla="*/ 575138 h 1076788"/>
              <a:gd name="connsiteX6-557" fmla="*/ 1520825 w 1705551"/>
              <a:gd name="connsiteY6-558" fmla="*/ 848188 h 1076788"/>
              <a:gd name="connsiteX7-559" fmla="*/ 1425575 w 1705551"/>
              <a:gd name="connsiteY7-560" fmla="*/ 924388 h 1076788"/>
              <a:gd name="connsiteX8-561" fmla="*/ 1285875 w 1705551"/>
              <a:gd name="connsiteY8-562" fmla="*/ 918038 h 1076788"/>
              <a:gd name="connsiteX9-563" fmla="*/ 1009650 w 1705551"/>
              <a:gd name="connsiteY9-564" fmla="*/ 1076788 h 1076788"/>
              <a:gd name="connsiteX10-565" fmla="*/ 736600 w 1705551"/>
              <a:gd name="connsiteY10-566" fmla="*/ 930738 h 1076788"/>
              <a:gd name="connsiteX11-567" fmla="*/ 482600 w 1705551"/>
              <a:gd name="connsiteY11-568" fmla="*/ 1032338 h 1076788"/>
              <a:gd name="connsiteX12-569" fmla="*/ 342900 w 1705551"/>
              <a:gd name="connsiteY12-570" fmla="*/ 851363 h 1076788"/>
              <a:gd name="connsiteX13-571" fmla="*/ 0 w 1705551"/>
              <a:gd name="connsiteY13-572" fmla="*/ 752938 h 1076788"/>
              <a:gd name="connsiteX14-573" fmla="*/ 190500 w 1705551"/>
              <a:gd name="connsiteY14-574" fmla="*/ 375113 h 1076788"/>
              <a:gd name="connsiteX15-575" fmla="*/ 301625 w 1705551"/>
              <a:gd name="connsiteY15-576" fmla="*/ 254463 h 1076788"/>
              <a:gd name="connsiteX16-577" fmla="*/ 425450 w 1705551"/>
              <a:gd name="connsiteY16-578" fmla="*/ 241763 h 1076788"/>
              <a:gd name="connsiteX0-579" fmla="*/ 425450 w 1705551"/>
              <a:gd name="connsiteY0-580" fmla="*/ 241763 h 1076788"/>
              <a:gd name="connsiteX1-581" fmla="*/ 660400 w 1705551"/>
              <a:gd name="connsiteY1-582" fmla="*/ 9988 h 1076788"/>
              <a:gd name="connsiteX2-583" fmla="*/ 1019175 w 1705551"/>
              <a:gd name="connsiteY2-584" fmla="*/ 152863 h 1076788"/>
              <a:gd name="connsiteX3-585" fmla="*/ 1320800 w 1705551"/>
              <a:gd name="connsiteY3-586" fmla="*/ 194138 h 1076788"/>
              <a:gd name="connsiteX4-587" fmla="*/ 1403350 w 1705551"/>
              <a:gd name="connsiteY4-588" fmla="*/ 400513 h 1076788"/>
              <a:gd name="connsiteX5-589" fmla="*/ 1701800 w 1705551"/>
              <a:gd name="connsiteY5-590" fmla="*/ 575138 h 1076788"/>
              <a:gd name="connsiteX6-591" fmla="*/ 1520825 w 1705551"/>
              <a:gd name="connsiteY6-592" fmla="*/ 848188 h 1076788"/>
              <a:gd name="connsiteX7-593" fmla="*/ 1425575 w 1705551"/>
              <a:gd name="connsiteY7-594" fmla="*/ 924388 h 1076788"/>
              <a:gd name="connsiteX8-595" fmla="*/ 1285875 w 1705551"/>
              <a:gd name="connsiteY8-596" fmla="*/ 918038 h 1076788"/>
              <a:gd name="connsiteX9-597" fmla="*/ 1009650 w 1705551"/>
              <a:gd name="connsiteY9-598" fmla="*/ 1076788 h 1076788"/>
              <a:gd name="connsiteX10-599" fmla="*/ 736600 w 1705551"/>
              <a:gd name="connsiteY10-600" fmla="*/ 930738 h 1076788"/>
              <a:gd name="connsiteX11-601" fmla="*/ 482600 w 1705551"/>
              <a:gd name="connsiteY11-602" fmla="*/ 1032338 h 1076788"/>
              <a:gd name="connsiteX12-603" fmla="*/ 342900 w 1705551"/>
              <a:gd name="connsiteY12-604" fmla="*/ 851363 h 1076788"/>
              <a:gd name="connsiteX13-605" fmla="*/ 0 w 1705551"/>
              <a:gd name="connsiteY13-606" fmla="*/ 752938 h 1076788"/>
              <a:gd name="connsiteX14-607" fmla="*/ 190500 w 1705551"/>
              <a:gd name="connsiteY14-608" fmla="*/ 375113 h 1076788"/>
              <a:gd name="connsiteX15-609" fmla="*/ 301625 w 1705551"/>
              <a:gd name="connsiteY15-610" fmla="*/ 254463 h 1076788"/>
              <a:gd name="connsiteX16-611" fmla="*/ 425450 w 1705551"/>
              <a:gd name="connsiteY16-612" fmla="*/ 241763 h 1076788"/>
              <a:gd name="connsiteX0-613" fmla="*/ 425450 w 1705551"/>
              <a:gd name="connsiteY0-614" fmla="*/ 241763 h 1076788"/>
              <a:gd name="connsiteX1-615" fmla="*/ 660400 w 1705551"/>
              <a:gd name="connsiteY1-616" fmla="*/ 9988 h 1076788"/>
              <a:gd name="connsiteX2-617" fmla="*/ 1019175 w 1705551"/>
              <a:gd name="connsiteY2-618" fmla="*/ 152863 h 1076788"/>
              <a:gd name="connsiteX3-619" fmla="*/ 1320800 w 1705551"/>
              <a:gd name="connsiteY3-620" fmla="*/ 194138 h 1076788"/>
              <a:gd name="connsiteX4-621" fmla="*/ 1403350 w 1705551"/>
              <a:gd name="connsiteY4-622" fmla="*/ 400513 h 1076788"/>
              <a:gd name="connsiteX5-623" fmla="*/ 1701800 w 1705551"/>
              <a:gd name="connsiteY5-624" fmla="*/ 575138 h 1076788"/>
              <a:gd name="connsiteX6-625" fmla="*/ 1520825 w 1705551"/>
              <a:gd name="connsiteY6-626" fmla="*/ 848188 h 1076788"/>
              <a:gd name="connsiteX7-627" fmla="*/ 1425575 w 1705551"/>
              <a:gd name="connsiteY7-628" fmla="*/ 924388 h 1076788"/>
              <a:gd name="connsiteX8-629" fmla="*/ 1285875 w 1705551"/>
              <a:gd name="connsiteY8-630" fmla="*/ 918038 h 1076788"/>
              <a:gd name="connsiteX9-631" fmla="*/ 1009650 w 1705551"/>
              <a:gd name="connsiteY9-632" fmla="*/ 1076788 h 1076788"/>
              <a:gd name="connsiteX10-633" fmla="*/ 736600 w 1705551"/>
              <a:gd name="connsiteY10-634" fmla="*/ 930738 h 1076788"/>
              <a:gd name="connsiteX11-635" fmla="*/ 482600 w 1705551"/>
              <a:gd name="connsiteY11-636" fmla="*/ 1032338 h 1076788"/>
              <a:gd name="connsiteX12-637" fmla="*/ 342900 w 1705551"/>
              <a:gd name="connsiteY12-638" fmla="*/ 851363 h 1076788"/>
              <a:gd name="connsiteX13-639" fmla="*/ 0 w 1705551"/>
              <a:gd name="connsiteY13-640" fmla="*/ 752938 h 1076788"/>
              <a:gd name="connsiteX14-641" fmla="*/ 190500 w 1705551"/>
              <a:gd name="connsiteY14-642" fmla="*/ 375113 h 1076788"/>
              <a:gd name="connsiteX15-643" fmla="*/ 301625 w 1705551"/>
              <a:gd name="connsiteY15-644" fmla="*/ 254463 h 1076788"/>
              <a:gd name="connsiteX16-645" fmla="*/ 425450 w 1705551"/>
              <a:gd name="connsiteY16-646" fmla="*/ 241763 h 1076788"/>
              <a:gd name="connsiteX0-647" fmla="*/ 425450 w 1705551"/>
              <a:gd name="connsiteY0-648" fmla="*/ 241763 h 1076788"/>
              <a:gd name="connsiteX1-649" fmla="*/ 660400 w 1705551"/>
              <a:gd name="connsiteY1-650" fmla="*/ 9988 h 1076788"/>
              <a:gd name="connsiteX2-651" fmla="*/ 1019175 w 1705551"/>
              <a:gd name="connsiteY2-652" fmla="*/ 152863 h 1076788"/>
              <a:gd name="connsiteX3-653" fmla="*/ 1320800 w 1705551"/>
              <a:gd name="connsiteY3-654" fmla="*/ 194138 h 1076788"/>
              <a:gd name="connsiteX4-655" fmla="*/ 1403350 w 1705551"/>
              <a:gd name="connsiteY4-656" fmla="*/ 400513 h 1076788"/>
              <a:gd name="connsiteX5-657" fmla="*/ 1701800 w 1705551"/>
              <a:gd name="connsiteY5-658" fmla="*/ 575138 h 1076788"/>
              <a:gd name="connsiteX6-659" fmla="*/ 1520825 w 1705551"/>
              <a:gd name="connsiteY6-660" fmla="*/ 848188 h 1076788"/>
              <a:gd name="connsiteX7-661" fmla="*/ 1425575 w 1705551"/>
              <a:gd name="connsiteY7-662" fmla="*/ 924388 h 1076788"/>
              <a:gd name="connsiteX8-663" fmla="*/ 1285875 w 1705551"/>
              <a:gd name="connsiteY8-664" fmla="*/ 918038 h 1076788"/>
              <a:gd name="connsiteX9-665" fmla="*/ 1009650 w 1705551"/>
              <a:gd name="connsiteY9-666" fmla="*/ 1076788 h 1076788"/>
              <a:gd name="connsiteX10-667" fmla="*/ 736600 w 1705551"/>
              <a:gd name="connsiteY10-668" fmla="*/ 930738 h 1076788"/>
              <a:gd name="connsiteX11-669" fmla="*/ 482600 w 1705551"/>
              <a:gd name="connsiteY11-670" fmla="*/ 1032338 h 1076788"/>
              <a:gd name="connsiteX12-671" fmla="*/ 342900 w 1705551"/>
              <a:gd name="connsiteY12-672" fmla="*/ 851363 h 1076788"/>
              <a:gd name="connsiteX13-673" fmla="*/ 0 w 1705551"/>
              <a:gd name="connsiteY13-674" fmla="*/ 752938 h 1076788"/>
              <a:gd name="connsiteX14-675" fmla="*/ 190500 w 1705551"/>
              <a:gd name="connsiteY14-676" fmla="*/ 375113 h 1076788"/>
              <a:gd name="connsiteX15-677" fmla="*/ 301625 w 1705551"/>
              <a:gd name="connsiteY15-678" fmla="*/ 254463 h 1076788"/>
              <a:gd name="connsiteX16-679" fmla="*/ 425450 w 1705551"/>
              <a:gd name="connsiteY16-680" fmla="*/ 241763 h 1076788"/>
              <a:gd name="connsiteX0-681" fmla="*/ 425450 w 1705551"/>
              <a:gd name="connsiteY0-682" fmla="*/ 241763 h 1076788"/>
              <a:gd name="connsiteX1-683" fmla="*/ 660400 w 1705551"/>
              <a:gd name="connsiteY1-684" fmla="*/ 9988 h 1076788"/>
              <a:gd name="connsiteX2-685" fmla="*/ 1019175 w 1705551"/>
              <a:gd name="connsiteY2-686" fmla="*/ 152863 h 1076788"/>
              <a:gd name="connsiteX3-687" fmla="*/ 1320800 w 1705551"/>
              <a:gd name="connsiteY3-688" fmla="*/ 194138 h 1076788"/>
              <a:gd name="connsiteX4-689" fmla="*/ 1403350 w 1705551"/>
              <a:gd name="connsiteY4-690" fmla="*/ 400513 h 1076788"/>
              <a:gd name="connsiteX5-691" fmla="*/ 1701800 w 1705551"/>
              <a:gd name="connsiteY5-692" fmla="*/ 575138 h 1076788"/>
              <a:gd name="connsiteX6-693" fmla="*/ 1520825 w 1705551"/>
              <a:gd name="connsiteY6-694" fmla="*/ 848188 h 1076788"/>
              <a:gd name="connsiteX7-695" fmla="*/ 1425575 w 1705551"/>
              <a:gd name="connsiteY7-696" fmla="*/ 924388 h 1076788"/>
              <a:gd name="connsiteX8-697" fmla="*/ 1285875 w 1705551"/>
              <a:gd name="connsiteY8-698" fmla="*/ 918038 h 1076788"/>
              <a:gd name="connsiteX9-699" fmla="*/ 1009650 w 1705551"/>
              <a:gd name="connsiteY9-700" fmla="*/ 1076788 h 1076788"/>
              <a:gd name="connsiteX10-701" fmla="*/ 736600 w 1705551"/>
              <a:gd name="connsiteY10-702" fmla="*/ 930738 h 1076788"/>
              <a:gd name="connsiteX11-703" fmla="*/ 482600 w 1705551"/>
              <a:gd name="connsiteY11-704" fmla="*/ 1032338 h 1076788"/>
              <a:gd name="connsiteX12-705" fmla="*/ 342900 w 1705551"/>
              <a:gd name="connsiteY12-706" fmla="*/ 851363 h 1076788"/>
              <a:gd name="connsiteX13-707" fmla="*/ 0 w 1705551"/>
              <a:gd name="connsiteY13-708" fmla="*/ 752938 h 1076788"/>
              <a:gd name="connsiteX14-709" fmla="*/ 190500 w 1705551"/>
              <a:gd name="connsiteY14-710" fmla="*/ 375113 h 1076788"/>
              <a:gd name="connsiteX15-711" fmla="*/ 301625 w 1705551"/>
              <a:gd name="connsiteY15-712" fmla="*/ 254463 h 1076788"/>
              <a:gd name="connsiteX16-713" fmla="*/ 425450 w 1705551"/>
              <a:gd name="connsiteY16-714" fmla="*/ 241763 h 1076788"/>
              <a:gd name="connsiteX0-715" fmla="*/ 425450 w 1705551"/>
              <a:gd name="connsiteY0-716" fmla="*/ 241763 h 1089659"/>
              <a:gd name="connsiteX1-717" fmla="*/ 660400 w 1705551"/>
              <a:gd name="connsiteY1-718" fmla="*/ 9988 h 1089659"/>
              <a:gd name="connsiteX2-719" fmla="*/ 1019175 w 1705551"/>
              <a:gd name="connsiteY2-720" fmla="*/ 152863 h 1089659"/>
              <a:gd name="connsiteX3-721" fmla="*/ 1320800 w 1705551"/>
              <a:gd name="connsiteY3-722" fmla="*/ 194138 h 1089659"/>
              <a:gd name="connsiteX4-723" fmla="*/ 1403350 w 1705551"/>
              <a:gd name="connsiteY4-724" fmla="*/ 400513 h 1089659"/>
              <a:gd name="connsiteX5-725" fmla="*/ 1701800 w 1705551"/>
              <a:gd name="connsiteY5-726" fmla="*/ 575138 h 1089659"/>
              <a:gd name="connsiteX6-727" fmla="*/ 1520825 w 1705551"/>
              <a:gd name="connsiteY6-728" fmla="*/ 848188 h 1089659"/>
              <a:gd name="connsiteX7-729" fmla="*/ 1425575 w 1705551"/>
              <a:gd name="connsiteY7-730" fmla="*/ 924388 h 1089659"/>
              <a:gd name="connsiteX8-731" fmla="*/ 1285875 w 1705551"/>
              <a:gd name="connsiteY8-732" fmla="*/ 918038 h 1089659"/>
              <a:gd name="connsiteX9-733" fmla="*/ 1009650 w 1705551"/>
              <a:gd name="connsiteY9-734" fmla="*/ 1076788 h 1089659"/>
              <a:gd name="connsiteX10-735" fmla="*/ 736600 w 1705551"/>
              <a:gd name="connsiteY10-736" fmla="*/ 930738 h 1089659"/>
              <a:gd name="connsiteX11-737" fmla="*/ 482600 w 1705551"/>
              <a:gd name="connsiteY11-738" fmla="*/ 1032338 h 1089659"/>
              <a:gd name="connsiteX12-739" fmla="*/ 342900 w 1705551"/>
              <a:gd name="connsiteY12-740" fmla="*/ 851363 h 1089659"/>
              <a:gd name="connsiteX13-741" fmla="*/ 0 w 1705551"/>
              <a:gd name="connsiteY13-742" fmla="*/ 752938 h 1089659"/>
              <a:gd name="connsiteX14-743" fmla="*/ 190500 w 1705551"/>
              <a:gd name="connsiteY14-744" fmla="*/ 375113 h 1089659"/>
              <a:gd name="connsiteX15-745" fmla="*/ 301625 w 1705551"/>
              <a:gd name="connsiteY15-746" fmla="*/ 254463 h 1089659"/>
              <a:gd name="connsiteX16-747" fmla="*/ 425450 w 1705551"/>
              <a:gd name="connsiteY16-748" fmla="*/ 241763 h 1089659"/>
              <a:gd name="connsiteX0-749" fmla="*/ 425450 w 1705551"/>
              <a:gd name="connsiteY0-750" fmla="*/ 241763 h 1083101"/>
              <a:gd name="connsiteX1-751" fmla="*/ 660400 w 1705551"/>
              <a:gd name="connsiteY1-752" fmla="*/ 9988 h 1083101"/>
              <a:gd name="connsiteX2-753" fmla="*/ 1019175 w 1705551"/>
              <a:gd name="connsiteY2-754" fmla="*/ 152863 h 1083101"/>
              <a:gd name="connsiteX3-755" fmla="*/ 1320800 w 1705551"/>
              <a:gd name="connsiteY3-756" fmla="*/ 194138 h 1083101"/>
              <a:gd name="connsiteX4-757" fmla="*/ 1403350 w 1705551"/>
              <a:gd name="connsiteY4-758" fmla="*/ 400513 h 1083101"/>
              <a:gd name="connsiteX5-759" fmla="*/ 1701800 w 1705551"/>
              <a:gd name="connsiteY5-760" fmla="*/ 575138 h 1083101"/>
              <a:gd name="connsiteX6-761" fmla="*/ 1520825 w 1705551"/>
              <a:gd name="connsiteY6-762" fmla="*/ 848188 h 1083101"/>
              <a:gd name="connsiteX7-763" fmla="*/ 1425575 w 1705551"/>
              <a:gd name="connsiteY7-764" fmla="*/ 924388 h 1083101"/>
              <a:gd name="connsiteX8-765" fmla="*/ 1285875 w 1705551"/>
              <a:gd name="connsiteY8-766" fmla="*/ 918038 h 1083101"/>
              <a:gd name="connsiteX9-767" fmla="*/ 1009650 w 1705551"/>
              <a:gd name="connsiteY9-768" fmla="*/ 1076788 h 1083101"/>
              <a:gd name="connsiteX10-769" fmla="*/ 736600 w 1705551"/>
              <a:gd name="connsiteY10-770" fmla="*/ 930738 h 1083101"/>
              <a:gd name="connsiteX11-771" fmla="*/ 482600 w 1705551"/>
              <a:gd name="connsiteY11-772" fmla="*/ 1032338 h 1083101"/>
              <a:gd name="connsiteX12-773" fmla="*/ 342900 w 1705551"/>
              <a:gd name="connsiteY12-774" fmla="*/ 851363 h 1083101"/>
              <a:gd name="connsiteX13-775" fmla="*/ 0 w 1705551"/>
              <a:gd name="connsiteY13-776" fmla="*/ 752938 h 1083101"/>
              <a:gd name="connsiteX14-777" fmla="*/ 190500 w 1705551"/>
              <a:gd name="connsiteY14-778" fmla="*/ 375113 h 1083101"/>
              <a:gd name="connsiteX15-779" fmla="*/ 301625 w 1705551"/>
              <a:gd name="connsiteY15-780" fmla="*/ 254463 h 1083101"/>
              <a:gd name="connsiteX16-781" fmla="*/ 425450 w 1705551"/>
              <a:gd name="connsiteY16-782" fmla="*/ 241763 h 1083101"/>
              <a:gd name="connsiteX0-783" fmla="*/ 425450 w 1705551"/>
              <a:gd name="connsiteY0-784" fmla="*/ 241763 h 1077209"/>
              <a:gd name="connsiteX1-785" fmla="*/ 660400 w 1705551"/>
              <a:gd name="connsiteY1-786" fmla="*/ 9988 h 1077209"/>
              <a:gd name="connsiteX2-787" fmla="*/ 1019175 w 1705551"/>
              <a:gd name="connsiteY2-788" fmla="*/ 152863 h 1077209"/>
              <a:gd name="connsiteX3-789" fmla="*/ 1320800 w 1705551"/>
              <a:gd name="connsiteY3-790" fmla="*/ 194138 h 1077209"/>
              <a:gd name="connsiteX4-791" fmla="*/ 1403350 w 1705551"/>
              <a:gd name="connsiteY4-792" fmla="*/ 400513 h 1077209"/>
              <a:gd name="connsiteX5-793" fmla="*/ 1701800 w 1705551"/>
              <a:gd name="connsiteY5-794" fmla="*/ 575138 h 1077209"/>
              <a:gd name="connsiteX6-795" fmla="*/ 1520825 w 1705551"/>
              <a:gd name="connsiteY6-796" fmla="*/ 848188 h 1077209"/>
              <a:gd name="connsiteX7-797" fmla="*/ 1425575 w 1705551"/>
              <a:gd name="connsiteY7-798" fmla="*/ 924388 h 1077209"/>
              <a:gd name="connsiteX8-799" fmla="*/ 1285875 w 1705551"/>
              <a:gd name="connsiteY8-800" fmla="*/ 918038 h 1077209"/>
              <a:gd name="connsiteX9-801" fmla="*/ 1009650 w 1705551"/>
              <a:gd name="connsiteY9-802" fmla="*/ 1076788 h 1077209"/>
              <a:gd name="connsiteX10-803" fmla="*/ 736600 w 1705551"/>
              <a:gd name="connsiteY10-804" fmla="*/ 930738 h 1077209"/>
              <a:gd name="connsiteX11-805" fmla="*/ 482600 w 1705551"/>
              <a:gd name="connsiteY11-806" fmla="*/ 1032338 h 1077209"/>
              <a:gd name="connsiteX12-807" fmla="*/ 342900 w 1705551"/>
              <a:gd name="connsiteY12-808" fmla="*/ 851363 h 1077209"/>
              <a:gd name="connsiteX13-809" fmla="*/ 0 w 1705551"/>
              <a:gd name="connsiteY13-810" fmla="*/ 752938 h 1077209"/>
              <a:gd name="connsiteX14-811" fmla="*/ 190500 w 1705551"/>
              <a:gd name="connsiteY14-812" fmla="*/ 375113 h 1077209"/>
              <a:gd name="connsiteX15-813" fmla="*/ 301625 w 1705551"/>
              <a:gd name="connsiteY15-814" fmla="*/ 254463 h 1077209"/>
              <a:gd name="connsiteX16-815" fmla="*/ 425450 w 1705551"/>
              <a:gd name="connsiteY16-816" fmla="*/ 241763 h 1077209"/>
              <a:gd name="connsiteX0-817" fmla="*/ 425450 w 1705551"/>
              <a:gd name="connsiteY0-818" fmla="*/ 241763 h 1077209"/>
              <a:gd name="connsiteX1-819" fmla="*/ 660400 w 1705551"/>
              <a:gd name="connsiteY1-820" fmla="*/ 9988 h 1077209"/>
              <a:gd name="connsiteX2-821" fmla="*/ 1019175 w 1705551"/>
              <a:gd name="connsiteY2-822" fmla="*/ 152863 h 1077209"/>
              <a:gd name="connsiteX3-823" fmla="*/ 1320800 w 1705551"/>
              <a:gd name="connsiteY3-824" fmla="*/ 194138 h 1077209"/>
              <a:gd name="connsiteX4-825" fmla="*/ 1403350 w 1705551"/>
              <a:gd name="connsiteY4-826" fmla="*/ 400513 h 1077209"/>
              <a:gd name="connsiteX5-827" fmla="*/ 1701800 w 1705551"/>
              <a:gd name="connsiteY5-828" fmla="*/ 575138 h 1077209"/>
              <a:gd name="connsiteX6-829" fmla="*/ 1520825 w 1705551"/>
              <a:gd name="connsiteY6-830" fmla="*/ 848188 h 1077209"/>
              <a:gd name="connsiteX7-831" fmla="*/ 1425575 w 1705551"/>
              <a:gd name="connsiteY7-832" fmla="*/ 924388 h 1077209"/>
              <a:gd name="connsiteX8-833" fmla="*/ 1285875 w 1705551"/>
              <a:gd name="connsiteY8-834" fmla="*/ 918038 h 1077209"/>
              <a:gd name="connsiteX9-835" fmla="*/ 1009650 w 1705551"/>
              <a:gd name="connsiteY9-836" fmla="*/ 1076788 h 1077209"/>
              <a:gd name="connsiteX10-837" fmla="*/ 736600 w 1705551"/>
              <a:gd name="connsiteY10-838" fmla="*/ 930738 h 1077209"/>
              <a:gd name="connsiteX11-839" fmla="*/ 482600 w 1705551"/>
              <a:gd name="connsiteY11-840" fmla="*/ 1032338 h 1077209"/>
              <a:gd name="connsiteX12-841" fmla="*/ 342900 w 1705551"/>
              <a:gd name="connsiteY12-842" fmla="*/ 851363 h 1077209"/>
              <a:gd name="connsiteX13-843" fmla="*/ 0 w 1705551"/>
              <a:gd name="connsiteY13-844" fmla="*/ 752938 h 1077209"/>
              <a:gd name="connsiteX14-845" fmla="*/ 190500 w 1705551"/>
              <a:gd name="connsiteY14-846" fmla="*/ 375113 h 1077209"/>
              <a:gd name="connsiteX15-847" fmla="*/ 301625 w 1705551"/>
              <a:gd name="connsiteY15-848" fmla="*/ 254463 h 1077209"/>
              <a:gd name="connsiteX16-849" fmla="*/ 425450 w 1705551"/>
              <a:gd name="connsiteY16-850" fmla="*/ 241763 h 1077209"/>
              <a:gd name="connsiteX0-851" fmla="*/ 425450 w 1705551"/>
              <a:gd name="connsiteY0-852" fmla="*/ 241763 h 1077209"/>
              <a:gd name="connsiteX1-853" fmla="*/ 660400 w 1705551"/>
              <a:gd name="connsiteY1-854" fmla="*/ 9988 h 1077209"/>
              <a:gd name="connsiteX2-855" fmla="*/ 1019175 w 1705551"/>
              <a:gd name="connsiteY2-856" fmla="*/ 152863 h 1077209"/>
              <a:gd name="connsiteX3-857" fmla="*/ 1320800 w 1705551"/>
              <a:gd name="connsiteY3-858" fmla="*/ 194138 h 1077209"/>
              <a:gd name="connsiteX4-859" fmla="*/ 1403350 w 1705551"/>
              <a:gd name="connsiteY4-860" fmla="*/ 400513 h 1077209"/>
              <a:gd name="connsiteX5-861" fmla="*/ 1701800 w 1705551"/>
              <a:gd name="connsiteY5-862" fmla="*/ 575138 h 1077209"/>
              <a:gd name="connsiteX6-863" fmla="*/ 1520825 w 1705551"/>
              <a:gd name="connsiteY6-864" fmla="*/ 848188 h 1077209"/>
              <a:gd name="connsiteX7-865" fmla="*/ 1425575 w 1705551"/>
              <a:gd name="connsiteY7-866" fmla="*/ 924388 h 1077209"/>
              <a:gd name="connsiteX8-867" fmla="*/ 1285875 w 1705551"/>
              <a:gd name="connsiteY8-868" fmla="*/ 918038 h 1077209"/>
              <a:gd name="connsiteX9-869" fmla="*/ 1009650 w 1705551"/>
              <a:gd name="connsiteY9-870" fmla="*/ 1076788 h 1077209"/>
              <a:gd name="connsiteX10-871" fmla="*/ 736600 w 1705551"/>
              <a:gd name="connsiteY10-872" fmla="*/ 930738 h 1077209"/>
              <a:gd name="connsiteX11-873" fmla="*/ 482600 w 1705551"/>
              <a:gd name="connsiteY11-874" fmla="*/ 1032338 h 1077209"/>
              <a:gd name="connsiteX12-875" fmla="*/ 342900 w 1705551"/>
              <a:gd name="connsiteY12-876" fmla="*/ 851363 h 1077209"/>
              <a:gd name="connsiteX13-877" fmla="*/ 0 w 1705551"/>
              <a:gd name="connsiteY13-878" fmla="*/ 752938 h 1077209"/>
              <a:gd name="connsiteX14-879" fmla="*/ 190500 w 1705551"/>
              <a:gd name="connsiteY14-880" fmla="*/ 375113 h 1077209"/>
              <a:gd name="connsiteX15-881" fmla="*/ 301625 w 1705551"/>
              <a:gd name="connsiteY15-882" fmla="*/ 254463 h 1077209"/>
              <a:gd name="connsiteX16-883" fmla="*/ 425450 w 1705551"/>
              <a:gd name="connsiteY16-884" fmla="*/ 241763 h 1077209"/>
              <a:gd name="connsiteX0-885" fmla="*/ 425450 w 1705551"/>
              <a:gd name="connsiteY0-886" fmla="*/ 241763 h 1077209"/>
              <a:gd name="connsiteX1-887" fmla="*/ 660400 w 1705551"/>
              <a:gd name="connsiteY1-888" fmla="*/ 9988 h 1077209"/>
              <a:gd name="connsiteX2-889" fmla="*/ 1019175 w 1705551"/>
              <a:gd name="connsiteY2-890" fmla="*/ 152863 h 1077209"/>
              <a:gd name="connsiteX3-891" fmla="*/ 1320800 w 1705551"/>
              <a:gd name="connsiteY3-892" fmla="*/ 194138 h 1077209"/>
              <a:gd name="connsiteX4-893" fmla="*/ 1403350 w 1705551"/>
              <a:gd name="connsiteY4-894" fmla="*/ 400513 h 1077209"/>
              <a:gd name="connsiteX5-895" fmla="*/ 1701800 w 1705551"/>
              <a:gd name="connsiteY5-896" fmla="*/ 575138 h 1077209"/>
              <a:gd name="connsiteX6-897" fmla="*/ 1520825 w 1705551"/>
              <a:gd name="connsiteY6-898" fmla="*/ 848188 h 1077209"/>
              <a:gd name="connsiteX7-899" fmla="*/ 1425575 w 1705551"/>
              <a:gd name="connsiteY7-900" fmla="*/ 924388 h 1077209"/>
              <a:gd name="connsiteX8-901" fmla="*/ 1285875 w 1705551"/>
              <a:gd name="connsiteY8-902" fmla="*/ 918038 h 1077209"/>
              <a:gd name="connsiteX9-903" fmla="*/ 1009650 w 1705551"/>
              <a:gd name="connsiteY9-904" fmla="*/ 1076788 h 1077209"/>
              <a:gd name="connsiteX10-905" fmla="*/ 736600 w 1705551"/>
              <a:gd name="connsiteY10-906" fmla="*/ 930738 h 1077209"/>
              <a:gd name="connsiteX11-907" fmla="*/ 482600 w 1705551"/>
              <a:gd name="connsiteY11-908" fmla="*/ 1032338 h 1077209"/>
              <a:gd name="connsiteX12-909" fmla="*/ 342900 w 1705551"/>
              <a:gd name="connsiteY12-910" fmla="*/ 851363 h 1077209"/>
              <a:gd name="connsiteX13-911" fmla="*/ 0 w 1705551"/>
              <a:gd name="connsiteY13-912" fmla="*/ 752938 h 1077209"/>
              <a:gd name="connsiteX14-913" fmla="*/ 190500 w 1705551"/>
              <a:gd name="connsiteY14-914" fmla="*/ 375113 h 1077209"/>
              <a:gd name="connsiteX15-915" fmla="*/ 301625 w 1705551"/>
              <a:gd name="connsiteY15-916" fmla="*/ 254463 h 1077209"/>
              <a:gd name="connsiteX16-917" fmla="*/ 425450 w 1705551"/>
              <a:gd name="connsiteY16-918" fmla="*/ 241763 h 1077209"/>
              <a:gd name="connsiteX0-919" fmla="*/ 425450 w 1705551"/>
              <a:gd name="connsiteY0-920" fmla="*/ 241763 h 1077209"/>
              <a:gd name="connsiteX1-921" fmla="*/ 660400 w 1705551"/>
              <a:gd name="connsiteY1-922" fmla="*/ 9988 h 1077209"/>
              <a:gd name="connsiteX2-923" fmla="*/ 1019175 w 1705551"/>
              <a:gd name="connsiteY2-924" fmla="*/ 152863 h 1077209"/>
              <a:gd name="connsiteX3-925" fmla="*/ 1320800 w 1705551"/>
              <a:gd name="connsiteY3-926" fmla="*/ 194138 h 1077209"/>
              <a:gd name="connsiteX4-927" fmla="*/ 1403350 w 1705551"/>
              <a:gd name="connsiteY4-928" fmla="*/ 400513 h 1077209"/>
              <a:gd name="connsiteX5-929" fmla="*/ 1701800 w 1705551"/>
              <a:gd name="connsiteY5-930" fmla="*/ 575138 h 1077209"/>
              <a:gd name="connsiteX6-931" fmla="*/ 1520825 w 1705551"/>
              <a:gd name="connsiteY6-932" fmla="*/ 848188 h 1077209"/>
              <a:gd name="connsiteX7-933" fmla="*/ 1425575 w 1705551"/>
              <a:gd name="connsiteY7-934" fmla="*/ 924388 h 1077209"/>
              <a:gd name="connsiteX8-935" fmla="*/ 1285875 w 1705551"/>
              <a:gd name="connsiteY8-936" fmla="*/ 918038 h 1077209"/>
              <a:gd name="connsiteX9-937" fmla="*/ 1009650 w 1705551"/>
              <a:gd name="connsiteY9-938" fmla="*/ 1076788 h 1077209"/>
              <a:gd name="connsiteX10-939" fmla="*/ 736600 w 1705551"/>
              <a:gd name="connsiteY10-940" fmla="*/ 930738 h 1077209"/>
              <a:gd name="connsiteX11-941" fmla="*/ 482600 w 1705551"/>
              <a:gd name="connsiteY11-942" fmla="*/ 1032338 h 1077209"/>
              <a:gd name="connsiteX12-943" fmla="*/ 342900 w 1705551"/>
              <a:gd name="connsiteY12-944" fmla="*/ 851363 h 1077209"/>
              <a:gd name="connsiteX13-945" fmla="*/ 0 w 1705551"/>
              <a:gd name="connsiteY13-946" fmla="*/ 752938 h 1077209"/>
              <a:gd name="connsiteX14-947" fmla="*/ 190500 w 1705551"/>
              <a:gd name="connsiteY14-948" fmla="*/ 375113 h 1077209"/>
              <a:gd name="connsiteX15-949" fmla="*/ 301625 w 1705551"/>
              <a:gd name="connsiteY15-950" fmla="*/ 254463 h 1077209"/>
              <a:gd name="connsiteX16-951" fmla="*/ 425450 w 1705551"/>
              <a:gd name="connsiteY16-952" fmla="*/ 241763 h 1077209"/>
              <a:gd name="connsiteX0-953" fmla="*/ 425450 w 1705551"/>
              <a:gd name="connsiteY0-954" fmla="*/ 241763 h 1077209"/>
              <a:gd name="connsiteX1-955" fmla="*/ 660400 w 1705551"/>
              <a:gd name="connsiteY1-956" fmla="*/ 9988 h 1077209"/>
              <a:gd name="connsiteX2-957" fmla="*/ 1019175 w 1705551"/>
              <a:gd name="connsiteY2-958" fmla="*/ 152863 h 1077209"/>
              <a:gd name="connsiteX3-959" fmla="*/ 1320800 w 1705551"/>
              <a:gd name="connsiteY3-960" fmla="*/ 194138 h 1077209"/>
              <a:gd name="connsiteX4-961" fmla="*/ 1403350 w 1705551"/>
              <a:gd name="connsiteY4-962" fmla="*/ 400513 h 1077209"/>
              <a:gd name="connsiteX5-963" fmla="*/ 1701800 w 1705551"/>
              <a:gd name="connsiteY5-964" fmla="*/ 575138 h 1077209"/>
              <a:gd name="connsiteX6-965" fmla="*/ 1520825 w 1705551"/>
              <a:gd name="connsiteY6-966" fmla="*/ 848188 h 1077209"/>
              <a:gd name="connsiteX7-967" fmla="*/ 1425575 w 1705551"/>
              <a:gd name="connsiteY7-968" fmla="*/ 924388 h 1077209"/>
              <a:gd name="connsiteX8-969" fmla="*/ 1285875 w 1705551"/>
              <a:gd name="connsiteY8-970" fmla="*/ 918038 h 1077209"/>
              <a:gd name="connsiteX9-971" fmla="*/ 1009650 w 1705551"/>
              <a:gd name="connsiteY9-972" fmla="*/ 1076788 h 1077209"/>
              <a:gd name="connsiteX10-973" fmla="*/ 736600 w 1705551"/>
              <a:gd name="connsiteY10-974" fmla="*/ 930738 h 1077209"/>
              <a:gd name="connsiteX11-975" fmla="*/ 482600 w 1705551"/>
              <a:gd name="connsiteY11-976" fmla="*/ 1032338 h 1077209"/>
              <a:gd name="connsiteX12-977" fmla="*/ 342900 w 1705551"/>
              <a:gd name="connsiteY12-978" fmla="*/ 851363 h 1077209"/>
              <a:gd name="connsiteX13-979" fmla="*/ 0 w 1705551"/>
              <a:gd name="connsiteY13-980" fmla="*/ 752938 h 1077209"/>
              <a:gd name="connsiteX14-981" fmla="*/ 190500 w 1705551"/>
              <a:gd name="connsiteY14-982" fmla="*/ 375113 h 1077209"/>
              <a:gd name="connsiteX15-983" fmla="*/ 301625 w 1705551"/>
              <a:gd name="connsiteY15-984" fmla="*/ 254463 h 1077209"/>
              <a:gd name="connsiteX16-985" fmla="*/ 425450 w 1705551"/>
              <a:gd name="connsiteY16-986" fmla="*/ 241763 h 1077209"/>
              <a:gd name="connsiteX0-987" fmla="*/ 425450 w 1705551"/>
              <a:gd name="connsiteY0-988" fmla="*/ 241763 h 1077209"/>
              <a:gd name="connsiteX1-989" fmla="*/ 660400 w 1705551"/>
              <a:gd name="connsiteY1-990" fmla="*/ 9988 h 1077209"/>
              <a:gd name="connsiteX2-991" fmla="*/ 1019175 w 1705551"/>
              <a:gd name="connsiteY2-992" fmla="*/ 152863 h 1077209"/>
              <a:gd name="connsiteX3-993" fmla="*/ 1320800 w 1705551"/>
              <a:gd name="connsiteY3-994" fmla="*/ 194138 h 1077209"/>
              <a:gd name="connsiteX4-995" fmla="*/ 1403350 w 1705551"/>
              <a:gd name="connsiteY4-996" fmla="*/ 400513 h 1077209"/>
              <a:gd name="connsiteX5-997" fmla="*/ 1701800 w 1705551"/>
              <a:gd name="connsiteY5-998" fmla="*/ 575138 h 1077209"/>
              <a:gd name="connsiteX6-999" fmla="*/ 1520825 w 1705551"/>
              <a:gd name="connsiteY6-1000" fmla="*/ 848188 h 1077209"/>
              <a:gd name="connsiteX7-1001" fmla="*/ 1425575 w 1705551"/>
              <a:gd name="connsiteY7-1002" fmla="*/ 924388 h 1077209"/>
              <a:gd name="connsiteX8-1003" fmla="*/ 1285875 w 1705551"/>
              <a:gd name="connsiteY8-1004" fmla="*/ 918038 h 1077209"/>
              <a:gd name="connsiteX9-1005" fmla="*/ 1009650 w 1705551"/>
              <a:gd name="connsiteY9-1006" fmla="*/ 1076788 h 1077209"/>
              <a:gd name="connsiteX10-1007" fmla="*/ 736600 w 1705551"/>
              <a:gd name="connsiteY10-1008" fmla="*/ 930738 h 1077209"/>
              <a:gd name="connsiteX11-1009" fmla="*/ 482600 w 1705551"/>
              <a:gd name="connsiteY11-1010" fmla="*/ 1032338 h 1077209"/>
              <a:gd name="connsiteX12-1011" fmla="*/ 342900 w 1705551"/>
              <a:gd name="connsiteY12-1012" fmla="*/ 851363 h 1077209"/>
              <a:gd name="connsiteX13-1013" fmla="*/ 0 w 1705551"/>
              <a:gd name="connsiteY13-1014" fmla="*/ 752938 h 1077209"/>
              <a:gd name="connsiteX14-1015" fmla="*/ 190500 w 1705551"/>
              <a:gd name="connsiteY14-1016" fmla="*/ 375113 h 1077209"/>
              <a:gd name="connsiteX15-1017" fmla="*/ 301625 w 1705551"/>
              <a:gd name="connsiteY15-1018" fmla="*/ 254463 h 1077209"/>
              <a:gd name="connsiteX16-1019" fmla="*/ 425450 w 1705551"/>
              <a:gd name="connsiteY16-1020" fmla="*/ 241763 h 1077209"/>
              <a:gd name="connsiteX0-1021" fmla="*/ 425450 w 1705551"/>
              <a:gd name="connsiteY0-1022" fmla="*/ 241763 h 1077209"/>
              <a:gd name="connsiteX1-1023" fmla="*/ 660400 w 1705551"/>
              <a:gd name="connsiteY1-1024" fmla="*/ 9988 h 1077209"/>
              <a:gd name="connsiteX2-1025" fmla="*/ 1019175 w 1705551"/>
              <a:gd name="connsiteY2-1026" fmla="*/ 152863 h 1077209"/>
              <a:gd name="connsiteX3-1027" fmla="*/ 1320800 w 1705551"/>
              <a:gd name="connsiteY3-1028" fmla="*/ 194138 h 1077209"/>
              <a:gd name="connsiteX4-1029" fmla="*/ 1403350 w 1705551"/>
              <a:gd name="connsiteY4-1030" fmla="*/ 400513 h 1077209"/>
              <a:gd name="connsiteX5-1031" fmla="*/ 1701800 w 1705551"/>
              <a:gd name="connsiteY5-1032" fmla="*/ 575138 h 1077209"/>
              <a:gd name="connsiteX6-1033" fmla="*/ 1520825 w 1705551"/>
              <a:gd name="connsiteY6-1034" fmla="*/ 848188 h 1077209"/>
              <a:gd name="connsiteX7-1035" fmla="*/ 1425575 w 1705551"/>
              <a:gd name="connsiteY7-1036" fmla="*/ 924388 h 1077209"/>
              <a:gd name="connsiteX8-1037" fmla="*/ 1285875 w 1705551"/>
              <a:gd name="connsiteY8-1038" fmla="*/ 918038 h 1077209"/>
              <a:gd name="connsiteX9-1039" fmla="*/ 1009650 w 1705551"/>
              <a:gd name="connsiteY9-1040" fmla="*/ 1076788 h 1077209"/>
              <a:gd name="connsiteX10-1041" fmla="*/ 736600 w 1705551"/>
              <a:gd name="connsiteY10-1042" fmla="*/ 930738 h 1077209"/>
              <a:gd name="connsiteX11-1043" fmla="*/ 482600 w 1705551"/>
              <a:gd name="connsiteY11-1044" fmla="*/ 1032338 h 1077209"/>
              <a:gd name="connsiteX12-1045" fmla="*/ 342900 w 1705551"/>
              <a:gd name="connsiteY12-1046" fmla="*/ 851363 h 1077209"/>
              <a:gd name="connsiteX13-1047" fmla="*/ 0 w 1705551"/>
              <a:gd name="connsiteY13-1048" fmla="*/ 752938 h 1077209"/>
              <a:gd name="connsiteX14-1049" fmla="*/ 190500 w 1705551"/>
              <a:gd name="connsiteY14-1050" fmla="*/ 375113 h 1077209"/>
              <a:gd name="connsiteX15-1051" fmla="*/ 301625 w 1705551"/>
              <a:gd name="connsiteY15-1052" fmla="*/ 254463 h 1077209"/>
              <a:gd name="connsiteX16-1053" fmla="*/ 425450 w 1705551"/>
              <a:gd name="connsiteY16-1054" fmla="*/ 241763 h 1077209"/>
              <a:gd name="connsiteX0-1055" fmla="*/ 461168 w 1741269"/>
              <a:gd name="connsiteY0-1056" fmla="*/ 241763 h 1077209"/>
              <a:gd name="connsiteX1-1057" fmla="*/ 696118 w 1741269"/>
              <a:gd name="connsiteY1-1058" fmla="*/ 9988 h 1077209"/>
              <a:gd name="connsiteX2-1059" fmla="*/ 1054893 w 1741269"/>
              <a:gd name="connsiteY2-1060" fmla="*/ 152863 h 1077209"/>
              <a:gd name="connsiteX3-1061" fmla="*/ 1356518 w 1741269"/>
              <a:gd name="connsiteY3-1062" fmla="*/ 194138 h 1077209"/>
              <a:gd name="connsiteX4-1063" fmla="*/ 1439068 w 1741269"/>
              <a:gd name="connsiteY4-1064" fmla="*/ 400513 h 1077209"/>
              <a:gd name="connsiteX5-1065" fmla="*/ 1737518 w 1741269"/>
              <a:gd name="connsiteY5-1066" fmla="*/ 575138 h 1077209"/>
              <a:gd name="connsiteX6-1067" fmla="*/ 1556543 w 1741269"/>
              <a:gd name="connsiteY6-1068" fmla="*/ 848188 h 1077209"/>
              <a:gd name="connsiteX7-1069" fmla="*/ 1461293 w 1741269"/>
              <a:gd name="connsiteY7-1070" fmla="*/ 924388 h 1077209"/>
              <a:gd name="connsiteX8-1071" fmla="*/ 1321593 w 1741269"/>
              <a:gd name="connsiteY8-1072" fmla="*/ 918038 h 1077209"/>
              <a:gd name="connsiteX9-1073" fmla="*/ 1045368 w 1741269"/>
              <a:gd name="connsiteY9-1074" fmla="*/ 1076788 h 1077209"/>
              <a:gd name="connsiteX10-1075" fmla="*/ 772318 w 1741269"/>
              <a:gd name="connsiteY10-1076" fmla="*/ 930738 h 1077209"/>
              <a:gd name="connsiteX11-1077" fmla="*/ 518318 w 1741269"/>
              <a:gd name="connsiteY11-1078" fmla="*/ 1032338 h 1077209"/>
              <a:gd name="connsiteX12-1079" fmla="*/ 378618 w 1741269"/>
              <a:gd name="connsiteY12-1080" fmla="*/ 851363 h 1077209"/>
              <a:gd name="connsiteX13-1081" fmla="*/ 0 w 1741269"/>
              <a:gd name="connsiteY13-1082" fmla="*/ 688644 h 1077209"/>
              <a:gd name="connsiteX14-1083" fmla="*/ 226218 w 1741269"/>
              <a:gd name="connsiteY14-1084" fmla="*/ 375113 h 1077209"/>
              <a:gd name="connsiteX15-1085" fmla="*/ 337343 w 1741269"/>
              <a:gd name="connsiteY15-1086" fmla="*/ 254463 h 1077209"/>
              <a:gd name="connsiteX16-1087" fmla="*/ 461168 w 1741269"/>
              <a:gd name="connsiteY16-1088" fmla="*/ 241763 h 1077209"/>
              <a:gd name="connsiteX0-1089" fmla="*/ 470184 w 1750285"/>
              <a:gd name="connsiteY0-1090" fmla="*/ 241763 h 1077209"/>
              <a:gd name="connsiteX1-1091" fmla="*/ 705134 w 1750285"/>
              <a:gd name="connsiteY1-1092" fmla="*/ 9988 h 1077209"/>
              <a:gd name="connsiteX2-1093" fmla="*/ 1063909 w 1750285"/>
              <a:gd name="connsiteY2-1094" fmla="*/ 152863 h 1077209"/>
              <a:gd name="connsiteX3-1095" fmla="*/ 1365534 w 1750285"/>
              <a:gd name="connsiteY3-1096" fmla="*/ 194138 h 1077209"/>
              <a:gd name="connsiteX4-1097" fmla="*/ 1448084 w 1750285"/>
              <a:gd name="connsiteY4-1098" fmla="*/ 400513 h 1077209"/>
              <a:gd name="connsiteX5-1099" fmla="*/ 1746534 w 1750285"/>
              <a:gd name="connsiteY5-1100" fmla="*/ 575138 h 1077209"/>
              <a:gd name="connsiteX6-1101" fmla="*/ 1565559 w 1750285"/>
              <a:gd name="connsiteY6-1102" fmla="*/ 848188 h 1077209"/>
              <a:gd name="connsiteX7-1103" fmla="*/ 1470309 w 1750285"/>
              <a:gd name="connsiteY7-1104" fmla="*/ 924388 h 1077209"/>
              <a:gd name="connsiteX8-1105" fmla="*/ 1330609 w 1750285"/>
              <a:gd name="connsiteY8-1106" fmla="*/ 918038 h 1077209"/>
              <a:gd name="connsiteX9-1107" fmla="*/ 1054384 w 1750285"/>
              <a:gd name="connsiteY9-1108" fmla="*/ 1076788 h 1077209"/>
              <a:gd name="connsiteX10-1109" fmla="*/ 781334 w 1750285"/>
              <a:gd name="connsiteY10-1110" fmla="*/ 930738 h 1077209"/>
              <a:gd name="connsiteX11-1111" fmla="*/ 527334 w 1750285"/>
              <a:gd name="connsiteY11-1112" fmla="*/ 1032338 h 1077209"/>
              <a:gd name="connsiteX12-1113" fmla="*/ 387634 w 1750285"/>
              <a:gd name="connsiteY12-1114" fmla="*/ 851363 h 1077209"/>
              <a:gd name="connsiteX13-1115" fmla="*/ 9016 w 1750285"/>
              <a:gd name="connsiteY13-1116" fmla="*/ 688644 h 1077209"/>
              <a:gd name="connsiteX14-1117" fmla="*/ 235234 w 1750285"/>
              <a:gd name="connsiteY14-1118" fmla="*/ 375113 h 1077209"/>
              <a:gd name="connsiteX15-1119" fmla="*/ 346359 w 1750285"/>
              <a:gd name="connsiteY15-1120" fmla="*/ 254463 h 1077209"/>
              <a:gd name="connsiteX16-1121" fmla="*/ 470184 w 1750285"/>
              <a:gd name="connsiteY16-1122" fmla="*/ 241763 h 1077209"/>
              <a:gd name="connsiteX0-1123" fmla="*/ 461513 w 1741614"/>
              <a:gd name="connsiteY0-1124" fmla="*/ 241763 h 1077209"/>
              <a:gd name="connsiteX1-1125" fmla="*/ 696463 w 1741614"/>
              <a:gd name="connsiteY1-1126" fmla="*/ 9988 h 1077209"/>
              <a:gd name="connsiteX2-1127" fmla="*/ 1055238 w 1741614"/>
              <a:gd name="connsiteY2-1128" fmla="*/ 152863 h 1077209"/>
              <a:gd name="connsiteX3-1129" fmla="*/ 1356863 w 1741614"/>
              <a:gd name="connsiteY3-1130" fmla="*/ 194138 h 1077209"/>
              <a:gd name="connsiteX4-1131" fmla="*/ 1439413 w 1741614"/>
              <a:gd name="connsiteY4-1132" fmla="*/ 400513 h 1077209"/>
              <a:gd name="connsiteX5-1133" fmla="*/ 1737863 w 1741614"/>
              <a:gd name="connsiteY5-1134" fmla="*/ 575138 h 1077209"/>
              <a:gd name="connsiteX6-1135" fmla="*/ 1556888 w 1741614"/>
              <a:gd name="connsiteY6-1136" fmla="*/ 848188 h 1077209"/>
              <a:gd name="connsiteX7-1137" fmla="*/ 1461638 w 1741614"/>
              <a:gd name="connsiteY7-1138" fmla="*/ 924388 h 1077209"/>
              <a:gd name="connsiteX8-1139" fmla="*/ 1321938 w 1741614"/>
              <a:gd name="connsiteY8-1140" fmla="*/ 918038 h 1077209"/>
              <a:gd name="connsiteX9-1141" fmla="*/ 1045713 w 1741614"/>
              <a:gd name="connsiteY9-1142" fmla="*/ 1076788 h 1077209"/>
              <a:gd name="connsiteX10-1143" fmla="*/ 772663 w 1741614"/>
              <a:gd name="connsiteY10-1144" fmla="*/ 930738 h 1077209"/>
              <a:gd name="connsiteX11-1145" fmla="*/ 518663 w 1741614"/>
              <a:gd name="connsiteY11-1146" fmla="*/ 1032338 h 1077209"/>
              <a:gd name="connsiteX12-1147" fmla="*/ 378963 w 1741614"/>
              <a:gd name="connsiteY12-1148" fmla="*/ 851363 h 1077209"/>
              <a:gd name="connsiteX13-1149" fmla="*/ 345 w 1741614"/>
              <a:gd name="connsiteY13-1150" fmla="*/ 688644 h 1077209"/>
              <a:gd name="connsiteX14-1151" fmla="*/ 226563 w 1741614"/>
              <a:gd name="connsiteY14-1152" fmla="*/ 375113 h 1077209"/>
              <a:gd name="connsiteX15-1153" fmla="*/ 337688 w 1741614"/>
              <a:gd name="connsiteY15-1154" fmla="*/ 254463 h 1077209"/>
              <a:gd name="connsiteX16-1155" fmla="*/ 461513 w 1741614"/>
              <a:gd name="connsiteY16-1156" fmla="*/ 241763 h 1077209"/>
              <a:gd name="connsiteX0-1157" fmla="*/ 461513 w 1741614"/>
              <a:gd name="connsiteY0-1158" fmla="*/ 241763 h 1077209"/>
              <a:gd name="connsiteX1-1159" fmla="*/ 696463 w 1741614"/>
              <a:gd name="connsiteY1-1160" fmla="*/ 9988 h 1077209"/>
              <a:gd name="connsiteX2-1161" fmla="*/ 1055238 w 1741614"/>
              <a:gd name="connsiteY2-1162" fmla="*/ 152863 h 1077209"/>
              <a:gd name="connsiteX3-1163" fmla="*/ 1356863 w 1741614"/>
              <a:gd name="connsiteY3-1164" fmla="*/ 194138 h 1077209"/>
              <a:gd name="connsiteX4-1165" fmla="*/ 1439413 w 1741614"/>
              <a:gd name="connsiteY4-1166" fmla="*/ 400513 h 1077209"/>
              <a:gd name="connsiteX5-1167" fmla="*/ 1737863 w 1741614"/>
              <a:gd name="connsiteY5-1168" fmla="*/ 575138 h 1077209"/>
              <a:gd name="connsiteX6-1169" fmla="*/ 1556888 w 1741614"/>
              <a:gd name="connsiteY6-1170" fmla="*/ 848188 h 1077209"/>
              <a:gd name="connsiteX7-1171" fmla="*/ 1461638 w 1741614"/>
              <a:gd name="connsiteY7-1172" fmla="*/ 924388 h 1077209"/>
              <a:gd name="connsiteX8-1173" fmla="*/ 1321938 w 1741614"/>
              <a:gd name="connsiteY8-1174" fmla="*/ 918038 h 1077209"/>
              <a:gd name="connsiteX9-1175" fmla="*/ 1045713 w 1741614"/>
              <a:gd name="connsiteY9-1176" fmla="*/ 1076788 h 1077209"/>
              <a:gd name="connsiteX10-1177" fmla="*/ 772663 w 1741614"/>
              <a:gd name="connsiteY10-1178" fmla="*/ 930738 h 1077209"/>
              <a:gd name="connsiteX11-1179" fmla="*/ 518663 w 1741614"/>
              <a:gd name="connsiteY11-1180" fmla="*/ 1032338 h 1077209"/>
              <a:gd name="connsiteX12-1181" fmla="*/ 378963 w 1741614"/>
              <a:gd name="connsiteY12-1182" fmla="*/ 851363 h 1077209"/>
              <a:gd name="connsiteX13-1183" fmla="*/ 345 w 1741614"/>
              <a:gd name="connsiteY13-1184" fmla="*/ 688644 h 1077209"/>
              <a:gd name="connsiteX14-1185" fmla="*/ 226563 w 1741614"/>
              <a:gd name="connsiteY14-1186" fmla="*/ 375113 h 1077209"/>
              <a:gd name="connsiteX15-1187" fmla="*/ 337688 w 1741614"/>
              <a:gd name="connsiteY15-1188" fmla="*/ 254463 h 1077209"/>
              <a:gd name="connsiteX16-1189" fmla="*/ 461513 w 1741614"/>
              <a:gd name="connsiteY16-1190" fmla="*/ 241763 h 1077209"/>
              <a:gd name="connsiteX0-1191" fmla="*/ 461513 w 1741614"/>
              <a:gd name="connsiteY0-1192" fmla="*/ 241763 h 1077209"/>
              <a:gd name="connsiteX1-1193" fmla="*/ 696463 w 1741614"/>
              <a:gd name="connsiteY1-1194" fmla="*/ 9988 h 1077209"/>
              <a:gd name="connsiteX2-1195" fmla="*/ 1055238 w 1741614"/>
              <a:gd name="connsiteY2-1196" fmla="*/ 152863 h 1077209"/>
              <a:gd name="connsiteX3-1197" fmla="*/ 1356863 w 1741614"/>
              <a:gd name="connsiteY3-1198" fmla="*/ 194138 h 1077209"/>
              <a:gd name="connsiteX4-1199" fmla="*/ 1439413 w 1741614"/>
              <a:gd name="connsiteY4-1200" fmla="*/ 400513 h 1077209"/>
              <a:gd name="connsiteX5-1201" fmla="*/ 1737863 w 1741614"/>
              <a:gd name="connsiteY5-1202" fmla="*/ 575138 h 1077209"/>
              <a:gd name="connsiteX6-1203" fmla="*/ 1556888 w 1741614"/>
              <a:gd name="connsiteY6-1204" fmla="*/ 848188 h 1077209"/>
              <a:gd name="connsiteX7-1205" fmla="*/ 1461638 w 1741614"/>
              <a:gd name="connsiteY7-1206" fmla="*/ 924388 h 1077209"/>
              <a:gd name="connsiteX8-1207" fmla="*/ 1321938 w 1741614"/>
              <a:gd name="connsiteY8-1208" fmla="*/ 918038 h 1077209"/>
              <a:gd name="connsiteX9-1209" fmla="*/ 1045713 w 1741614"/>
              <a:gd name="connsiteY9-1210" fmla="*/ 1076788 h 1077209"/>
              <a:gd name="connsiteX10-1211" fmla="*/ 772663 w 1741614"/>
              <a:gd name="connsiteY10-1212" fmla="*/ 930738 h 1077209"/>
              <a:gd name="connsiteX11-1213" fmla="*/ 518663 w 1741614"/>
              <a:gd name="connsiteY11-1214" fmla="*/ 1032338 h 1077209"/>
              <a:gd name="connsiteX12-1215" fmla="*/ 378963 w 1741614"/>
              <a:gd name="connsiteY12-1216" fmla="*/ 851363 h 1077209"/>
              <a:gd name="connsiteX13-1217" fmla="*/ 345 w 1741614"/>
              <a:gd name="connsiteY13-1218" fmla="*/ 688644 h 1077209"/>
              <a:gd name="connsiteX14-1219" fmla="*/ 226563 w 1741614"/>
              <a:gd name="connsiteY14-1220" fmla="*/ 375113 h 1077209"/>
              <a:gd name="connsiteX15-1221" fmla="*/ 337688 w 1741614"/>
              <a:gd name="connsiteY15-1222" fmla="*/ 254463 h 1077209"/>
              <a:gd name="connsiteX16-1223" fmla="*/ 461513 w 1741614"/>
              <a:gd name="connsiteY16-1224" fmla="*/ 241763 h 1077209"/>
              <a:gd name="connsiteX0-1225" fmla="*/ 461513 w 1741614"/>
              <a:gd name="connsiteY0-1226" fmla="*/ 241763 h 1077209"/>
              <a:gd name="connsiteX1-1227" fmla="*/ 696463 w 1741614"/>
              <a:gd name="connsiteY1-1228" fmla="*/ 9988 h 1077209"/>
              <a:gd name="connsiteX2-1229" fmla="*/ 1055238 w 1741614"/>
              <a:gd name="connsiteY2-1230" fmla="*/ 152863 h 1077209"/>
              <a:gd name="connsiteX3-1231" fmla="*/ 1356863 w 1741614"/>
              <a:gd name="connsiteY3-1232" fmla="*/ 194138 h 1077209"/>
              <a:gd name="connsiteX4-1233" fmla="*/ 1439413 w 1741614"/>
              <a:gd name="connsiteY4-1234" fmla="*/ 400513 h 1077209"/>
              <a:gd name="connsiteX5-1235" fmla="*/ 1737863 w 1741614"/>
              <a:gd name="connsiteY5-1236" fmla="*/ 575138 h 1077209"/>
              <a:gd name="connsiteX6-1237" fmla="*/ 1556888 w 1741614"/>
              <a:gd name="connsiteY6-1238" fmla="*/ 848188 h 1077209"/>
              <a:gd name="connsiteX7-1239" fmla="*/ 1461638 w 1741614"/>
              <a:gd name="connsiteY7-1240" fmla="*/ 924388 h 1077209"/>
              <a:gd name="connsiteX8-1241" fmla="*/ 1321938 w 1741614"/>
              <a:gd name="connsiteY8-1242" fmla="*/ 918038 h 1077209"/>
              <a:gd name="connsiteX9-1243" fmla="*/ 1045713 w 1741614"/>
              <a:gd name="connsiteY9-1244" fmla="*/ 1076788 h 1077209"/>
              <a:gd name="connsiteX10-1245" fmla="*/ 772663 w 1741614"/>
              <a:gd name="connsiteY10-1246" fmla="*/ 930738 h 1077209"/>
              <a:gd name="connsiteX11-1247" fmla="*/ 518663 w 1741614"/>
              <a:gd name="connsiteY11-1248" fmla="*/ 1032338 h 1077209"/>
              <a:gd name="connsiteX12-1249" fmla="*/ 378963 w 1741614"/>
              <a:gd name="connsiteY12-1250" fmla="*/ 851363 h 1077209"/>
              <a:gd name="connsiteX13-1251" fmla="*/ 345 w 1741614"/>
              <a:gd name="connsiteY13-1252" fmla="*/ 688644 h 1077209"/>
              <a:gd name="connsiteX14-1253" fmla="*/ 226563 w 1741614"/>
              <a:gd name="connsiteY14-1254" fmla="*/ 375113 h 1077209"/>
              <a:gd name="connsiteX15-1255" fmla="*/ 337688 w 1741614"/>
              <a:gd name="connsiteY15-1256" fmla="*/ 254463 h 1077209"/>
              <a:gd name="connsiteX16-1257" fmla="*/ 461513 w 1741614"/>
              <a:gd name="connsiteY16-1258" fmla="*/ 241763 h 1077209"/>
              <a:gd name="connsiteX0-1259" fmla="*/ 461513 w 1741614"/>
              <a:gd name="connsiteY0-1260" fmla="*/ 241763 h 1077209"/>
              <a:gd name="connsiteX1-1261" fmla="*/ 696463 w 1741614"/>
              <a:gd name="connsiteY1-1262" fmla="*/ 9988 h 1077209"/>
              <a:gd name="connsiteX2-1263" fmla="*/ 1055238 w 1741614"/>
              <a:gd name="connsiteY2-1264" fmla="*/ 152863 h 1077209"/>
              <a:gd name="connsiteX3-1265" fmla="*/ 1356863 w 1741614"/>
              <a:gd name="connsiteY3-1266" fmla="*/ 194138 h 1077209"/>
              <a:gd name="connsiteX4-1267" fmla="*/ 1439413 w 1741614"/>
              <a:gd name="connsiteY4-1268" fmla="*/ 400513 h 1077209"/>
              <a:gd name="connsiteX5-1269" fmla="*/ 1737863 w 1741614"/>
              <a:gd name="connsiteY5-1270" fmla="*/ 575138 h 1077209"/>
              <a:gd name="connsiteX6-1271" fmla="*/ 1556888 w 1741614"/>
              <a:gd name="connsiteY6-1272" fmla="*/ 848188 h 1077209"/>
              <a:gd name="connsiteX7-1273" fmla="*/ 1461638 w 1741614"/>
              <a:gd name="connsiteY7-1274" fmla="*/ 924388 h 1077209"/>
              <a:gd name="connsiteX8-1275" fmla="*/ 1321938 w 1741614"/>
              <a:gd name="connsiteY8-1276" fmla="*/ 918038 h 1077209"/>
              <a:gd name="connsiteX9-1277" fmla="*/ 1045713 w 1741614"/>
              <a:gd name="connsiteY9-1278" fmla="*/ 1076788 h 1077209"/>
              <a:gd name="connsiteX10-1279" fmla="*/ 772663 w 1741614"/>
              <a:gd name="connsiteY10-1280" fmla="*/ 930738 h 1077209"/>
              <a:gd name="connsiteX11-1281" fmla="*/ 518663 w 1741614"/>
              <a:gd name="connsiteY11-1282" fmla="*/ 1032338 h 1077209"/>
              <a:gd name="connsiteX12-1283" fmla="*/ 378963 w 1741614"/>
              <a:gd name="connsiteY12-1284" fmla="*/ 851363 h 1077209"/>
              <a:gd name="connsiteX13-1285" fmla="*/ 345 w 1741614"/>
              <a:gd name="connsiteY13-1286" fmla="*/ 688644 h 1077209"/>
              <a:gd name="connsiteX14-1287" fmla="*/ 226563 w 1741614"/>
              <a:gd name="connsiteY14-1288" fmla="*/ 375113 h 1077209"/>
              <a:gd name="connsiteX15-1289" fmla="*/ 337688 w 1741614"/>
              <a:gd name="connsiteY15-1290" fmla="*/ 254463 h 1077209"/>
              <a:gd name="connsiteX16-1291" fmla="*/ 461513 w 1741614"/>
              <a:gd name="connsiteY16-1292" fmla="*/ 241763 h 10772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741614" h="1077209">
                <a:moveTo>
                  <a:pt x="461513" y="241763"/>
                </a:moveTo>
                <a:cubicBezTo>
                  <a:pt x="502259" y="189111"/>
                  <a:pt x="435584" y="59730"/>
                  <a:pt x="696463" y="9988"/>
                </a:cubicBezTo>
                <a:cubicBezTo>
                  <a:pt x="957342" y="-39754"/>
                  <a:pt x="1014227" y="110265"/>
                  <a:pt x="1055238" y="152863"/>
                </a:cubicBezTo>
                <a:cubicBezTo>
                  <a:pt x="1146255" y="147571"/>
                  <a:pt x="1246796" y="85130"/>
                  <a:pt x="1356863" y="194138"/>
                </a:cubicBezTo>
                <a:cubicBezTo>
                  <a:pt x="1466930" y="303146"/>
                  <a:pt x="1430682" y="341776"/>
                  <a:pt x="1439413" y="400513"/>
                </a:cubicBezTo>
                <a:cubicBezTo>
                  <a:pt x="1562709" y="399190"/>
                  <a:pt x="1717225" y="460308"/>
                  <a:pt x="1737863" y="575138"/>
                </a:cubicBezTo>
                <a:cubicBezTo>
                  <a:pt x="1758501" y="689968"/>
                  <a:pt x="1693413" y="850040"/>
                  <a:pt x="1556888" y="848188"/>
                </a:cubicBezTo>
                <a:cubicBezTo>
                  <a:pt x="1529900" y="899782"/>
                  <a:pt x="1512968" y="902692"/>
                  <a:pt x="1461638" y="924388"/>
                </a:cubicBezTo>
                <a:cubicBezTo>
                  <a:pt x="1410308" y="946084"/>
                  <a:pt x="1380411" y="941586"/>
                  <a:pt x="1321938" y="918038"/>
                </a:cubicBezTo>
                <a:cubicBezTo>
                  <a:pt x="1284631" y="1028105"/>
                  <a:pt x="1208167" y="1082609"/>
                  <a:pt x="1045713" y="1076788"/>
                </a:cubicBezTo>
                <a:cubicBezTo>
                  <a:pt x="883259" y="1070967"/>
                  <a:pt x="811293" y="1043715"/>
                  <a:pt x="772663" y="930738"/>
                </a:cubicBezTo>
                <a:cubicBezTo>
                  <a:pt x="747528" y="1014611"/>
                  <a:pt x="612855" y="1068850"/>
                  <a:pt x="518663" y="1032338"/>
                </a:cubicBezTo>
                <a:cubicBezTo>
                  <a:pt x="424471" y="995826"/>
                  <a:pt x="358855" y="966457"/>
                  <a:pt x="378963" y="851363"/>
                </a:cubicBezTo>
                <a:cubicBezTo>
                  <a:pt x="224182" y="925711"/>
                  <a:pt x="5901" y="850305"/>
                  <a:pt x="345" y="688644"/>
                </a:cubicBezTo>
                <a:cubicBezTo>
                  <a:pt x="-5211" y="526983"/>
                  <a:pt x="55907" y="372467"/>
                  <a:pt x="226563" y="375113"/>
                </a:cubicBezTo>
                <a:cubicBezTo>
                  <a:pt x="263605" y="311083"/>
                  <a:pt x="264927" y="273249"/>
                  <a:pt x="337688" y="254463"/>
                </a:cubicBezTo>
                <a:cubicBezTo>
                  <a:pt x="410449" y="235677"/>
                  <a:pt x="375523" y="242027"/>
                  <a:pt x="461513" y="241763"/>
                </a:cubicBezTo>
                <a:close/>
              </a:path>
            </a:pathLst>
          </a:custGeom>
          <a:solidFill>
            <a:srgbClr val="181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179901" y="2594503"/>
            <a:ext cx="2622568" cy="1622088"/>
          </a:xfrm>
          <a:custGeom>
            <a:avLst/>
            <a:gdLst>
              <a:gd name="connsiteX0" fmla="*/ 425450 w 1701800"/>
              <a:gd name="connsiteY0" fmla="*/ 231775 h 1066800"/>
              <a:gd name="connsiteX1" fmla="*/ 660400 w 1701800"/>
              <a:gd name="connsiteY1" fmla="*/ 0 h 1066800"/>
              <a:gd name="connsiteX2" fmla="*/ 1019175 w 1701800"/>
              <a:gd name="connsiteY2" fmla="*/ 142875 h 1066800"/>
              <a:gd name="connsiteX3" fmla="*/ 1320800 w 1701800"/>
              <a:gd name="connsiteY3" fmla="*/ 184150 h 1066800"/>
              <a:gd name="connsiteX4" fmla="*/ 1403350 w 1701800"/>
              <a:gd name="connsiteY4" fmla="*/ 390525 h 1066800"/>
              <a:gd name="connsiteX5" fmla="*/ 1701800 w 1701800"/>
              <a:gd name="connsiteY5" fmla="*/ 565150 h 1066800"/>
              <a:gd name="connsiteX6" fmla="*/ 1520825 w 1701800"/>
              <a:gd name="connsiteY6" fmla="*/ 838200 h 1066800"/>
              <a:gd name="connsiteX7" fmla="*/ 1425575 w 1701800"/>
              <a:gd name="connsiteY7" fmla="*/ 914400 h 1066800"/>
              <a:gd name="connsiteX8" fmla="*/ 1285875 w 1701800"/>
              <a:gd name="connsiteY8" fmla="*/ 908050 h 1066800"/>
              <a:gd name="connsiteX9" fmla="*/ 1009650 w 1701800"/>
              <a:gd name="connsiteY9" fmla="*/ 1066800 h 1066800"/>
              <a:gd name="connsiteX10" fmla="*/ 736600 w 1701800"/>
              <a:gd name="connsiteY10" fmla="*/ 920750 h 1066800"/>
              <a:gd name="connsiteX11" fmla="*/ 482600 w 1701800"/>
              <a:gd name="connsiteY11" fmla="*/ 1022350 h 1066800"/>
              <a:gd name="connsiteX12" fmla="*/ 342900 w 1701800"/>
              <a:gd name="connsiteY12" fmla="*/ 841375 h 1066800"/>
              <a:gd name="connsiteX13" fmla="*/ 0 w 1701800"/>
              <a:gd name="connsiteY13" fmla="*/ 742950 h 1066800"/>
              <a:gd name="connsiteX14" fmla="*/ 190500 w 1701800"/>
              <a:gd name="connsiteY14" fmla="*/ 365125 h 1066800"/>
              <a:gd name="connsiteX15" fmla="*/ 301625 w 1701800"/>
              <a:gd name="connsiteY15" fmla="*/ 244475 h 1066800"/>
              <a:gd name="connsiteX16" fmla="*/ 425450 w 1701800"/>
              <a:gd name="connsiteY16" fmla="*/ 231775 h 1066800"/>
              <a:gd name="connsiteX0-1" fmla="*/ 425450 w 1701800"/>
              <a:gd name="connsiteY0-2" fmla="*/ 232972 h 1067997"/>
              <a:gd name="connsiteX1-3" fmla="*/ 660400 w 1701800"/>
              <a:gd name="connsiteY1-4" fmla="*/ 1197 h 1067997"/>
              <a:gd name="connsiteX2-5" fmla="*/ 1019175 w 1701800"/>
              <a:gd name="connsiteY2-6" fmla="*/ 144072 h 1067997"/>
              <a:gd name="connsiteX3-7" fmla="*/ 1320800 w 1701800"/>
              <a:gd name="connsiteY3-8" fmla="*/ 185347 h 1067997"/>
              <a:gd name="connsiteX4-9" fmla="*/ 1403350 w 1701800"/>
              <a:gd name="connsiteY4-10" fmla="*/ 391722 h 1067997"/>
              <a:gd name="connsiteX5-11" fmla="*/ 1701800 w 1701800"/>
              <a:gd name="connsiteY5-12" fmla="*/ 566347 h 1067997"/>
              <a:gd name="connsiteX6-13" fmla="*/ 1520825 w 1701800"/>
              <a:gd name="connsiteY6-14" fmla="*/ 839397 h 1067997"/>
              <a:gd name="connsiteX7-15" fmla="*/ 1425575 w 1701800"/>
              <a:gd name="connsiteY7-16" fmla="*/ 915597 h 1067997"/>
              <a:gd name="connsiteX8-17" fmla="*/ 1285875 w 1701800"/>
              <a:gd name="connsiteY8-18" fmla="*/ 909247 h 1067997"/>
              <a:gd name="connsiteX9-19" fmla="*/ 1009650 w 1701800"/>
              <a:gd name="connsiteY9-20" fmla="*/ 1067997 h 1067997"/>
              <a:gd name="connsiteX10-21" fmla="*/ 736600 w 1701800"/>
              <a:gd name="connsiteY10-22" fmla="*/ 921947 h 1067997"/>
              <a:gd name="connsiteX11-23" fmla="*/ 482600 w 1701800"/>
              <a:gd name="connsiteY11-24" fmla="*/ 1023547 h 1067997"/>
              <a:gd name="connsiteX12-25" fmla="*/ 342900 w 1701800"/>
              <a:gd name="connsiteY12-26" fmla="*/ 842572 h 1067997"/>
              <a:gd name="connsiteX13-27" fmla="*/ 0 w 1701800"/>
              <a:gd name="connsiteY13-28" fmla="*/ 744147 h 1067997"/>
              <a:gd name="connsiteX14-29" fmla="*/ 190500 w 1701800"/>
              <a:gd name="connsiteY14-30" fmla="*/ 366322 h 1067997"/>
              <a:gd name="connsiteX15-31" fmla="*/ 301625 w 1701800"/>
              <a:gd name="connsiteY15-32" fmla="*/ 245672 h 1067997"/>
              <a:gd name="connsiteX16-33" fmla="*/ 425450 w 1701800"/>
              <a:gd name="connsiteY16-34" fmla="*/ 232972 h 1067997"/>
              <a:gd name="connsiteX0-35" fmla="*/ 425450 w 1701800"/>
              <a:gd name="connsiteY0-36" fmla="*/ 241197 h 1076222"/>
              <a:gd name="connsiteX1-37" fmla="*/ 660400 w 1701800"/>
              <a:gd name="connsiteY1-38" fmla="*/ 9422 h 1076222"/>
              <a:gd name="connsiteX2-39" fmla="*/ 1019175 w 1701800"/>
              <a:gd name="connsiteY2-40" fmla="*/ 152297 h 1076222"/>
              <a:gd name="connsiteX3-41" fmla="*/ 1320800 w 1701800"/>
              <a:gd name="connsiteY3-42" fmla="*/ 193572 h 1076222"/>
              <a:gd name="connsiteX4-43" fmla="*/ 1403350 w 1701800"/>
              <a:gd name="connsiteY4-44" fmla="*/ 399947 h 1076222"/>
              <a:gd name="connsiteX5-45" fmla="*/ 1701800 w 1701800"/>
              <a:gd name="connsiteY5-46" fmla="*/ 574572 h 1076222"/>
              <a:gd name="connsiteX6-47" fmla="*/ 1520825 w 1701800"/>
              <a:gd name="connsiteY6-48" fmla="*/ 847622 h 1076222"/>
              <a:gd name="connsiteX7-49" fmla="*/ 1425575 w 1701800"/>
              <a:gd name="connsiteY7-50" fmla="*/ 923822 h 1076222"/>
              <a:gd name="connsiteX8-51" fmla="*/ 1285875 w 1701800"/>
              <a:gd name="connsiteY8-52" fmla="*/ 917472 h 1076222"/>
              <a:gd name="connsiteX9-53" fmla="*/ 1009650 w 1701800"/>
              <a:gd name="connsiteY9-54" fmla="*/ 1076222 h 1076222"/>
              <a:gd name="connsiteX10-55" fmla="*/ 736600 w 1701800"/>
              <a:gd name="connsiteY10-56" fmla="*/ 930172 h 1076222"/>
              <a:gd name="connsiteX11-57" fmla="*/ 482600 w 1701800"/>
              <a:gd name="connsiteY11-58" fmla="*/ 1031772 h 1076222"/>
              <a:gd name="connsiteX12-59" fmla="*/ 342900 w 1701800"/>
              <a:gd name="connsiteY12-60" fmla="*/ 850797 h 1076222"/>
              <a:gd name="connsiteX13-61" fmla="*/ 0 w 1701800"/>
              <a:gd name="connsiteY13-62" fmla="*/ 752372 h 1076222"/>
              <a:gd name="connsiteX14-63" fmla="*/ 190500 w 1701800"/>
              <a:gd name="connsiteY14-64" fmla="*/ 374547 h 1076222"/>
              <a:gd name="connsiteX15-65" fmla="*/ 301625 w 1701800"/>
              <a:gd name="connsiteY15-66" fmla="*/ 253897 h 1076222"/>
              <a:gd name="connsiteX16-67" fmla="*/ 425450 w 1701800"/>
              <a:gd name="connsiteY16-68" fmla="*/ 241197 h 1076222"/>
              <a:gd name="connsiteX0-69" fmla="*/ 425450 w 1701800"/>
              <a:gd name="connsiteY0-70" fmla="*/ 241763 h 1076788"/>
              <a:gd name="connsiteX1-71" fmla="*/ 660400 w 1701800"/>
              <a:gd name="connsiteY1-72" fmla="*/ 9988 h 1076788"/>
              <a:gd name="connsiteX2-73" fmla="*/ 1019175 w 1701800"/>
              <a:gd name="connsiteY2-74" fmla="*/ 152863 h 1076788"/>
              <a:gd name="connsiteX3-75" fmla="*/ 1320800 w 1701800"/>
              <a:gd name="connsiteY3-76" fmla="*/ 194138 h 1076788"/>
              <a:gd name="connsiteX4-77" fmla="*/ 1403350 w 1701800"/>
              <a:gd name="connsiteY4-78" fmla="*/ 400513 h 1076788"/>
              <a:gd name="connsiteX5-79" fmla="*/ 1701800 w 1701800"/>
              <a:gd name="connsiteY5-80" fmla="*/ 575138 h 1076788"/>
              <a:gd name="connsiteX6-81" fmla="*/ 1520825 w 1701800"/>
              <a:gd name="connsiteY6-82" fmla="*/ 848188 h 1076788"/>
              <a:gd name="connsiteX7-83" fmla="*/ 1425575 w 1701800"/>
              <a:gd name="connsiteY7-84" fmla="*/ 924388 h 1076788"/>
              <a:gd name="connsiteX8-85" fmla="*/ 1285875 w 1701800"/>
              <a:gd name="connsiteY8-86" fmla="*/ 918038 h 1076788"/>
              <a:gd name="connsiteX9-87" fmla="*/ 1009650 w 1701800"/>
              <a:gd name="connsiteY9-88" fmla="*/ 1076788 h 1076788"/>
              <a:gd name="connsiteX10-89" fmla="*/ 736600 w 1701800"/>
              <a:gd name="connsiteY10-90" fmla="*/ 930738 h 1076788"/>
              <a:gd name="connsiteX11-91" fmla="*/ 482600 w 1701800"/>
              <a:gd name="connsiteY11-92" fmla="*/ 1032338 h 1076788"/>
              <a:gd name="connsiteX12-93" fmla="*/ 342900 w 1701800"/>
              <a:gd name="connsiteY12-94" fmla="*/ 851363 h 1076788"/>
              <a:gd name="connsiteX13-95" fmla="*/ 0 w 1701800"/>
              <a:gd name="connsiteY13-96" fmla="*/ 752938 h 1076788"/>
              <a:gd name="connsiteX14-97" fmla="*/ 190500 w 1701800"/>
              <a:gd name="connsiteY14-98" fmla="*/ 375113 h 1076788"/>
              <a:gd name="connsiteX15-99" fmla="*/ 301625 w 1701800"/>
              <a:gd name="connsiteY15-100" fmla="*/ 254463 h 1076788"/>
              <a:gd name="connsiteX16-101" fmla="*/ 425450 w 1701800"/>
              <a:gd name="connsiteY16-102" fmla="*/ 241763 h 1076788"/>
              <a:gd name="connsiteX0-103" fmla="*/ 425450 w 1701800"/>
              <a:gd name="connsiteY0-104" fmla="*/ 241763 h 1076788"/>
              <a:gd name="connsiteX1-105" fmla="*/ 660400 w 1701800"/>
              <a:gd name="connsiteY1-106" fmla="*/ 9988 h 1076788"/>
              <a:gd name="connsiteX2-107" fmla="*/ 1019175 w 1701800"/>
              <a:gd name="connsiteY2-108" fmla="*/ 152863 h 1076788"/>
              <a:gd name="connsiteX3-109" fmla="*/ 1320800 w 1701800"/>
              <a:gd name="connsiteY3-110" fmla="*/ 194138 h 1076788"/>
              <a:gd name="connsiteX4-111" fmla="*/ 1403350 w 1701800"/>
              <a:gd name="connsiteY4-112" fmla="*/ 400513 h 1076788"/>
              <a:gd name="connsiteX5-113" fmla="*/ 1701800 w 1701800"/>
              <a:gd name="connsiteY5-114" fmla="*/ 575138 h 1076788"/>
              <a:gd name="connsiteX6-115" fmla="*/ 1520825 w 1701800"/>
              <a:gd name="connsiteY6-116" fmla="*/ 848188 h 1076788"/>
              <a:gd name="connsiteX7-117" fmla="*/ 1425575 w 1701800"/>
              <a:gd name="connsiteY7-118" fmla="*/ 924388 h 1076788"/>
              <a:gd name="connsiteX8-119" fmla="*/ 1285875 w 1701800"/>
              <a:gd name="connsiteY8-120" fmla="*/ 918038 h 1076788"/>
              <a:gd name="connsiteX9-121" fmla="*/ 1009650 w 1701800"/>
              <a:gd name="connsiteY9-122" fmla="*/ 1076788 h 1076788"/>
              <a:gd name="connsiteX10-123" fmla="*/ 736600 w 1701800"/>
              <a:gd name="connsiteY10-124" fmla="*/ 930738 h 1076788"/>
              <a:gd name="connsiteX11-125" fmla="*/ 482600 w 1701800"/>
              <a:gd name="connsiteY11-126" fmla="*/ 1032338 h 1076788"/>
              <a:gd name="connsiteX12-127" fmla="*/ 342900 w 1701800"/>
              <a:gd name="connsiteY12-128" fmla="*/ 851363 h 1076788"/>
              <a:gd name="connsiteX13-129" fmla="*/ 0 w 1701800"/>
              <a:gd name="connsiteY13-130" fmla="*/ 752938 h 1076788"/>
              <a:gd name="connsiteX14-131" fmla="*/ 190500 w 1701800"/>
              <a:gd name="connsiteY14-132" fmla="*/ 375113 h 1076788"/>
              <a:gd name="connsiteX15-133" fmla="*/ 301625 w 1701800"/>
              <a:gd name="connsiteY15-134" fmla="*/ 254463 h 1076788"/>
              <a:gd name="connsiteX16-135" fmla="*/ 425450 w 1701800"/>
              <a:gd name="connsiteY16-136" fmla="*/ 241763 h 1076788"/>
              <a:gd name="connsiteX0-137" fmla="*/ 425450 w 1701800"/>
              <a:gd name="connsiteY0-138" fmla="*/ 241763 h 1076788"/>
              <a:gd name="connsiteX1-139" fmla="*/ 660400 w 1701800"/>
              <a:gd name="connsiteY1-140" fmla="*/ 9988 h 1076788"/>
              <a:gd name="connsiteX2-141" fmla="*/ 1019175 w 1701800"/>
              <a:gd name="connsiteY2-142" fmla="*/ 152863 h 1076788"/>
              <a:gd name="connsiteX3-143" fmla="*/ 1320800 w 1701800"/>
              <a:gd name="connsiteY3-144" fmla="*/ 194138 h 1076788"/>
              <a:gd name="connsiteX4-145" fmla="*/ 1403350 w 1701800"/>
              <a:gd name="connsiteY4-146" fmla="*/ 400513 h 1076788"/>
              <a:gd name="connsiteX5-147" fmla="*/ 1701800 w 1701800"/>
              <a:gd name="connsiteY5-148" fmla="*/ 575138 h 1076788"/>
              <a:gd name="connsiteX6-149" fmla="*/ 1520825 w 1701800"/>
              <a:gd name="connsiteY6-150" fmla="*/ 848188 h 1076788"/>
              <a:gd name="connsiteX7-151" fmla="*/ 1425575 w 1701800"/>
              <a:gd name="connsiteY7-152" fmla="*/ 924388 h 1076788"/>
              <a:gd name="connsiteX8-153" fmla="*/ 1285875 w 1701800"/>
              <a:gd name="connsiteY8-154" fmla="*/ 918038 h 1076788"/>
              <a:gd name="connsiteX9-155" fmla="*/ 1009650 w 1701800"/>
              <a:gd name="connsiteY9-156" fmla="*/ 1076788 h 1076788"/>
              <a:gd name="connsiteX10-157" fmla="*/ 736600 w 1701800"/>
              <a:gd name="connsiteY10-158" fmla="*/ 930738 h 1076788"/>
              <a:gd name="connsiteX11-159" fmla="*/ 482600 w 1701800"/>
              <a:gd name="connsiteY11-160" fmla="*/ 1032338 h 1076788"/>
              <a:gd name="connsiteX12-161" fmla="*/ 342900 w 1701800"/>
              <a:gd name="connsiteY12-162" fmla="*/ 851363 h 1076788"/>
              <a:gd name="connsiteX13-163" fmla="*/ 0 w 1701800"/>
              <a:gd name="connsiteY13-164" fmla="*/ 752938 h 1076788"/>
              <a:gd name="connsiteX14-165" fmla="*/ 190500 w 1701800"/>
              <a:gd name="connsiteY14-166" fmla="*/ 375113 h 1076788"/>
              <a:gd name="connsiteX15-167" fmla="*/ 301625 w 1701800"/>
              <a:gd name="connsiteY15-168" fmla="*/ 254463 h 1076788"/>
              <a:gd name="connsiteX16-169" fmla="*/ 425450 w 1701800"/>
              <a:gd name="connsiteY16-170" fmla="*/ 241763 h 1076788"/>
              <a:gd name="connsiteX0-171" fmla="*/ 425450 w 1701800"/>
              <a:gd name="connsiteY0-172" fmla="*/ 241763 h 1076788"/>
              <a:gd name="connsiteX1-173" fmla="*/ 660400 w 1701800"/>
              <a:gd name="connsiteY1-174" fmla="*/ 9988 h 1076788"/>
              <a:gd name="connsiteX2-175" fmla="*/ 1019175 w 1701800"/>
              <a:gd name="connsiteY2-176" fmla="*/ 152863 h 1076788"/>
              <a:gd name="connsiteX3-177" fmla="*/ 1320800 w 1701800"/>
              <a:gd name="connsiteY3-178" fmla="*/ 194138 h 1076788"/>
              <a:gd name="connsiteX4-179" fmla="*/ 1403350 w 1701800"/>
              <a:gd name="connsiteY4-180" fmla="*/ 400513 h 1076788"/>
              <a:gd name="connsiteX5-181" fmla="*/ 1701800 w 1701800"/>
              <a:gd name="connsiteY5-182" fmla="*/ 575138 h 1076788"/>
              <a:gd name="connsiteX6-183" fmla="*/ 1520825 w 1701800"/>
              <a:gd name="connsiteY6-184" fmla="*/ 848188 h 1076788"/>
              <a:gd name="connsiteX7-185" fmla="*/ 1425575 w 1701800"/>
              <a:gd name="connsiteY7-186" fmla="*/ 924388 h 1076788"/>
              <a:gd name="connsiteX8-187" fmla="*/ 1285875 w 1701800"/>
              <a:gd name="connsiteY8-188" fmla="*/ 918038 h 1076788"/>
              <a:gd name="connsiteX9-189" fmla="*/ 1009650 w 1701800"/>
              <a:gd name="connsiteY9-190" fmla="*/ 1076788 h 1076788"/>
              <a:gd name="connsiteX10-191" fmla="*/ 736600 w 1701800"/>
              <a:gd name="connsiteY10-192" fmla="*/ 930738 h 1076788"/>
              <a:gd name="connsiteX11-193" fmla="*/ 482600 w 1701800"/>
              <a:gd name="connsiteY11-194" fmla="*/ 1032338 h 1076788"/>
              <a:gd name="connsiteX12-195" fmla="*/ 342900 w 1701800"/>
              <a:gd name="connsiteY12-196" fmla="*/ 851363 h 1076788"/>
              <a:gd name="connsiteX13-197" fmla="*/ 0 w 1701800"/>
              <a:gd name="connsiteY13-198" fmla="*/ 752938 h 1076788"/>
              <a:gd name="connsiteX14-199" fmla="*/ 190500 w 1701800"/>
              <a:gd name="connsiteY14-200" fmla="*/ 375113 h 1076788"/>
              <a:gd name="connsiteX15-201" fmla="*/ 301625 w 1701800"/>
              <a:gd name="connsiteY15-202" fmla="*/ 254463 h 1076788"/>
              <a:gd name="connsiteX16-203" fmla="*/ 425450 w 1701800"/>
              <a:gd name="connsiteY16-204" fmla="*/ 241763 h 1076788"/>
              <a:gd name="connsiteX0-205" fmla="*/ 425450 w 1701800"/>
              <a:gd name="connsiteY0-206" fmla="*/ 241763 h 1076788"/>
              <a:gd name="connsiteX1-207" fmla="*/ 660400 w 1701800"/>
              <a:gd name="connsiteY1-208" fmla="*/ 9988 h 1076788"/>
              <a:gd name="connsiteX2-209" fmla="*/ 1019175 w 1701800"/>
              <a:gd name="connsiteY2-210" fmla="*/ 152863 h 1076788"/>
              <a:gd name="connsiteX3-211" fmla="*/ 1320800 w 1701800"/>
              <a:gd name="connsiteY3-212" fmla="*/ 194138 h 1076788"/>
              <a:gd name="connsiteX4-213" fmla="*/ 1403350 w 1701800"/>
              <a:gd name="connsiteY4-214" fmla="*/ 400513 h 1076788"/>
              <a:gd name="connsiteX5-215" fmla="*/ 1701800 w 1701800"/>
              <a:gd name="connsiteY5-216" fmla="*/ 575138 h 1076788"/>
              <a:gd name="connsiteX6-217" fmla="*/ 1520825 w 1701800"/>
              <a:gd name="connsiteY6-218" fmla="*/ 848188 h 1076788"/>
              <a:gd name="connsiteX7-219" fmla="*/ 1425575 w 1701800"/>
              <a:gd name="connsiteY7-220" fmla="*/ 924388 h 1076788"/>
              <a:gd name="connsiteX8-221" fmla="*/ 1285875 w 1701800"/>
              <a:gd name="connsiteY8-222" fmla="*/ 918038 h 1076788"/>
              <a:gd name="connsiteX9-223" fmla="*/ 1009650 w 1701800"/>
              <a:gd name="connsiteY9-224" fmla="*/ 1076788 h 1076788"/>
              <a:gd name="connsiteX10-225" fmla="*/ 736600 w 1701800"/>
              <a:gd name="connsiteY10-226" fmla="*/ 930738 h 1076788"/>
              <a:gd name="connsiteX11-227" fmla="*/ 482600 w 1701800"/>
              <a:gd name="connsiteY11-228" fmla="*/ 1032338 h 1076788"/>
              <a:gd name="connsiteX12-229" fmla="*/ 342900 w 1701800"/>
              <a:gd name="connsiteY12-230" fmla="*/ 851363 h 1076788"/>
              <a:gd name="connsiteX13-231" fmla="*/ 0 w 1701800"/>
              <a:gd name="connsiteY13-232" fmla="*/ 752938 h 1076788"/>
              <a:gd name="connsiteX14-233" fmla="*/ 190500 w 1701800"/>
              <a:gd name="connsiteY14-234" fmla="*/ 375113 h 1076788"/>
              <a:gd name="connsiteX15-235" fmla="*/ 301625 w 1701800"/>
              <a:gd name="connsiteY15-236" fmla="*/ 254463 h 1076788"/>
              <a:gd name="connsiteX16-237" fmla="*/ 425450 w 1701800"/>
              <a:gd name="connsiteY16-238" fmla="*/ 241763 h 1076788"/>
              <a:gd name="connsiteX0-239" fmla="*/ 425450 w 1701800"/>
              <a:gd name="connsiteY0-240" fmla="*/ 241763 h 1076788"/>
              <a:gd name="connsiteX1-241" fmla="*/ 660400 w 1701800"/>
              <a:gd name="connsiteY1-242" fmla="*/ 9988 h 1076788"/>
              <a:gd name="connsiteX2-243" fmla="*/ 1019175 w 1701800"/>
              <a:gd name="connsiteY2-244" fmla="*/ 152863 h 1076788"/>
              <a:gd name="connsiteX3-245" fmla="*/ 1320800 w 1701800"/>
              <a:gd name="connsiteY3-246" fmla="*/ 194138 h 1076788"/>
              <a:gd name="connsiteX4-247" fmla="*/ 1403350 w 1701800"/>
              <a:gd name="connsiteY4-248" fmla="*/ 400513 h 1076788"/>
              <a:gd name="connsiteX5-249" fmla="*/ 1701800 w 1701800"/>
              <a:gd name="connsiteY5-250" fmla="*/ 575138 h 1076788"/>
              <a:gd name="connsiteX6-251" fmla="*/ 1520825 w 1701800"/>
              <a:gd name="connsiteY6-252" fmla="*/ 848188 h 1076788"/>
              <a:gd name="connsiteX7-253" fmla="*/ 1425575 w 1701800"/>
              <a:gd name="connsiteY7-254" fmla="*/ 924388 h 1076788"/>
              <a:gd name="connsiteX8-255" fmla="*/ 1285875 w 1701800"/>
              <a:gd name="connsiteY8-256" fmla="*/ 918038 h 1076788"/>
              <a:gd name="connsiteX9-257" fmla="*/ 1009650 w 1701800"/>
              <a:gd name="connsiteY9-258" fmla="*/ 1076788 h 1076788"/>
              <a:gd name="connsiteX10-259" fmla="*/ 736600 w 1701800"/>
              <a:gd name="connsiteY10-260" fmla="*/ 930738 h 1076788"/>
              <a:gd name="connsiteX11-261" fmla="*/ 482600 w 1701800"/>
              <a:gd name="connsiteY11-262" fmla="*/ 1032338 h 1076788"/>
              <a:gd name="connsiteX12-263" fmla="*/ 342900 w 1701800"/>
              <a:gd name="connsiteY12-264" fmla="*/ 851363 h 1076788"/>
              <a:gd name="connsiteX13-265" fmla="*/ 0 w 1701800"/>
              <a:gd name="connsiteY13-266" fmla="*/ 752938 h 1076788"/>
              <a:gd name="connsiteX14-267" fmla="*/ 190500 w 1701800"/>
              <a:gd name="connsiteY14-268" fmla="*/ 375113 h 1076788"/>
              <a:gd name="connsiteX15-269" fmla="*/ 301625 w 1701800"/>
              <a:gd name="connsiteY15-270" fmla="*/ 254463 h 1076788"/>
              <a:gd name="connsiteX16-271" fmla="*/ 425450 w 1701800"/>
              <a:gd name="connsiteY16-272" fmla="*/ 241763 h 1076788"/>
              <a:gd name="connsiteX0-273" fmla="*/ 425450 w 1701800"/>
              <a:gd name="connsiteY0-274" fmla="*/ 241763 h 1076788"/>
              <a:gd name="connsiteX1-275" fmla="*/ 660400 w 1701800"/>
              <a:gd name="connsiteY1-276" fmla="*/ 9988 h 1076788"/>
              <a:gd name="connsiteX2-277" fmla="*/ 1019175 w 1701800"/>
              <a:gd name="connsiteY2-278" fmla="*/ 152863 h 1076788"/>
              <a:gd name="connsiteX3-279" fmla="*/ 1320800 w 1701800"/>
              <a:gd name="connsiteY3-280" fmla="*/ 194138 h 1076788"/>
              <a:gd name="connsiteX4-281" fmla="*/ 1403350 w 1701800"/>
              <a:gd name="connsiteY4-282" fmla="*/ 400513 h 1076788"/>
              <a:gd name="connsiteX5-283" fmla="*/ 1701800 w 1701800"/>
              <a:gd name="connsiteY5-284" fmla="*/ 575138 h 1076788"/>
              <a:gd name="connsiteX6-285" fmla="*/ 1520825 w 1701800"/>
              <a:gd name="connsiteY6-286" fmla="*/ 848188 h 1076788"/>
              <a:gd name="connsiteX7-287" fmla="*/ 1425575 w 1701800"/>
              <a:gd name="connsiteY7-288" fmla="*/ 924388 h 1076788"/>
              <a:gd name="connsiteX8-289" fmla="*/ 1285875 w 1701800"/>
              <a:gd name="connsiteY8-290" fmla="*/ 918038 h 1076788"/>
              <a:gd name="connsiteX9-291" fmla="*/ 1009650 w 1701800"/>
              <a:gd name="connsiteY9-292" fmla="*/ 1076788 h 1076788"/>
              <a:gd name="connsiteX10-293" fmla="*/ 736600 w 1701800"/>
              <a:gd name="connsiteY10-294" fmla="*/ 930738 h 1076788"/>
              <a:gd name="connsiteX11-295" fmla="*/ 482600 w 1701800"/>
              <a:gd name="connsiteY11-296" fmla="*/ 1032338 h 1076788"/>
              <a:gd name="connsiteX12-297" fmla="*/ 342900 w 1701800"/>
              <a:gd name="connsiteY12-298" fmla="*/ 851363 h 1076788"/>
              <a:gd name="connsiteX13-299" fmla="*/ 0 w 1701800"/>
              <a:gd name="connsiteY13-300" fmla="*/ 752938 h 1076788"/>
              <a:gd name="connsiteX14-301" fmla="*/ 190500 w 1701800"/>
              <a:gd name="connsiteY14-302" fmla="*/ 375113 h 1076788"/>
              <a:gd name="connsiteX15-303" fmla="*/ 301625 w 1701800"/>
              <a:gd name="connsiteY15-304" fmla="*/ 254463 h 1076788"/>
              <a:gd name="connsiteX16-305" fmla="*/ 425450 w 1701800"/>
              <a:gd name="connsiteY16-306" fmla="*/ 241763 h 1076788"/>
              <a:gd name="connsiteX0-307" fmla="*/ 425450 w 1701800"/>
              <a:gd name="connsiteY0-308" fmla="*/ 241763 h 1076788"/>
              <a:gd name="connsiteX1-309" fmla="*/ 660400 w 1701800"/>
              <a:gd name="connsiteY1-310" fmla="*/ 9988 h 1076788"/>
              <a:gd name="connsiteX2-311" fmla="*/ 1019175 w 1701800"/>
              <a:gd name="connsiteY2-312" fmla="*/ 152863 h 1076788"/>
              <a:gd name="connsiteX3-313" fmla="*/ 1320800 w 1701800"/>
              <a:gd name="connsiteY3-314" fmla="*/ 194138 h 1076788"/>
              <a:gd name="connsiteX4-315" fmla="*/ 1403350 w 1701800"/>
              <a:gd name="connsiteY4-316" fmla="*/ 400513 h 1076788"/>
              <a:gd name="connsiteX5-317" fmla="*/ 1701800 w 1701800"/>
              <a:gd name="connsiteY5-318" fmla="*/ 575138 h 1076788"/>
              <a:gd name="connsiteX6-319" fmla="*/ 1520825 w 1701800"/>
              <a:gd name="connsiteY6-320" fmla="*/ 848188 h 1076788"/>
              <a:gd name="connsiteX7-321" fmla="*/ 1425575 w 1701800"/>
              <a:gd name="connsiteY7-322" fmla="*/ 924388 h 1076788"/>
              <a:gd name="connsiteX8-323" fmla="*/ 1285875 w 1701800"/>
              <a:gd name="connsiteY8-324" fmla="*/ 918038 h 1076788"/>
              <a:gd name="connsiteX9-325" fmla="*/ 1009650 w 1701800"/>
              <a:gd name="connsiteY9-326" fmla="*/ 1076788 h 1076788"/>
              <a:gd name="connsiteX10-327" fmla="*/ 736600 w 1701800"/>
              <a:gd name="connsiteY10-328" fmla="*/ 930738 h 1076788"/>
              <a:gd name="connsiteX11-329" fmla="*/ 482600 w 1701800"/>
              <a:gd name="connsiteY11-330" fmla="*/ 1032338 h 1076788"/>
              <a:gd name="connsiteX12-331" fmla="*/ 342900 w 1701800"/>
              <a:gd name="connsiteY12-332" fmla="*/ 851363 h 1076788"/>
              <a:gd name="connsiteX13-333" fmla="*/ 0 w 1701800"/>
              <a:gd name="connsiteY13-334" fmla="*/ 752938 h 1076788"/>
              <a:gd name="connsiteX14-335" fmla="*/ 190500 w 1701800"/>
              <a:gd name="connsiteY14-336" fmla="*/ 375113 h 1076788"/>
              <a:gd name="connsiteX15-337" fmla="*/ 301625 w 1701800"/>
              <a:gd name="connsiteY15-338" fmla="*/ 254463 h 1076788"/>
              <a:gd name="connsiteX16-339" fmla="*/ 425450 w 1701800"/>
              <a:gd name="connsiteY16-340" fmla="*/ 241763 h 1076788"/>
              <a:gd name="connsiteX0-341" fmla="*/ 425450 w 1701800"/>
              <a:gd name="connsiteY0-342" fmla="*/ 241763 h 1076788"/>
              <a:gd name="connsiteX1-343" fmla="*/ 660400 w 1701800"/>
              <a:gd name="connsiteY1-344" fmla="*/ 9988 h 1076788"/>
              <a:gd name="connsiteX2-345" fmla="*/ 1019175 w 1701800"/>
              <a:gd name="connsiteY2-346" fmla="*/ 152863 h 1076788"/>
              <a:gd name="connsiteX3-347" fmla="*/ 1320800 w 1701800"/>
              <a:gd name="connsiteY3-348" fmla="*/ 194138 h 1076788"/>
              <a:gd name="connsiteX4-349" fmla="*/ 1403350 w 1701800"/>
              <a:gd name="connsiteY4-350" fmla="*/ 400513 h 1076788"/>
              <a:gd name="connsiteX5-351" fmla="*/ 1701800 w 1701800"/>
              <a:gd name="connsiteY5-352" fmla="*/ 575138 h 1076788"/>
              <a:gd name="connsiteX6-353" fmla="*/ 1520825 w 1701800"/>
              <a:gd name="connsiteY6-354" fmla="*/ 848188 h 1076788"/>
              <a:gd name="connsiteX7-355" fmla="*/ 1425575 w 1701800"/>
              <a:gd name="connsiteY7-356" fmla="*/ 924388 h 1076788"/>
              <a:gd name="connsiteX8-357" fmla="*/ 1285875 w 1701800"/>
              <a:gd name="connsiteY8-358" fmla="*/ 918038 h 1076788"/>
              <a:gd name="connsiteX9-359" fmla="*/ 1009650 w 1701800"/>
              <a:gd name="connsiteY9-360" fmla="*/ 1076788 h 1076788"/>
              <a:gd name="connsiteX10-361" fmla="*/ 736600 w 1701800"/>
              <a:gd name="connsiteY10-362" fmla="*/ 930738 h 1076788"/>
              <a:gd name="connsiteX11-363" fmla="*/ 482600 w 1701800"/>
              <a:gd name="connsiteY11-364" fmla="*/ 1032338 h 1076788"/>
              <a:gd name="connsiteX12-365" fmla="*/ 342900 w 1701800"/>
              <a:gd name="connsiteY12-366" fmla="*/ 851363 h 1076788"/>
              <a:gd name="connsiteX13-367" fmla="*/ 0 w 1701800"/>
              <a:gd name="connsiteY13-368" fmla="*/ 752938 h 1076788"/>
              <a:gd name="connsiteX14-369" fmla="*/ 190500 w 1701800"/>
              <a:gd name="connsiteY14-370" fmla="*/ 375113 h 1076788"/>
              <a:gd name="connsiteX15-371" fmla="*/ 301625 w 1701800"/>
              <a:gd name="connsiteY15-372" fmla="*/ 254463 h 1076788"/>
              <a:gd name="connsiteX16-373" fmla="*/ 425450 w 1701800"/>
              <a:gd name="connsiteY16-374" fmla="*/ 241763 h 1076788"/>
              <a:gd name="connsiteX0-375" fmla="*/ 425450 w 1711512"/>
              <a:gd name="connsiteY0-376" fmla="*/ 241763 h 1076788"/>
              <a:gd name="connsiteX1-377" fmla="*/ 660400 w 1711512"/>
              <a:gd name="connsiteY1-378" fmla="*/ 9988 h 1076788"/>
              <a:gd name="connsiteX2-379" fmla="*/ 1019175 w 1711512"/>
              <a:gd name="connsiteY2-380" fmla="*/ 152863 h 1076788"/>
              <a:gd name="connsiteX3-381" fmla="*/ 1320800 w 1711512"/>
              <a:gd name="connsiteY3-382" fmla="*/ 194138 h 1076788"/>
              <a:gd name="connsiteX4-383" fmla="*/ 1403350 w 1711512"/>
              <a:gd name="connsiteY4-384" fmla="*/ 400513 h 1076788"/>
              <a:gd name="connsiteX5-385" fmla="*/ 1701800 w 1711512"/>
              <a:gd name="connsiteY5-386" fmla="*/ 575138 h 1076788"/>
              <a:gd name="connsiteX6-387" fmla="*/ 1520825 w 1711512"/>
              <a:gd name="connsiteY6-388" fmla="*/ 848188 h 1076788"/>
              <a:gd name="connsiteX7-389" fmla="*/ 1425575 w 1711512"/>
              <a:gd name="connsiteY7-390" fmla="*/ 924388 h 1076788"/>
              <a:gd name="connsiteX8-391" fmla="*/ 1285875 w 1711512"/>
              <a:gd name="connsiteY8-392" fmla="*/ 918038 h 1076788"/>
              <a:gd name="connsiteX9-393" fmla="*/ 1009650 w 1711512"/>
              <a:gd name="connsiteY9-394" fmla="*/ 1076788 h 1076788"/>
              <a:gd name="connsiteX10-395" fmla="*/ 736600 w 1711512"/>
              <a:gd name="connsiteY10-396" fmla="*/ 930738 h 1076788"/>
              <a:gd name="connsiteX11-397" fmla="*/ 482600 w 1711512"/>
              <a:gd name="connsiteY11-398" fmla="*/ 1032338 h 1076788"/>
              <a:gd name="connsiteX12-399" fmla="*/ 342900 w 1711512"/>
              <a:gd name="connsiteY12-400" fmla="*/ 851363 h 1076788"/>
              <a:gd name="connsiteX13-401" fmla="*/ 0 w 1711512"/>
              <a:gd name="connsiteY13-402" fmla="*/ 752938 h 1076788"/>
              <a:gd name="connsiteX14-403" fmla="*/ 190500 w 1711512"/>
              <a:gd name="connsiteY14-404" fmla="*/ 375113 h 1076788"/>
              <a:gd name="connsiteX15-405" fmla="*/ 301625 w 1711512"/>
              <a:gd name="connsiteY15-406" fmla="*/ 254463 h 1076788"/>
              <a:gd name="connsiteX16-407" fmla="*/ 425450 w 1711512"/>
              <a:gd name="connsiteY16-408" fmla="*/ 241763 h 1076788"/>
              <a:gd name="connsiteX0-409" fmla="*/ 425450 w 1707687"/>
              <a:gd name="connsiteY0-410" fmla="*/ 241763 h 1076788"/>
              <a:gd name="connsiteX1-411" fmla="*/ 660400 w 1707687"/>
              <a:gd name="connsiteY1-412" fmla="*/ 9988 h 1076788"/>
              <a:gd name="connsiteX2-413" fmla="*/ 1019175 w 1707687"/>
              <a:gd name="connsiteY2-414" fmla="*/ 152863 h 1076788"/>
              <a:gd name="connsiteX3-415" fmla="*/ 1320800 w 1707687"/>
              <a:gd name="connsiteY3-416" fmla="*/ 194138 h 1076788"/>
              <a:gd name="connsiteX4-417" fmla="*/ 1403350 w 1707687"/>
              <a:gd name="connsiteY4-418" fmla="*/ 400513 h 1076788"/>
              <a:gd name="connsiteX5-419" fmla="*/ 1701800 w 1707687"/>
              <a:gd name="connsiteY5-420" fmla="*/ 575138 h 1076788"/>
              <a:gd name="connsiteX6-421" fmla="*/ 1520825 w 1707687"/>
              <a:gd name="connsiteY6-422" fmla="*/ 848188 h 1076788"/>
              <a:gd name="connsiteX7-423" fmla="*/ 1425575 w 1707687"/>
              <a:gd name="connsiteY7-424" fmla="*/ 924388 h 1076788"/>
              <a:gd name="connsiteX8-425" fmla="*/ 1285875 w 1707687"/>
              <a:gd name="connsiteY8-426" fmla="*/ 918038 h 1076788"/>
              <a:gd name="connsiteX9-427" fmla="*/ 1009650 w 1707687"/>
              <a:gd name="connsiteY9-428" fmla="*/ 1076788 h 1076788"/>
              <a:gd name="connsiteX10-429" fmla="*/ 736600 w 1707687"/>
              <a:gd name="connsiteY10-430" fmla="*/ 930738 h 1076788"/>
              <a:gd name="connsiteX11-431" fmla="*/ 482600 w 1707687"/>
              <a:gd name="connsiteY11-432" fmla="*/ 1032338 h 1076788"/>
              <a:gd name="connsiteX12-433" fmla="*/ 342900 w 1707687"/>
              <a:gd name="connsiteY12-434" fmla="*/ 851363 h 1076788"/>
              <a:gd name="connsiteX13-435" fmla="*/ 0 w 1707687"/>
              <a:gd name="connsiteY13-436" fmla="*/ 752938 h 1076788"/>
              <a:gd name="connsiteX14-437" fmla="*/ 190500 w 1707687"/>
              <a:gd name="connsiteY14-438" fmla="*/ 375113 h 1076788"/>
              <a:gd name="connsiteX15-439" fmla="*/ 301625 w 1707687"/>
              <a:gd name="connsiteY15-440" fmla="*/ 254463 h 1076788"/>
              <a:gd name="connsiteX16-441" fmla="*/ 425450 w 1707687"/>
              <a:gd name="connsiteY16-442" fmla="*/ 241763 h 1076788"/>
              <a:gd name="connsiteX0-443" fmla="*/ 425450 w 1705551"/>
              <a:gd name="connsiteY0-444" fmla="*/ 241763 h 1076788"/>
              <a:gd name="connsiteX1-445" fmla="*/ 660400 w 1705551"/>
              <a:gd name="connsiteY1-446" fmla="*/ 9988 h 1076788"/>
              <a:gd name="connsiteX2-447" fmla="*/ 1019175 w 1705551"/>
              <a:gd name="connsiteY2-448" fmla="*/ 152863 h 1076788"/>
              <a:gd name="connsiteX3-449" fmla="*/ 1320800 w 1705551"/>
              <a:gd name="connsiteY3-450" fmla="*/ 194138 h 1076788"/>
              <a:gd name="connsiteX4-451" fmla="*/ 1403350 w 1705551"/>
              <a:gd name="connsiteY4-452" fmla="*/ 400513 h 1076788"/>
              <a:gd name="connsiteX5-453" fmla="*/ 1701800 w 1705551"/>
              <a:gd name="connsiteY5-454" fmla="*/ 575138 h 1076788"/>
              <a:gd name="connsiteX6-455" fmla="*/ 1520825 w 1705551"/>
              <a:gd name="connsiteY6-456" fmla="*/ 848188 h 1076788"/>
              <a:gd name="connsiteX7-457" fmla="*/ 1425575 w 1705551"/>
              <a:gd name="connsiteY7-458" fmla="*/ 924388 h 1076788"/>
              <a:gd name="connsiteX8-459" fmla="*/ 1285875 w 1705551"/>
              <a:gd name="connsiteY8-460" fmla="*/ 918038 h 1076788"/>
              <a:gd name="connsiteX9-461" fmla="*/ 1009650 w 1705551"/>
              <a:gd name="connsiteY9-462" fmla="*/ 1076788 h 1076788"/>
              <a:gd name="connsiteX10-463" fmla="*/ 736600 w 1705551"/>
              <a:gd name="connsiteY10-464" fmla="*/ 930738 h 1076788"/>
              <a:gd name="connsiteX11-465" fmla="*/ 482600 w 1705551"/>
              <a:gd name="connsiteY11-466" fmla="*/ 1032338 h 1076788"/>
              <a:gd name="connsiteX12-467" fmla="*/ 342900 w 1705551"/>
              <a:gd name="connsiteY12-468" fmla="*/ 851363 h 1076788"/>
              <a:gd name="connsiteX13-469" fmla="*/ 0 w 1705551"/>
              <a:gd name="connsiteY13-470" fmla="*/ 752938 h 1076788"/>
              <a:gd name="connsiteX14-471" fmla="*/ 190500 w 1705551"/>
              <a:gd name="connsiteY14-472" fmla="*/ 375113 h 1076788"/>
              <a:gd name="connsiteX15-473" fmla="*/ 301625 w 1705551"/>
              <a:gd name="connsiteY15-474" fmla="*/ 254463 h 1076788"/>
              <a:gd name="connsiteX16-475" fmla="*/ 425450 w 1705551"/>
              <a:gd name="connsiteY16-476" fmla="*/ 241763 h 1076788"/>
              <a:gd name="connsiteX0-477" fmla="*/ 425450 w 1705551"/>
              <a:gd name="connsiteY0-478" fmla="*/ 241763 h 1076788"/>
              <a:gd name="connsiteX1-479" fmla="*/ 660400 w 1705551"/>
              <a:gd name="connsiteY1-480" fmla="*/ 9988 h 1076788"/>
              <a:gd name="connsiteX2-481" fmla="*/ 1019175 w 1705551"/>
              <a:gd name="connsiteY2-482" fmla="*/ 152863 h 1076788"/>
              <a:gd name="connsiteX3-483" fmla="*/ 1320800 w 1705551"/>
              <a:gd name="connsiteY3-484" fmla="*/ 194138 h 1076788"/>
              <a:gd name="connsiteX4-485" fmla="*/ 1403350 w 1705551"/>
              <a:gd name="connsiteY4-486" fmla="*/ 400513 h 1076788"/>
              <a:gd name="connsiteX5-487" fmla="*/ 1701800 w 1705551"/>
              <a:gd name="connsiteY5-488" fmla="*/ 575138 h 1076788"/>
              <a:gd name="connsiteX6-489" fmla="*/ 1520825 w 1705551"/>
              <a:gd name="connsiteY6-490" fmla="*/ 848188 h 1076788"/>
              <a:gd name="connsiteX7-491" fmla="*/ 1425575 w 1705551"/>
              <a:gd name="connsiteY7-492" fmla="*/ 924388 h 1076788"/>
              <a:gd name="connsiteX8-493" fmla="*/ 1285875 w 1705551"/>
              <a:gd name="connsiteY8-494" fmla="*/ 918038 h 1076788"/>
              <a:gd name="connsiteX9-495" fmla="*/ 1009650 w 1705551"/>
              <a:gd name="connsiteY9-496" fmla="*/ 1076788 h 1076788"/>
              <a:gd name="connsiteX10-497" fmla="*/ 736600 w 1705551"/>
              <a:gd name="connsiteY10-498" fmla="*/ 930738 h 1076788"/>
              <a:gd name="connsiteX11-499" fmla="*/ 482600 w 1705551"/>
              <a:gd name="connsiteY11-500" fmla="*/ 1032338 h 1076788"/>
              <a:gd name="connsiteX12-501" fmla="*/ 342900 w 1705551"/>
              <a:gd name="connsiteY12-502" fmla="*/ 851363 h 1076788"/>
              <a:gd name="connsiteX13-503" fmla="*/ 0 w 1705551"/>
              <a:gd name="connsiteY13-504" fmla="*/ 752938 h 1076788"/>
              <a:gd name="connsiteX14-505" fmla="*/ 190500 w 1705551"/>
              <a:gd name="connsiteY14-506" fmla="*/ 375113 h 1076788"/>
              <a:gd name="connsiteX15-507" fmla="*/ 301625 w 1705551"/>
              <a:gd name="connsiteY15-508" fmla="*/ 254463 h 1076788"/>
              <a:gd name="connsiteX16-509" fmla="*/ 425450 w 1705551"/>
              <a:gd name="connsiteY16-510" fmla="*/ 241763 h 1076788"/>
              <a:gd name="connsiteX0-511" fmla="*/ 425450 w 1705551"/>
              <a:gd name="connsiteY0-512" fmla="*/ 241763 h 1076788"/>
              <a:gd name="connsiteX1-513" fmla="*/ 660400 w 1705551"/>
              <a:gd name="connsiteY1-514" fmla="*/ 9988 h 1076788"/>
              <a:gd name="connsiteX2-515" fmla="*/ 1019175 w 1705551"/>
              <a:gd name="connsiteY2-516" fmla="*/ 152863 h 1076788"/>
              <a:gd name="connsiteX3-517" fmla="*/ 1320800 w 1705551"/>
              <a:gd name="connsiteY3-518" fmla="*/ 194138 h 1076788"/>
              <a:gd name="connsiteX4-519" fmla="*/ 1403350 w 1705551"/>
              <a:gd name="connsiteY4-520" fmla="*/ 400513 h 1076788"/>
              <a:gd name="connsiteX5-521" fmla="*/ 1701800 w 1705551"/>
              <a:gd name="connsiteY5-522" fmla="*/ 575138 h 1076788"/>
              <a:gd name="connsiteX6-523" fmla="*/ 1520825 w 1705551"/>
              <a:gd name="connsiteY6-524" fmla="*/ 848188 h 1076788"/>
              <a:gd name="connsiteX7-525" fmla="*/ 1425575 w 1705551"/>
              <a:gd name="connsiteY7-526" fmla="*/ 924388 h 1076788"/>
              <a:gd name="connsiteX8-527" fmla="*/ 1285875 w 1705551"/>
              <a:gd name="connsiteY8-528" fmla="*/ 918038 h 1076788"/>
              <a:gd name="connsiteX9-529" fmla="*/ 1009650 w 1705551"/>
              <a:gd name="connsiteY9-530" fmla="*/ 1076788 h 1076788"/>
              <a:gd name="connsiteX10-531" fmla="*/ 736600 w 1705551"/>
              <a:gd name="connsiteY10-532" fmla="*/ 930738 h 1076788"/>
              <a:gd name="connsiteX11-533" fmla="*/ 482600 w 1705551"/>
              <a:gd name="connsiteY11-534" fmla="*/ 1032338 h 1076788"/>
              <a:gd name="connsiteX12-535" fmla="*/ 342900 w 1705551"/>
              <a:gd name="connsiteY12-536" fmla="*/ 851363 h 1076788"/>
              <a:gd name="connsiteX13-537" fmla="*/ 0 w 1705551"/>
              <a:gd name="connsiteY13-538" fmla="*/ 752938 h 1076788"/>
              <a:gd name="connsiteX14-539" fmla="*/ 190500 w 1705551"/>
              <a:gd name="connsiteY14-540" fmla="*/ 375113 h 1076788"/>
              <a:gd name="connsiteX15-541" fmla="*/ 301625 w 1705551"/>
              <a:gd name="connsiteY15-542" fmla="*/ 254463 h 1076788"/>
              <a:gd name="connsiteX16-543" fmla="*/ 425450 w 1705551"/>
              <a:gd name="connsiteY16-544" fmla="*/ 241763 h 1076788"/>
              <a:gd name="connsiteX0-545" fmla="*/ 425450 w 1705551"/>
              <a:gd name="connsiteY0-546" fmla="*/ 241763 h 1076788"/>
              <a:gd name="connsiteX1-547" fmla="*/ 660400 w 1705551"/>
              <a:gd name="connsiteY1-548" fmla="*/ 9988 h 1076788"/>
              <a:gd name="connsiteX2-549" fmla="*/ 1019175 w 1705551"/>
              <a:gd name="connsiteY2-550" fmla="*/ 152863 h 1076788"/>
              <a:gd name="connsiteX3-551" fmla="*/ 1320800 w 1705551"/>
              <a:gd name="connsiteY3-552" fmla="*/ 194138 h 1076788"/>
              <a:gd name="connsiteX4-553" fmla="*/ 1403350 w 1705551"/>
              <a:gd name="connsiteY4-554" fmla="*/ 400513 h 1076788"/>
              <a:gd name="connsiteX5-555" fmla="*/ 1701800 w 1705551"/>
              <a:gd name="connsiteY5-556" fmla="*/ 575138 h 1076788"/>
              <a:gd name="connsiteX6-557" fmla="*/ 1520825 w 1705551"/>
              <a:gd name="connsiteY6-558" fmla="*/ 848188 h 1076788"/>
              <a:gd name="connsiteX7-559" fmla="*/ 1425575 w 1705551"/>
              <a:gd name="connsiteY7-560" fmla="*/ 924388 h 1076788"/>
              <a:gd name="connsiteX8-561" fmla="*/ 1285875 w 1705551"/>
              <a:gd name="connsiteY8-562" fmla="*/ 918038 h 1076788"/>
              <a:gd name="connsiteX9-563" fmla="*/ 1009650 w 1705551"/>
              <a:gd name="connsiteY9-564" fmla="*/ 1076788 h 1076788"/>
              <a:gd name="connsiteX10-565" fmla="*/ 736600 w 1705551"/>
              <a:gd name="connsiteY10-566" fmla="*/ 930738 h 1076788"/>
              <a:gd name="connsiteX11-567" fmla="*/ 482600 w 1705551"/>
              <a:gd name="connsiteY11-568" fmla="*/ 1032338 h 1076788"/>
              <a:gd name="connsiteX12-569" fmla="*/ 342900 w 1705551"/>
              <a:gd name="connsiteY12-570" fmla="*/ 851363 h 1076788"/>
              <a:gd name="connsiteX13-571" fmla="*/ 0 w 1705551"/>
              <a:gd name="connsiteY13-572" fmla="*/ 752938 h 1076788"/>
              <a:gd name="connsiteX14-573" fmla="*/ 190500 w 1705551"/>
              <a:gd name="connsiteY14-574" fmla="*/ 375113 h 1076788"/>
              <a:gd name="connsiteX15-575" fmla="*/ 301625 w 1705551"/>
              <a:gd name="connsiteY15-576" fmla="*/ 254463 h 1076788"/>
              <a:gd name="connsiteX16-577" fmla="*/ 425450 w 1705551"/>
              <a:gd name="connsiteY16-578" fmla="*/ 241763 h 1076788"/>
              <a:gd name="connsiteX0-579" fmla="*/ 425450 w 1705551"/>
              <a:gd name="connsiteY0-580" fmla="*/ 241763 h 1076788"/>
              <a:gd name="connsiteX1-581" fmla="*/ 660400 w 1705551"/>
              <a:gd name="connsiteY1-582" fmla="*/ 9988 h 1076788"/>
              <a:gd name="connsiteX2-583" fmla="*/ 1019175 w 1705551"/>
              <a:gd name="connsiteY2-584" fmla="*/ 152863 h 1076788"/>
              <a:gd name="connsiteX3-585" fmla="*/ 1320800 w 1705551"/>
              <a:gd name="connsiteY3-586" fmla="*/ 194138 h 1076788"/>
              <a:gd name="connsiteX4-587" fmla="*/ 1403350 w 1705551"/>
              <a:gd name="connsiteY4-588" fmla="*/ 400513 h 1076788"/>
              <a:gd name="connsiteX5-589" fmla="*/ 1701800 w 1705551"/>
              <a:gd name="connsiteY5-590" fmla="*/ 575138 h 1076788"/>
              <a:gd name="connsiteX6-591" fmla="*/ 1520825 w 1705551"/>
              <a:gd name="connsiteY6-592" fmla="*/ 848188 h 1076788"/>
              <a:gd name="connsiteX7-593" fmla="*/ 1425575 w 1705551"/>
              <a:gd name="connsiteY7-594" fmla="*/ 924388 h 1076788"/>
              <a:gd name="connsiteX8-595" fmla="*/ 1285875 w 1705551"/>
              <a:gd name="connsiteY8-596" fmla="*/ 918038 h 1076788"/>
              <a:gd name="connsiteX9-597" fmla="*/ 1009650 w 1705551"/>
              <a:gd name="connsiteY9-598" fmla="*/ 1076788 h 1076788"/>
              <a:gd name="connsiteX10-599" fmla="*/ 736600 w 1705551"/>
              <a:gd name="connsiteY10-600" fmla="*/ 930738 h 1076788"/>
              <a:gd name="connsiteX11-601" fmla="*/ 482600 w 1705551"/>
              <a:gd name="connsiteY11-602" fmla="*/ 1032338 h 1076788"/>
              <a:gd name="connsiteX12-603" fmla="*/ 342900 w 1705551"/>
              <a:gd name="connsiteY12-604" fmla="*/ 851363 h 1076788"/>
              <a:gd name="connsiteX13-605" fmla="*/ 0 w 1705551"/>
              <a:gd name="connsiteY13-606" fmla="*/ 752938 h 1076788"/>
              <a:gd name="connsiteX14-607" fmla="*/ 190500 w 1705551"/>
              <a:gd name="connsiteY14-608" fmla="*/ 375113 h 1076788"/>
              <a:gd name="connsiteX15-609" fmla="*/ 301625 w 1705551"/>
              <a:gd name="connsiteY15-610" fmla="*/ 254463 h 1076788"/>
              <a:gd name="connsiteX16-611" fmla="*/ 425450 w 1705551"/>
              <a:gd name="connsiteY16-612" fmla="*/ 241763 h 1076788"/>
              <a:gd name="connsiteX0-613" fmla="*/ 425450 w 1705551"/>
              <a:gd name="connsiteY0-614" fmla="*/ 241763 h 1076788"/>
              <a:gd name="connsiteX1-615" fmla="*/ 660400 w 1705551"/>
              <a:gd name="connsiteY1-616" fmla="*/ 9988 h 1076788"/>
              <a:gd name="connsiteX2-617" fmla="*/ 1019175 w 1705551"/>
              <a:gd name="connsiteY2-618" fmla="*/ 152863 h 1076788"/>
              <a:gd name="connsiteX3-619" fmla="*/ 1320800 w 1705551"/>
              <a:gd name="connsiteY3-620" fmla="*/ 194138 h 1076788"/>
              <a:gd name="connsiteX4-621" fmla="*/ 1403350 w 1705551"/>
              <a:gd name="connsiteY4-622" fmla="*/ 400513 h 1076788"/>
              <a:gd name="connsiteX5-623" fmla="*/ 1701800 w 1705551"/>
              <a:gd name="connsiteY5-624" fmla="*/ 575138 h 1076788"/>
              <a:gd name="connsiteX6-625" fmla="*/ 1520825 w 1705551"/>
              <a:gd name="connsiteY6-626" fmla="*/ 848188 h 1076788"/>
              <a:gd name="connsiteX7-627" fmla="*/ 1425575 w 1705551"/>
              <a:gd name="connsiteY7-628" fmla="*/ 924388 h 1076788"/>
              <a:gd name="connsiteX8-629" fmla="*/ 1285875 w 1705551"/>
              <a:gd name="connsiteY8-630" fmla="*/ 918038 h 1076788"/>
              <a:gd name="connsiteX9-631" fmla="*/ 1009650 w 1705551"/>
              <a:gd name="connsiteY9-632" fmla="*/ 1076788 h 1076788"/>
              <a:gd name="connsiteX10-633" fmla="*/ 736600 w 1705551"/>
              <a:gd name="connsiteY10-634" fmla="*/ 930738 h 1076788"/>
              <a:gd name="connsiteX11-635" fmla="*/ 482600 w 1705551"/>
              <a:gd name="connsiteY11-636" fmla="*/ 1032338 h 1076788"/>
              <a:gd name="connsiteX12-637" fmla="*/ 342900 w 1705551"/>
              <a:gd name="connsiteY12-638" fmla="*/ 851363 h 1076788"/>
              <a:gd name="connsiteX13-639" fmla="*/ 0 w 1705551"/>
              <a:gd name="connsiteY13-640" fmla="*/ 752938 h 1076788"/>
              <a:gd name="connsiteX14-641" fmla="*/ 190500 w 1705551"/>
              <a:gd name="connsiteY14-642" fmla="*/ 375113 h 1076788"/>
              <a:gd name="connsiteX15-643" fmla="*/ 301625 w 1705551"/>
              <a:gd name="connsiteY15-644" fmla="*/ 254463 h 1076788"/>
              <a:gd name="connsiteX16-645" fmla="*/ 425450 w 1705551"/>
              <a:gd name="connsiteY16-646" fmla="*/ 241763 h 1076788"/>
              <a:gd name="connsiteX0-647" fmla="*/ 425450 w 1705551"/>
              <a:gd name="connsiteY0-648" fmla="*/ 241763 h 1076788"/>
              <a:gd name="connsiteX1-649" fmla="*/ 660400 w 1705551"/>
              <a:gd name="connsiteY1-650" fmla="*/ 9988 h 1076788"/>
              <a:gd name="connsiteX2-651" fmla="*/ 1019175 w 1705551"/>
              <a:gd name="connsiteY2-652" fmla="*/ 152863 h 1076788"/>
              <a:gd name="connsiteX3-653" fmla="*/ 1320800 w 1705551"/>
              <a:gd name="connsiteY3-654" fmla="*/ 194138 h 1076788"/>
              <a:gd name="connsiteX4-655" fmla="*/ 1403350 w 1705551"/>
              <a:gd name="connsiteY4-656" fmla="*/ 400513 h 1076788"/>
              <a:gd name="connsiteX5-657" fmla="*/ 1701800 w 1705551"/>
              <a:gd name="connsiteY5-658" fmla="*/ 575138 h 1076788"/>
              <a:gd name="connsiteX6-659" fmla="*/ 1520825 w 1705551"/>
              <a:gd name="connsiteY6-660" fmla="*/ 848188 h 1076788"/>
              <a:gd name="connsiteX7-661" fmla="*/ 1425575 w 1705551"/>
              <a:gd name="connsiteY7-662" fmla="*/ 924388 h 1076788"/>
              <a:gd name="connsiteX8-663" fmla="*/ 1285875 w 1705551"/>
              <a:gd name="connsiteY8-664" fmla="*/ 918038 h 1076788"/>
              <a:gd name="connsiteX9-665" fmla="*/ 1009650 w 1705551"/>
              <a:gd name="connsiteY9-666" fmla="*/ 1076788 h 1076788"/>
              <a:gd name="connsiteX10-667" fmla="*/ 736600 w 1705551"/>
              <a:gd name="connsiteY10-668" fmla="*/ 930738 h 1076788"/>
              <a:gd name="connsiteX11-669" fmla="*/ 482600 w 1705551"/>
              <a:gd name="connsiteY11-670" fmla="*/ 1032338 h 1076788"/>
              <a:gd name="connsiteX12-671" fmla="*/ 342900 w 1705551"/>
              <a:gd name="connsiteY12-672" fmla="*/ 851363 h 1076788"/>
              <a:gd name="connsiteX13-673" fmla="*/ 0 w 1705551"/>
              <a:gd name="connsiteY13-674" fmla="*/ 752938 h 1076788"/>
              <a:gd name="connsiteX14-675" fmla="*/ 190500 w 1705551"/>
              <a:gd name="connsiteY14-676" fmla="*/ 375113 h 1076788"/>
              <a:gd name="connsiteX15-677" fmla="*/ 301625 w 1705551"/>
              <a:gd name="connsiteY15-678" fmla="*/ 254463 h 1076788"/>
              <a:gd name="connsiteX16-679" fmla="*/ 425450 w 1705551"/>
              <a:gd name="connsiteY16-680" fmla="*/ 241763 h 1076788"/>
              <a:gd name="connsiteX0-681" fmla="*/ 425450 w 1705551"/>
              <a:gd name="connsiteY0-682" fmla="*/ 241763 h 1076788"/>
              <a:gd name="connsiteX1-683" fmla="*/ 660400 w 1705551"/>
              <a:gd name="connsiteY1-684" fmla="*/ 9988 h 1076788"/>
              <a:gd name="connsiteX2-685" fmla="*/ 1019175 w 1705551"/>
              <a:gd name="connsiteY2-686" fmla="*/ 152863 h 1076788"/>
              <a:gd name="connsiteX3-687" fmla="*/ 1320800 w 1705551"/>
              <a:gd name="connsiteY3-688" fmla="*/ 194138 h 1076788"/>
              <a:gd name="connsiteX4-689" fmla="*/ 1403350 w 1705551"/>
              <a:gd name="connsiteY4-690" fmla="*/ 400513 h 1076788"/>
              <a:gd name="connsiteX5-691" fmla="*/ 1701800 w 1705551"/>
              <a:gd name="connsiteY5-692" fmla="*/ 575138 h 1076788"/>
              <a:gd name="connsiteX6-693" fmla="*/ 1520825 w 1705551"/>
              <a:gd name="connsiteY6-694" fmla="*/ 848188 h 1076788"/>
              <a:gd name="connsiteX7-695" fmla="*/ 1425575 w 1705551"/>
              <a:gd name="connsiteY7-696" fmla="*/ 924388 h 1076788"/>
              <a:gd name="connsiteX8-697" fmla="*/ 1285875 w 1705551"/>
              <a:gd name="connsiteY8-698" fmla="*/ 918038 h 1076788"/>
              <a:gd name="connsiteX9-699" fmla="*/ 1009650 w 1705551"/>
              <a:gd name="connsiteY9-700" fmla="*/ 1076788 h 1076788"/>
              <a:gd name="connsiteX10-701" fmla="*/ 736600 w 1705551"/>
              <a:gd name="connsiteY10-702" fmla="*/ 930738 h 1076788"/>
              <a:gd name="connsiteX11-703" fmla="*/ 482600 w 1705551"/>
              <a:gd name="connsiteY11-704" fmla="*/ 1032338 h 1076788"/>
              <a:gd name="connsiteX12-705" fmla="*/ 342900 w 1705551"/>
              <a:gd name="connsiteY12-706" fmla="*/ 851363 h 1076788"/>
              <a:gd name="connsiteX13-707" fmla="*/ 0 w 1705551"/>
              <a:gd name="connsiteY13-708" fmla="*/ 752938 h 1076788"/>
              <a:gd name="connsiteX14-709" fmla="*/ 190500 w 1705551"/>
              <a:gd name="connsiteY14-710" fmla="*/ 375113 h 1076788"/>
              <a:gd name="connsiteX15-711" fmla="*/ 301625 w 1705551"/>
              <a:gd name="connsiteY15-712" fmla="*/ 254463 h 1076788"/>
              <a:gd name="connsiteX16-713" fmla="*/ 425450 w 1705551"/>
              <a:gd name="connsiteY16-714" fmla="*/ 241763 h 1076788"/>
              <a:gd name="connsiteX0-715" fmla="*/ 425450 w 1705551"/>
              <a:gd name="connsiteY0-716" fmla="*/ 241763 h 1089659"/>
              <a:gd name="connsiteX1-717" fmla="*/ 660400 w 1705551"/>
              <a:gd name="connsiteY1-718" fmla="*/ 9988 h 1089659"/>
              <a:gd name="connsiteX2-719" fmla="*/ 1019175 w 1705551"/>
              <a:gd name="connsiteY2-720" fmla="*/ 152863 h 1089659"/>
              <a:gd name="connsiteX3-721" fmla="*/ 1320800 w 1705551"/>
              <a:gd name="connsiteY3-722" fmla="*/ 194138 h 1089659"/>
              <a:gd name="connsiteX4-723" fmla="*/ 1403350 w 1705551"/>
              <a:gd name="connsiteY4-724" fmla="*/ 400513 h 1089659"/>
              <a:gd name="connsiteX5-725" fmla="*/ 1701800 w 1705551"/>
              <a:gd name="connsiteY5-726" fmla="*/ 575138 h 1089659"/>
              <a:gd name="connsiteX6-727" fmla="*/ 1520825 w 1705551"/>
              <a:gd name="connsiteY6-728" fmla="*/ 848188 h 1089659"/>
              <a:gd name="connsiteX7-729" fmla="*/ 1425575 w 1705551"/>
              <a:gd name="connsiteY7-730" fmla="*/ 924388 h 1089659"/>
              <a:gd name="connsiteX8-731" fmla="*/ 1285875 w 1705551"/>
              <a:gd name="connsiteY8-732" fmla="*/ 918038 h 1089659"/>
              <a:gd name="connsiteX9-733" fmla="*/ 1009650 w 1705551"/>
              <a:gd name="connsiteY9-734" fmla="*/ 1076788 h 1089659"/>
              <a:gd name="connsiteX10-735" fmla="*/ 736600 w 1705551"/>
              <a:gd name="connsiteY10-736" fmla="*/ 930738 h 1089659"/>
              <a:gd name="connsiteX11-737" fmla="*/ 482600 w 1705551"/>
              <a:gd name="connsiteY11-738" fmla="*/ 1032338 h 1089659"/>
              <a:gd name="connsiteX12-739" fmla="*/ 342900 w 1705551"/>
              <a:gd name="connsiteY12-740" fmla="*/ 851363 h 1089659"/>
              <a:gd name="connsiteX13-741" fmla="*/ 0 w 1705551"/>
              <a:gd name="connsiteY13-742" fmla="*/ 752938 h 1089659"/>
              <a:gd name="connsiteX14-743" fmla="*/ 190500 w 1705551"/>
              <a:gd name="connsiteY14-744" fmla="*/ 375113 h 1089659"/>
              <a:gd name="connsiteX15-745" fmla="*/ 301625 w 1705551"/>
              <a:gd name="connsiteY15-746" fmla="*/ 254463 h 1089659"/>
              <a:gd name="connsiteX16-747" fmla="*/ 425450 w 1705551"/>
              <a:gd name="connsiteY16-748" fmla="*/ 241763 h 1089659"/>
              <a:gd name="connsiteX0-749" fmla="*/ 425450 w 1705551"/>
              <a:gd name="connsiteY0-750" fmla="*/ 241763 h 1083101"/>
              <a:gd name="connsiteX1-751" fmla="*/ 660400 w 1705551"/>
              <a:gd name="connsiteY1-752" fmla="*/ 9988 h 1083101"/>
              <a:gd name="connsiteX2-753" fmla="*/ 1019175 w 1705551"/>
              <a:gd name="connsiteY2-754" fmla="*/ 152863 h 1083101"/>
              <a:gd name="connsiteX3-755" fmla="*/ 1320800 w 1705551"/>
              <a:gd name="connsiteY3-756" fmla="*/ 194138 h 1083101"/>
              <a:gd name="connsiteX4-757" fmla="*/ 1403350 w 1705551"/>
              <a:gd name="connsiteY4-758" fmla="*/ 400513 h 1083101"/>
              <a:gd name="connsiteX5-759" fmla="*/ 1701800 w 1705551"/>
              <a:gd name="connsiteY5-760" fmla="*/ 575138 h 1083101"/>
              <a:gd name="connsiteX6-761" fmla="*/ 1520825 w 1705551"/>
              <a:gd name="connsiteY6-762" fmla="*/ 848188 h 1083101"/>
              <a:gd name="connsiteX7-763" fmla="*/ 1425575 w 1705551"/>
              <a:gd name="connsiteY7-764" fmla="*/ 924388 h 1083101"/>
              <a:gd name="connsiteX8-765" fmla="*/ 1285875 w 1705551"/>
              <a:gd name="connsiteY8-766" fmla="*/ 918038 h 1083101"/>
              <a:gd name="connsiteX9-767" fmla="*/ 1009650 w 1705551"/>
              <a:gd name="connsiteY9-768" fmla="*/ 1076788 h 1083101"/>
              <a:gd name="connsiteX10-769" fmla="*/ 736600 w 1705551"/>
              <a:gd name="connsiteY10-770" fmla="*/ 930738 h 1083101"/>
              <a:gd name="connsiteX11-771" fmla="*/ 482600 w 1705551"/>
              <a:gd name="connsiteY11-772" fmla="*/ 1032338 h 1083101"/>
              <a:gd name="connsiteX12-773" fmla="*/ 342900 w 1705551"/>
              <a:gd name="connsiteY12-774" fmla="*/ 851363 h 1083101"/>
              <a:gd name="connsiteX13-775" fmla="*/ 0 w 1705551"/>
              <a:gd name="connsiteY13-776" fmla="*/ 752938 h 1083101"/>
              <a:gd name="connsiteX14-777" fmla="*/ 190500 w 1705551"/>
              <a:gd name="connsiteY14-778" fmla="*/ 375113 h 1083101"/>
              <a:gd name="connsiteX15-779" fmla="*/ 301625 w 1705551"/>
              <a:gd name="connsiteY15-780" fmla="*/ 254463 h 1083101"/>
              <a:gd name="connsiteX16-781" fmla="*/ 425450 w 1705551"/>
              <a:gd name="connsiteY16-782" fmla="*/ 241763 h 1083101"/>
              <a:gd name="connsiteX0-783" fmla="*/ 425450 w 1705551"/>
              <a:gd name="connsiteY0-784" fmla="*/ 241763 h 1077209"/>
              <a:gd name="connsiteX1-785" fmla="*/ 660400 w 1705551"/>
              <a:gd name="connsiteY1-786" fmla="*/ 9988 h 1077209"/>
              <a:gd name="connsiteX2-787" fmla="*/ 1019175 w 1705551"/>
              <a:gd name="connsiteY2-788" fmla="*/ 152863 h 1077209"/>
              <a:gd name="connsiteX3-789" fmla="*/ 1320800 w 1705551"/>
              <a:gd name="connsiteY3-790" fmla="*/ 194138 h 1077209"/>
              <a:gd name="connsiteX4-791" fmla="*/ 1403350 w 1705551"/>
              <a:gd name="connsiteY4-792" fmla="*/ 400513 h 1077209"/>
              <a:gd name="connsiteX5-793" fmla="*/ 1701800 w 1705551"/>
              <a:gd name="connsiteY5-794" fmla="*/ 575138 h 1077209"/>
              <a:gd name="connsiteX6-795" fmla="*/ 1520825 w 1705551"/>
              <a:gd name="connsiteY6-796" fmla="*/ 848188 h 1077209"/>
              <a:gd name="connsiteX7-797" fmla="*/ 1425575 w 1705551"/>
              <a:gd name="connsiteY7-798" fmla="*/ 924388 h 1077209"/>
              <a:gd name="connsiteX8-799" fmla="*/ 1285875 w 1705551"/>
              <a:gd name="connsiteY8-800" fmla="*/ 918038 h 1077209"/>
              <a:gd name="connsiteX9-801" fmla="*/ 1009650 w 1705551"/>
              <a:gd name="connsiteY9-802" fmla="*/ 1076788 h 1077209"/>
              <a:gd name="connsiteX10-803" fmla="*/ 736600 w 1705551"/>
              <a:gd name="connsiteY10-804" fmla="*/ 930738 h 1077209"/>
              <a:gd name="connsiteX11-805" fmla="*/ 482600 w 1705551"/>
              <a:gd name="connsiteY11-806" fmla="*/ 1032338 h 1077209"/>
              <a:gd name="connsiteX12-807" fmla="*/ 342900 w 1705551"/>
              <a:gd name="connsiteY12-808" fmla="*/ 851363 h 1077209"/>
              <a:gd name="connsiteX13-809" fmla="*/ 0 w 1705551"/>
              <a:gd name="connsiteY13-810" fmla="*/ 752938 h 1077209"/>
              <a:gd name="connsiteX14-811" fmla="*/ 190500 w 1705551"/>
              <a:gd name="connsiteY14-812" fmla="*/ 375113 h 1077209"/>
              <a:gd name="connsiteX15-813" fmla="*/ 301625 w 1705551"/>
              <a:gd name="connsiteY15-814" fmla="*/ 254463 h 1077209"/>
              <a:gd name="connsiteX16-815" fmla="*/ 425450 w 1705551"/>
              <a:gd name="connsiteY16-816" fmla="*/ 241763 h 1077209"/>
              <a:gd name="connsiteX0-817" fmla="*/ 425450 w 1705551"/>
              <a:gd name="connsiteY0-818" fmla="*/ 241763 h 1077209"/>
              <a:gd name="connsiteX1-819" fmla="*/ 660400 w 1705551"/>
              <a:gd name="connsiteY1-820" fmla="*/ 9988 h 1077209"/>
              <a:gd name="connsiteX2-821" fmla="*/ 1019175 w 1705551"/>
              <a:gd name="connsiteY2-822" fmla="*/ 152863 h 1077209"/>
              <a:gd name="connsiteX3-823" fmla="*/ 1320800 w 1705551"/>
              <a:gd name="connsiteY3-824" fmla="*/ 194138 h 1077209"/>
              <a:gd name="connsiteX4-825" fmla="*/ 1403350 w 1705551"/>
              <a:gd name="connsiteY4-826" fmla="*/ 400513 h 1077209"/>
              <a:gd name="connsiteX5-827" fmla="*/ 1701800 w 1705551"/>
              <a:gd name="connsiteY5-828" fmla="*/ 575138 h 1077209"/>
              <a:gd name="connsiteX6-829" fmla="*/ 1520825 w 1705551"/>
              <a:gd name="connsiteY6-830" fmla="*/ 848188 h 1077209"/>
              <a:gd name="connsiteX7-831" fmla="*/ 1425575 w 1705551"/>
              <a:gd name="connsiteY7-832" fmla="*/ 924388 h 1077209"/>
              <a:gd name="connsiteX8-833" fmla="*/ 1285875 w 1705551"/>
              <a:gd name="connsiteY8-834" fmla="*/ 918038 h 1077209"/>
              <a:gd name="connsiteX9-835" fmla="*/ 1009650 w 1705551"/>
              <a:gd name="connsiteY9-836" fmla="*/ 1076788 h 1077209"/>
              <a:gd name="connsiteX10-837" fmla="*/ 736600 w 1705551"/>
              <a:gd name="connsiteY10-838" fmla="*/ 930738 h 1077209"/>
              <a:gd name="connsiteX11-839" fmla="*/ 482600 w 1705551"/>
              <a:gd name="connsiteY11-840" fmla="*/ 1032338 h 1077209"/>
              <a:gd name="connsiteX12-841" fmla="*/ 342900 w 1705551"/>
              <a:gd name="connsiteY12-842" fmla="*/ 851363 h 1077209"/>
              <a:gd name="connsiteX13-843" fmla="*/ 0 w 1705551"/>
              <a:gd name="connsiteY13-844" fmla="*/ 752938 h 1077209"/>
              <a:gd name="connsiteX14-845" fmla="*/ 190500 w 1705551"/>
              <a:gd name="connsiteY14-846" fmla="*/ 375113 h 1077209"/>
              <a:gd name="connsiteX15-847" fmla="*/ 301625 w 1705551"/>
              <a:gd name="connsiteY15-848" fmla="*/ 254463 h 1077209"/>
              <a:gd name="connsiteX16-849" fmla="*/ 425450 w 1705551"/>
              <a:gd name="connsiteY16-850" fmla="*/ 241763 h 1077209"/>
              <a:gd name="connsiteX0-851" fmla="*/ 425450 w 1705551"/>
              <a:gd name="connsiteY0-852" fmla="*/ 241763 h 1077209"/>
              <a:gd name="connsiteX1-853" fmla="*/ 660400 w 1705551"/>
              <a:gd name="connsiteY1-854" fmla="*/ 9988 h 1077209"/>
              <a:gd name="connsiteX2-855" fmla="*/ 1019175 w 1705551"/>
              <a:gd name="connsiteY2-856" fmla="*/ 152863 h 1077209"/>
              <a:gd name="connsiteX3-857" fmla="*/ 1320800 w 1705551"/>
              <a:gd name="connsiteY3-858" fmla="*/ 194138 h 1077209"/>
              <a:gd name="connsiteX4-859" fmla="*/ 1403350 w 1705551"/>
              <a:gd name="connsiteY4-860" fmla="*/ 400513 h 1077209"/>
              <a:gd name="connsiteX5-861" fmla="*/ 1701800 w 1705551"/>
              <a:gd name="connsiteY5-862" fmla="*/ 575138 h 1077209"/>
              <a:gd name="connsiteX6-863" fmla="*/ 1520825 w 1705551"/>
              <a:gd name="connsiteY6-864" fmla="*/ 848188 h 1077209"/>
              <a:gd name="connsiteX7-865" fmla="*/ 1425575 w 1705551"/>
              <a:gd name="connsiteY7-866" fmla="*/ 924388 h 1077209"/>
              <a:gd name="connsiteX8-867" fmla="*/ 1285875 w 1705551"/>
              <a:gd name="connsiteY8-868" fmla="*/ 918038 h 1077209"/>
              <a:gd name="connsiteX9-869" fmla="*/ 1009650 w 1705551"/>
              <a:gd name="connsiteY9-870" fmla="*/ 1076788 h 1077209"/>
              <a:gd name="connsiteX10-871" fmla="*/ 736600 w 1705551"/>
              <a:gd name="connsiteY10-872" fmla="*/ 930738 h 1077209"/>
              <a:gd name="connsiteX11-873" fmla="*/ 482600 w 1705551"/>
              <a:gd name="connsiteY11-874" fmla="*/ 1032338 h 1077209"/>
              <a:gd name="connsiteX12-875" fmla="*/ 342900 w 1705551"/>
              <a:gd name="connsiteY12-876" fmla="*/ 851363 h 1077209"/>
              <a:gd name="connsiteX13-877" fmla="*/ 0 w 1705551"/>
              <a:gd name="connsiteY13-878" fmla="*/ 752938 h 1077209"/>
              <a:gd name="connsiteX14-879" fmla="*/ 190500 w 1705551"/>
              <a:gd name="connsiteY14-880" fmla="*/ 375113 h 1077209"/>
              <a:gd name="connsiteX15-881" fmla="*/ 301625 w 1705551"/>
              <a:gd name="connsiteY15-882" fmla="*/ 254463 h 1077209"/>
              <a:gd name="connsiteX16-883" fmla="*/ 425450 w 1705551"/>
              <a:gd name="connsiteY16-884" fmla="*/ 241763 h 1077209"/>
              <a:gd name="connsiteX0-885" fmla="*/ 425450 w 1705551"/>
              <a:gd name="connsiteY0-886" fmla="*/ 241763 h 1077209"/>
              <a:gd name="connsiteX1-887" fmla="*/ 660400 w 1705551"/>
              <a:gd name="connsiteY1-888" fmla="*/ 9988 h 1077209"/>
              <a:gd name="connsiteX2-889" fmla="*/ 1019175 w 1705551"/>
              <a:gd name="connsiteY2-890" fmla="*/ 152863 h 1077209"/>
              <a:gd name="connsiteX3-891" fmla="*/ 1320800 w 1705551"/>
              <a:gd name="connsiteY3-892" fmla="*/ 194138 h 1077209"/>
              <a:gd name="connsiteX4-893" fmla="*/ 1403350 w 1705551"/>
              <a:gd name="connsiteY4-894" fmla="*/ 400513 h 1077209"/>
              <a:gd name="connsiteX5-895" fmla="*/ 1701800 w 1705551"/>
              <a:gd name="connsiteY5-896" fmla="*/ 575138 h 1077209"/>
              <a:gd name="connsiteX6-897" fmla="*/ 1520825 w 1705551"/>
              <a:gd name="connsiteY6-898" fmla="*/ 848188 h 1077209"/>
              <a:gd name="connsiteX7-899" fmla="*/ 1425575 w 1705551"/>
              <a:gd name="connsiteY7-900" fmla="*/ 924388 h 1077209"/>
              <a:gd name="connsiteX8-901" fmla="*/ 1285875 w 1705551"/>
              <a:gd name="connsiteY8-902" fmla="*/ 918038 h 1077209"/>
              <a:gd name="connsiteX9-903" fmla="*/ 1009650 w 1705551"/>
              <a:gd name="connsiteY9-904" fmla="*/ 1076788 h 1077209"/>
              <a:gd name="connsiteX10-905" fmla="*/ 736600 w 1705551"/>
              <a:gd name="connsiteY10-906" fmla="*/ 930738 h 1077209"/>
              <a:gd name="connsiteX11-907" fmla="*/ 482600 w 1705551"/>
              <a:gd name="connsiteY11-908" fmla="*/ 1032338 h 1077209"/>
              <a:gd name="connsiteX12-909" fmla="*/ 342900 w 1705551"/>
              <a:gd name="connsiteY12-910" fmla="*/ 851363 h 1077209"/>
              <a:gd name="connsiteX13-911" fmla="*/ 0 w 1705551"/>
              <a:gd name="connsiteY13-912" fmla="*/ 752938 h 1077209"/>
              <a:gd name="connsiteX14-913" fmla="*/ 190500 w 1705551"/>
              <a:gd name="connsiteY14-914" fmla="*/ 375113 h 1077209"/>
              <a:gd name="connsiteX15-915" fmla="*/ 301625 w 1705551"/>
              <a:gd name="connsiteY15-916" fmla="*/ 254463 h 1077209"/>
              <a:gd name="connsiteX16-917" fmla="*/ 425450 w 1705551"/>
              <a:gd name="connsiteY16-918" fmla="*/ 241763 h 1077209"/>
              <a:gd name="connsiteX0-919" fmla="*/ 425450 w 1705551"/>
              <a:gd name="connsiteY0-920" fmla="*/ 241763 h 1077209"/>
              <a:gd name="connsiteX1-921" fmla="*/ 660400 w 1705551"/>
              <a:gd name="connsiteY1-922" fmla="*/ 9988 h 1077209"/>
              <a:gd name="connsiteX2-923" fmla="*/ 1019175 w 1705551"/>
              <a:gd name="connsiteY2-924" fmla="*/ 152863 h 1077209"/>
              <a:gd name="connsiteX3-925" fmla="*/ 1320800 w 1705551"/>
              <a:gd name="connsiteY3-926" fmla="*/ 194138 h 1077209"/>
              <a:gd name="connsiteX4-927" fmla="*/ 1403350 w 1705551"/>
              <a:gd name="connsiteY4-928" fmla="*/ 400513 h 1077209"/>
              <a:gd name="connsiteX5-929" fmla="*/ 1701800 w 1705551"/>
              <a:gd name="connsiteY5-930" fmla="*/ 575138 h 1077209"/>
              <a:gd name="connsiteX6-931" fmla="*/ 1520825 w 1705551"/>
              <a:gd name="connsiteY6-932" fmla="*/ 848188 h 1077209"/>
              <a:gd name="connsiteX7-933" fmla="*/ 1425575 w 1705551"/>
              <a:gd name="connsiteY7-934" fmla="*/ 924388 h 1077209"/>
              <a:gd name="connsiteX8-935" fmla="*/ 1285875 w 1705551"/>
              <a:gd name="connsiteY8-936" fmla="*/ 918038 h 1077209"/>
              <a:gd name="connsiteX9-937" fmla="*/ 1009650 w 1705551"/>
              <a:gd name="connsiteY9-938" fmla="*/ 1076788 h 1077209"/>
              <a:gd name="connsiteX10-939" fmla="*/ 736600 w 1705551"/>
              <a:gd name="connsiteY10-940" fmla="*/ 930738 h 1077209"/>
              <a:gd name="connsiteX11-941" fmla="*/ 482600 w 1705551"/>
              <a:gd name="connsiteY11-942" fmla="*/ 1032338 h 1077209"/>
              <a:gd name="connsiteX12-943" fmla="*/ 342900 w 1705551"/>
              <a:gd name="connsiteY12-944" fmla="*/ 851363 h 1077209"/>
              <a:gd name="connsiteX13-945" fmla="*/ 0 w 1705551"/>
              <a:gd name="connsiteY13-946" fmla="*/ 752938 h 1077209"/>
              <a:gd name="connsiteX14-947" fmla="*/ 190500 w 1705551"/>
              <a:gd name="connsiteY14-948" fmla="*/ 375113 h 1077209"/>
              <a:gd name="connsiteX15-949" fmla="*/ 301625 w 1705551"/>
              <a:gd name="connsiteY15-950" fmla="*/ 254463 h 1077209"/>
              <a:gd name="connsiteX16-951" fmla="*/ 425450 w 1705551"/>
              <a:gd name="connsiteY16-952" fmla="*/ 241763 h 1077209"/>
              <a:gd name="connsiteX0-953" fmla="*/ 425450 w 1705551"/>
              <a:gd name="connsiteY0-954" fmla="*/ 241763 h 1077209"/>
              <a:gd name="connsiteX1-955" fmla="*/ 660400 w 1705551"/>
              <a:gd name="connsiteY1-956" fmla="*/ 9988 h 1077209"/>
              <a:gd name="connsiteX2-957" fmla="*/ 1019175 w 1705551"/>
              <a:gd name="connsiteY2-958" fmla="*/ 152863 h 1077209"/>
              <a:gd name="connsiteX3-959" fmla="*/ 1320800 w 1705551"/>
              <a:gd name="connsiteY3-960" fmla="*/ 194138 h 1077209"/>
              <a:gd name="connsiteX4-961" fmla="*/ 1403350 w 1705551"/>
              <a:gd name="connsiteY4-962" fmla="*/ 400513 h 1077209"/>
              <a:gd name="connsiteX5-963" fmla="*/ 1701800 w 1705551"/>
              <a:gd name="connsiteY5-964" fmla="*/ 575138 h 1077209"/>
              <a:gd name="connsiteX6-965" fmla="*/ 1520825 w 1705551"/>
              <a:gd name="connsiteY6-966" fmla="*/ 848188 h 1077209"/>
              <a:gd name="connsiteX7-967" fmla="*/ 1425575 w 1705551"/>
              <a:gd name="connsiteY7-968" fmla="*/ 924388 h 1077209"/>
              <a:gd name="connsiteX8-969" fmla="*/ 1285875 w 1705551"/>
              <a:gd name="connsiteY8-970" fmla="*/ 918038 h 1077209"/>
              <a:gd name="connsiteX9-971" fmla="*/ 1009650 w 1705551"/>
              <a:gd name="connsiteY9-972" fmla="*/ 1076788 h 1077209"/>
              <a:gd name="connsiteX10-973" fmla="*/ 736600 w 1705551"/>
              <a:gd name="connsiteY10-974" fmla="*/ 930738 h 1077209"/>
              <a:gd name="connsiteX11-975" fmla="*/ 482600 w 1705551"/>
              <a:gd name="connsiteY11-976" fmla="*/ 1032338 h 1077209"/>
              <a:gd name="connsiteX12-977" fmla="*/ 342900 w 1705551"/>
              <a:gd name="connsiteY12-978" fmla="*/ 851363 h 1077209"/>
              <a:gd name="connsiteX13-979" fmla="*/ 0 w 1705551"/>
              <a:gd name="connsiteY13-980" fmla="*/ 752938 h 1077209"/>
              <a:gd name="connsiteX14-981" fmla="*/ 190500 w 1705551"/>
              <a:gd name="connsiteY14-982" fmla="*/ 375113 h 1077209"/>
              <a:gd name="connsiteX15-983" fmla="*/ 301625 w 1705551"/>
              <a:gd name="connsiteY15-984" fmla="*/ 254463 h 1077209"/>
              <a:gd name="connsiteX16-985" fmla="*/ 425450 w 1705551"/>
              <a:gd name="connsiteY16-986" fmla="*/ 241763 h 1077209"/>
              <a:gd name="connsiteX0-987" fmla="*/ 425450 w 1705551"/>
              <a:gd name="connsiteY0-988" fmla="*/ 241763 h 1077209"/>
              <a:gd name="connsiteX1-989" fmla="*/ 660400 w 1705551"/>
              <a:gd name="connsiteY1-990" fmla="*/ 9988 h 1077209"/>
              <a:gd name="connsiteX2-991" fmla="*/ 1019175 w 1705551"/>
              <a:gd name="connsiteY2-992" fmla="*/ 152863 h 1077209"/>
              <a:gd name="connsiteX3-993" fmla="*/ 1320800 w 1705551"/>
              <a:gd name="connsiteY3-994" fmla="*/ 194138 h 1077209"/>
              <a:gd name="connsiteX4-995" fmla="*/ 1403350 w 1705551"/>
              <a:gd name="connsiteY4-996" fmla="*/ 400513 h 1077209"/>
              <a:gd name="connsiteX5-997" fmla="*/ 1701800 w 1705551"/>
              <a:gd name="connsiteY5-998" fmla="*/ 575138 h 1077209"/>
              <a:gd name="connsiteX6-999" fmla="*/ 1520825 w 1705551"/>
              <a:gd name="connsiteY6-1000" fmla="*/ 848188 h 1077209"/>
              <a:gd name="connsiteX7-1001" fmla="*/ 1425575 w 1705551"/>
              <a:gd name="connsiteY7-1002" fmla="*/ 924388 h 1077209"/>
              <a:gd name="connsiteX8-1003" fmla="*/ 1285875 w 1705551"/>
              <a:gd name="connsiteY8-1004" fmla="*/ 918038 h 1077209"/>
              <a:gd name="connsiteX9-1005" fmla="*/ 1009650 w 1705551"/>
              <a:gd name="connsiteY9-1006" fmla="*/ 1076788 h 1077209"/>
              <a:gd name="connsiteX10-1007" fmla="*/ 736600 w 1705551"/>
              <a:gd name="connsiteY10-1008" fmla="*/ 930738 h 1077209"/>
              <a:gd name="connsiteX11-1009" fmla="*/ 482600 w 1705551"/>
              <a:gd name="connsiteY11-1010" fmla="*/ 1032338 h 1077209"/>
              <a:gd name="connsiteX12-1011" fmla="*/ 342900 w 1705551"/>
              <a:gd name="connsiteY12-1012" fmla="*/ 851363 h 1077209"/>
              <a:gd name="connsiteX13-1013" fmla="*/ 0 w 1705551"/>
              <a:gd name="connsiteY13-1014" fmla="*/ 752938 h 1077209"/>
              <a:gd name="connsiteX14-1015" fmla="*/ 190500 w 1705551"/>
              <a:gd name="connsiteY14-1016" fmla="*/ 375113 h 1077209"/>
              <a:gd name="connsiteX15-1017" fmla="*/ 301625 w 1705551"/>
              <a:gd name="connsiteY15-1018" fmla="*/ 254463 h 1077209"/>
              <a:gd name="connsiteX16-1019" fmla="*/ 425450 w 1705551"/>
              <a:gd name="connsiteY16-1020" fmla="*/ 241763 h 1077209"/>
              <a:gd name="connsiteX0-1021" fmla="*/ 425450 w 1705551"/>
              <a:gd name="connsiteY0-1022" fmla="*/ 241763 h 1077209"/>
              <a:gd name="connsiteX1-1023" fmla="*/ 660400 w 1705551"/>
              <a:gd name="connsiteY1-1024" fmla="*/ 9988 h 1077209"/>
              <a:gd name="connsiteX2-1025" fmla="*/ 1019175 w 1705551"/>
              <a:gd name="connsiteY2-1026" fmla="*/ 152863 h 1077209"/>
              <a:gd name="connsiteX3-1027" fmla="*/ 1320800 w 1705551"/>
              <a:gd name="connsiteY3-1028" fmla="*/ 194138 h 1077209"/>
              <a:gd name="connsiteX4-1029" fmla="*/ 1403350 w 1705551"/>
              <a:gd name="connsiteY4-1030" fmla="*/ 400513 h 1077209"/>
              <a:gd name="connsiteX5-1031" fmla="*/ 1701800 w 1705551"/>
              <a:gd name="connsiteY5-1032" fmla="*/ 575138 h 1077209"/>
              <a:gd name="connsiteX6-1033" fmla="*/ 1520825 w 1705551"/>
              <a:gd name="connsiteY6-1034" fmla="*/ 848188 h 1077209"/>
              <a:gd name="connsiteX7-1035" fmla="*/ 1425575 w 1705551"/>
              <a:gd name="connsiteY7-1036" fmla="*/ 924388 h 1077209"/>
              <a:gd name="connsiteX8-1037" fmla="*/ 1285875 w 1705551"/>
              <a:gd name="connsiteY8-1038" fmla="*/ 918038 h 1077209"/>
              <a:gd name="connsiteX9-1039" fmla="*/ 1009650 w 1705551"/>
              <a:gd name="connsiteY9-1040" fmla="*/ 1076788 h 1077209"/>
              <a:gd name="connsiteX10-1041" fmla="*/ 736600 w 1705551"/>
              <a:gd name="connsiteY10-1042" fmla="*/ 930738 h 1077209"/>
              <a:gd name="connsiteX11-1043" fmla="*/ 482600 w 1705551"/>
              <a:gd name="connsiteY11-1044" fmla="*/ 1032338 h 1077209"/>
              <a:gd name="connsiteX12-1045" fmla="*/ 342900 w 1705551"/>
              <a:gd name="connsiteY12-1046" fmla="*/ 851363 h 1077209"/>
              <a:gd name="connsiteX13-1047" fmla="*/ 0 w 1705551"/>
              <a:gd name="connsiteY13-1048" fmla="*/ 752938 h 1077209"/>
              <a:gd name="connsiteX14-1049" fmla="*/ 190500 w 1705551"/>
              <a:gd name="connsiteY14-1050" fmla="*/ 375113 h 1077209"/>
              <a:gd name="connsiteX15-1051" fmla="*/ 301625 w 1705551"/>
              <a:gd name="connsiteY15-1052" fmla="*/ 254463 h 1077209"/>
              <a:gd name="connsiteX16-1053" fmla="*/ 425450 w 1705551"/>
              <a:gd name="connsiteY16-1054" fmla="*/ 241763 h 1077209"/>
              <a:gd name="connsiteX0-1055" fmla="*/ 461168 w 1741269"/>
              <a:gd name="connsiteY0-1056" fmla="*/ 241763 h 1077209"/>
              <a:gd name="connsiteX1-1057" fmla="*/ 696118 w 1741269"/>
              <a:gd name="connsiteY1-1058" fmla="*/ 9988 h 1077209"/>
              <a:gd name="connsiteX2-1059" fmla="*/ 1054893 w 1741269"/>
              <a:gd name="connsiteY2-1060" fmla="*/ 152863 h 1077209"/>
              <a:gd name="connsiteX3-1061" fmla="*/ 1356518 w 1741269"/>
              <a:gd name="connsiteY3-1062" fmla="*/ 194138 h 1077209"/>
              <a:gd name="connsiteX4-1063" fmla="*/ 1439068 w 1741269"/>
              <a:gd name="connsiteY4-1064" fmla="*/ 400513 h 1077209"/>
              <a:gd name="connsiteX5-1065" fmla="*/ 1737518 w 1741269"/>
              <a:gd name="connsiteY5-1066" fmla="*/ 575138 h 1077209"/>
              <a:gd name="connsiteX6-1067" fmla="*/ 1556543 w 1741269"/>
              <a:gd name="connsiteY6-1068" fmla="*/ 848188 h 1077209"/>
              <a:gd name="connsiteX7-1069" fmla="*/ 1461293 w 1741269"/>
              <a:gd name="connsiteY7-1070" fmla="*/ 924388 h 1077209"/>
              <a:gd name="connsiteX8-1071" fmla="*/ 1321593 w 1741269"/>
              <a:gd name="connsiteY8-1072" fmla="*/ 918038 h 1077209"/>
              <a:gd name="connsiteX9-1073" fmla="*/ 1045368 w 1741269"/>
              <a:gd name="connsiteY9-1074" fmla="*/ 1076788 h 1077209"/>
              <a:gd name="connsiteX10-1075" fmla="*/ 772318 w 1741269"/>
              <a:gd name="connsiteY10-1076" fmla="*/ 930738 h 1077209"/>
              <a:gd name="connsiteX11-1077" fmla="*/ 518318 w 1741269"/>
              <a:gd name="connsiteY11-1078" fmla="*/ 1032338 h 1077209"/>
              <a:gd name="connsiteX12-1079" fmla="*/ 378618 w 1741269"/>
              <a:gd name="connsiteY12-1080" fmla="*/ 851363 h 1077209"/>
              <a:gd name="connsiteX13-1081" fmla="*/ 0 w 1741269"/>
              <a:gd name="connsiteY13-1082" fmla="*/ 688644 h 1077209"/>
              <a:gd name="connsiteX14-1083" fmla="*/ 226218 w 1741269"/>
              <a:gd name="connsiteY14-1084" fmla="*/ 375113 h 1077209"/>
              <a:gd name="connsiteX15-1085" fmla="*/ 337343 w 1741269"/>
              <a:gd name="connsiteY15-1086" fmla="*/ 254463 h 1077209"/>
              <a:gd name="connsiteX16-1087" fmla="*/ 461168 w 1741269"/>
              <a:gd name="connsiteY16-1088" fmla="*/ 241763 h 1077209"/>
              <a:gd name="connsiteX0-1089" fmla="*/ 470184 w 1750285"/>
              <a:gd name="connsiteY0-1090" fmla="*/ 241763 h 1077209"/>
              <a:gd name="connsiteX1-1091" fmla="*/ 705134 w 1750285"/>
              <a:gd name="connsiteY1-1092" fmla="*/ 9988 h 1077209"/>
              <a:gd name="connsiteX2-1093" fmla="*/ 1063909 w 1750285"/>
              <a:gd name="connsiteY2-1094" fmla="*/ 152863 h 1077209"/>
              <a:gd name="connsiteX3-1095" fmla="*/ 1365534 w 1750285"/>
              <a:gd name="connsiteY3-1096" fmla="*/ 194138 h 1077209"/>
              <a:gd name="connsiteX4-1097" fmla="*/ 1448084 w 1750285"/>
              <a:gd name="connsiteY4-1098" fmla="*/ 400513 h 1077209"/>
              <a:gd name="connsiteX5-1099" fmla="*/ 1746534 w 1750285"/>
              <a:gd name="connsiteY5-1100" fmla="*/ 575138 h 1077209"/>
              <a:gd name="connsiteX6-1101" fmla="*/ 1565559 w 1750285"/>
              <a:gd name="connsiteY6-1102" fmla="*/ 848188 h 1077209"/>
              <a:gd name="connsiteX7-1103" fmla="*/ 1470309 w 1750285"/>
              <a:gd name="connsiteY7-1104" fmla="*/ 924388 h 1077209"/>
              <a:gd name="connsiteX8-1105" fmla="*/ 1330609 w 1750285"/>
              <a:gd name="connsiteY8-1106" fmla="*/ 918038 h 1077209"/>
              <a:gd name="connsiteX9-1107" fmla="*/ 1054384 w 1750285"/>
              <a:gd name="connsiteY9-1108" fmla="*/ 1076788 h 1077209"/>
              <a:gd name="connsiteX10-1109" fmla="*/ 781334 w 1750285"/>
              <a:gd name="connsiteY10-1110" fmla="*/ 930738 h 1077209"/>
              <a:gd name="connsiteX11-1111" fmla="*/ 527334 w 1750285"/>
              <a:gd name="connsiteY11-1112" fmla="*/ 1032338 h 1077209"/>
              <a:gd name="connsiteX12-1113" fmla="*/ 387634 w 1750285"/>
              <a:gd name="connsiteY12-1114" fmla="*/ 851363 h 1077209"/>
              <a:gd name="connsiteX13-1115" fmla="*/ 9016 w 1750285"/>
              <a:gd name="connsiteY13-1116" fmla="*/ 688644 h 1077209"/>
              <a:gd name="connsiteX14-1117" fmla="*/ 235234 w 1750285"/>
              <a:gd name="connsiteY14-1118" fmla="*/ 375113 h 1077209"/>
              <a:gd name="connsiteX15-1119" fmla="*/ 346359 w 1750285"/>
              <a:gd name="connsiteY15-1120" fmla="*/ 254463 h 1077209"/>
              <a:gd name="connsiteX16-1121" fmla="*/ 470184 w 1750285"/>
              <a:gd name="connsiteY16-1122" fmla="*/ 241763 h 1077209"/>
              <a:gd name="connsiteX0-1123" fmla="*/ 461513 w 1741614"/>
              <a:gd name="connsiteY0-1124" fmla="*/ 241763 h 1077209"/>
              <a:gd name="connsiteX1-1125" fmla="*/ 696463 w 1741614"/>
              <a:gd name="connsiteY1-1126" fmla="*/ 9988 h 1077209"/>
              <a:gd name="connsiteX2-1127" fmla="*/ 1055238 w 1741614"/>
              <a:gd name="connsiteY2-1128" fmla="*/ 152863 h 1077209"/>
              <a:gd name="connsiteX3-1129" fmla="*/ 1356863 w 1741614"/>
              <a:gd name="connsiteY3-1130" fmla="*/ 194138 h 1077209"/>
              <a:gd name="connsiteX4-1131" fmla="*/ 1439413 w 1741614"/>
              <a:gd name="connsiteY4-1132" fmla="*/ 400513 h 1077209"/>
              <a:gd name="connsiteX5-1133" fmla="*/ 1737863 w 1741614"/>
              <a:gd name="connsiteY5-1134" fmla="*/ 575138 h 1077209"/>
              <a:gd name="connsiteX6-1135" fmla="*/ 1556888 w 1741614"/>
              <a:gd name="connsiteY6-1136" fmla="*/ 848188 h 1077209"/>
              <a:gd name="connsiteX7-1137" fmla="*/ 1461638 w 1741614"/>
              <a:gd name="connsiteY7-1138" fmla="*/ 924388 h 1077209"/>
              <a:gd name="connsiteX8-1139" fmla="*/ 1321938 w 1741614"/>
              <a:gd name="connsiteY8-1140" fmla="*/ 918038 h 1077209"/>
              <a:gd name="connsiteX9-1141" fmla="*/ 1045713 w 1741614"/>
              <a:gd name="connsiteY9-1142" fmla="*/ 1076788 h 1077209"/>
              <a:gd name="connsiteX10-1143" fmla="*/ 772663 w 1741614"/>
              <a:gd name="connsiteY10-1144" fmla="*/ 930738 h 1077209"/>
              <a:gd name="connsiteX11-1145" fmla="*/ 518663 w 1741614"/>
              <a:gd name="connsiteY11-1146" fmla="*/ 1032338 h 1077209"/>
              <a:gd name="connsiteX12-1147" fmla="*/ 378963 w 1741614"/>
              <a:gd name="connsiteY12-1148" fmla="*/ 851363 h 1077209"/>
              <a:gd name="connsiteX13-1149" fmla="*/ 345 w 1741614"/>
              <a:gd name="connsiteY13-1150" fmla="*/ 688644 h 1077209"/>
              <a:gd name="connsiteX14-1151" fmla="*/ 226563 w 1741614"/>
              <a:gd name="connsiteY14-1152" fmla="*/ 375113 h 1077209"/>
              <a:gd name="connsiteX15-1153" fmla="*/ 337688 w 1741614"/>
              <a:gd name="connsiteY15-1154" fmla="*/ 254463 h 1077209"/>
              <a:gd name="connsiteX16-1155" fmla="*/ 461513 w 1741614"/>
              <a:gd name="connsiteY16-1156" fmla="*/ 241763 h 1077209"/>
              <a:gd name="connsiteX0-1157" fmla="*/ 461513 w 1741614"/>
              <a:gd name="connsiteY0-1158" fmla="*/ 241763 h 1077209"/>
              <a:gd name="connsiteX1-1159" fmla="*/ 696463 w 1741614"/>
              <a:gd name="connsiteY1-1160" fmla="*/ 9988 h 1077209"/>
              <a:gd name="connsiteX2-1161" fmla="*/ 1055238 w 1741614"/>
              <a:gd name="connsiteY2-1162" fmla="*/ 152863 h 1077209"/>
              <a:gd name="connsiteX3-1163" fmla="*/ 1356863 w 1741614"/>
              <a:gd name="connsiteY3-1164" fmla="*/ 194138 h 1077209"/>
              <a:gd name="connsiteX4-1165" fmla="*/ 1439413 w 1741614"/>
              <a:gd name="connsiteY4-1166" fmla="*/ 400513 h 1077209"/>
              <a:gd name="connsiteX5-1167" fmla="*/ 1737863 w 1741614"/>
              <a:gd name="connsiteY5-1168" fmla="*/ 575138 h 1077209"/>
              <a:gd name="connsiteX6-1169" fmla="*/ 1556888 w 1741614"/>
              <a:gd name="connsiteY6-1170" fmla="*/ 848188 h 1077209"/>
              <a:gd name="connsiteX7-1171" fmla="*/ 1461638 w 1741614"/>
              <a:gd name="connsiteY7-1172" fmla="*/ 924388 h 1077209"/>
              <a:gd name="connsiteX8-1173" fmla="*/ 1321938 w 1741614"/>
              <a:gd name="connsiteY8-1174" fmla="*/ 918038 h 1077209"/>
              <a:gd name="connsiteX9-1175" fmla="*/ 1045713 w 1741614"/>
              <a:gd name="connsiteY9-1176" fmla="*/ 1076788 h 1077209"/>
              <a:gd name="connsiteX10-1177" fmla="*/ 772663 w 1741614"/>
              <a:gd name="connsiteY10-1178" fmla="*/ 930738 h 1077209"/>
              <a:gd name="connsiteX11-1179" fmla="*/ 518663 w 1741614"/>
              <a:gd name="connsiteY11-1180" fmla="*/ 1032338 h 1077209"/>
              <a:gd name="connsiteX12-1181" fmla="*/ 378963 w 1741614"/>
              <a:gd name="connsiteY12-1182" fmla="*/ 851363 h 1077209"/>
              <a:gd name="connsiteX13-1183" fmla="*/ 345 w 1741614"/>
              <a:gd name="connsiteY13-1184" fmla="*/ 688644 h 1077209"/>
              <a:gd name="connsiteX14-1185" fmla="*/ 226563 w 1741614"/>
              <a:gd name="connsiteY14-1186" fmla="*/ 375113 h 1077209"/>
              <a:gd name="connsiteX15-1187" fmla="*/ 337688 w 1741614"/>
              <a:gd name="connsiteY15-1188" fmla="*/ 254463 h 1077209"/>
              <a:gd name="connsiteX16-1189" fmla="*/ 461513 w 1741614"/>
              <a:gd name="connsiteY16-1190" fmla="*/ 241763 h 1077209"/>
              <a:gd name="connsiteX0-1191" fmla="*/ 461513 w 1741614"/>
              <a:gd name="connsiteY0-1192" fmla="*/ 241763 h 1077209"/>
              <a:gd name="connsiteX1-1193" fmla="*/ 696463 w 1741614"/>
              <a:gd name="connsiteY1-1194" fmla="*/ 9988 h 1077209"/>
              <a:gd name="connsiteX2-1195" fmla="*/ 1055238 w 1741614"/>
              <a:gd name="connsiteY2-1196" fmla="*/ 152863 h 1077209"/>
              <a:gd name="connsiteX3-1197" fmla="*/ 1356863 w 1741614"/>
              <a:gd name="connsiteY3-1198" fmla="*/ 194138 h 1077209"/>
              <a:gd name="connsiteX4-1199" fmla="*/ 1439413 w 1741614"/>
              <a:gd name="connsiteY4-1200" fmla="*/ 400513 h 1077209"/>
              <a:gd name="connsiteX5-1201" fmla="*/ 1737863 w 1741614"/>
              <a:gd name="connsiteY5-1202" fmla="*/ 575138 h 1077209"/>
              <a:gd name="connsiteX6-1203" fmla="*/ 1556888 w 1741614"/>
              <a:gd name="connsiteY6-1204" fmla="*/ 848188 h 1077209"/>
              <a:gd name="connsiteX7-1205" fmla="*/ 1461638 w 1741614"/>
              <a:gd name="connsiteY7-1206" fmla="*/ 924388 h 1077209"/>
              <a:gd name="connsiteX8-1207" fmla="*/ 1321938 w 1741614"/>
              <a:gd name="connsiteY8-1208" fmla="*/ 918038 h 1077209"/>
              <a:gd name="connsiteX9-1209" fmla="*/ 1045713 w 1741614"/>
              <a:gd name="connsiteY9-1210" fmla="*/ 1076788 h 1077209"/>
              <a:gd name="connsiteX10-1211" fmla="*/ 772663 w 1741614"/>
              <a:gd name="connsiteY10-1212" fmla="*/ 930738 h 1077209"/>
              <a:gd name="connsiteX11-1213" fmla="*/ 518663 w 1741614"/>
              <a:gd name="connsiteY11-1214" fmla="*/ 1032338 h 1077209"/>
              <a:gd name="connsiteX12-1215" fmla="*/ 378963 w 1741614"/>
              <a:gd name="connsiteY12-1216" fmla="*/ 851363 h 1077209"/>
              <a:gd name="connsiteX13-1217" fmla="*/ 345 w 1741614"/>
              <a:gd name="connsiteY13-1218" fmla="*/ 688644 h 1077209"/>
              <a:gd name="connsiteX14-1219" fmla="*/ 226563 w 1741614"/>
              <a:gd name="connsiteY14-1220" fmla="*/ 375113 h 1077209"/>
              <a:gd name="connsiteX15-1221" fmla="*/ 337688 w 1741614"/>
              <a:gd name="connsiteY15-1222" fmla="*/ 254463 h 1077209"/>
              <a:gd name="connsiteX16-1223" fmla="*/ 461513 w 1741614"/>
              <a:gd name="connsiteY16-1224" fmla="*/ 241763 h 1077209"/>
              <a:gd name="connsiteX0-1225" fmla="*/ 461513 w 1741614"/>
              <a:gd name="connsiteY0-1226" fmla="*/ 241763 h 1077209"/>
              <a:gd name="connsiteX1-1227" fmla="*/ 696463 w 1741614"/>
              <a:gd name="connsiteY1-1228" fmla="*/ 9988 h 1077209"/>
              <a:gd name="connsiteX2-1229" fmla="*/ 1055238 w 1741614"/>
              <a:gd name="connsiteY2-1230" fmla="*/ 152863 h 1077209"/>
              <a:gd name="connsiteX3-1231" fmla="*/ 1356863 w 1741614"/>
              <a:gd name="connsiteY3-1232" fmla="*/ 194138 h 1077209"/>
              <a:gd name="connsiteX4-1233" fmla="*/ 1439413 w 1741614"/>
              <a:gd name="connsiteY4-1234" fmla="*/ 400513 h 1077209"/>
              <a:gd name="connsiteX5-1235" fmla="*/ 1737863 w 1741614"/>
              <a:gd name="connsiteY5-1236" fmla="*/ 575138 h 1077209"/>
              <a:gd name="connsiteX6-1237" fmla="*/ 1556888 w 1741614"/>
              <a:gd name="connsiteY6-1238" fmla="*/ 848188 h 1077209"/>
              <a:gd name="connsiteX7-1239" fmla="*/ 1461638 w 1741614"/>
              <a:gd name="connsiteY7-1240" fmla="*/ 924388 h 1077209"/>
              <a:gd name="connsiteX8-1241" fmla="*/ 1321938 w 1741614"/>
              <a:gd name="connsiteY8-1242" fmla="*/ 918038 h 1077209"/>
              <a:gd name="connsiteX9-1243" fmla="*/ 1045713 w 1741614"/>
              <a:gd name="connsiteY9-1244" fmla="*/ 1076788 h 1077209"/>
              <a:gd name="connsiteX10-1245" fmla="*/ 772663 w 1741614"/>
              <a:gd name="connsiteY10-1246" fmla="*/ 930738 h 1077209"/>
              <a:gd name="connsiteX11-1247" fmla="*/ 518663 w 1741614"/>
              <a:gd name="connsiteY11-1248" fmla="*/ 1032338 h 1077209"/>
              <a:gd name="connsiteX12-1249" fmla="*/ 378963 w 1741614"/>
              <a:gd name="connsiteY12-1250" fmla="*/ 851363 h 1077209"/>
              <a:gd name="connsiteX13-1251" fmla="*/ 345 w 1741614"/>
              <a:gd name="connsiteY13-1252" fmla="*/ 688644 h 1077209"/>
              <a:gd name="connsiteX14-1253" fmla="*/ 226563 w 1741614"/>
              <a:gd name="connsiteY14-1254" fmla="*/ 375113 h 1077209"/>
              <a:gd name="connsiteX15-1255" fmla="*/ 337688 w 1741614"/>
              <a:gd name="connsiteY15-1256" fmla="*/ 254463 h 1077209"/>
              <a:gd name="connsiteX16-1257" fmla="*/ 461513 w 1741614"/>
              <a:gd name="connsiteY16-1258" fmla="*/ 241763 h 1077209"/>
              <a:gd name="connsiteX0-1259" fmla="*/ 461513 w 1741614"/>
              <a:gd name="connsiteY0-1260" fmla="*/ 241763 h 1077209"/>
              <a:gd name="connsiteX1-1261" fmla="*/ 696463 w 1741614"/>
              <a:gd name="connsiteY1-1262" fmla="*/ 9988 h 1077209"/>
              <a:gd name="connsiteX2-1263" fmla="*/ 1055238 w 1741614"/>
              <a:gd name="connsiteY2-1264" fmla="*/ 152863 h 1077209"/>
              <a:gd name="connsiteX3-1265" fmla="*/ 1356863 w 1741614"/>
              <a:gd name="connsiteY3-1266" fmla="*/ 194138 h 1077209"/>
              <a:gd name="connsiteX4-1267" fmla="*/ 1439413 w 1741614"/>
              <a:gd name="connsiteY4-1268" fmla="*/ 400513 h 1077209"/>
              <a:gd name="connsiteX5-1269" fmla="*/ 1737863 w 1741614"/>
              <a:gd name="connsiteY5-1270" fmla="*/ 575138 h 1077209"/>
              <a:gd name="connsiteX6-1271" fmla="*/ 1556888 w 1741614"/>
              <a:gd name="connsiteY6-1272" fmla="*/ 848188 h 1077209"/>
              <a:gd name="connsiteX7-1273" fmla="*/ 1461638 w 1741614"/>
              <a:gd name="connsiteY7-1274" fmla="*/ 924388 h 1077209"/>
              <a:gd name="connsiteX8-1275" fmla="*/ 1321938 w 1741614"/>
              <a:gd name="connsiteY8-1276" fmla="*/ 918038 h 1077209"/>
              <a:gd name="connsiteX9-1277" fmla="*/ 1045713 w 1741614"/>
              <a:gd name="connsiteY9-1278" fmla="*/ 1076788 h 1077209"/>
              <a:gd name="connsiteX10-1279" fmla="*/ 772663 w 1741614"/>
              <a:gd name="connsiteY10-1280" fmla="*/ 930738 h 1077209"/>
              <a:gd name="connsiteX11-1281" fmla="*/ 518663 w 1741614"/>
              <a:gd name="connsiteY11-1282" fmla="*/ 1032338 h 1077209"/>
              <a:gd name="connsiteX12-1283" fmla="*/ 378963 w 1741614"/>
              <a:gd name="connsiteY12-1284" fmla="*/ 851363 h 1077209"/>
              <a:gd name="connsiteX13-1285" fmla="*/ 345 w 1741614"/>
              <a:gd name="connsiteY13-1286" fmla="*/ 688644 h 1077209"/>
              <a:gd name="connsiteX14-1287" fmla="*/ 226563 w 1741614"/>
              <a:gd name="connsiteY14-1288" fmla="*/ 375113 h 1077209"/>
              <a:gd name="connsiteX15-1289" fmla="*/ 337688 w 1741614"/>
              <a:gd name="connsiteY15-1290" fmla="*/ 254463 h 1077209"/>
              <a:gd name="connsiteX16-1291" fmla="*/ 461513 w 1741614"/>
              <a:gd name="connsiteY16-1292" fmla="*/ 241763 h 10772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741614" h="1077209">
                <a:moveTo>
                  <a:pt x="461513" y="241763"/>
                </a:moveTo>
                <a:cubicBezTo>
                  <a:pt x="502259" y="189111"/>
                  <a:pt x="435584" y="59730"/>
                  <a:pt x="696463" y="9988"/>
                </a:cubicBezTo>
                <a:cubicBezTo>
                  <a:pt x="957342" y="-39754"/>
                  <a:pt x="1014227" y="110265"/>
                  <a:pt x="1055238" y="152863"/>
                </a:cubicBezTo>
                <a:cubicBezTo>
                  <a:pt x="1146255" y="147571"/>
                  <a:pt x="1246796" y="85130"/>
                  <a:pt x="1356863" y="194138"/>
                </a:cubicBezTo>
                <a:cubicBezTo>
                  <a:pt x="1466930" y="303146"/>
                  <a:pt x="1430682" y="341776"/>
                  <a:pt x="1439413" y="400513"/>
                </a:cubicBezTo>
                <a:cubicBezTo>
                  <a:pt x="1562709" y="399190"/>
                  <a:pt x="1717225" y="460308"/>
                  <a:pt x="1737863" y="575138"/>
                </a:cubicBezTo>
                <a:cubicBezTo>
                  <a:pt x="1758501" y="689968"/>
                  <a:pt x="1693413" y="850040"/>
                  <a:pt x="1556888" y="848188"/>
                </a:cubicBezTo>
                <a:cubicBezTo>
                  <a:pt x="1529900" y="899782"/>
                  <a:pt x="1512968" y="902692"/>
                  <a:pt x="1461638" y="924388"/>
                </a:cubicBezTo>
                <a:cubicBezTo>
                  <a:pt x="1410308" y="946084"/>
                  <a:pt x="1380411" y="941586"/>
                  <a:pt x="1321938" y="918038"/>
                </a:cubicBezTo>
                <a:cubicBezTo>
                  <a:pt x="1284631" y="1028105"/>
                  <a:pt x="1208167" y="1082609"/>
                  <a:pt x="1045713" y="1076788"/>
                </a:cubicBezTo>
                <a:cubicBezTo>
                  <a:pt x="883259" y="1070967"/>
                  <a:pt x="811293" y="1043715"/>
                  <a:pt x="772663" y="930738"/>
                </a:cubicBezTo>
                <a:cubicBezTo>
                  <a:pt x="747528" y="1014611"/>
                  <a:pt x="612855" y="1068850"/>
                  <a:pt x="518663" y="1032338"/>
                </a:cubicBezTo>
                <a:cubicBezTo>
                  <a:pt x="424471" y="995826"/>
                  <a:pt x="358855" y="966457"/>
                  <a:pt x="378963" y="851363"/>
                </a:cubicBezTo>
                <a:cubicBezTo>
                  <a:pt x="224182" y="925711"/>
                  <a:pt x="5901" y="850305"/>
                  <a:pt x="345" y="688644"/>
                </a:cubicBezTo>
                <a:cubicBezTo>
                  <a:pt x="-5211" y="526983"/>
                  <a:pt x="55907" y="372467"/>
                  <a:pt x="226563" y="375113"/>
                </a:cubicBezTo>
                <a:cubicBezTo>
                  <a:pt x="263605" y="311083"/>
                  <a:pt x="264927" y="273249"/>
                  <a:pt x="337688" y="254463"/>
                </a:cubicBezTo>
                <a:cubicBezTo>
                  <a:pt x="410449" y="235677"/>
                  <a:pt x="375523" y="242027"/>
                  <a:pt x="461513" y="241763"/>
                </a:cubicBezTo>
                <a:close/>
              </a:path>
            </a:pathLst>
          </a:custGeom>
          <a:solidFill>
            <a:srgbClr val="ED6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46764" y="3239002"/>
            <a:ext cx="3283527" cy="61805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trength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52079" y="3239002"/>
            <a:ext cx="3283527" cy="61805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ickness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52079" y="3961081"/>
            <a:ext cx="3283527" cy="61805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pportunity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46764" y="3991249"/>
            <a:ext cx="3283527" cy="61805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en-US" altLang="zh-CN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hreat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3519</Words>
  <Application>WPS 演示</Application>
  <PresentationFormat>宽屏</PresentationFormat>
  <Paragraphs>508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方正书宋_GBK</vt:lpstr>
      <vt:lpstr>Wingdings</vt:lpstr>
      <vt:lpstr>微软雅黑 Light</vt:lpstr>
      <vt:lpstr>Mongolian Baiti</vt:lpstr>
      <vt:lpstr>微软雅黑</vt:lpstr>
      <vt:lpstr>Meiryo</vt:lpstr>
      <vt:lpstr>Arial Narrow</vt:lpstr>
      <vt:lpstr>Calibri</vt:lpstr>
      <vt:lpstr>宋体</vt:lpstr>
      <vt:lpstr>Helvetica Neue</vt:lpstr>
      <vt:lpstr>苹方-简</vt:lpstr>
      <vt:lpstr>HYQiHeiKW</vt:lpstr>
      <vt:lpstr>宋体</vt:lpstr>
      <vt:lpstr>Arial Unicode MS</vt:lpstr>
      <vt:lpstr>HYShuSongErKW</vt:lpstr>
      <vt:lpstr>Calibri Light</vt:lpstr>
      <vt:lpstr>Office 主题</vt:lpstr>
      <vt:lpstr>Cloud/Concept</vt:lpstr>
      <vt:lpstr>目录</vt:lpstr>
      <vt:lpstr>章节名</vt:lpstr>
      <vt:lpstr>ADD YOUR TITLE</vt:lpstr>
      <vt:lpstr>ADD YOUR TITLE</vt:lpstr>
      <vt:lpstr>ADD YOUR TITLE</vt:lpstr>
      <vt:lpstr>ADD YOUR TITLE</vt:lpstr>
      <vt:lpstr>ADD YOUR TITLE</vt:lpstr>
      <vt:lpstr>ADD YOUR TITLE</vt:lpstr>
      <vt:lpstr>章节名</vt:lpstr>
      <vt:lpstr>ADD YOUR TITLE</vt:lpstr>
      <vt:lpstr>ADD YOUR TITLE</vt:lpstr>
      <vt:lpstr>ADD YOUR TITLE</vt:lpstr>
      <vt:lpstr>章节名</vt:lpstr>
      <vt:lpstr>ADD YOUR TITLE</vt:lpstr>
      <vt:lpstr>ADD YOUR TITLE</vt:lpstr>
      <vt:lpstr>ADD YOUR TITLE</vt:lpstr>
      <vt:lpstr>ADD YOUR TITLE</vt:lpstr>
      <vt:lpstr>ADD YOUR TITLE</vt:lpstr>
      <vt:lpstr>ADD YOUR TITLE</vt:lpstr>
      <vt:lpstr>ADD YOUR TITLE</vt:lpstr>
      <vt:lpstr>ADD YOUR TITLE</vt:lpstr>
      <vt:lpstr>章节名</vt:lpstr>
      <vt:lpstr>ADD YOUR TITLE</vt:lpstr>
      <vt:lpstr>ADD YOUR TITLE</vt:lpstr>
      <vt:lpstr>ADD YOUR TITLE</vt:lpstr>
      <vt:lpstr>ADD YOUR TITLE</vt:lpstr>
      <vt:lpstr>PowerPoint 演示文稿</vt:lpstr>
      <vt:lpstr>FONTS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Cloud/Concept</dc:title>
  <dc:creator>优品PPT</dc:creator>
  <cp:lastModifiedBy>W_Home</cp:lastModifiedBy>
  <cp:revision>76</cp:revision>
  <dcterms:created xsi:type="dcterms:W3CDTF">2019-03-17T05:03:39Z</dcterms:created>
  <dcterms:modified xsi:type="dcterms:W3CDTF">2019-03-17T05:03:39Z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