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65" r:id="rId18"/>
    <p:sldId id="274" r:id="rId19"/>
    <p:sldId id="275" r:id="rId20"/>
    <p:sldId id="273" r:id="rId21"/>
    <p:sldId id="276"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3.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698 330,'5'0,"-2"1,3 0,-3-1,0 0,1 1,-1 0,3 0,-3-1,1 0,-1 0,1 1,-1 0,0 0,0-1,1 0,-1 0,-2 4,-1-1,-1 1,0-1,0 1,-1-1,1 0,-1 0,1 1,0-1,-1 1,2 0,-1-1,0 0,1 1,-1 0,0 1,-1-1,1 2,0-2,-1 1,1-1,0-1,0 0,1 0,-2 0,2 0,-1 1,0 0,1-1,0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437 769,'1'3,"0"1,-1 0,0-1,0 0,1 1,-1-1,0 1,2 0,-1-1,1 0,2-1,0-2,-1 0,1 0,-1 0,0 0,0 0,0 0,-1 3,-2 1,0-1,0 0,0 0,0 1,-1-1,-1 0,-1 1,1-1,-1-1,0 2,0-2,0-1,0 1</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539 373,'3'-1,"0"2,0 0,0 0,1 0,0 1,-1-1,0 0,0-1,0 1,0 0,0-1,0 1,-7 1,1-2,-1 1,1 0,0 0,-1 0,1-1,0 1,-2 0,1 0,-1-1,2 0,0 1,0 1,0-2,0 0,0 1</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362 400,'3'1,"2"1,-2-1,2 1,0 0,-2-1,0 0,0 0,1 1,-1-2,0 2,1 0,-1-1,3 2,-3-2,0 1,0-1,2 1,-2-1,0 0,1 1,1 0,-2-1,2 2,-2-2,0 1,0-1,2 0,-2 0,0 1,0-1,2 1,-2-2,2 2,-2-1,0-1,2 2,0-1,-2 0,0 0,0 0,0 0,1 0,-1 0,0-1,0 0,0 0,0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527 437,'3'3,"-2"0,2-1,0 0,0 1,0-2,0 2,-1 0,-5-2,0 0,-1 0,1 0,0-1,0 0,0 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343 380,'3'-1,"0"-1,1 0,-1 0,1 1,-1-1,0 2,1-2,1-1,0 1,-2 0,0 1,0 0,2-2,-2 1,1 0,-1 0,0 0,0 0,3-1,-2 1,2-2,-2 2,1 0,-1 0,0-1,0 1,-1-1,1 1,-1-1,0 1,0 0,1-1,1 0,-2 0,0 2,1-2,-1 1,0 0,0 1,0-1,0 1,0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463 261,'3'0,"0"0,0 0,0 0,2 0,-1 0,-1 0,0 0,1 0,0 0,-1 1,0-1,1 1,-1-1,1 1,2 0,-3-1,3 1,-3 0,0-1,0 1,0-1,1 1,-1 0,0 2,-3 0,0 1,0 0,-2 1,0-2,1 0,-1 0,-2 2,2-2,1 0,-1 1,0-1,-1-1,1 1,-2 2,1-2,0 0,1 0,-1-1,2 1</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540 706,'0'-3,"3"2,0 1,0-2,0 1,0 0,0-1,1 2,0-2,-1 2,1-2,0 1,-1 1,0-1,0 1,1-1,-1 1,0 0,0 0,0 0,0 0,0 0,0 0,0 0,1 0,-1 0,0 2,0 1,-1 0,0 1,0-1,-2 0,1 0,-1 1,1-1,0 0,-1 1,0-1,-3 0,0 0,-1-1,1 0,0-1,0 0,0 0,0-1,-1 1,1-1,-1 0,1 1,-1 0,0-1,1 0,0 0,-1 0,1 0,0 0,0 0,0 0,0 0,0 0,0-1,0 0,0-1,0-1,0 1,1-1,0 0,2 0,0 0,-2 0,2 0,0 0,1 0,2 1</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390 744,'4'-2,"-1"1,2-1,-2 1,0 0,0 0,0 1,1 0,-1 0,0 0,1 0,0 0,2 0,1 0,0 0,1 0,-4 0,-1 0,0 0,0 0,2 0,-2 0,1 0,-1 0,0 0,0 0,0 0,0 0,0 0,0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476 705,'3'0,"1"0,-1 1,1 1,0-1,-1 0,2 1,-2-1,0 0,1 1,-1-1,2 2,-1-1,-1-2,1 2,-1-1,1 1,-1-1,0-1,0 2,-4 1,-3-2,0 2,1-3,0 1,0 0,0 1,0-2,-1 2,0 0,1-2,0 2,-1-1,1 0,0 0,0 1</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397 754,'3'0,"0"0,0 1,0 1,0-1,0 0,0 2,1-2,-1 1,1 0,-1 0,0 0,1 0,-1-1,1 1,-1-1,0-1,0 1,1 0,-1-1,0 1,0 0,0 0,0 0,1 1,-1-2,0 1,0 1,1 0,0-1,-1-1,1 1,0 0,-1-1,0 0,1 2,-1-2,0 1,1 0,-1 0,1 0,-1 0,0 0,0 0,0 2,0-1,0-1,0-1,0 2,0-1</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533 780,'3'-1,"0"2,0 1,1 1,-1 0,1 0,-1 0,0-2,0 1,1 0,-1 0,0 1,0-2,0 1,0-1,-1 2,-1 0,-4-3,-2 3,1-2,1 0,0-1,0 0,0 0,0 1,0 0,0-1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443 785,'4'-1,"-1"0,0 0,0 1,0-1,0 0,0 1,0-1</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569 368,'3'0,"0"0,0 0,0 0,0 0,0 0,0 0,0 0,0 0,0 3,1-1,-1-1,0 2,0-1,-1 1,0 0,-1 0,0 0,0 0,-1 0,-1 0,-2-2,0 1,0-1,0 0,0 1,0-1,-2-1,1 0,1 0,0 0,-1 0,1 0,0 0,0 0,0 0,-1 0,1 0,0 0,0 0,0 0,-1 0,0-3,1 3,0-2,0 0,0-1,0 0,1 0,1 0,0 0,0 0,1 0,0 0,0 0,0 0,0 0,1 0,2 3,0 0,0 0,0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1162 842,'3'-2,"-1"-1,1 3,0-2,1 2,0-2,-1 1,1 1,0 0,-1-1,1 1,-1 0,0 0,0 0,0 0,0 0,0 0,0 0,1 0,-1 3,0 0,0 1,-1-1,1 1,-1-1,1 2,-1-2,-1 0,0 0,0 0,-1 1,0 0,0 0,0-1,0 1,0-1,-3 0,0 0,-1-3,0 2,-1-1,1 1,1-1,-3-1,2 1,0-1,-2 1,3-1,-1 1,1-1,-2 0,1 0,1 0,-1 0,-1 0,2-1,-1 0,1-1,-1 1,1-1,0-1,2-1,-2 1,2-1,-1 1,1 0,1 0,0-1,-1 1,1-1,0 1,0 0,0-1,0 1,0 0,2 0,1 2,0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1192 847,'3'0,"0"0,0 0,-1 3,0 0,-2 0,0 0,0 0,-1 0,-3 1,1-2,-1 1,-1-2,1 1,1-1,-1 1,0-1,1-1,0 0,3-3,3 3,2 0,-1 0,-1 0,0 0,0 0,0 0,0 0,-2 3,-1 0,-1 0,-1 0,-2-1,1-1,-1 1,1-1,0-1</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1298 837,'3'0,"0"4,0-1,-1 0,1 1,-2-1,1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1303 873,'3'0,"-2"4,0-1,-1 1,0-1,0 0,0 0,1-6,2 1,0 0,1 1,-1-2,0 2,-1-2,1 3</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1346 827,'3'-1,"0"1,0 0,0 0,0 0,0 0,0 0,-1 3,-1 0,-1 0,0 1,0 0,-3-1,0-1,0 1,0-2,0 1,0-1,0 0,7 1,-1-2,0 0,0 0,1 0,-1 0,0 0,0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1321 861,'1'3,"0"1,0-1,0 0,-1 0,1 0,1 0,-1 0,1 0,1-2,0 1,0-2,0 0,0 0,1 0,-1 0,0 0,0 0,0 0,0 0,0 0,0-2,0 1,0-1,0 2</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1421 778,'3'0,"0"0,0 0,0 0,0 0,0 0,0 0,0 0,1 0,-1 0,0 4,-3-1,0 0,0 0,0 2,0-2,0 1,0-1,0 2,0-2,0 0,-1 0,0 0,0 0,1 0,-1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1424 813,'3'-1,"0"1,0 0,0 0,0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1404 850,'4'0,"0"0,0 0,2-1,-3 0,1 1,1-1,2 0,-2 1,2-2,-3 1,1 0,-1 1,0-1,0 1,1 0,-2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67 349,'2'0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1466 843,'-2'4,"2"-1,-1 1,1-1,-1 3,1-3,0 1,0 1,-1-2,0 1,1-1,0 0,0 1,0 1,0-2,0 0,0 1,0-1,-2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1409 871,'3'-1,"0"1,2 1,-1 0,-1 0,0 0,2 0,-1 0,0 0,-1 0,1 1,-1-1,-3 2,-1 0,-2-2,0 1,0 1,0-2,0 1,0-1,0 1</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1487 874,'-3'1,"0"0,0 1,0 0,1 1,1 0,3 0,1-2,0 0,1 0,0-1,-1 2,0-1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1601 806,'-3'1,"0"0,0 2,-1-1,1 1,-1 0,0 0,1 1,0 0,0-1,1 1,2-1,0 0,0 0,0 2,0-2,2 1,1-2,0 1,0 0,1-1,-1-1,0 0,0 1,2 1,-1 0,-1-2,0 1,-1 1,0 0,-1 0,-1 1,0-1,0 0,0 1,0-1,0 0,-2 0,-1-2,0 1,0-1,0 0,0-1,0 0,0 0,0 0,0 0,0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1664 869,'0'3,"0"1,0-1,0 0,0 0,0 0,0 0,0 0,0 1,0-1,0 0,0 0,0 0,-3-2,0 0,0-1,0 1,0-1,0 0,0 0,0 0,0-1</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1733 907,'3'0,"1"0,-1 0,0 0,1 0,0 0,-1 0,0 0,0 0,0 0,1 0,-1 0,0 0,0 0,0 0,1 0,-1 0,2 0,-1 0,1 0,0 0,-2 0,0 0,2 0,-2 0,1 0,0 0,0 0,-1 0,0 0,0 0,1 0,-1 0,1 0,-1 0,0 0,1 0,-1 0,0-1,1 0,-1 1,0 0,1 0,-1-1,0 1,0 0,0-1</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1728 827,'3'0,"1"0,0 0,1 0,0 2,-1-1,-1-1,0 0,0 1,1-1,0 1,0-1</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1746 837,'0'3,"0"0,0 1,0 0,0-1,0 1,0-1,0 0,0 0,1 1,0-1,1 1,-1-1,-1 2,1-2,1 1,-1 0,-1-1,3 0,-3 0,1 0,2-3,1 0,-1 0,0 0,1 0,0 0,-1 0,0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1862 822,'3'0,"0"0,0 0,0 0,0 0,0 1,0 1,0-1,0-1,-1 3,-2 0,0 1,0 0,0 1,0-2,-1 0,1 0,0 0,0 0,0 1,0 0,0 0,0-1,0 0,0 0,0 0,0 0,0 0,0 0,-1 1,1-1,0 0,0 0,-1 0,1 0,0 0,-3-3,0 0,0 0,0 0,0 0,0 0,0 0,0 0,0 0,0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755 301,'4'-1,"0"1,-1 0,0 0,1 0,0 0,1 0,-1 0,-1 0,2 2,0 1,-2 0,1 0,-2 0,1 0,-1 2,0 0,-1 0,0 1,0 1,-1-4,0 2,1 1,0-2,-1-1,1 1,-1-1,0 1,0 0,0 0,-1-1,0 0,0 0,1-6,0-1,0 1,0 0,1-1,-1 1,2-1,-1 1,0 0,-1-1,3-2,-1 2,0-1,1 3,-1-3,0 1,2 0,-1 1,-1-1,1 0,0 2,-1-1,1 2,0-1,0-1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71 318,'1'4,"0"-1,1 1,-1 0,0-1,0 0,0 1,0-1,0 0,1 2,-1-2,0 2,-1-1,1 0,1 0,-1 0,0 0,0-1,0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925 335,'3'0,"-1"3,-1 1,0-1,-1 2,0-2,-1 1,-1-1,-2 0,2 1,-1-3,0 1,0 0,0 0,-6 1,6-2,-3 1,2-1,0-1,1 0,-2 0,2 0,0 0,0 0,-1 0,-1 0,2 0,-2 0,0 0,1-4,1 1,1-1,0 0,2 0,0 0,0-1,0 1,0 0,1 0,2 2,-1-1,2 0,-1 0,0 2,2 1,-1-1,-1 1,1 0,-1 0,1 0,-1 0,1 0,1 0,-2 1,2 1,-1 0,1 0,-2-1,0 0,0 1,0-2,-1 3,-1 0,1 1,-1 0,0-1,0 1,-1-1,0 2,0-2,1 1,0-1,0 1,1-1,-2 0,2 0,1-2,0 1,0 0,0-2</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989 340,'0'4,"0"0,0 0,0-1,0 0,0 2,0-2,0 0,0 0,0 0,-1-6,1-1,1 1,1-1,1 0,-1 0,2 0,0 1,0-1,-1 1,0 2,1 0,0-1,-1 2,0 0,0 0,1 2,-3 3,0-2,0 0,0 1,1-1,-2 0,0 0,0 0,0 0,0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1142 268,'0'3,"0"0,0 0,0 1,0-1,0 2,-1-2,-1 3,0-3,1 1,-1-1,0 1,1 1,-1-1,1 2,0-2,-1 0,1 1,-1-1,1 2,0-2,0-1,0 0,0 0,-1 0,0 1,-1-1,0 0,0-1,0-1,0 1,0-1,0-1,0 0,0 0,0-3,1-1,0 1,1 0,-1 0,0-1,2 1,0 0,0 0,0-1,0 1,0 0,0-2,2 2,0-1,1 2,1 0,0 1,0 1,-1 0,0 0,0 0,0 0,1 0,-1 0,0 2,1 0,-1 0,-2 1,0 0,0 0,-1 0,0 0,2 0,-1 0,0 1,-1-1,1 0,0 0,1 0,1-1,0-1</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1177 315,'-3'2,"1"1,0 0,1 0,0 1,0-1,1 1,-1-1,-1 0,1 0,1-7,1 1,2-1,0-1,-1 1,1 1,0 1,1 1,-1-1,0 1,1-1,-1 1,0 3,-2 1,-1 0,0 1,0 1,-1-2,1 0,0 0,-2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1264 262,'-3'0,"0"2,2 1,0 0,-1 0,-1 2,2-1,0-1,-1 1,1 0,-1-1,-1 3,1 0,0 3,-2-2,2 0,-1 0,2 0,0 0,0 0,1-1,-1-3,0 0,1 1,0 0,0 1,0-2,0 0,0 0,1 0,2-1,1-1,-1 1,1-1,-1-1,0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1296 313,'-1'4,"0"1,0 0,-1-2,0 1,2 1,-2-1,1-1,1 0,0-8</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1315 311,'3'0,"-1"3,-1 0,-1 0,0 0,0 1,0-1,0 1,0-1,-1 0,0 0,0-6,2 0,-1 0,2-1,-1 1,3 1,-2-1,2 0,-1 2,0 0,0 1,0 0,-2 4,0 0,-1-1,0 1,0-1,0 1,0 0,0-1,0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1472 354,'1'4,"0"-1,0 0,-2 0,-2-1,0 0,0-1,0 1,-2-1,2 1,0-1,0-1,0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1591 340,'0'4,"0"-1,0 0,-1 2,-1 0,0-2,1 0,-1 0,-1 1,1-1,0 0,0-7,2 1,1 0,1-1,-1 0,2 1,0 0,0 1,0-1,1 1,-1 1,1 1,-1 0,0 0,-2 3,1 0,-1 0,-1 0,0 0,0 1,-1 0,-1 0,0-1,0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1647 302,'4'0,"-1"1,-1 3,1 0,-2-1,0 1,-1-1,1 0,0 2,-1-2,1 1,0 2,-1-2,2 1,-2 1,1-1,1-1,-1 0,-1 0,1-1,-1 0,1 1,-1 0,1 0,-1-1,0 0,0 1,0-1,-1 2,0-2,0 1,-1-1,2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112 306,'3'3,"-2"1,0-1,1 2,0-2,1 3,-1-3,0 0,0 0,-1 0,2 2,-2-2,1 0,1 0,-2 1,2-2,-1 1,1 0,0 0,-2 0,2-2,0 1,0-2,0 0,0-1,0 0,0-1,0 0,1 0,-1-1,-2 0,1 0,-2 0,0 0,-2 0,-1 1,-2 0,2 1,0 0,-1 0,0 0,-1-1,1 0,1 0,0 1,-1 1,1 0,0 0,0 0,1 3,2 0,-1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632 406,'5'-1,"-1"1,1 1,1 0,-2 1,1-1,1 2,1-2,2 1,1 2,1-2,-1-1,2 0,1 1,-1-1,3 0,0 2,0-3,2 3,1-2,0 1,0-1,3-1,3 0,3 0,0 0,-3 0,4 2,0-2,-1 0,0 0,5 2,3 0,-1-1,1 1,-1-2,-2 2,2-2,-3 0,-1 0,-2 0,-1 0,0 0,-3 0,-3 0,-3 0,0 0,-1 0,-2 0,1 0,-1 0,0 0,0 0,-3 0,1 0,-3 0,2 0,-2 0,-2 0,0 0,-1 0,0 0,-2 0,0 0,-1 0,0 0,-1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200 135,'3'-1,"1"0,0 1,0 0,-1-1,0 1,1-1,-1 1,2-2,-1 2,-1 0,0 0,0 0,1-1,0 1,2-1,-3 0,1 1,1-1,-1 0,1 1,1-1,-2 0,0 0,0 1,-1 0,1 0,0 0,0 0,-1 0,1 0,1 0,-1 0,1 0,-1 0,1 0,0 0,0 0,1-1,-1 0,0 0,2 1,0-2,0 1,0 0,0 0,-2 1,4-1,-2-1,0 1,0 1,0 0,-1 0,1 0,-2 0,6 0,-6 0,0 0,0 0,0 0,-1-1,0 1,0-1,-1 1,1-1,-1 0,1 1,-1 0,1-1,-1 1,0 0,0 0,0 0,0 0,0 0,1 0,-1 0,0 0,-7 0,1 1,-3 0,2-1,1 1,-1 0,1 0,-1 0,1 0,0-1</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249 899,'2'0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847 261,'-1'3,"1"1,0-1,0 0,0 3,-2 4,2 0,-2-3,2 2,-1-1,1-2,-1 1,1-2,0 1,0 6,0-5,0 0,0-2,-1 1,1 0,0-1,0 1,-1 1,1-2,-1 2,0 7,-1-9,1 2,1 0,-2 0,1 0,1 0,-3-1,3-1,0-1,-2 1,2-1,-1 0,1-1,0 0,0 2,0-2,0 0,0 0,0 0,0 0,0 1,0-1</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847 249,'3'0,"0"0,0 0,0 0,1 0,-1 0,2 0,-1 0,1 0,-1 0,2 0,-1 0,0 0,2 0,0 0,0 0,-1 0,3 0,-1 0,1 0,1 0,-2 0,2 0,0 0,0 0,0 0,0 0,0 0,0 0,0 0,0 0,0 0,-1 0,1 0,0 0,0 0,-2 0,1 0,1 0,-2 0,1 0,-1 0,0 0,1 0,-2 0,0 0,-2 0,0 0,0 1,0-1,1 0,-1 0,1 0,-2 0,-1 0,2 0,-2 0,2 0,-1 0,1 0,-1 0,1 0,-1 0,-1 0,1 0,1 0,-2 0,0 0,0 0,0 0,0 0,0 0,-1 4,-2-1,0 0,0 3,0-2,0 0,-2 0,0 0,0 0,1-1,0 2,0-1,0 1,0-2,0 1,0 0,-1 1,1 1,-1-2,1 1,0-1,-1 0,0 0,1 0,-1 0,0 2,1-2,1 1,-2-1,1 1,0-1,0 0,0 0,0 1,0-1,1 1,-1-1,1 0,-1 0,1-1,0 0,0 0,-1 1,0 1,0-1,1 1,0-2,-1 0,1 1,-1-1,0 1,0 0,0-1,-2 1,2-1,1 1,0 1,0 0,-1 0,1 1,-1-3,0 1,1-1,-1 1,0 2,1-3,0 1,0 0,-1-1,0 0,1 1,-1-1,0 0,0 0,1 0,0 0,0 1,-1 0,0-1,0 1,0-1,1 0,-1 1,0-1,-1 0,2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832 541,'3'0,"0"0,1 0,-1 0,1 0,1 0,-2 0,0 0,1 0,-1 0,0 0,5 0,-2 0,2 0,1 0,-1 0,-1 0,-2 0,2 0,0 0,-1 0,1 0,8 0,-8-1,0 1,0 0,-3 0,1 0,0 0,0 0,1 2,0-2,1 0,0 0,0 0,0 0,-2 0,0 0,0 0,-1 0,1 0,-2 0,1 0,0 0,0 0,-1 0,1 0,0 0,-1 0,3 0,-2 0,-1 0,0 0,2 0,-1 0,1 0,-2 0,3 0,-3 0,0 0,2 0,-2 0,0 0,0 0,1 0,-1 0,0 0,1 0,-1 0,2 0,-2 0,2 0,-1 0,0 0,1 0,-2 0,0 0,0 0,1 0,-1 0,0 0,0 0,0 0,0-1,0 0,0 0,0-1</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848 322,'3'0,"0"0,1 0,0 0,0 0,0 0,1 0,0 0,0 0,-1 0,-1 0,2 0,1 0,-3 0,1 0,2 0,-2 0,-1 0,0 0,2 0,2 0,-2 0,7 1,-8 0,2 0,-1-1,0 0,2 0,3 0,-5 0,0 0,1 0,-1 0,0 0,-1 0,1 0,-2 0,1 0,-1 1,1-1,-1 0,0 0,0 0,2 0,-2 1,1 0,-1-1,0 0,1 0,1 0,0 0,-2 0,2 0,-2 0,0 0,1 0,-1 0,0 0,1 0,0 0,1 0,2 0,0 0,-1 0,-2 0,0 0,0 0,-1 0,1 0,0 0,0 0,-1 0,1 0,-1 0,2 0,-2 0,0 0,1 0,-1-1,0 0,0 1,0 0,0 0,0 0,1 0,-1-1,0 1,0 0,0 0,1-1,-1 0,0 0,0 0,0 0,0 1,0-1,0 1,0-1,0 0,0 1,0 0,0-2,0 2,0-2,0 2,0-1,0 1,0-1,0 0</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840 401,'3'0,"1"0,2 0,-2 0,-1 0,0 0,1 0,0 0,2 0,4 0,-1 0,2 0,-4 0,0 0,0 0,-1 0,0 0,0 0,-1 0,2 0,-2 0,2 0,-2 0,0 0,1 0,0 0,1 2,-1-2,-1 1,2 0,-3-1,1 0,0 0,-1 0,-1 0,1 0,1 0,-1 0,1 0,-1 1,0 0,-1-1,1 1,1-1,-1 0,3 0,-4 0,1 0,0 0,1 0,1 0,-3 0,0 0,1 0,2 0,-3 0,2 0,-2 0,0 0,0 0,1 0,3 0,-2 0,-1 1,2-1,-3 0,0 1,1-1,0 1,2-1,-3 1,1-1,0 0,1 1,-1-1,0 0,-1 0,0 1,0 0,0 0,0-1,1 1,0-1,-1 1,0-1,0 1,0-1,0 0,0 0,0 0,0 0,0 1,0 0,0-1,1 1,-1-1,1 0,-1 0,0 0,0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947 235,'1'3,"-1"1,2-1,-2 1,0 0,1 0,-1-1,0 0,0 4,1-3,0-1,-1 1,0-1,0 0,0 0,0 2,0-2,0 2,0 1,0-3,0 0,0 0,0 2,0-1,0-1,0 2,0-2,0 0,0 1,0-1,0 0,0 1,0-1,0 1,0 1,0-2,0 2,0-2,0 2,0-2,0 1,0 1,0-2,0 2,0-2,0 1,0-1,0 2,0-2,0 3,0-3,0 0,0 0,-1 1,0-1,1 0,0 0,0 2,0-2,0 1,0 0,0-1,0 0,-1 1,1 0,-1 0,0 0,1 0,0 0,0 0,0-1,0 0,0 0,0 0,-1 0,1 1,0-1,0 0,-1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1133 253,'1'3,"-1"0,0 0,0 1,0-1,0 0,0 0,0 1,0-1,0 3,0-2,0-1,0 0,0 2,0-2,0 2,0-2,0 3,0-2,0 2,0-2,0 1,0-1,-1 1,1-1,-1 1,0-2,1 0,0 0,-1 1,1-1,-1 0,0 1,1-1,0 0,0 0,0 0,-1 1,1 0,0-1,-1 1,1 0,-1 0,1 0,-2 5,2-6,-1 1,1-1,-1 1,0 2,1-3,-1 2,1-2,-1 0,-1 2,1-2,1 1,0-1,0 2,0-2,0 0,0 0,0 0,0 0,0 0,0 0,-2 0,2 0,0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127 460,'1'4,"-1"-1,0 0,0 0,0 1,0-1,-1 1,1-1,-2 2,2-2,-1 0,0 0,0 0,0 0,1 0,-1 0,1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1018 346,'3'0,"0"0,1 0,-1 0,0 0,0 0,0 0,0 3,-1 0,-1 0,1 0,-2 0,1 0,-1 0,0 1,-2-1,1 0,-2-1,0 1,0-2,0 1,0-2,0 0,0 0,0 0,0 0,0 0,0 0,0 0,0 0,1-3,1 0,1 0,0 0,0 0,0 0,0 0,0 0,1 0,0 0,2 0,-2 0,1 0,1 1,0 0,0 1</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1033 363,'0'3,"0"0,0 0,0 1,0-1,0 0,0 0,0 0,0 0,0 1,0 0,0-1,-1 1,1-1,0 0,-1 0,-1 1,1-1,0 0,1 0,0 0,0 0,0 1,0 0,0 0,0-1,-1 0,1 0,-1 0,-2-2</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994 432,'3'1,"-1"3,0 1,1-1,1 1,-3-2,2 1,0-2,-1 2,1 0,-1-1,1-3,0-3,-1 0,2-1,-1 2,-1-2,1 1,-1-1,1 2,-2-1,1-1,-1 1,1 0,-1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1033 360,'4'0,"-1"0,0 0,3 0,-3 0,2 0,-2 0,0 0,0 0,1 0,-1 0,0 0,1 0,-1 0,0 0,2 0,-2 0,0 1,2-1,-1 1,2 1,-3-1,4-1,-3 0,-1 0,0 0,0 0,0 0,0 0,0 0,1-1,-1 0,0 0,0 1,0-1,0-1,0 2,0 0,0 0,0-2</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1156 349,'3'1,"0"0,0 1,0 0,0 1,-3 0,0 0,0 0,-1 0,-2 0,1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1503 228,'0'4,"0"-1,0 0,0 2,0-2,-1 0,-1 2,2-1,0 0,-2 5,2-4,-1-2,0 3,0-3,0 1,1-1,-1 1,0-1,1 1,0-1,-1 0,1 0,-1 0,1 1,0 0,-1-1,1 0,0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1520 286,'0'3,"-3"1,3-1,-2 1,2-1,0 0,-1 1,0-1,1 0,0 0,0-6,2-1,-2 1,2 0,1 0,0 1,-1-1,1 0,0 4,-3 4,2-1,-1-1,0 0,1 0,-1 0,0 1,-1-1</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1546 308,'3'-1,"0"0,1 0,-1 1,1 0,1-2,-1 1,-1 1,1-2,-1 1,0 1,1-2,0 2,-1-1,0-1,0 1,0 0,0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1596 259,'-3'-1,"3"4,-2 1,1 1,1-1,-1 1,1-2,-1 0,0 2,1-2,0 0,-1 2,1-2,-1 2,1-2,0 2,0-2,0 0,0 1,0-1,0 0,0 1,0-1,-1 0,1 1,-1-1,1 0,0 0,-1 1,1 0,-1-1,0 0,0 2,1-2,0 0,-1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1405 393,'4'-2,"-1"1,0 1,3 0,-3 0,1 0,-1 0,1 0,-1 0,4 0,2 0,-1 0,2 0,-3 0,0 0,-2 0,3 0,1 0,-2 0,1 0,-1 0,0 0,-1 0,1 0,-2 0,2 0,0 0,-2 0,0 0,0 0,0 0,1 0,-3 0,2 0,-2 0,1-1,-1 1,2-1,-1 1,-1 0,0-1,1-2,-1 2,0 1,0-2</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155 422,'0'3,"0"0,0 0,0 0,0 0,0 1,0-1,0 2,0-2,0 0,0 0,0 0,0 0,0 0,0 1,0 0,1-1,1 1,-1-1,1 0,-1 0,1 0,1 0,0-2,0-1,0 0,0 0,0 0,0 0,0-1,0-1,0 0,0 0,-2-1,0 0,-1 0,-3 3,0-1,0 0,0 0,0 1,-1 0,1 0,-1 0,1 0,-1 0,1 0,0 1,0 0,0 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1434 317,'0'-3,"-1"-2,1 0,0 2,0-3,0 2,0 1,0 0,0-1,0-1,0 0,0 0,0 0,0 2,0-1,0 1,0-1,1 0,0 1,1-2,0 1,-1 1,0 0,1-2,0 2,-1 0,3-2,-2 2,1-1,1 0,0 0,-2 1,2 1,1-1,2-3,-4 5,0-1,2-1,-2 2,0 0,3 0,-3 0,0 0,1 0,1 1,-1-1,-1 1,0 0,0 0,0 0,0 0,0 0,1 0,0 0,0 0,-1 0,0 0,0 0,0 0,2 0,-2 2,1-1,2 3,-3-3,1 1,-1-1,1 1,-1-1,2 2,-1-1,-1 0,0 1,0-1,0 1,0 0,-1 0,-1 1,0-1,0 1,1-1,-1 2,0-2,0 1,-1-1,0 0,0 0,1 0,-1 1,1-1,-1 3,0-3,0 3,0-2,0 1,0-1,0 2,0-2,-1 0,1-1,-2 0,2 0,-1 0,0 0,0 2,0-2,-2 4,1-2,-1-2,1 2,-1-2,1 0,0 0,0 1,1-1,-3 1,1-3,-2 3,-1 0,1 0,2-1,0-2,0-1,-2 1,2 0,-2 1,0 0,1 0,1-2,-1 1,1-1,0 0,-1 1,0 0,1 0,0-1,0 0,0 0,0 0,-2 0,2 0,-3 0,3 0,0 0,-2 0,2 0,-2 0,2 0,-3 0,3 0,0 0,-4 0,3 0,-1-1,2-1,0 1,-1-1,1 0,0-1,0 0,-2-3,3 2,-1 1,1 0,-1 2,1-2,1 0,-1 0,2 0,-1 0,1 0,0-1,0 1,0 0,0 0,0 0,0 0,2 0,-1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1003 527,'0'-3,"1"0,-1-1,1 1,1 0,0 0,-1 0,1-1,0 0,0 0,2 0,0 0,-2 1,1 1,1 1,-3 4,0 0,0 1,0-1,0 0,0 0,1 0,0 0,-1 0,0 0,0 0,-1 0,0 0,0 0,0 0,-3-3,-1-2,0-2,1 1,-1 1,1 0,0-1,0 2,0-1,1-1,-1 1,0 0,0-1,0 1,0 1,-1-1,7 1,1 1,-1 0,0 0,0 0,1 0,-1 0,0 0,0 0,0 0,0 0,0 0,2 0,-2 0,0 0,0 0,0 0,0 0,-3 3,-3-1,1 1,-1-1,-1-1,1 2,0-2,0 0,0 0,0 0,0 1,-1 0,1-1,0 1,0 0,0 0,0 1,0-1,0 0,0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848 634,'3'0,"0"0,-1 3,2 2,-1-1,-1-1,0 0,0 0,1-1,-1 1,0 0,0 0,1-1,0 1,1 0,-2 0,1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863 695,'0'3,"0"1,0 0,1-1,2 1,1-1,0 1,0-1,-2 0,1-1</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878 756,'4'-3,"0"-1,-2 1,0 0,1-2,-1 2,0 0,0-1,0 1,0-2,-1 0,0 1,1 0,0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948 555,'0'3,"0"1,0 0,0-1,0 0,0 1,0 1,0-1,0 2,0-3,0 0,0 0,0 0,0 1,0 0,0-1,0 0,0 2,0 0,0 0,0 0,0-1,0 0,0 0,0 1,0-1,0-1,0 2,0-2,0 1,-2-1</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919 615,'3'-1,"2"1,-2 0,1 0,-1 0,0 0,1 0,-1 0,2 0,-2 0,2 0,-1 0,0 0,-1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945 637,'4'1,"-1"-1,0 0,1-1,-1 1,0 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965 637,'-3'3,"0"-2,-1 1,1 1,-1 1,1-2,-1 1,1-1,8-1,-2-1,2 0,-2-1,0 0,2 0,-2 1,1-1,-1 0,1 1,-1-1,0 1,0 0,0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881 680,'4'-1,"0"1,0 0,1 0,0 0,0 0,0 0,2-1,-2 1,2 0,0 0,0 0,-2 0,2 0,-2 0,0 0,-1 0,0 0,-1 0,0-1,0 0,2 0,-1 1,-1 0,0-1,0-1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73 669,'3'0,"0"0,1 0,-1 0,0 0,1 0,-1 0,1 0,0 0,-1 0,0 0,0 0,-4 4,-3 0,0 0,1-1,-1 1,1-2,0-1,0 1,0-1,-3 2,3-2,-1 0,1 0,-2 0,2-1,0 1,0 0,6-3,0 1,0 1,0-1,2-1,-1 2,-1-1,0 0,1 1,-1 0,1 0,1 0,-2 0,0 0,0 0,0 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953 694,'-1'3,"1"1,0-1,0 0,0 2,0-1,0 0,0 1,0 1,0 1,0 0,0 0,0-2,0 0,0 2,0-2,1 0,0-1,-1 0,1 0,0 0,-1 0,2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982 715,'4'0,"0"0,-1 0,0 0,0 0,1 0,0 0,-2 3,-1 0,0 2,-1 1,1-3,0 2,0-2,-1 1,1 1,-1-2,0 0,0 1,0-1,0 1,0-1,0 0,0 1,-1 1,-1 1,1-2,0 0,0-1,-1 0,-1-3,0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977 722,'3'3,"-3"0,0 0,0 0,-1 1,-1 2,1-3,0 0,0 0,1 0,3-4,0 0,0-1</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1078 660,'1'3,"-1"1,0-1,0 0,0 1,0-1,0 1,1-1,-1 1,1 3,-1 1,1 1,1-1,-2-3,1 1,0 1,0-2,-1 0,0-2,1 1,0 0,-1 0,1-1,-1 0,1 0,-1 1,1-1,0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1103 679,'3'-1,"0"0,0-1,0 1,2 0,0-1,-1 1,0 0,2 0,3 1,-1-1,1 1,1-2,-3 1,0 1,-2 0,2 0,-2-1,2 1,-2-1,7 1,-5 0,-2 0,0 0,0 0,-2 0,0 0,2 0,-2 0,0 0,0 2,0 1,-2 0,0 0,0 0,-1 0,1 3,0-3,0 3,-1 0,1 1,0 0,0-2,-1 0,2 1,-1-1,0-1,-1 1,1-1,-1 0,0-1,1 1,-1-1,0 1,0 1,0-2,0 0,0 0,0 0,1 0,2 0,0-4</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1140 695,'3'2,"-2"2,2-1,-1 0,1-1,0 1,-1 0,4 3,-2-4,-1 0,1 0,-1-2</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1177 679,'-3'0,"-1"3,2 0,0 0,-2 2,0-1,3-1,-2 2,0-1,2-1,-1 1,-3 3,3-4,0 0,0 0,1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1300 651,'0'-3,"3"1,1 1,-1-1,2 0,-2 1,2 0,-1 1,-1-1,0 0,0 0,1-1,0 1,-1 1,1-2,5-1,-4 1,-2 1,0 0,2-1,-2 0,0 1,1-2,-2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1351 574,'0'4,"0"-1,0 0,1 4,-1-3,0 0,2 1,-1-1,-1 0,2 2,-2-1,1-1,-1-1,1 2,-1-2,0 1,1 0,0 0,0 2,0-3,0 1,-1-1</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1367 575,'3'1,"-2"2,0 0,-1 2,0-1,0-1,0 0,-1 0,-1 0,0 0,0 0,-1 1,1-1,-1 0,0 0,0 0,-1 1,1-4,0 1,-2 0,2-1,-2 0,2 0,-1 0,1 0,-1 0,1 0,0 0,6 1,-1 2,1-3,0 2,-1 1,-1 0,-1 4,0-4,0 2,0 0,0-1,0 0,0 1,0-1,0 0,0-1,0 0,4-1,-1-4,1-1,-1 1,1-2,0 2,-1-1,0 2,0-1,0 1,0-1,0 0,-3 6,-1 1,0 3,0-5,0 3,0-2,1 0,0 1,0-2,0 0,0 1,0 1,0-2,0 0,0 0,3-1,1-1,-1-4,0 0,0-1,0-1,0 2,-1 0,-4 7,0-1,1 1,1-1,0-7,2-2,0 1,0 1,2-4,-2 1,2 0,-2-1,2 1,1 0,0-1,0 0,0 2,0 0,-1 3,1-1,-3 1,0 0,0 0,0 6,-2 2,-1-1,1-1,-1 1,0-1,1 3,-1-3,1 1,-1 1,1-1,0 1,0-2,0 1,0-1,0 0,0 0,1 1,1 0,-2-1,1 1,0 0,0-1,0 0,0 1,0-1,0 2,-1-2,0 0,0 0,0 0,-1 0,-3 0,1 0,0-2,-1 0,1-1,-1-1,0-2,2 0,-1-2,1 2,-2-3,1 1,1 2,0-1,0 0,-1-2,1 2,1 1,-1-1,2 1,3 2,0 1,0 2,0 0,1 1,-1-1,1 1,-1-1,1 1,1 0,-2 1,4 0,1 0,0 0,1-1,-3 1,0-1,0 1,1 0,-1-2,0 1,-1 0,0-1,-2-1,0 0,1 0,-1 0,0-1,0 1,0 0,0 0,0-1,0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109 648,'0'3,"2"1,-2-1,1 0,-1 1,0-1,0 1,0-1,0 2,0-1,0-1,0 0,0 0,0 0,0 0,0 1,0-1,0 1,0-1,0 0,0 0,0 0,0 1,0-1,0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1523 623,'3'1,"-1"2,0 1,2-1,-2 0,1-1,1-1,-1 0,2 0,-1-1,0 0,0 0,-1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1598 624,'1'3,"-4"1,1-1,0 0,-3 1,-2 0,1 0,-2-1,1 0,0 0,-2-1,3 1,1-1,1-1,-2 0,3 0,-1 0,1-1,0 1,-1 0,7 2,1-2,-1 1,0 0,1 0,-1 1,0-1,-1 1,0 0,0 0,-1 0,1 1,2-2,-1 1,0-2,0 0,0 0,0 0,0-1,1 1,0 0,-1 0,2-1,-2 1,0-1,1 2,-3 1,0 1,-1-1,0 0,0 0,0 0,0 3,-3-4,2 1,-2-2,0 3,0-3,-1 1,0-2,1 0,-1 0,1 0,0 0,-1 0,0 0,-1-2,0 0,1-1,-2 1,1 0,-1-1,0 0,-3 0,6 1,0 1,0-2,1 0,2 0,2 0,2 1,1 1,-1 0,-1 1,4-1,2 0,1 0,0 0,-3-1,0 1,0 1,0-1,2 0,-3 0,-3 1</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844 805,'7'-1,"-1"1,-2 0,2 0,2 0,1 0,1 0,-3 0,3 0,20-3,-18 4,1-1,-1 1,3 0,-2-1,2 0,0 0,-1 0,0 0,1 0,0 0,0 0,0 0,0 0,1 0,1 0,0 0,-1 0,-1 0,0 0,0 0,-2 0,2 0,-2 0,-1 0,1 0,-1 0,1 0,12 0,-12 0,1 0,-1 0,0 0,-1 0,1 0,0 0,-1 0,1 0,-1 0,0 0,-1 0,1 0,0 0,-2 0,0 0,-2 0,2 0,-1 0,-1 0,0 0,1 0,-2 0,-1 0,-1 0,-1 0,0 0,0 0,-1 0,2 0,-1 0,0 0,0 0,-1 0,0 0,1 0,0 0,-1 0,1 0,-1 0,1 0,-1 0,1 0,0 0,-1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45 801,'1'4,"0"-1,1 1,-1-1,-1 0,1 1,0-1,1 1,-1-1,0 1,-1 0,1-1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715 519,'0'3,"0"1,0-1,0 1,0 0,0-1,0 0,0 0,0 0,0 1,0 0,0 0,0-1,0 0,1 0,1 0,-1 0,2 0,-2 0,2-1,-1 1,-2 0,0 1,0-1,0 0,0 0,0 0,-4 0,1-2,0 0,0-1,0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82 772,'3'-2,"0"2,0 0,1 0,0 0,-1 0,0 0,0 0,0 0,1 0,-1 0,1 0,0 0,0 0,0 0,0 0,-1 0,0 0,1 0,0 0,-1 0,1 0,0 0,-1 0,0 2,-3 3,0 0,0-1,-2 0,1-1,-2 1,1 0,0 1,1-2,0 1,0 0,0 0,-1 0,1 0,0 0,0-1,0 1,0-1,0 1,1 0,-1 2,0-3,0 0,1 2,0-2,-1 0,1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44 279,'2'-3,"1"3,0 0,2 0,-1 0,-1 0,0 0,0-1,0 0,0 0,2 1,-2 0,1 0,0-1,-1 1,0 0,0 0,0 0,0 0,0 0,0 0,0 0,1 0,-1 0,0 1,0 0,0-1,0 0,0 1,1 0,-1-1,1 1,-1 2,0-2,1 2,0 1,0 0,-1-2,-1 1,1 0,0-1,-1 1,1 0,0 0,0-1,0 2,0-1,0 0,-1 1,0-1,0 0,0 0,-2 0,1 0,0 1,0-1,-1 0,0 0,0 0,0 1,0-1,0 0,0 0,0 0,0 0,-1 0,-2-1,0 2,0-1,0 0,0 0,0-1,-1 0,0 1,0-2,0 1,0 0,1-2,0 0,-1 2,1-1,0 0,0 0,-3 0,3-1,-1 1,1-1,-3 1,1 0,1-1,-1 1,2-1,0 0,0 1,0 0,-1-1,0 0,1 0,-1 0,0 0,1 0,0 0,0 0,0 0,0 0,0-1,0 1,-1-1,1 0,-1-1,1 1,1-2,-1-1,2 0,0 1,-1-1,2 1,-1 0,1 0,0 0,0 0,-1 0,1-2,0 1,0 0,0 1,0 0,0-1,0 1,0 0,0 0,0 0,0 0,0 0,0 0,-1 0,0 0,1 0,0 0,0 0,0-1,0 1,0 0,0 0,0 0,2 0,1 1,-1-1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41 438,'3'0,"0"0,0 0,0 0,0 0,0 0,0 0,1-1,-1 0,0-1,0 0,0 0,1 0,-1 1,2 0,-2-1,1 1,-1 0,1 0,-1 1,0 0,1 0,0 0,-1 0,1 0,-1 0,0 0,0 0,1 0,0 0,0 0,0 0,-1 0,0 0,0 0,1 0,0 0,-1 0,0 0,0 0,1 1,-1 1,1-1,-2 2,1-2,1 1,-1 0,0 0,1 1,0-1,-1-1,0 1,0 1,0-1,-1 1,0 0,-1 1,1-1,-1 1,0-1,0 1,-1 0,0-1,0 0,0 2,0-2,0 0,0 0,-2 1,0 0,0 1,0-2,-1 1,1 0,-1-1,1 0,-1 0,0-1,1 1,-1-1,-1 0,1-1,-3 0,1 1,0-1,2 0,-2 1,1-1,0 0,1-1,-1 1,1 0,-1-1,0 1,-1-1,2 0,0 1,0 0,0-1,0 0,0 0,1-3,-2 0,1 1,-1 1,2-2,-1 2,0-2,0-1,0 1,0 0,0 0,2 0,-2-1,2 1,-1 0,0 0,-1-1,1 0,0 1,2 0,-1 0,0 0,0-1,1 1,-1-1,1 1,-1 0,0 0,0 0,-1 0,2 0,0 0,0 0,0 0,0 0,0 0,0-1,1 1,1-1,1 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788 916,'2'0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1024 317,'0'3,"0"1,2-1,-1 0,0 0,-1 1,0-1,0 0,0 0,2 2,-1 0,-1-2,0 2,0-2,0 2,0-2,0 1,0 1,0 0,0-2,0 2,0-2,0 0,0 0,0 0,0 2,0-1,0 1,0-2,0 1,0 1,0-2,0 3,0-3,0 0,0 0,0 0,0 0,0 1,0-1,0 2,0-2,0 1,0-1,0 0,-1 1,1-1,-1 1,1-1,-1 1,0-1,1 0,-1 2,0-1,0-1,1 1,0 0,-1 0,1-1,-1 0,0 1,1-1,-1 0,1 0,-1 0,1 0,0 0,-1 0,1 0,0 0,0 0,-1 0,1 0,0 2,-1 0,0 0,0-2,1 0,-1 0,1 0,0 2,0-2,0 0,0 0,-1 1,0-1,1 0,0 1,-1-1,1 0,0 1,-1-1,1 0,0 0,-1 2,1-2,-1 2,0-2,1 1,-1 1,1-2,0 1,0-1,-1 0,-1 1,2 1,-1 0,0-2,1 0,0 0,-1 0,1 0,0 1,-1 0,0-1,1 1,-1 0,0-1,0 0,1 0,-1 0,1 1,-1-1,1 1,0 0,-1-1,0 0,0 0,1 0,-1 0,1 0,0 0,0 0,-1 0,1 1,-1-1,0 1,1 0,0-1,-1 1,1-1,-1 0,0 0,0 0,0 0,0 0,1 0,0 0,-1 0,1 0,0 1,0-1,-1 0,1 0,0 0,0 0,0 0,-3-4</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749 294,'3'2,"-1"2,-1-1,0 0,0 0,1 2,1 0,-2 0,0-1,1 1,-1-2,2 3,-1-3,-1 1,0-1,1 1,0 3,0 1,-1-3,0 1,0-1,1-2,-2 1,2 0,-2-1,1 2,-1-2,1 2,0-1,-1 0,1-1,-1 0,1 0,0 1,-1-1,1 3,-1-3,1 0,-1 2,1-2,0 1,-1-1,1 0,-1 0,1 1,-1-1,0 2,0-2,0 2,0-2,1 2,-1-2,1 1,-1 0,0-1,0 2,0-1,0 1,0-1,0 2,0-3,0 0,0 1,-1-1,0 2,0-2,1 0,0 0,-1 2,1-2,-1 0,-1 1,2-1,-1 1,1-1,-1 0,0 2,1-2,-1 2,1-2,0 0,-1 0,1 0,-1 0,1 0,0 1,-1 0,1-1,-1 0,1 0,0 1,-1 0,-1 0,1-1,0 1,1 0,-2 1,2 0,-1-2,-1 2,2-2,-2 2,1-2,1 0,-2 0,1 1,0 0,1 0,0-1,-1 3,1-3,-1 0,0 2,1-1,-1-1,0 0,1 0,0 0,0 1,-2 2,0-1,1-2,0 0,0 2,1-2,-1 1,1 0,-1 0,-2 1,1-2,2 0,0 1,-1 0,1-1,0 0,0 0,0 0,0 0,-1 0,1 0,-2 1,2 0,0-1,0 0,0 0,0 0,0 0,0 0,0 0,0 1,0-1,0 0,0 0,0 0,0 0,-3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969 346,'0'3,"0"0,0 1,0-1,0 0,0 1,0-1,0 0,0 0,0 0,0 0,0 0,0 0,0 0,2 0,1-1,1-1,-1-1,0 0,0 0,0 0,1-1,0 0,-1 0,0-1,0 2,0-1,0 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984 371,'0'3,"0"1,1 1,0 1,1-1,-2-2,1 1,-1-1,1 0,-1 1,1 0,0 2,-1-3,1 0,-1 1,0-1,1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967 523,'3'-1,"0"2,0 0,1 0,0 0,0 0,0 0,-1-1,0 1,0-1,0 0,0 1,-1 2,-2 0,0 0,0 0,0 1,0 0,0 0,0-1,0 1,-1 0,0 0,-1 0,0 1,0-2,1 1,-1-1,1 0,5-2,-1-2,1-1,-1 0,0 0,0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976 667,'3'2,"-3"1,0 1,0 0,0-1,0 0,0 0,0 0,0 1,0-1,0 1,0-1,0 1,0 1,1 0,-1 0,1-1,0 0,-1-1,1 0,0 0,0 0,2-1,0-2,0-1,0 0,0 0,0 1,-2 4,-1 0,0-1,0 0,0 1,0-1,0 0,0 0,0 0,-2 1,-2 0,2 0,0-1,-1-2,0 0,0 2,0-1,1 1,-1-3,0 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714 547,'3'0,"0"0,1-1,-1 0,0 1,1-1,-1 1,1-1,-1 1,1-1,-1 0,0 1,0 0,0 0,0 0,0-1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975 692,'3'0,"0"0,1 0,-1 0,1 0,0 0,0 0,0 0,-1 0,0 0,0 0,0-1,0 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697 358,'3'-1,"0"1,1 0,0 0,0 0,-1 0,0 0,0 2,0-2,0 0,0 0,0 0,-2 3,-1 0,0 0,0 0,0 2,0-2,0 0,0 0,-1 0,0 1,1 0,-2 0,1-1,0 1,0 2,0-1,0 1,-1-1,1-1,0 1,0 1,1-1,-1-1,0 1,1 0,-1-1,1 0,-1 0,0 0,1 2,-1-2,1-1,0 0,-2 3,1-3,0 1,1-1,-1 0,0 0,1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745 490,'0'3,"0"0,0 0,0 0,0 0,0 1,0 0,0-1,0 2,-1-1,0 0,-1 1,1-1,1-1,-1 1,1-1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748 516,'3'0,"0"-1,0 0,0 0,0 0,0 1,0 2,-1 1,-1 0,-1 0,0 0,0 0,-1 0,-2-2,0-1,0 0,0 0,0-1,1-2,1 0,1 0,0 0,0 0,0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718 489,'3'-1,"0"1,0 0,0-1,0-1,0 2,0-2,0 2,0 0,0 0,0 0,0 0,0 0,0 0,0 0,0 0,0 0,0 0,0 0,0 1,0 1,-1 1,1-2,0 2,-3 0,2 0,-2 0,2 0,-2 0,0 0,0 0,0 0,0 0,0 0,-1 0,-1 0,2 0,-1 0,-1 0,-1-1,-1-1,1 0,0 0,0-1,-1 1,1-1,0 0,0 0,0 0,0 0,0 0,0 0,0 0,0 0,0-1,0-1,1-1,-1 2,1-2,-1 2,1-2,-1 1,1-1,1 0,-2 0,2 0,1 0,0 0,0 0,0 0,1 0,0 0,1 0,1 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128 533,'3'0,"0"1,0 2,-2 0,2 1,0 0,-2-1,1 0,1 1,-1-1,-1 0,2-1,-1 1,1 0,0-2,0-1,1 0,-1-1,1-1,0 0,-1 0,0 1,-1-2,2 0,-1 0,0-1,0 0,-1 1,0 0,0 0,0 0,0 0,-1 0,2 1,-1-2,0 1,0 0,0 0,1 0,-2 0,1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1392 731,'3'0,"0"0,2 0,-2 0,3 0,-3 0,3-1,1 1,0 0,1-1,-1 1,-2 0,2-2,0 2,2 0,-1-1,-1 1,0-1,0 1,-2-1,0 1,0 0,2-1,-1 0,-2 1,1-1,-1 1,3 0,-3 0,1 0,-2 0,0 0,0 0,0 0,0 0,0 0,0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1361 882,'4'-1,"0"0,-1 1,0-1,0 0,1 1,-1 0,0 0,0 0,1 0,0 0,1 0,1 0,-1 0,2-2,-1 2,-2-1,1 1,-2 0,3-1,-3 1,1 0,0-1,0 1,-1-1,0 1,0 0,1 0,-1-1,1 1,0-1,1 0,1 1,1-2,-2 2,0-1,0 1,2 0,-1-1,0 1,-1 0,1 0,-1 0,0 0,0 0,0-1,1 1,-2-1,1 1,0 0,0 0,-1 0,-1 0,1 0,0 0,1 0,-1 0,-1 0,0 0,0 0,2 0,-2 0,0 0,1 0,-1 0,0 0,0 0,0 0,0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1446 895,'2'0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377 260,'3'-1,"0"1,1 0,-1 0,0 0,0 2,0 0,-2 1,-1 1,0-1,0 0,-3-1,0 0,-1-1,0 0,1 0,0-1,0 0,0 0,0 0,-1-2,1 0,3-1,0 0,0 0,1 0,2 2,0 0,0 0,0 1,0 0,0 0,0 0,0 0,0 0,1 0,-1 0,0 1,0 1,-1 1,0 0,-2 1,0-1,0 2,0-1,0-1,0 0,0 0,0 1,0-1,0 1,-1 3,0 0,-1 0,0 2,1-2,0-2,-1 2,1-1,0-1,0 2,0-1,0-1,0 1,-2 1,2-3,0 1,1-1,-1 0,0 0,1-1,-1 0,1 1,-1-1,0 0,1 0,-1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702 692,'3'0,"0"0,0 0,0 0,0 0,0-1,1 0,0 1,0 0,-1 0,0 0,1 0,-1 0,0 0,0 0,-3 3,0 1,0-1,0 2,-1-2,0 1,-1 0,0 2,0-2,0 2,-1-1,1-1,0 2,0-2,0 2,0-2,0 0,1 1,-1 0,-1-1,1 1,1-1,0-1,-1 2,1-1,0 0,-1 0,2 0,0-1,-1 0,1 0,0 0,-1 0,0 0,-2-1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413 449,'3'0,"0"0,0 0,1 0,-1 0,0 0,1 0,-1 0,0 0,0 0,0 1,-3 2,0 0,0 1,0-1,-3 3,1-3,0 2,1-1,-1-1,1 1,-1 1,1-1,-2 2,1-2,0 0,0 0,1-1,-1 1,1 0,-1 0,0 0,0-1,1 0,0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412 625,'3'0,"0"0,1 0,-1 0,1 0,-1 0,0 0,0 2,0-1,-2 3,-1-1,0 1,0 1,-2 0,0 0,0-2,-1 1,0-1,2 0,-1 0,1 0,4-3,0 0,0 0,0 0,0 0,-1 3,-2 0,0 0,0 0,0 0,-2 0,-1-1,0 0,0 0,0 1,0-2</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405 812,'3'0,"0"-1,0 1,0 0,1 0,-1 0,0 0,0 0,-2 3,-1 1,0-1,0 1,0-1,-3 1,2-1,-2 0,0 0,0-1,0 0,1 1,5-2,0-1,1 0,-1 0,0 0,0 0,1 0,0 0,-1 0,0 0,0 0,0 0,0 0,0-2</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495 291,'-1'3,"1"0,0 0,-1 0,0 0,1 0,-2 1,2 0,-1 0,-1-1,1 1,0-1,1 0,0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483 505,'0'3,"0"0,1 0,0 0,-1 0,0 1,0-1,0 0,0 1,0-1,0 1,0-1,0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476 707,'0'3,"0"0,0 1,0-1,0 0,-1 0,1 0,0 0,-2 0,1 0,0 0,1 0,0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473 881,'1'3,"0"0,-1 0,0 0,0 1,0-1,0 0,0 2,0-2,0 0,0 0,0 0,0 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686 334,'3'0,"-1"3,-2 0,-1 0,-2 0,0-2,0-1,0 0,0 0,0-2,1-1,0 0,2 0,0 0,0-2,0 2,0 0,1 0,2 3,0 0,0 0,0 0,0 0,0 1,0 0,-2 2,2 0,-1 0,-1 0,0 0,-1 0,0 0,0 0,0 0,0 1,0-1,0 0,-1 1,0-1,0 0,0 1,-1 1,1 0,-1-1,1-1,0 2,-1 0,1-1,0 0,1 1,0-2,-1 1,0 0,1-1,0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739 358,'3'0,"-1"3,-2 0,0 0,0 0,0 0,0 0,0 0,-2 0,-1 0,1 0,-1-1,0 1,2 0,-2-1,1 1,6-1,-1-2,0 0,1 0,0 0,1 0,-1 0,-1 0,0 0,0 0,0 1,-2 2,-1 0,0 1,0-1,0 1,-3-1,2 0,-3 0,3 0,-1 0,0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716 685,'-1'6,"1"-2,-1-1,1 1,0-1,0 3,0-3,0 0,0 1,0-1,0 0,0 0,0 1,0-1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384 252,'3'0,"0"0,1 0,-1 0,2 0,-2 0,1 0,-1 0,0 0,1 0,-1 0,0 0,0 0,0 2,-3 2,0-1,0 0,-2 0,0 1,2-1,-2 0,-1 2,1-2,1 0,-2 2,1-2,2 0,-2 1,0-1,-1 2,1-1,-1-3,2 2,0 1,1-1,-1 1,1 0,-1-1,0 0,1 0,0 0,0 0,-2 0,1 0,1 0,0 0,-1 1,1-1,0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486 809,'0'-3,"2"0,1 1,0 0,0 0,0 1,0 1,0-1,0 0,0 0,0 1,0 0,0 0,0 1,1 1,-1-1,0 2,-1 0,1 0,-2 0,0 0,0 0,0 0,-1 1,1-1,-1 0,0 0,0 1,0 0,-2 0,-2-1,1 0,0-1,0-1,0 0,0 0,0-1,0 0,-1 1,1-1,0 0,-1-1,1-2,0 0,1 0,0 0,1 0,1 0,-1 0,0 0,1 0,0 0,0 0,0 0,0 0,0-1,3 2,-1-1,1 1,-1-1,1 2</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522 809,'1'3,"0"0,0 0,-1 0,0 0,0 0,0 0,0 0,0 0,-2 0,1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623 783,'3'-1,"-1"4,-2 0,1 0,0 1,0-1,-1 0,0 0,0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607 800,'3'0,"0"0,1 0,-1-1,0 1,0 0,0 0,0 0,0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608 819,'4'0,"-1"0,0 0,0 0,1 0,-1-1,0 0,0 1,1 0,-1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642 817,'-1'4,"0"-1,1 1,0 1,-1-2,1 0,-1 0,1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639 845,'3'-1,"0"0,1 1,-1 0,0 0,0-1</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630 837,'-3'3,"1"0,2 0,-2 0,2 0,0 0,0 0,-1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617 861,'4'0,"-1"0,0 0,1 0,-1 1,2 0,-1 0,0 0,-1 0,1-1,0 1,-1-1,1 1,0-1,-1 0,0 0,0 0,0 1,0 1</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685 801,'3'-2,"0"2,0 0,0 0,0 0,0 0,0 1,-1 2,-1 0,-1 0,0 1,0-1,0 0,-2 0,-1-1,0-1,0-1,0 0,0 0,-1 0,1-1,0-1,0 2,1 4,2-1,0 0,0 0,0 1,0-1,0 1,0-1,2 0,1-1,0 0,0-2,0 0,0 0,0 0,0-2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425 422,'3'-1,"0"1,0 0,0 0,0 0,0 0,-1 3,-2 0,0 0,0 2,0-1,0 0,0-1,-1 0,0 0,-2-1,0 0,0-1,0-1,0 0,0 0,0-1,0 1,0-1,0-1,3-1,0 0,0 0,0 0,0 0,0 0,0 0,0 0,0 0,1 0,2 0,0 1,0 1,0 1,0 0,0 0,0 0,0 0,0 0,0 1,-1 2,1-1,-3 1,0 0,0 0,0 1,0-1,0 1,0 0,0 0,0 1,0-2,0 2,0-1,0 2,0-3,0 0,0 0,0 0,0 2,0-1,0-1,0 0,0 1,0-1,0 2,0-2,0 2,0-2,0 1,0-1,0 4,0-3,0-1,0 0,0 0,0 0,0 0,0 0,0 0,0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751 818,'5'-1,"-2"1,1 0,2 0,-1 0,-1 0,-1 0,2 0,1 0,-1 0,0 0,1 1,-1-1,0 1,-1 0,0-1,-1 0,1 0,0 0,-1 0,2 0,-2 0,0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831 797,'3'0,"1"0,0 0,-1 0,0 2,0 0,0 0,1 0,-1-1,0 2,0-1,-1 1,-1 1,-1-1,0 1,0-1,-1 0,-2 0,0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943 787,'0'3,"-3"0,1 0,-1 0,-1-1,2 1,-1-1,2 1,0 0,1 0,2 0,0 0,1-2,0 0,0-1,1 0,-1 0,0 0,0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954 821,'-2'3,"1"0,0 0,-2 0,2 0,-1 0,1 0,0 0,5-1,-1-2,0-1,1 0,0 0,0-1,-1 2</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893 877,'3'-2,"0"2,0 0,0 0,0 0,1 0,2-1,-2 0,0 1,-1-1,1 0,0 1,0 0,0-1,-1 1,0-1,0 0,2 1,-2-1,0 1,0-3</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993 789,'0'4,"-1"-1,0 0,0 1,1-1,-1 0,0 0,-1 0,0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982 815,'3'-3,"2"2,0-1,-2 1,1-1,-1 2,0 0,1 0,-1 0,0 0,-2 3,-1 0,0 0,0 0,0 0,0 1,0-1,0 0,-3-1,0 1,-1-3,1 2,0-1,-1 1,1-2,-1 1,0 0,1-1,-1 0,1 1,0 0,0-1,0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957 831,'4'-1,"1"0,-1 1,0 0,-1 0,1 0,0 0,0 0,-1 0,2 0,-2 0,0 2,1-1,0 0,0 0,0 0,-1 0,0-1,1 0,-1 1</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995 848,'1'3,"3"-2,0 1,-1-2,0 3</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1001 867,'4'2,"-1"-1,0 0,0-1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410 585,'0'3,"0"1,0-1,0 0,0 0,0 1,0-1,0 0,0 0,0 2,0-2,0 2,0-2,0 0,0 0,0 0,0 0,0 3,0-2,0-1,0 0,0 0,0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128 396,'3'-2,"0"2,0 0,1 0,0 0,-1 0,3 0,-2 0,-1 0,0 0,1 0,0 0,-1 0,2 0,1 0,-1 0,-1 0,2 0,-3 0,2 0,-2 0,0 0,0 0,0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190 384,'4'0,"0"0,-1 0,1 0,2 0,-1 1,-1 0,0-1,0 1,2 0,-3 0,0 0,1 0,-1 0,0-1,0 1,-1 3,-2-1,0 0,-2 0,-1-3,0 1</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89 457,'3'3,"0"-1,2 1,1 0,-3-2,1-1,0 1,6 0,-1 1,-1-2,4 1,-7-1,0 1,2-1,0 0,-2 0,2 0,-2 0,-1 0,0 0,0 0,-1 0,0 0,1 0,-1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198 450,'3'0,"1"0,-1 0,0 0,2 0,-1 0,2 0,-3 0,0 0,0 1,0 0,0 0,0 1,-1 1,0 0,-1 1,-1-1,0 0,0 1,-1-1,-2 0,1 1,-1-1,-1-2,1 1,-1-2,1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95 541,'3'1,"1"0,0 0,-1 0,0-1,0 1,2-1,-1 0,-1 0,4 0,0 0,1 1,2-1,-4 1,0-1,0 0,-3 0,2 0,-2 0,1 0,-1 0,0 0,0 1,0 0,1 0,0-1,-1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194 523,'3'0,"1"0,0 0,0 0,-1 1,0 1,1 0,0 1,0-1,-1 0,0 1,-2 0,-1 0,0 0,-2 1,-1-1,0-1,0 1,-1-1</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99 648,'5'0,"-1"0,1 0,-2 0,1 0,1 1,-1 0,-1-1,0 1,3 1,-2-2,1 1,0-1,0 0,2 1,-2-1,0 0,1 0,-1 0,0 0,-1 0,-1 0,1 0,-1 0,2 0,-1 0,0-1,0 0,-1-1</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201 627,'3'-1,"0"2,0 0,1 0,0 1,-1-2,0 1,1 1,-1-2,0 1,0 0,-3 2,0 0,0 1,-4-2,1 2,0 0,0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94 735,'3'2,"1"-2,-1 0,0 0,0 0,1 0,0 0,2 0,1 0,1 0,0 0,-1 0,-2 0,2 0,-2 0,1 1,-1 0,-1-1,1 1,-1-1,0 1,1 0,-2-1,0 1,0-1,0 0,0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203 727,'5'0,"-2"0,0 0,0 0,1 0,-1 1,1 0,-1 1,0-1,0 1,-3 1,1 0,0 1,-1-1,-1 0,-1 0,-1-1,0-1,0 0,0-1,0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424 639,'3'0,"0"0,0-1,0 0,0-1,0 0,1 0,-1 0,-2-1,2 0,-2 0,0-1,-1 0,0 0,0 1,0 0,0 0,0 0,0 0,0 0,-1 0,-3 2,2-2,-2 2,1 0,0 1,0 0,1 3,0 0,0 0,1 1,0 0,1-1,0 0,0 0,0 0,0 0,0 0,0 0,0 1,1 0,1 0,0-1,0 1,1 0,0-1,-1 0,-1 0,1 0,-2 0,0 0,1 1,-1-1,0 0,0 1,-1-1,-2-2,-1 0,1 1,0-1,0 0,0 0,0-1,0 0,0 0,0 0,0 0,0 0,1-3,2-1,0 1,0 0,0 0,0 0,0 0,3 0,0 1,-1-1,1 1,1-1,-1 1,0 1,0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499 935,'3'-2,"1"1,-1 0,0 0,1 1,0-2,0 1,0 0,-1 1,0-1,0 0,1-1,0 2,-1 0,1 0,-1 0,0 0,0 0,0 0,0 1,0 1,-1 1,0 1,0 0,0-1,-2 2,1 0,-1-2,0 2,0-2,0 1,0-1,0 0,0 0,0 0,0 0,-2 0,2 1,-3-2,-1 0,1-1,-1 0,1-1,-1 2,0-1,0-1,1 0,-1 0,1 0,0 0,0 0,-1 0,1 0,0 0,0 0,0-2,1-1,-1-1,1 1,-1 1,2-1,0 0,-1 0,1 0,1 0,0 0,0 0,0 0,0 0,0 0,0 0,0 0,0 0,3 0,0 0,1 1,-1 2,0-1,0 1,0 0,0-1,0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534 960,'3'0,"0"0,0 0,0 0,-1 3,-1 1,-1-1,0 0,-1 0,-2-2,1 2,5-4,0 1,0-1,0 1,0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310 527,'1'-3,"2"3,1 0,0 0,-1-1,0 0,0 1,0 0,0-1,1 1,-1 0,0-1,1 0,-1 1,0 0,0 0,0 0,0 0,0 0,0 2,0-1,0 0,0 1,0 1,0-1,-2 1,0 0,-1 1,0-1,0 0,0 0,0 0,-3-1,2 1,-1 0,-1-2,0 1,0-1,-1 1,1-1,0 0,0 0,0 0,0-1,-1 1,1-1,-1 0,0 1,1-1,0 0,0 0,-1 0,1 0,-1 0,1-1,0-2,0 0,0 0,0 0,0 0,0 1,1-1,1 0,0-1,-1 1,2 0,0-1,0 1,0 0,1 0,2 1,0 1,0 1,0 0,1 0,-1 0,0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400 560,'0'-3,"3"3,1 0,-1 0,0 0,1 0,1 0,0 0,2 0,-4-1,3 0,-2 0,-1 1,0 0,1 0,-1 0,2 0,0 0,-1 0,1 0,-2 0,0 0,0 0,1 0,0 0,-1 0,0 0,1 0,-1 0,0 0,0 0,0-1,0 1,0 0,0 0,0-1</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495 533,'3'0,"0"0,0 0,0 1,0 0,1 1,-1-1,0-1,0 2,0-2,0 0,0 2,0-2,1 2,-1-1,0 1,-3 1,-2 0,-1-1,0 1,0-1,0 0,1 1,-1-2,0 2,0-1,0 0,0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403 548,'3'0,"0"0,1 0,-1-3,0 3,1-3,0 1,1 0,-2 1,2-2,-2 2,0-1,1 0,-1 0,1-1,-1 2,0 0,2-2,0 1,-1 1,-1 0,2-1,-1 0,1-1,-1 2,-1 0,0-1,1-1,-1 1,1-1,0 0,-1 1,0 0,1 0,0-1,-1 0,0 1,-1-1,1 2,0 0,0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522 469,'3'0,"0"0,0 0,0 0,0 0,1 0,-1 0,0 0,0 0,0 0,0 0,0 1,-3 2,0 0,-1 0,-2 0,0 0,3 0,0 1,-3-2,1 1,-1-1,0 0,1 1,-1-2,0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392 571,'4'0,"-1"0,-1 3,1-3,2 3,-1 0,-1-2,1 1,1 1,-1 0,0-1,-1-1,0 1,2 0,-1 2,2-1,-2 0,-1-2,1 1,-1 0,2 1,1 0,-3-2,1 0,0 1,-1-1,1 1,-1-2,1 2,0-1,-1 0,0 1,0 0,0-2,0 1</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499 611,'3'0,"0"1,0 2,0-1,1 1,-1-2,1 1,-1 0,0 0,0 1,0-1,-3 1,0 0,0 0,-2 0,-1-2,0 1,0 0,0-1,0 0,-1 1,1 0,0-1,0 1,0-2</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652 962,'3'1,"0"-1,0 0,0 0,1 0,1 0,-2 0,1 0,0 0,1 0,-2 0,0 0,0 0,1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410 775,'1'4,"-1"-1,1 0,0 2,-1-2,1 1,-1 0,1 0,0-1,0 0,0 0,0 0,0 1,0 0,-1-1,1 0,0 0,-1 0,1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692 928,'0'3,"0"0,0 1,0 1,0-2,0 3,0-3,0 2,0-2,0 1,0 0,0 0,0 1,0-2,0 0,0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733 925,'0'3,"1"0,0 0,0 1,-1-1,1 1,-1 1,0-2,0 2,0-1,0 1,0-1,0-1,0 0,0 0,1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809 966,'-1'3,"1"0,4 1,-3 0,2 0,0 0,-1-1,0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872 952,'3'-1,"0"1,1 0,0 0,-1 0,0 0,0 0,1 0,-1 0,0 0,0 0,0 0,1 0,-1 0,0 0,-1-3</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917 947,'2'3,"0"0,-1 1,-1-1,0 0,0 0,0 1,0-1,0 0,0 0,0 0,0 0,-3-1,0-1,-1-1,1 0,0 0,-1 0,1 0,0 0,0 0,0 0,0-2,0 2,1-3,-1 1,0-1,3 0,-2 0,1 0,1 0,-1 0,0 0,1 0,0 0,3 0,0 1,0 0,1 1,-1 0,0 1</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971 964,'1'3,"0"0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1008 940,'3'0,"0"0,0 0,0 0,0 0,0 0,0 0,0 0,0 0,0 0,0 0,0 0,0 0,0 0,0 0,0 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1074 905,'0'3,"0"0,0 0,0 0,0 1,0-1,1 0,-1 0,0 1,0-1,0 1,0 1,0-1,0 1,0-2,0 0,0 0,0 0,1 0,-1 0,2 0,-2 0,0 1,0-1,0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310 382,'3'-2,"0"2,1-3,-1 3,0-1,0 0,1 0,-1 0,0 1,0 0,1 0,0 0,0 0,-1 0,0 0,0 0,0 2,0-2,0 3,-1 0,-2 1,1-1,0 0,-1 0,0 0,0 0,-3 0,0-1,0-2,-1 2,0-1,1 0,-2-1,2 0,0 0,-1 1,1 0,-2-1,1 0,1 0,0 0,-1 0,1 0,0 0,0 0,0 0,0-1,0-2,1-1,1 1,0 0,1 0,0 0,0 0,0 0,0 0,3 1,0 1,0 1,0 0,1 0,-1 0,1 0,-1 0,0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9-25T16:06:30"/>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391 385,'3'0,"0"0,0 0,3 0,-3 0,0 0,1 0,0 0,-1 0,0 0,1 0,-1 0,0 0,0 0,0 0,2 0,-2 0,2 0,-2 0,0 0,0 0,0 0,0 0,0 0,0 0,1 0,0 0,0 0,-1 0,2 0,-1 0,0 0,-1 0,0 0,0 0,1 0,-1 0,0 0,0 0,0 0,0 0,1 0,-1 0,0 0,0 0,1 0,0 0,-1 0,0 0,0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0091C53-0267-4C87-A2D7-2E40F27B627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31BBF-C058-4342-854C-CF3CBD27B64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91C53-0267-4C87-A2D7-2E40F27B627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31BBF-C058-4342-854C-CF3CBD27B64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customXml" Target="../ink/ink4.xml"/><Relationship Id="rId7" Type="http://schemas.openxmlformats.org/officeDocument/2006/relationships/image" Target="../media/image4.png"/><Relationship Id="rId6" Type="http://schemas.openxmlformats.org/officeDocument/2006/relationships/customXml" Target="../ink/ink3.xml"/><Relationship Id="rId5" Type="http://schemas.openxmlformats.org/officeDocument/2006/relationships/image" Target="../media/image3.png"/><Relationship Id="rId47" Type="http://schemas.openxmlformats.org/officeDocument/2006/relationships/slideLayout" Target="../slideLayouts/slideLayout2.xml"/><Relationship Id="rId46" Type="http://schemas.openxmlformats.org/officeDocument/2006/relationships/customXml" Target="../ink/ink23.xml"/><Relationship Id="rId45" Type="http://schemas.openxmlformats.org/officeDocument/2006/relationships/image" Target="../media/image23.png"/><Relationship Id="rId44" Type="http://schemas.openxmlformats.org/officeDocument/2006/relationships/customXml" Target="../ink/ink22.xml"/><Relationship Id="rId43" Type="http://schemas.openxmlformats.org/officeDocument/2006/relationships/image" Target="../media/image22.png"/><Relationship Id="rId42" Type="http://schemas.openxmlformats.org/officeDocument/2006/relationships/customXml" Target="../ink/ink21.xml"/><Relationship Id="rId41" Type="http://schemas.openxmlformats.org/officeDocument/2006/relationships/image" Target="../media/image21.png"/><Relationship Id="rId40" Type="http://schemas.openxmlformats.org/officeDocument/2006/relationships/customXml" Target="../ink/ink20.xml"/><Relationship Id="rId4" Type="http://schemas.openxmlformats.org/officeDocument/2006/relationships/customXml" Target="../ink/ink2.xml"/><Relationship Id="rId39" Type="http://schemas.openxmlformats.org/officeDocument/2006/relationships/image" Target="../media/image20.png"/><Relationship Id="rId38" Type="http://schemas.openxmlformats.org/officeDocument/2006/relationships/customXml" Target="../ink/ink19.xml"/><Relationship Id="rId37" Type="http://schemas.openxmlformats.org/officeDocument/2006/relationships/image" Target="../media/image19.png"/><Relationship Id="rId36" Type="http://schemas.openxmlformats.org/officeDocument/2006/relationships/customXml" Target="../ink/ink18.xml"/><Relationship Id="rId35" Type="http://schemas.openxmlformats.org/officeDocument/2006/relationships/image" Target="../media/image18.png"/><Relationship Id="rId34" Type="http://schemas.openxmlformats.org/officeDocument/2006/relationships/customXml" Target="../ink/ink17.xml"/><Relationship Id="rId33" Type="http://schemas.openxmlformats.org/officeDocument/2006/relationships/image" Target="../media/image17.png"/><Relationship Id="rId32" Type="http://schemas.openxmlformats.org/officeDocument/2006/relationships/customXml" Target="../ink/ink16.xml"/><Relationship Id="rId31" Type="http://schemas.openxmlformats.org/officeDocument/2006/relationships/image" Target="../media/image16.png"/><Relationship Id="rId30" Type="http://schemas.openxmlformats.org/officeDocument/2006/relationships/customXml" Target="../ink/ink15.xml"/><Relationship Id="rId3" Type="http://schemas.openxmlformats.org/officeDocument/2006/relationships/image" Target="../media/image2.png"/><Relationship Id="rId29" Type="http://schemas.openxmlformats.org/officeDocument/2006/relationships/image" Target="../media/image15.png"/><Relationship Id="rId28" Type="http://schemas.openxmlformats.org/officeDocument/2006/relationships/customXml" Target="../ink/ink14.xml"/><Relationship Id="rId27" Type="http://schemas.openxmlformats.org/officeDocument/2006/relationships/image" Target="../media/image14.png"/><Relationship Id="rId26" Type="http://schemas.openxmlformats.org/officeDocument/2006/relationships/customXml" Target="../ink/ink13.xml"/><Relationship Id="rId25" Type="http://schemas.openxmlformats.org/officeDocument/2006/relationships/image" Target="../media/image13.png"/><Relationship Id="rId24" Type="http://schemas.openxmlformats.org/officeDocument/2006/relationships/customXml" Target="../ink/ink12.xml"/><Relationship Id="rId23" Type="http://schemas.openxmlformats.org/officeDocument/2006/relationships/image" Target="../media/image12.png"/><Relationship Id="rId22" Type="http://schemas.openxmlformats.org/officeDocument/2006/relationships/customXml" Target="../ink/ink11.xml"/><Relationship Id="rId21" Type="http://schemas.openxmlformats.org/officeDocument/2006/relationships/image" Target="../media/image11.png"/><Relationship Id="rId20" Type="http://schemas.openxmlformats.org/officeDocument/2006/relationships/customXml" Target="../ink/ink10.xml"/><Relationship Id="rId2" Type="http://schemas.openxmlformats.org/officeDocument/2006/relationships/customXml" Target="../ink/ink1.xml"/><Relationship Id="rId19" Type="http://schemas.openxmlformats.org/officeDocument/2006/relationships/image" Target="../media/image10.png"/><Relationship Id="rId18" Type="http://schemas.openxmlformats.org/officeDocument/2006/relationships/customXml" Target="../ink/ink9.xml"/><Relationship Id="rId17" Type="http://schemas.openxmlformats.org/officeDocument/2006/relationships/image" Target="../media/image9.png"/><Relationship Id="rId16" Type="http://schemas.openxmlformats.org/officeDocument/2006/relationships/customXml" Target="../ink/ink8.xml"/><Relationship Id="rId15" Type="http://schemas.openxmlformats.org/officeDocument/2006/relationships/image" Target="../media/image8.png"/><Relationship Id="rId14" Type="http://schemas.openxmlformats.org/officeDocument/2006/relationships/customXml" Target="../ink/ink7.xml"/><Relationship Id="rId13" Type="http://schemas.openxmlformats.org/officeDocument/2006/relationships/image" Target="../media/image7.png"/><Relationship Id="rId12" Type="http://schemas.openxmlformats.org/officeDocument/2006/relationships/customXml" Target="../ink/ink6.xml"/><Relationship Id="rId11" Type="http://schemas.openxmlformats.org/officeDocument/2006/relationships/image" Target="../media/image6.png"/><Relationship Id="rId10" Type="http://schemas.openxmlformats.org/officeDocument/2006/relationships/customXml" Target="../ink/ink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customXml" Target="../ink/ink27.xml"/><Relationship Id="rId7" Type="http://schemas.openxmlformats.org/officeDocument/2006/relationships/image" Target="../media/image26.png"/><Relationship Id="rId6" Type="http://schemas.openxmlformats.org/officeDocument/2006/relationships/customXml" Target="../ink/ink26.xml"/><Relationship Id="rId5" Type="http://schemas.openxmlformats.org/officeDocument/2006/relationships/image" Target="../media/image25.png"/><Relationship Id="rId4" Type="http://schemas.openxmlformats.org/officeDocument/2006/relationships/customXml" Target="../ink/ink25.xml"/><Relationship Id="rId32" Type="http://schemas.openxmlformats.org/officeDocument/2006/relationships/slideLayout" Target="../slideLayouts/slideLayout2.xml"/><Relationship Id="rId31" Type="http://schemas.openxmlformats.org/officeDocument/2006/relationships/image" Target="../media/image13.png"/><Relationship Id="rId30" Type="http://schemas.openxmlformats.org/officeDocument/2006/relationships/customXml" Target="../ink/ink38.xml"/><Relationship Id="rId3" Type="http://schemas.openxmlformats.org/officeDocument/2006/relationships/image" Target="../media/image24.png"/><Relationship Id="rId29" Type="http://schemas.openxmlformats.org/officeDocument/2006/relationships/image" Target="../media/image37.png"/><Relationship Id="rId28" Type="http://schemas.openxmlformats.org/officeDocument/2006/relationships/customXml" Target="../ink/ink37.xml"/><Relationship Id="rId27" Type="http://schemas.openxmlformats.org/officeDocument/2006/relationships/image" Target="../media/image36.png"/><Relationship Id="rId26" Type="http://schemas.openxmlformats.org/officeDocument/2006/relationships/customXml" Target="../ink/ink36.xml"/><Relationship Id="rId25" Type="http://schemas.openxmlformats.org/officeDocument/2006/relationships/image" Target="../media/image35.png"/><Relationship Id="rId24" Type="http://schemas.openxmlformats.org/officeDocument/2006/relationships/customXml" Target="../ink/ink35.xml"/><Relationship Id="rId23" Type="http://schemas.openxmlformats.org/officeDocument/2006/relationships/image" Target="../media/image34.png"/><Relationship Id="rId22" Type="http://schemas.openxmlformats.org/officeDocument/2006/relationships/customXml" Target="../ink/ink34.xml"/><Relationship Id="rId21" Type="http://schemas.openxmlformats.org/officeDocument/2006/relationships/image" Target="../media/image33.png"/><Relationship Id="rId20" Type="http://schemas.openxmlformats.org/officeDocument/2006/relationships/customXml" Target="../ink/ink33.xml"/><Relationship Id="rId2" Type="http://schemas.openxmlformats.org/officeDocument/2006/relationships/customXml" Target="../ink/ink24.xml"/><Relationship Id="rId19" Type="http://schemas.openxmlformats.org/officeDocument/2006/relationships/image" Target="../media/image32.png"/><Relationship Id="rId18" Type="http://schemas.openxmlformats.org/officeDocument/2006/relationships/customXml" Target="../ink/ink32.xml"/><Relationship Id="rId17" Type="http://schemas.openxmlformats.org/officeDocument/2006/relationships/image" Target="../media/image31.png"/><Relationship Id="rId16" Type="http://schemas.openxmlformats.org/officeDocument/2006/relationships/customXml" Target="../ink/ink31.xml"/><Relationship Id="rId15" Type="http://schemas.openxmlformats.org/officeDocument/2006/relationships/image" Target="../media/image30.png"/><Relationship Id="rId14" Type="http://schemas.openxmlformats.org/officeDocument/2006/relationships/customXml" Target="../ink/ink30.xml"/><Relationship Id="rId13" Type="http://schemas.openxmlformats.org/officeDocument/2006/relationships/image" Target="../media/image29.png"/><Relationship Id="rId12" Type="http://schemas.openxmlformats.org/officeDocument/2006/relationships/customXml" Target="../ink/ink29.xml"/><Relationship Id="rId11" Type="http://schemas.openxmlformats.org/officeDocument/2006/relationships/image" Target="../media/image28.png"/><Relationship Id="rId10" Type="http://schemas.openxmlformats.org/officeDocument/2006/relationships/customXml" Target="../ink/ink28.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customXml" Target="../ink/ink42.xml"/><Relationship Id="rId7" Type="http://schemas.openxmlformats.org/officeDocument/2006/relationships/image" Target="../media/image40.png"/><Relationship Id="rId6" Type="http://schemas.openxmlformats.org/officeDocument/2006/relationships/customXml" Target="../ink/ink41.xml"/><Relationship Id="rId5" Type="http://schemas.openxmlformats.org/officeDocument/2006/relationships/image" Target="../media/image39.png"/><Relationship Id="rId4" Type="http://schemas.openxmlformats.org/officeDocument/2006/relationships/customXml" Target="../ink/ink40.xml"/><Relationship Id="rId3" Type="http://schemas.openxmlformats.org/officeDocument/2006/relationships/image" Target="../media/image38.png"/><Relationship Id="rId24" Type="http://schemas.openxmlformats.org/officeDocument/2006/relationships/slideLayout" Target="../slideLayouts/slideLayout2.xml"/><Relationship Id="rId23" Type="http://schemas.openxmlformats.org/officeDocument/2006/relationships/image" Target="../media/image48.png"/><Relationship Id="rId22" Type="http://schemas.openxmlformats.org/officeDocument/2006/relationships/customXml" Target="../ink/ink49.xml"/><Relationship Id="rId21" Type="http://schemas.openxmlformats.org/officeDocument/2006/relationships/image" Target="../media/image47.png"/><Relationship Id="rId20" Type="http://schemas.openxmlformats.org/officeDocument/2006/relationships/customXml" Target="../ink/ink48.xml"/><Relationship Id="rId2" Type="http://schemas.openxmlformats.org/officeDocument/2006/relationships/customXml" Target="../ink/ink39.xml"/><Relationship Id="rId19" Type="http://schemas.openxmlformats.org/officeDocument/2006/relationships/image" Target="../media/image46.png"/><Relationship Id="rId18" Type="http://schemas.openxmlformats.org/officeDocument/2006/relationships/customXml" Target="../ink/ink47.xml"/><Relationship Id="rId17" Type="http://schemas.openxmlformats.org/officeDocument/2006/relationships/image" Target="../media/image45.png"/><Relationship Id="rId16" Type="http://schemas.openxmlformats.org/officeDocument/2006/relationships/customXml" Target="../ink/ink46.xml"/><Relationship Id="rId15" Type="http://schemas.openxmlformats.org/officeDocument/2006/relationships/image" Target="../media/image44.png"/><Relationship Id="rId14" Type="http://schemas.openxmlformats.org/officeDocument/2006/relationships/customXml" Target="../ink/ink45.xml"/><Relationship Id="rId13" Type="http://schemas.openxmlformats.org/officeDocument/2006/relationships/image" Target="../media/image43.png"/><Relationship Id="rId12" Type="http://schemas.openxmlformats.org/officeDocument/2006/relationships/customXml" Target="../ink/ink44.xml"/><Relationship Id="rId11" Type="http://schemas.openxmlformats.org/officeDocument/2006/relationships/image" Target="../media/image42.png"/><Relationship Id="rId10" Type="http://schemas.openxmlformats.org/officeDocument/2006/relationships/customXml" Target="../ink/ink4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9" Type="http://schemas.openxmlformats.org/officeDocument/2006/relationships/image" Target="../media/image97.png"/><Relationship Id="rId98" Type="http://schemas.openxmlformats.org/officeDocument/2006/relationships/customXml" Target="../ink/ink98.xml"/><Relationship Id="rId97" Type="http://schemas.openxmlformats.org/officeDocument/2006/relationships/image" Target="../media/image96.png"/><Relationship Id="rId96" Type="http://schemas.openxmlformats.org/officeDocument/2006/relationships/customXml" Target="../ink/ink97.xml"/><Relationship Id="rId95" Type="http://schemas.openxmlformats.org/officeDocument/2006/relationships/image" Target="../media/image95.png"/><Relationship Id="rId94" Type="http://schemas.openxmlformats.org/officeDocument/2006/relationships/customXml" Target="../ink/ink96.xml"/><Relationship Id="rId93" Type="http://schemas.openxmlformats.org/officeDocument/2006/relationships/image" Target="../media/image94.png"/><Relationship Id="rId92" Type="http://schemas.openxmlformats.org/officeDocument/2006/relationships/customXml" Target="../ink/ink95.xml"/><Relationship Id="rId91" Type="http://schemas.openxmlformats.org/officeDocument/2006/relationships/image" Target="../media/image93.png"/><Relationship Id="rId90" Type="http://schemas.openxmlformats.org/officeDocument/2006/relationships/customXml" Target="../ink/ink94.xml"/><Relationship Id="rId9" Type="http://schemas.openxmlformats.org/officeDocument/2006/relationships/image" Target="../media/image52.png"/><Relationship Id="rId89" Type="http://schemas.openxmlformats.org/officeDocument/2006/relationships/image" Target="../media/image92.png"/><Relationship Id="rId88" Type="http://schemas.openxmlformats.org/officeDocument/2006/relationships/customXml" Target="../ink/ink93.xml"/><Relationship Id="rId87" Type="http://schemas.openxmlformats.org/officeDocument/2006/relationships/image" Target="../media/image91.png"/><Relationship Id="rId86" Type="http://schemas.openxmlformats.org/officeDocument/2006/relationships/customXml" Target="../ink/ink92.xml"/><Relationship Id="rId85" Type="http://schemas.openxmlformats.org/officeDocument/2006/relationships/image" Target="../media/image90.png"/><Relationship Id="rId84" Type="http://schemas.openxmlformats.org/officeDocument/2006/relationships/customXml" Target="../ink/ink91.xml"/><Relationship Id="rId83" Type="http://schemas.openxmlformats.org/officeDocument/2006/relationships/image" Target="../media/image89.png"/><Relationship Id="rId82" Type="http://schemas.openxmlformats.org/officeDocument/2006/relationships/customXml" Target="../ink/ink90.xml"/><Relationship Id="rId81" Type="http://schemas.openxmlformats.org/officeDocument/2006/relationships/image" Target="../media/image88.png"/><Relationship Id="rId80" Type="http://schemas.openxmlformats.org/officeDocument/2006/relationships/customXml" Target="../ink/ink89.xml"/><Relationship Id="rId8" Type="http://schemas.openxmlformats.org/officeDocument/2006/relationships/customXml" Target="../ink/ink53.xml"/><Relationship Id="rId79" Type="http://schemas.openxmlformats.org/officeDocument/2006/relationships/image" Target="../media/image87.png"/><Relationship Id="rId78" Type="http://schemas.openxmlformats.org/officeDocument/2006/relationships/customXml" Target="../ink/ink88.xml"/><Relationship Id="rId77" Type="http://schemas.openxmlformats.org/officeDocument/2006/relationships/image" Target="../media/image86.png"/><Relationship Id="rId76" Type="http://schemas.openxmlformats.org/officeDocument/2006/relationships/customXml" Target="../ink/ink87.xml"/><Relationship Id="rId75" Type="http://schemas.openxmlformats.org/officeDocument/2006/relationships/image" Target="../media/image85.png"/><Relationship Id="rId74" Type="http://schemas.openxmlformats.org/officeDocument/2006/relationships/customXml" Target="../ink/ink86.xml"/><Relationship Id="rId73" Type="http://schemas.openxmlformats.org/officeDocument/2006/relationships/image" Target="../media/image84.png"/><Relationship Id="rId72" Type="http://schemas.openxmlformats.org/officeDocument/2006/relationships/customXml" Target="../ink/ink85.xml"/><Relationship Id="rId71" Type="http://schemas.openxmlformats.org/officeDocument/2006/relationships/image" Target="../media/image83.png"/><Relationship Id="rId70" Type="http://schemas.openxmlformats.org/officeDocument/2006/relationships/customXml" Target="../ink/ink84.xml"/><Relationship Id="rId7" Type="http://schemas.openxmlformats.org/officeDocument/2006/relationships/image" Target="../media/image51.png"/><Relationship Id="rId69" Type="http://schemas.openxmlformats.org/officeDocument/2006/relationships/image" Target="../media/image82.png"/><Relationship Id="rId68" Type="http://schemas.openxmlformats.org/officeDocument/2006/relationships/customXml" Target="../ink/ink83.xml"/><Relationship Id="rId67" Type="http://schemas.openxmlformats.org/officeDocument/2006/relationships/image" Target="../media/image81.png"/><Relationship Id="rId66" Type="http://schemas.openxmlformats.org/officeDocument/2006/relationships/customXml" Target="../ink/ink82.xml"/><Relationship Id="rId65" Type="http://schemas.openxmlformats.org/officeDocument/2006/relationships/image" Target="../media/image80.png"/><Relationship Id="rId64" Type="http://schemas.openxmlformats.org/officeDocument/2006/relationships/customXml" Target="../ink/ink81.xml"/><Relationship Id="rId63" Type="http://schemas.openxmlformats.org/officeDocument/2006/relationships/image" Target="../media/image79.png"/><Relationship Id="rId62" Type="http://schemas.openxmlformats.org/officeDocument/2006/relationships/customXml" Target="../ink/ink80.xml"/><Relationship Id="rId61" Type="http://schemas.openxmlformats.org/officeDocument/2006/relationships/image" Target="../media/image78.png"/><Relationship Id="rId60" Type="http://schemas.openxmlformats.org/officeDocument/2006/relationships/customXml" Target="../ink/ink79.xml"/><Relationship Id="rId6" Type="http://schemas.openxmlformats.org/officeDocument/2006/relationships/customXml" Target="../ink/ink52.xml"/><Relationship Id="rId59" Type="http://schemas.openxmlformats.org/officeDocument/2006/relationships/image" Target="../media/image77.png"/><Relationship Id="rId58" Type="http://schemas.openxmlformats.org/officeDocument/2006/relationships/customXml" Target="../ink/ink78.xml"/><Relationship Id="rId57" Type="http://schemas.openxmlformats.org/officeDocument/2006/relationships/image" Target="../media/image76.png"/><Relationship Id="rId56" Type="http://schemas.openxmlformats.org/officeDocument/2006/relationships/customXml" Target="../ink/ink77.xml"/><Relationship Id="rId55" Type="http://schemas.openxmlformats.org/officeDocument/2006/relationships/image" Target="../media/image75.png"/><Relationship Id="rId54" Type="http://schemas.openxmlformats.org/officeDocument/2006/relationships/customXml" Target="../ink/ink76.xml"/><Relationship Id="rId53" Type="http://schemas.openxmlformats.org/officeDocument/2006/relationships/image" Target="../media/image74.png"/><Relationship Id="rId52" Type="http://schemas.openxmlformats.org/officeDocument/2006/relationships/customXml" Target="../ink/ink75.xml"/><Relationship Id="rId51" Type="http://schemas.openxmlformats.org/officeDocument/2006/relationships/image" Target="../media/image73.png"/><Relationship Id="rId50" Type="http://schemas.openxmlformats.org/officeDocument/2006/relationships/customXml" Target="../ink/ink74.xml"/><Relationship Id="rId5" Type="http://schemas.openxmlformats.org/officeDocument/2006/relationships/image" Target="../media/image50.png"/><Relationship Id="rId49" Type="http://schemas.openxmlformats.org/officeDocument/2006/relationships/image" Target="../media/image72.png"/><Relationship Id="rId48" Type="http://schemas.openxmlformats.org/officeDocument/2006/relationships/customXml" Target="../ink/ink73.xml"/><Relationship Id="rId47" Type="http://schemas.openxmlformats.org/officeDocument/2006/relationships/image" Target="../media/image71.png"/><Relationship Id="rId46" Type="http://schemas.openxmlformats.org/officeDocument/2006/relationships/customXml" Target="../ink/ink72.xml"/><Relationship Id="rId45" Type="http://schemas.openxmlformats.org/officeDocument/2006/relationships/image" Target="../media/image70.png"/><Relationship Id="rId44" Type="http://schemas.openxmlformats.org/officeDocument/2006/relationships/customXml" Target="../ink/ink71.xml"/><Relationship Id="rId43" Type="http://schemas.openxmlformats.org/officeDocument/2006/relationships/image" Target="../media/image69.png"/><Relationship Id="rId42" Type="http://schemas.openxmlformats.org/officeDocument/2006/relationships/customXml" Target="../ink/ink70.xml"/><Relationship Id="rId41" Type="http://schemas.openxmlformats.org/officeDocument/2006/relationships/image" Target="../media/image68.png"/><Relationship Id="rId40" Type="http://schemas.openxmlformats.org/officeDocument/2006/relationships/customXml" Target="../ink/ink69.xml"/><Relationship Id="rId4" Type="http://schemas.openxmlformats.org/officeDocument/2006/relationships/customXml" Target="../ink/ink51.xml"/><Relationship Id="rId39" Type="http://schemas.openxmlformats.org/officeDocument/2006/relationships/image" Target="../media/image67.png"/><Relationship Id="rId38" Type="http://schemas.openxmlformats.org/officeDocument/2006/relationships/customXml" Target="../ink/ink68.xml"/><Relationship Id="rId37" Type="http://schemas.openxmlformats.org/officeDocument/2006/relationships/image" Target="../media/image66.png"/><Relationship Id="rId36" Type="http://schemas.openxmlformats.org/officeDocument/2006/relationships/customXml" Target="../ink/ink67.xml"/><Relationship Id="rId35" Type="http://schemas.openxmlformats.org/officeDocument/2006/relationships/image" Target="../media/image65.png"/><Relationship Id="rId34" Type="http://schemas.openxmlformats.org/officeDocument/2006/relationships/customXml" Target="../ink/ink66.xml"/><Relationship Id="rId33" Type="http://schemas.openxmlformats.org/officeDocument/2006/relationships/image" Target="../media/image64.png"/><Relationship Id="rId32" Type="http://schemas.openxmlformats.org/officeDocument/2006/relationships/customXml" Target="../ink/ink65.xml"/><Relationship Id="rId31" Type="http://schemas.openxmlformats.org/officeDocument/2006/relationships/image" Target="../media/image63.png"/><Relationship Id="rId30" Type="http://schemas.openxmlformats.org/officeDocument/2006/relationships/customXml" Target="../ink/ink64.xml"/><Relationship Id="rId3" Type="http://schemas.openxmlformats.org/officeDocument/2006/relationships/image" Target="../media/image49.png"/><Relationship Id="rId29" Type="http://schemas.openxmlformats.org/officeDocument/2006/relationships/image" Target="../media/image62.png"/><Relationship Id="rId28" Type="http://schemas.openxmlformats.org/officeDocument/2006/relationships/customXml" Target="../ink/ink63.xml"/><Relationship Id="rId27" Type="http://schemas.openxmlformats.org/officeDocument/2006/relationships/image" Target="../media/image61.png"/><Relationship Id="rId26" Type="http://schemas.openxmlformats.org/officeDocument/2006/relationships/customXml" Target="../ink/ink62.xml"/><Relationship Id="rId25" Type="http://schemas.openxmlformats.org/officeDocument/2006/relationships/image" Target="../media/image60.png"/><Relationship Id="rId24" Type="http://schemas.openxmlformats.org/officeDocument/2006/relationships/customXml" Target="../ink/ink61.xml"/><Relationship Id="rId23" Type="http://schemas.openxmlformats.org/officeDocument/2006/relationships/image" Target="../media/image59.png"/><Relationship Id="rId22" Type="http://schemas.openxmlformats.org/officeDocument/2006/relationships/customXml" Target="../ink/ink60.xml"/><Relationship Id="rId21" Type="http://schemas.openxmlformats.org/officeDocument/2006/relationships/image" Target="../media/image58.png"/><Relationship Id="rId20" Type="http://schemas.openxmlformats.org/officeDocument/2006/relationships/customXml" Target="../ink/ink59.xml"/><Relationship Id="rId2" Type="http://schemas.openxmlformats.org/officeDocument/2006/relationships/customXml" Target="../ink/ink50.xml"/><Relationship Id="rId19" Type="http://schemas.openxmlformats.org/officeDocument/2006/relationships/image" Target="../media/image57.png"/><Relationship Id="rId18" Type="http://schemas.openxmlformats.org/officeDocument/2006/relationships/customXml" Target="../ink/ink58.xml"/><Relationship Id="rId17" Type="http://schemas.openxmlformats.org/officeDocument/2006/relationships/image" Target="../media/image56.png"/><Relationship Id="rId160" Type="http://schemas.openxmlformats.org/officeDocument/2006/relationships/slideLayout" Target="../slideLayouts/slideLayout2.xml"/><Relationship Id="rId16" Type="http://schemas.openxmlformats.org/officeDocument/2006/relationships/customXml" Target="../ink/ink57.xml"/><Relationship Id="rId159" Type="http://schemas.openxmlformats.org/officeDocument/2006/relationships/image" Target="../media/image127.png"/><Relationship Id="rId158" Type="http://schemas.openxmlformats.org/officeDocument/2006/relationships/customXml" Target="../ink/ink128.xml"/><Relationship Id="rId157" Type="http://schemas.openxmlformats.org/officeDocument/2006/relationships/image" Target="../media/image126.png"/><Relationship Id="rId156" Type="http://schemas.openxmlformats.org/officeDocument/2006/relationships/customXml" Target="../ink/ink127.xml"/><Relationship Id="rId155" Type="http://schemas.openxmlformats.org/officeDocument/2006/relationships/image" Target="../media/image125.png"/><Relationship Id="rId154" Type="http://schemas.openxmlformats.org/officeDocument/2006/relationships/customXml" Target="../ink/ink126.xml"/><Relationship Id="rId153" Type="http://schemas.openxmlformats.org/officeDocument/2006/relationships/image" Target="../media/image124.png"/><Relationship Id="rId152" Type="http://schemas.openxmlformats.org/officeDocument/2006/relationships/customXml" Target="../ink/ink125.xml"/><Relationship Id="rId151" Type="http://schemas.openxmlformats.org/officeDocument/2006/relationships/image" Target="../media/image123.png"/><Relationship Id="rId150" Type="http://schemas.openxmlformats.org/officeDocument/2006/relationships/customXml" Target="../ink/ink124.xml"/><Relationship Id="rId15" Type="http://schemas.openxmlformats.org/officeDocument/2006/relationships/image" Target="../media/image55.png"/><Relationship Id="rId149" Type="http://schemas.openxmlformats.org/officeDocument/2006/relationships/image" Target="../media/image122.png"/><Relationship Id="rId148" Type="http://schemas.openxmlformats.org/officeDocument/2006/relationships/customXml" Target="../ink/ink123.xml"/><Relationship Id="rId147" Type="http://schemas.openxmlformats.org/officeDocument/2006/relationships/image" Target="../media/image121.png"/><Relationship Id="rId146" Type="http://schemas.openxmlformats.org/officeDocument/2006/relationships/customXml" Target="../ink/ink122.xml"/><Relationship Id="rId145" Type="http://schemas.openxmlformats.org/officeDocument/2006/relationships/image" Target="../media/image120.png"/><Relationship Id="rId144" Type="http://schemas.openxmlformats.org/officeDocument/2006/relationships/customXml" Target="../ink/ink121.xml"/><Relationship Id="rId143" Type="http://schemas.openxmlformats.org/officeDocument/2006/relationships/image" Target="../media/image119.png"/><Relationship Id="rId142" Type="http://schemas.openxmlformats.org/officeDocument/2006/relationships/customXml" Target="../ink/ink120.xml"/><Relationship Id="rId141" Type="http://schemas.openxmlformats.org/officeDocument/2006/relationships/image" Target="../media/image118.png"/><Relationship Id="rId140" Type="http://schemas.openxmlformats.org/officeDocument/2006/relationships/customXml" Target="../ink/ink119.xml"/><Relationship Id="rId14" Type="http://schemas.openxmlformats.org/officeDocument/2006/relationships/customXml" Target="../ink/ink56.xml"/><Relationship Id="rId139" Type="http://schemas.openxmlformats.org/officeDocument/2006/relationships/image" Target="../media/image117.png"/><Relationship Id="rId138" Type="http://schemas.openxmlformats.org/officeDocument/2006/relationships/customXml" Target="../ink/ink118.xml"/><Relationship Id="rId137" Type="http://schemas.openxmlformats.org/officeDocument/2006/relationships/image" Target="../media/image116.png"/><Relationship Id="rId136" Type="http://schemas.openxmlformats.org/officeDocument/2006/relationships/customXml" Target="../ink/ink117.xml"/><Relationship Id="rId135" Type="http://schemas.openxmlformats.org/officeDocument/2006/relationships/image" Target="../media/image115.png"/><Relationship Id="rId134" Type="http://schemas.openxmlformats.org/officeDocument/2006/relationships/customXml" Target="../ink/ink116.xml"/><Relationship Id="rId133" Type="http://schemas.openxmlformats.org/officeDocument/2006/relationships/image" Target="../media/image114.png"/><Relationship Id="rId132" Type="http://schemas.openxmlformats.org/officeDocument/2006/relationships/customXml" Target="../ink/ink115.xml"/><Relationship Id="rId131" Type="http://schemas.openxmlformats.org/officeDocument/2006/relationships/image" Target="../media/image113.png"/><Relationship Id="rId130" Type="http://schemas.openxmlformats.org/officeDocument/2006/relationships/customXml" Target="../ink/ink114.xml"/><Relationship Id="rId13" Type="http://schemas.openxmlformats.org/officeDocument/2006/relationships/image" Target="../media/image54.png"/><Relationship Id="rId129" Type="http://schemas.openxmlformats.org/officeDocument/2006/relationships/image" Target="../media/image112.png"/><Relationship Id="rId128" Type="http://schemas.openxmlformats.org/officeDocument/2006/relationships/customXml" Target="../ink/ink113.xml"/><Relationship Id="rId127" Type="http://schemas.openxmlformats.org/officeDocument/2006/relationships/image" Target="../media/image111.png"/><Relationship Id="rId126" Type="http://schemas.openxmlformats.org/officeDocument/2006/relationships/customXml" Target="../ink/ink112.xml"/><Relationship Id="rId125" Type="http://schemas.openxmlformats.org/officeDocument/2006/relationships/image" Target="../media/image110.png"/><Relationship Id="rId124" Type="http://schemas.openxmlformats.org/officeDocument/2006/relationships/customXml" Target="../ink/ink111.xml"/><Relationship Id="rId123" Type="http://schemas.openxmlformats.org/officeDocument/2006/relationships/image" Target="../media/image109.png"/><Relationship Id="rId122" Type="http://schemas.openxmlformats.org/officeDocument/2006/relationships/customXml" Target="../ink/ink110.xml"/><Relationship Id="rId121" Type="http://schemas.openxmlformats.org/officeDocument/2006/relationships/image" Target="../media/image108.png"/><Relationship Id="rId120" Type="http://schemas.openxmlformats.org/officeDocument/2006/relationships/customXml" Target="../ink/ink109.xml"/><Relationship Id="rId12" Type="http://schemas.openxmlformats.org/officeDocument/2006/relationships/customXml" Target="../ink/ink55.xml"/><Relationship Id="rId119" Type="http://schemas.openxmlformats.org/officeDocument/2006/relationships/image" Target="../media/image107.png"/><Relationship Id="rId118" Type="http://schemas.openxmlformats.org/officeDocument/2006/relationships/customXml" Target="../ink/ink108.xml"/><Relationship Id="rId117" Type="http://schemas.openxmlformats.org/officeDocument/2006/relationships/image" Target="../media/image106.png"/><Relationship Id="rId116" Type="http://schemas.openxmlformats.org/officeDocument/2006/relationships/customXml" Target="../ink/ink107.xml"/><Relationship Id="rId115" Type="http://schemas.openxmlformats.org/officeDocument/2006/relationships/image" Target="../media/image105.png"/><Relationship Id="rId114" Type="http://schemas.openxmlformats.org/officeDocument/2006/relationships/customXml" Target="../ink/ink106.xml"/><Relationship Id="rId113" Type="http://schemas.openxmlformats.org/officeDocument/2006/relationships/image" Target="../media/image104.png"/><Relationship Id="rId112" Type="http://schemas.openxmlformats.org/officeDocument/2006/relationships/customXml" Target="../ink/ink105.xml"/><Relationship Id="rId111" Type="http://schemas.openxmlformats.org/officeDocument/2006/relationships/image" Target="../media/image103.png"/><Relationship Id="rId110" Type="http://schemas.openxmlformats.org/officeDocument/2006/relationships/customXml" Target="../ink/ink104.xml"/><Relationship Id="rId11" Type="http://schemas.openxmlformats.org/officeDocument/2006/relationships/image" Target="../media/image53.png"/><Relationship Id="rId109" Type="http://schemas.openxmlformats.org/officeDocument/2006/relationships/image" Target="../media/image102.png"/><Relationship Id="rId108" Type="http://schemas.openxmlformats.org/officeDocument/2006/relationships/customXml" Target="../ink/ink103.xml"/><Relationship Id="rId107" Type="http://schemas.openxmlformats.org/officeDocument/2006/relationships/image" Target="../media/image101.png"/><Relationship Id="rId106" Type="http://schemas.openxmlformats.org/officeDocument/2006/relationships/customXml" Target="../ink/ink102.xml"/><Relationship Id="rId105" Type="http://schemas.openxmlformats.org/officeDocument/2006/relationships/image" Target="../media/image100.png"/><Relationship Id="rId104" Type="http://schemas.openxmlformats.org/officeDocument/2006/relationships/customXml" Target="../ink/ink101.xml"/><Relationship Id="rId103" Type="http://schemas.openxmlformats.org/officeDocument/2006/relationships/image" Target="../media/image99.png"/><Relationship Id="rId102" Type="http://schemas.openxmlformats.org/officeDocument/2006/relationships/customXml" Target="../ink/ink100.xml"/><Relationship Id="rId101" Type="http://schemas.openxmlformats.org/officeDocument/2006/relationships/image" Target="../media/image98.png"/><Relationship Id="rId100" Type="http://schemas.openxmlformats.org/officeDocument/2006/relationships/customXml" Target="../ink/ink99.xml"/><Relationship Id="rId10" Type="http://schemas.openxmlformats.org/officeDocument/2006/relationships/customXml" Target="../ink/ink54.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8.png"/><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9.png"/></Relationships>
</file>

<file path=ppt/slides/_rels/slide19.xml.rels><?xml version="1.0" encoding="UTF-8" standalone="yes"?>
<Relationships xmlns="http://schemas.openxmlformats.org/package/2006/relationships"><Relationship Id="rId9" Type="http://schemas.openxmlformats.org/officeDocument/2006/relationships/image" Target="../media/image134.png"/><Relationship Id="rId8" Type="http://schemas.openxmlformats.org/officeDocument/2006/relationships/customXml" Target="../ink/ink132.xml"/><Relationship Id="rId7" Type="http://schemas.openxmlformats.org/officeDocument/2006/relationships/image" Target="../media/image133.png"/><Relationship Id="rId6" Type="http://schemas.openxmlformats.org/officeDocument/2006/relationships/customXml" Target="../ink/ink131.xml"/><Relationship Id="rId5" Type="http://schemas.openxmlformats.org/officeDocument/2006/relationships/image" Target="../media/image132.png"/><Relationship Id="rId4" Type="http://schemas.openxmlformats.org/officeDocument/2006/relationships/customXml" Target="../ink/ink130.xml"/><Relationship Id="rId3" Type="http://schemas.openxmlformats.org/officeDocument/2006/relationships/image" Target="../media/image131.png"/><Relationship Id="rId26" Type="http://schemas.openxmlformats.org/officeDocument/2006/relationships/slideLayout" Target="../slideLayouts/slideLayout2.xml"/><Relationship Id="rId25" Type="http://schemas.openxmlformats.org/officeDocument/2006/relationships/image" Target="../media/image142.png"/><Relationship Id="rId24" Type="http://schemas.openxmlformats.org/officeDocument/2006/relationships/customXml" Target="../ink/ink140.xml"/><Relationship Id="rId23" Type="http://schemas.openxmlformats.org/officeDocument/2006/relationships/image" Target="../media/image141.png"/><Relationship Id="rId22" Type="http://schemas.openxmlformats.org/officeDocument/2006/relationships/customXml" Target="../ink/ink139.xml"/><Relationship Id="rId21" Type="http://schemas.openxmlformats.org/officeDocument/2006/relationships/image" Target="../media/image140.png"/><Relationship Id="rId20" Type="http://schemas.openxmlformats.org/officeDocument/2006/relationships/customXml" Target="../ink/ink138.xml"/><Relationship Id="rId2" Type="http://schemas.openxmlformats.org/officeDocument/2006/relationships/customXml" Target="../ink/ink129.xml"/><Relationship Id="rId19" Type="http://schemas.openxmlformats.org/officeDocument/2006/relationships/image" Target="../media/image139.png"/><Relationship Id="rId18" Type="http://schemas.openxmlformats.org/officeDocument/2006/relationships/customXml" Target="../ink/ink137.xml"/><Relationship Id="rId17" Type="http://schemas.openxmlformats.org/officeDocument/2006/relationships/image" Target="../media/image138.png"/><Relationship Id="rId16" Type="http://schemas.openxmlformats.org/officeDocument/2006/relationships/customXml" Target="../ink/ink136.xml"/><Relationship Id="rId15" Type="http://schemas.openxmlformats.org/officeDocument/2006/relationships/image" Target="../media/image137.png"/><Relationship Id="rId14" Type="http://schemas.openxmlformats.org/officeDocument/2006/relationships/customXml" Target="../ink/ink135.xml"/><Relationship Id="rId13" Type="http://schemas.openxmlformats.org/officeDocument/2006/relationships/image" Target="../media/image136.png"/><Relationship Id="rId12" Type="http://schemas.openxmlformats.org/officeDocument/2006/relationships/customXml" Target="../ink/ink134.xml"/><Relationship Id="rId11" Type="http://schemas.openxmlformats.org/officeDocument/2006/relationships/image" Target="../media/image135.png"/><Relationship Id="rId10" Type="http://schemas.openxmlformats.org/officeDocument/2006/relationships/customXml" Target="../ink/ink133.xml"/><Relationship Id="rId1" Type="http://schemas.openxmlformats.org/officeDocument/2006/relationships/image" Target="../media/image1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147.png"/><Relationship Id="rId86" Type="http://schemas.openxmlformats.org/officeDocument/2006/relationships/slideLayout" Target="../slideLayouts/slideLayout2.xml"/><Relationship Id="rId85" Type="http://schemas.openxmlformats.org/officeDocument/2006/relationships/image" Target="../media/image185.png"/><Relationship Id="rId84" Type="http://schemas.openxmlformats.org/officeDocument/2006/relationships/customXml" Target="../ink/ink182.xml"/><Relationship Id="rId83" Type="http://schemas.openxmlformats.org/officeDocument/2006/relationships/image" Target="../media/image184.png"/><Relationship Id="rId82" Type="http://schemas.openxmlformats.org/officeDocument/2006/relationships/customXml" Target="../ink/ink181.xml"/><Relationship Id="rId81" Type="http://schemas.openxmlformats.org/officeDocument/2006/relationships/image" Target="../media/image183.png"/><Relationship Id="rId80" Type="http://schemas.openxmlformats.org/officeDocument/2006/relationships/customXml" Target="../ink/ink180.xml"/><Relationship Id="rId8" Type="http://schemas.openxmlformats.org/officeDocument/2006/relationships/customXml" Target="../ink/ink144.xml"/><Relationship Id="rId79" Type="http://schemas.openxmlformats.org/officeDocument/2006/relationships/image" Target="../media/image182.png"/><Relationship Id="rId78" Type="http://schemas.openxmlformats.org/officeDocument/2006/relationships/customXml" Target="../ink/ink179.xml"/><Relationship Id="rId77" Type="http://schemas.openxmlformats.org/officeDocument/2006/relationships/image" Target="../media/image181.png"/><Relationship Id="rId76" Type="http://schemas.openxmlformats.org/officeDocument/2006/relationships/customXml" Target="../ink/ink178.xml"/><Relationship Id="rId75" Type="http://schemas.openxmlformats.org/officeDocument/2006/relationships/image" Target="../media/image180.png"/><Relationship Id="rId74" Type="http://schemas.openxmlformats.org/officeDocument/2006/relationships/customXml" Target="../ink/ink177.xml"/><Relationship Id="rId73" Type="http://schemas.openxmlformats.org/officeDocument/2006/relationships/image" Target="../media/image179.png"/><Relationship Id="rId72" Type="http://schemas.openxmlformats.org/officeDocument/2006/relationships/customXml" Target="../ink/ink176.xml"/><Relationship Id="rId71" Type="http://schemas.openxmlformats.org/officeDocument/2006/relationships/image" Target="../media/image178.png"/><Relationship Id="rId70" Type="http://schemas.openxmlformats.org/officeDocument/2006/relationships/customXml" Target="../ink/ink175.xml"/><Relationship Id="rId7" Type="http://schemas.openxmlformats.org/officeDocument/2006/relationships/image" Target="../media/image146.png"/><Relationship Id="rId69" Type="http://schemas.openxmlformats.org/officeDocument/2006/relationships/image" Target="../media/image177.png"/><Relationship Id="rId68" Type="http://schemas.openxmlformats.org/officeDocument/2006/relationships/customXml" Target="../ink/ink174.xml"/><Relationship Id="rId67" Type="http://schemas.openxmlformats.org/officeDocument/2006/relationships/image" Target="../media/image176.png"/><Relationship Id="rId66" Type="http://schemas.openxmlformats.org/officeDocument/2006/relationships/customXml" Target="../ink/ink173.xml"/><Relationship Id="rId65" Type="http://schemas.openxmlformats.org/officeDocument/2006/relationships/image" Target="../media/image175.png"/><Relationship Id="rId64" Type="http://schemas.openxmlformats.org/officeDocument/2006/relationships/customXml" Target="../ink/ink172.xml"/><Relationship Id="rId63" Type="http://schemas.openxmlformats.org/officeDocument/2006/relationships/image" Target="../media/image174.png"/><Relationship Id="rId62" Type="http://schemas.openxmlformats.org/officeDocument/2006/relationships/customXml" Target="../ink/ink171.xml"/><Relationship Id="rId61" Type="http://schemas.openxmlformats.org/officeDocument/2006/relationships/image" Target="../media/image173.png"/><Relationship Id="rId60" Type="http://schemas.openxmlformats.org/officeDocument/2006/relationships/customXml" Target="../ink/ink170.xml"/><Relationship Id="rId6" Type="http://schemas.openxmlformats.org/officeDocument/2006/relationships/customXml" Target="../ink/ink143.xml"/><Relationship Id="rId59" Type="http://schemas.openxmlformats.org/officeDocument/2006/relationships/image" Target="../media/image172.png"/><Relationship Id="rId58" Type="http://schemas.openxmlformats.org/officeDocument/2006/relationships/customXml" Target="../ink/ink169.xml"/><Relationship Id="rId57" Type="http://schemas.openxmlformats.org/officeDocument/2006/relationships/image" Target="../media/image171.png"/><Relationship Id="rId56" Type="http://schemas.openxmlformats.org/officeDocument/2006/relationships/customXml" Target="../ink/ink168.xml"/><Relationship Id="rId55" Type="http://schemas.openxmlformats.org/officeDocument/2006/relationships/image" Target="../media/image170.png"/><Relationship Id="rId54" Type="http://schemas.openxmlformats.org/officeDocument/2006/relationships/customXml" Target="../ink/ink167.xml"/><Relationship Id="rId53" Type="http://schemas.openxmlformats.org/officeDocument/2006/relationships/image" Target="../media/image169.png"/><Relationship Id="rId52" Type="http://schemas.openxmlformats.org/officeDocument/2006/relationships/customXml" Target="../ink/ink166.xml"/><Relationship Id="rId51" Type="http://schemas.openxmlformats.org/officeDocument/2006/relationships/image" Target="../media/image168.png"/><Relationship Id="rId50" Type="http://schemas.openxmlformats.org/officeDocument/2006/relationships/customXml" Target="../ink/ink165.xml"/><Relationship Id="rId5" Type="http://schemas.openxmlformats.org/officeDocument/2006/relationships/image" Target="../media/image145.png"/><Relationship Id="rId49" Type="http://schemas.openxmlformats.org/officeDocument/2006/relationships/image" Target="../media/image167.png"/><Relationship Id="rId48" Type="http://schemas.openxmlformats.org/officeDocument/2006/relationships/customXml" Target="../ink/ink164.xml"/><Relationship Id="rId47" Type="http://schemas.openxmlformats.org/officeDocument/2006/relationships/image" Target="../media/image166.png"/><Relationship Id="rId46" Type="http://schemas.openxmlformats.org/officeDocument/2006/relationships/customXml" Target="../ink/ink163.xml"/><Relationship Id="rId45" Type="http://schemas.openxmlformats.org/officeDocument/2006/relationships/image" Target="../media/image165.png"/><Relationship Id="rId44" Type="http://schemas.openxmlformats.org/officeDocument/2006/relationships/customXml" Target="../ink/ink162.xml"/><Relationship Id="rId43" Type="http://schemas.openxmlformats.org/officeDocument/2006/relationships/image" Target="../media/image164.png"/><Relationship Id="rId42" Type="http://schemas.openxmlformats.org/officeDocument/2006/relationships/customXml" Target="../ink/ink161.xml"/><Relationship Id="rId41" Type="http://schemas.openxmlformats.org/officeDocument/2006/relationships/image" Target="../media/image163.png"/><Relationship Id="rId40" Type="http://schemas.openxmlformats.org/officeDocument/2006/relationships/customXml" Target="../ink/ink160.xml"/><Relationship Id="rId4" Type="http://schemas.openxmlformats.org/officeDocument/2006/relationships/customXml" Target="../ink/ink142.xml"/><Relationship Id="rId39" Type="http://schemas.openxmlformats.org/officeDocument/2006/relationships/image" Target="../media/image162.png"/><Relationship Id="rId38" Type="http://schemas.openxmlformats.org/officeDocument/2006/relationships/customXml" Target="../ink/ink159.xml"/><Relationship Id="rId37" Type="http://schemas.openxmlformats.org/officeDocument/2006/relationships/image" Target="../media/image161.png"/><Relationship Id="rId36" Type="http://schemas.openxmlformats.org/officeDocument/2006/relationships/customXml" Target="../ink/ink158.xml"/><Relationship Id="rId35" Type="http://schemas.openxmlformats.org/officeDocument/2006/relationships/image" Target="../media/image160.png"/><Relationship Id="rId34" Type="http://schemas.openxmlformats.org/officeDocument/2006/relationships/customXml" Target="../ink/ink157.xml"/><Relationship Id="rId33" Type="http://schemas.openxmlformats.org/officeDocument/2006/relationships/image" Target="../media/image159.png"/><Relationship Id="rId32" Type="http://schemas.openxmlformats.org/officeDocument/2006/relationships/customXml" Target="../ink/ink156.xml"/><Relationship Id="rId31" Type="http://schemas.openxmlformats.org/officeDocument/2006/relationships/image" Target="../media/image158.png"/><Relationship Id="rId30" Type="http://schemas.openxmlformats.org/officeDocument/2006/relationships/customXml" Target="../ink/ink155.xml"/><Relationship Id="rId3" Type="http://schemas.openxmlformats.org/officeDocument/2006/relationships/image" Target="../media/image144.png"/><Relationship Id="rId29" Type="http://schemas.openxmlformats.org/officeDocument/2006/relationships/image" Target="../media/image157.png"/><Relationship Id="rId28" Type="http://schemas.openxmlformats.org/officeDocument/2006/relationships/customXml" Target="../ink/ink154.xml"/><Relationship Id="rId27" Type="http://schemas.openxmlformats.org/officeDocument/2006/relationships/image" Target="../media/image156.png"/><Relationship Id="rId26" Type="http://schemas.openxmlformats.org/officeDocument/2006/relationships/customXml" Target="../ink/ink153.xml"/><Relationship Id="rId25" Type="http://schemas.openxmlformats.org/officeDocument/2006/relationships/image" Target="../media/image155.png"/><Relationship Id="rId24" Type="http://schemas.openxmlformats.org/officeDocument/2006/relationships/customXml" Target="../ink/ink152.xml"/><Relationship Id="rId23" Type="http://schemas.openxmlformats.org/officeDocument/2006/relationships/image" Target="../media/image154.png"/><Relationship Id="rId22" Type="http://schemas.openxmlformats.org/officeDocument/2006/relationships/customXml" Target="../ink/ink151.xml"/><Relationship Id="rId21" Type="http://schemas.openxmlformats.org/officeDocument/2006/relationships/image" Target="../media/image153.png"/><Relationship Id="rId20" Type="http://schemas.openxmlformats.org/officeDocument/2006/relationships/customXml" Target="../ink/ink150.xml"/><Relationship Id="rId2" Type="http://schemas.openxmlformats.org/officeDocument/2006/relationships/customXml" Target="../ink/ink141.xml"/><Relationship Id="rId19" Type="http://schemas.openxmlformats.org/officeDocument/2006/relationships/image" Target="../media/image152.png"/><Relationship Id="rId18" Type="http://schemas.openxmlformats.org/officeDocument/2006/relationships/customXml" Target="../ink/ink149.xml"/><Relationship Id="rId17" Type="http://schemas.openxmlformats.org/officeDocument/2006/relationships/image" Target="../media/image151.png"/><Relationship Id="rId16" Type="http://schemas.openxmlformats.org/officeDocument/2006/relationships/customXml" Target="../ink/ink148.xml"/><Relationship Id="rId15" Type="http://schemas.openxmlformats.org/officeDocument/2006/relationships/image" Target="../media/image150.png"/><Relationship Id="rId14" Type="http://schemas.openxmlformats.org/officeDocument/2006/relationships/customXml" Target="../ink/ink147.xml"/><Relationship Id="rId13" Type="http://schemas.openxmlformats.org/officeDocument/2006/relationships/image" Target="../media/image149.png"/><Relationship Id="rId12" Type="http://schemas.openxmlformats.org/officeDocument/2006/relationships/customXml" Target="../ink/ink146.xml"/><Relationship Id="rId11" Type="http://schemas.openxmlformats.org/officeDocument/2006/relationships/image" Target="../media/image148.png"/><Relationship Id="rId10" Type="http://schemas.openxmlformats.org/officeDocument/2006/relationships/customXml" Target="../ink/ink145.xml"/><Relationship Id="rId1" Type="http://schemas.openxmlformats.org/officeDocument/2006/relationships/image" Target="../media/image1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latin typeface="黑体" panose="02010609060101010101" pitchFamily="49" charset="-122"/>
                <a:ea typeface="黑体" panose="02010609060101010101" pitchFamily="49" charset="-122"/>
              </a:rPr>
              <a:t>动态规划</a:t>
            </a:r>
            <a:r>
              <a:rPr lang="en-US" altLang="zh-CN" b="1" dirty="0">
                <a:latin typeface="黑体" panose="02010609060101010101" pitchFamily="49" charset="-122"/>
                <a:ea typeface="黑体" panose="02010609060101010101" pitchFamily="49" charset="-122"/>
              </a:rPr>
              <a:t>(DP)</a:t>
            </a:r>
            <a:r>
              <a:rPr lang="zh-CN" altLang="en-US" b="1" dirty="0">
                <a:latin typeface="黑体" panose="02010609060101010101" pitchFamily="49" charset="-122"/>
                <a:ea typeface="黑体" panose="02010609060101010101" pitchFamily="49" charset="-122"/>
              </a:rPr>
              <a:t>算法</a:t>
            </a: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61386" y="1228725"/>
            <a:ext cx="7620000" cy="4400550"/>
          </a:xfrm>
        </p:spPr>
      </p:pic>
      <p:sp>
        <p:nvSpPr>
          <p:cNvPr id="5" name="矩形 4"/>
          <p:cNvSpPr/>
          <p:nvPr/>
        </p:nvSpPr>
        <p:spPr>
          <a:xfrm>
            <a:off x="2201652" y="1198485"/>
            <a:ext cx="958789" cy="44388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868794" y="1313896"/>
            <a:ext cx="2957744" cy="5262979"/>
          </a:xfrm>
          <a:prstGeom prst="rect">
            <a:avLst/>
          </a:prstGeom>
          <a:noFill/>
        </p:spPr>
        <p:txBody>
          <a:bodyPr wrap="square" rtlCol="0">
            <a:spAutoFit/>
          </a:bodyPr>
          <a:lstStyle/>
          <a:p>
            <a:r>
              <a:rPr lang="zh-CN" altLang="en-US" sz="2400" dirty="0"/>
              <a:t>第</a:t>
            </a:r>
            <a:r>
              <a:rPr lang="en-US" altLang="zh-CN" sz="2400" dirty="0"/>
              <a:t>N-3</a:t>
            </a:r>
            <a:r>
              <a:rPr lang="zh-CN" altLang="en-US" sz="2400" dirty="0"/>
              <a:t>阶段：遍历得到</a:t>
            </a:r>
            <a:r>
              <a:rPr lang="en-US" altLang="zh-CN" sz="2400" dirty="0"/>
              <a:t>N-3</a:t>
            </a:r>
            <a:r>
              <a:rPr lang="zh-CN" altLang="en-US" sz="2400" dirty="0"/>
              <a:t>阶段所有状态的累计最优解</a:t>
            </a:r>
            <a:endParaRPr lang="en-US" altLang="zh-CN" sz="2400" dirty="0"/>
          </a:p>
          <a:p>
            <a:r>
              <a:rPr lang="en-US" altLang="zh-CN" sz="2400" dirty="0"/>
              <a:t>2:</a:t>
            </a:r>
            <a:r>
              <a:rPr lang="zh-CN" altLang="en-US" sz="2400" dirty="0"/>
              <a:t> </a:t>
            </a:r>
            <a:r>
              <a:rPr lang="en-US" altLang="zh-CN" sz="2400" dirty="0"/>
              <a:t>2—6: 4+7=11</a:t>
            </a:r>
            <a:endParaRPr lang="en-US" altLang="zh-CN" sz="2400" dirty="0"/>
          </a:p>
          <a:p>
            <a:r>
              <a:rPr lang="en-US" altLang="zh-CN" sz="2400" dirty="0"/>
              <a:t>    2—7: 2+5=7</a:t>
            </a:r>
            <a:endParaRPr lang="en-US" altLang="zh-CN" sz="2400" dirty="0"/>
          </a:p>
          <a:p>
            <a:r>
              <a:rPr lang="en-US" altLang="zh-CN" sz="2400" dirty="0"/>
              <a:t>    2—8: 1+7=8</a:t>
            </a:r>
            <a:endParaRPr lang="en-US" altLang="zh-CN" sz="2400" dirty="0"/>
          </a:p>
          <a:p>
            <a:r>
              <a:rPr lang="en-US" altLang="zh-CN" sz="2400" dirty="0"/>
              <a:t>3: 3—6: 2+7=9</a:t>
            </a:r>
            <a:endParaRPr lang="en-US" altLang="zh-CN" sz="2400" dirty="0"/>
          </a:p>
          <a:p>
            <a:r>
              <a:rPr lang="en-US" altLang="zh-CN" sz="2400" dirty="0"/>
              <a:t>    3—7: 7+5=12</a:t>
            </a:r>
            <a:endParaRPr lang="en-US" altLang="zh-CN" sz="2400" dirty="0"/>
          </a:p>
          <a:p>
            <a:r>
              <a:rPr lang="en-US" altLang="zh-CN" sz="2400" dirty="0"/>
              <a:t>4: 4—8: 11+7=18</a:t>
            </a:r>
            <a:endParaRPr lang="en-US" altLang="zh-CN" sz="2400" dirty="0"/>
          </a:p>
          <a:p>
            <a:r>
              <a:rPr lang="en-US" altLang="zh-CN" sz="2400" dirty="0"/>
              <a:t>5: 5—7: 11+5=16</a:t>
            </a:r>
            <a:endParaRPr lang="en-US" altLang="zh-CN" sz="2400" dirty="0"/>
          </a:p>
          <a:p>
            <a:r>
              <a:rPr lang="en-US" altLang="zh-CN" sz="2400" dirty="0"/>
              <a:t>    5—8:  8+7=15</a:t>
            </a:r>
            <a:endParaRPr lang="en-US" altLang="zh-CN" sz="2400" dirty="0"/>
          </a:p>
          <a:p>
            <a:r>
              <a:rPr lang="zh-CN" altLang="en-US" sz="2400" dirty="0"/>
              <a:t>累计最优解：</a:t>
            </a:r>
            <a:endParaRPr lang="en-US" altLang="zh-CN" sz="2400" dirty="0"/>
          </a:p>
          <a:p>
            <a:r>
              <a:rPr lang="en-US" altLang="zh-CN" sz="2400" dirty="0"/>
              <a:t>2(7)</a:t>
            </a:r>
            <a:r>
              <a:rPr lang="zh-CN" altLang="en-US" sz="2400" dirty="0"/>
              <a:t>；</a:t>
            </a:r>
            <a:r>
              <a:rPr lang="en-US" altLang="zh-CN" sz="2400" dirty="0"/>
              <a:t>3(9)</a:t>
            </a:r>
            <a:r>
              <a:rPr lang="zh-CN" altLang="en-US" sz="2400" dirty="0"/>
              <a:t>；</a:t>
            </a:r>
            <a:r>
              <a:rPr lang="en-US" altLang="zh-CN" sz="2400" dirty="0"/>
              <a:t>4(18)</a:t>
            </a:r>
            <a:r>
              <a:rPr lang="zh-CN" altLang="en-US" sz="2400" dirty="0"/>
              <a:t>；</a:t>
            </a:r>
            <a:r>
              <a:rPr lang="en-US" altLang="zh-CN" sz="2400" dirty="0"/>
              <a:t>5(15)</a:t>
            </a:r>
            <a:endParaRPr lang="zh-CN" altLang="en-US" sz="2400" dirty="0"/>
          </a:p>
        </p:txBody>
      </p:sp>
      <p:sp>
        <p:nvSpPr>
          <p:cNvPr id="7" name="矩形 6"/>
          <p:cNvSpPr/>
          <p:nvPr/>
        </p:nvSpPr>
        <p:spPr>
          <a:xfrm>
            <a:off x="9232778" y="4282637"/>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32777" y="3534001"/>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32777" y="2820880"/>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232777" y="4995758"/>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4432300" y="2095500"/>
              <a:ext cx="406400" cy="787400"/>
            </p14:xfrm>
          </p:contentPart>
        </mc:Choice>
        <mc:Fallback xmlns="">
          <p:pic>
            <p:nvPicPr>
              <p:cNvPr id="2" name="墨迹 1"/>
            </p:nvPicPr>
            <p:blipFill>
              <a:blip r:embed="rId3"/>
            </p:blipFill>
            <p:spPr>
              <a:xfrm>
                <a:off x="4432300" y="2095500"/>
                <a:ext cx="406400" cy="7874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4521200" y="3295650"/>
              <a:ext cx="101600" cy="584200"/>
            </p14:xfrm>
          </p:contentPart>
        </mc:Choice>
        <mc:Fallback xmlns="">
          <p:pic>
            <p:nvPicPr>
              <p:cNvPr id="3" name="墨迹 2"/>
            </p:nvPicPr>
            <p:blipFill>
              <a:blip r:embed="rId5"/>
            </p:blipFill>
            <p:spPr>
              <a:xfrm>
                <a:off x="4521200" y="3295650"/>
                <a:ext cx="101600" cy="5842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1" name="墨迹 10"/>
              <p14:cNvContentPartPr/>
              <p14:nvPr/>
            </p14:nvContentPartPr>
            <p14:xfrm>
              <a:off x="4533900" y="3429000"/>
              <a:ext cx="330200" cy="44450"/>
            </p14:xfrm>
          </p:contentPart>
        </mc:Choice>
        <mc:Fallback xmlns="">
          <p:pic>
            <p:nvPicPr>
              <p:cNvPr id="11" name="墨迹 10"/>
            </p:nvPicPr>
            <p:blipFill>
              <a:blip r:embed="rId7"/>
            </p:blipFill>
            <p:spPr>
              <a:xfrm>
                <a:off x="4533900" y="3429000"/>
                <a:ext cx="330200" cy="444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墨迹 11"/>
              <p14:cNvContentPartPr/>
              <p14:nvPr/>
            </p14:nvContentPartPr>
            <p14:xfrm>
              <a:off x="4457700" y="4381500"/>
              <a:ext cx="311150" cy="901700"/>
            </p14:xfrm>
          </p:contentPart>
        </mc:Choice>
        <mc:Fallback xmlns="">
          <p:pic>
            <p:nvPicPr>
              <p:cNvPr id="12" name="墨迹 11"/>
            </p:nvPicPr>
            <p:blipFill>
              <a:blip r:embed="rId9"/>
            </p:blipFill>
            <p:spPr>
              <a:xfrm>
                <a:off x="4457700" y="4381500"/>
                <a:ext cx="311150" cy="9017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3" name="墨迹 12"/>
              <p14:cNvContentPartPr/>
              <p14:nvPr/>
            </p14:nvContentPartPr>
            <p14:xfrm>
              <a:off x="2438400" y="1600200"/>
              <a:ext cx="298450" cy="755650"/>
            </p14:xfrm>
          </p:contentPart>
        </mc:Choice>
        <mc:Fallback xmlns="">
          <p:pic>
            <p:nvPicPr>
              <p:cNvPr id="13" name="墨迹 12"/>
            </p:nvPicPr>
            <p:blipFill>
              <a:blip r:embed="rId11"/>
            </p:blipFill>
            <p:spPr>
              <a:xfrm>
                <a:off x="2438400" y="1600200"/>
                <a:ext cx="298450" cy="7556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2622550" y="2647950"/>
              <a:ext cx="228600" cy="946150"/>
            </p14:xfrm>
          </p:contentPart>
        </mc:Choice>
        <mc:Fallback xmlns="">
          <p:pic>
            <p:nvPicPr>
              <p:cNvPr id="14" name="墨迹 13"/>
            </p:nvPicPr>
            <p:blipFill>
              <a:blip r:embed="rId13"/>
            </p:blipFill>
            <p:spPr>
              <a:xfrm>
                <a:off x="2622550" y="2647950"/>
                <a:ext cx="228600" cy="9461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2603500" y="3714750"/>
              <a:ext cx="360" cy="501650"/>
            </p14:xfrm>
          </p:contentPart>
        </mc:Choice>
        <mc:Fallback xmlns="">
          <p:pic>
            <p:nvPicPr>
              <p:cNvPr id="15" name="墨迹 14"/>
            </p:nvPicPr>
            <p:blipFill>
              <a:blip r:embed="rId15"/>
            </p:blipFill>
            <p:spPr>
              <a:xfrm>
                <a:off x="2603500" y="3714750"/>
                <a:ext cx="360" cy="5016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墨迹 15"/>
              <p14:cNvContentPartPr/>
              <p14:nvPr/>
            </p14:nvContentPartPr>
            <p14:xfrm>
              <a:off x="2578100" y="3689350"/>
              <a:ext cx="311150" cy="654050"/>
            </p14:xfrm>
          </p:contentPart>
        </mc:Choice>
        <mc:Fallback xmlns="">
          <p:pic>
            <p:nvPicPr>
              <p:cNvPr id="16" name="墨迹 15"/>
            </p:nvPicPr>
            <p:blipFill>
              <a:blip r:embed="rId17"/>
            </p:blipFill>
            <p:spPr>
              <a:xfrm>
                <a:off x="2578100" y="3689350"/>
                <a:ext cx="311150" cy="6540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7" name="墨迹 16"/>
              <p14:cNvContentPartPr/>
              <p14:nvPr/>
            </p14:nvContentPartPr>
            <p14:xfrm>
              <a:off x="2603500" y="4921250"/>
              <a:ext cx="88900" cy="412750"/>
            </p14:xfrm>
          </p:contentPart>
        </mc:Choice>
        <mc:Fallback xmlns="">
          <p:pic>
            <p:nvPicPr>
              <p:cNvPr id="17" name="墨迹 16"/>
            </p:nvPicPr>
            <p:blipFill>
              <a:blip r:embed="rId19"/>
            </p:blipFill>
            <p:spPr>
              <a:xfrm>
                <a:off x="2603500" y="4921250"/>
                <a:ext cx="88900" cy="4127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8" name="墨迹 17"/>
              <p14:cNvContentPartPr/>
              <p14:nvPr/>
            </p14:nvContentPartPr>
            <p14:xfrm>
              <a:off x="2774950" y="4883150"/>
              <a:ext cx="234950" cy="533400"/>
            </p14:xfrm>
          </p:contentPart>
        </mc:Choice>
        <mc:Fallback xmlns="">
          <p:pic>
            <p:nvPicPr>
              <p:cNvPr id="18" name="墨迹 17"/>
            </p:nvPicPr>
            <p:blipFill>
              <a:blip r:embed="rId21"/>
            </p:blipFill>
            <p:spPr>
              <a:xfrm>
                <a:off x="2774950" y="4883150"/>
                <a:ext cx="234950" cy="5334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9" name="墨迹 18"/>
              <p14:cNvContentPartPr/>
              <p14:nvPr/>
            </p14:nvContentPartPr>
            <p14:xfrm>
              <a:off x="2813050" y="4946650"/>
              <a:ext cx="158750" cy="38100"/>
            </p14:xfrm>
          </p:contentPart>
        </mc:Choice>
        <mc:Fallback xmlns="">
          <p:pic>
            <p:nvPicPr>
              <p:cNvPr id="19" name="墨迹 18"/>
            </p:nvPicPr>
            <p:blipFill>
              <a:blip r:embed="rId23"/>
            </p:blipFill>
            <p:spPr>
              <a:xfrm>
                <a:off x="2813050" y="4946650"/>
                <a:ext cx="158750" cy="381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0" name="墨迹 19"/>
              <p14:cNvContentPartPr/>
              <p14:nvPr/>
            </p14:nvContentPartPr>
            <p14:xfrm>
              <a:off x="425450" y="2216150"/>
              <a:ext cx="12700" cy="360"/>
            </p14:xfrm>
          </p:contentPart>
        </mc:Choice>
        <mc:Fallback xmlns="">
          <p:pic>
            <p:nvPicPr>
              <p:cNvPr id="20" name="墨迹 19"/>
            </p:nvPicPr>
            <p:blipFill>
              <a:blip r:embed="rId25"/>
            </p:blipFill>
            <p:spPr>
              <a:xfrm>
                <a:off x="425450" y="2216150"/>
                <a:ext cx="1270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1" name="墨迹 20"/>
              <p14:cNvContentPartPr/>
              <p14:nvPr/>
            </p14:nvContentPartPr>
            <p14:xfrm>
              <a:off x="450850" y="2019300"/>
              <a:ext cx="133350" cy="444500"/>
            </p14:xfrm>
          </p:contentPart>
        </mc:Choice>
        <mc:Fallback xmlns="">
          <p:pic>
            <p:nvPicPr>
              <p:cNvPr id="21" name="墨迹 20"/>
            </p:nvPicPr>
            <p:blipFill>
              <a:blip r:embed="rId27"/>
            </p:blipFill>
            <p:spPr>
              <a:xfrm>
                <a:off x="450850" y="2019300"/>
                <a:ext cx="133350" cy="4445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2" name="墨迹 21"/>
              <p14:cNvContentPartPr/>
              <p14:nvPr/>
            </p14:nvContentPartPr>
            <p14:xfrm>
              <a:off x="711200" y="1943100"/>
              <a:ext cx="476250" cy="450850"/>
            </p14:xfrm>
          </p:contentPart>
        </mc:Choice>
        <mc:Fallback xmlns="">
          <p:pic>
            <p:nvPicPr>
              <p:cNvPr id="22" name="墨迹 21"/>
            </p:nvPicPr>
            <p:blipFill>
              <a:blip r:embed="rId29"/>
            </p:blipFill>
            <p:spPr>
              <a:xfrm>
                <a:off x="711200" y="1943100"/>
                <a:ext cx="476250" cy="4508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3" name="墨迹 22"/>
              <p14:cNvContentPartPr/>
              <p14:nvPr/>
            </p14:nvContentPartPr>
            <p14:xfrm>
              <a:off x="762000" y="2921000"/>
              <a:ext cx="50800" cy="355600"/>
            </p14:xfrm>
          </p:contentPart>
        </mc:Choice>
        <mc:Fallback xmlns="">
          <p:pic>
            <p:nvPicPr>
              <p:cNvPr id="23" name="墨迹 22"/>
            </p:nvPicPr>
            <p:blipFill>
              <a:blip r:embed="rId31"/>
            </p:blipFill>
            <p:spPr>
              <a:xfrm>
                <a:off x="762000" y="2921000"/>
                <a:ext cx="50800" cy="3556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4" name="墨迹 23"/>
              <p14:cNvContentPartPr/>
              <p14:nvPr/>
            </p14:nvContentPartPr>
            <p14:xfrm>
              <a:off x="977900" y="2679700"/>
              <a:ext cx="285750" cy="482600"/>
            </p14:xfrm>
          </p:contentPart>
        </mc:Choice>
        <mc:Fallback xmlns="">
          <p:pic>
            <p:nvPicPr>
              <p:cNvPr id="24" name="墨迹 23"/>
            </p:nvPicPr>
            <p:blipFill>
              <a:blip r:embed="rId33"/>
            </p:blipFill>
            <p:spPr>
              <a:xfrm>
                <a:off x="977900" y="2679700"/>
                <a:ext cx="285750" cy="4826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5" name="墨迹 24"/>
              <p14:cNvContentPartPr/>
              <p14:nvPr/>
            </p14:nvContentPartPr>
            <p14:xfrm>
              <a:off x="349250" y="4248150"/>
              <a:ext cx="368300" cy="215900"/>
            </p14:xfrm>
          </p:contentPart>
        </mc:Choice>
        <mc:Fallback xmlns="">
          <p:pic>
            <p:nvPicPr>
              <p:cNvPr id="25" name="墨迹 24"/>
            </p:nvPicPr>
            <p:blipFill>
              <a:blip r:embed="rId35"/>
            </p:blipFill>
            <p:spPr>
              <a:xfrm>
                <a:off x="349250" y="4248150"/>
                <a:ext cx="368300" cy="2159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6" name="墨迹 25"/>
              <p14:cNvContentPartPr/>
              <p14:nvPr/>
            </p14:nvContentPartPr>
            <p14:xfrm>
              <a:off x="692150" y="4114800"/>
              <a:ext cx="19050" cy="533400"/>
            </p14:xfrm>
          </p:contentPart>
        </mc:Choice>
        <mc:Fallback xmlns="">
          <p:pic>
            <p:nvPicPr>
              <p:cNvPr id="26" name="墨迹 25"/>
            </p:nvPicPr>
            <p:blipFill>
              <a:blip r:embed="rId37"/>
            </p:blipFill>
            <p:spPr>
              <a:xfrm>
                <a:off x="692150" y="4114800"/>
                <a:ext cx="19050" cy="5334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7" name="墨迹 26"/>
              <p14:cNvContentPartPr/>
              <p14:nvPr/>
            </p14:nvContentPartPr>
            <p14:xfrm>
              <a:off x="285750" y="5086350"/>
              <a:ext cx="76200" cy="266700"/>
            </p14:xfrm>
          </p:contentPart>
        </mc:Choice>
        <mc:Fallback xmlns="">
          <p:pic>
            <p:nvPicPr>
              <p:cNvPr id="27" name="墨迹 26"/>
            </p:nvPicPr>
            <p:blipFill>
              <a:blip r:embed="rId39"/>
            </p:blipFill>
            <p:spPr>
              <a:xfrm>
                <a:off x="285750" y="5086350"/>
                <a:ext cx="76200" cy="2667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8" name="墨迹 27"/>
              <p14:cNvContentPartPr/>
              <p14:nvPr/>
            </p14:nvContentPartPr>
            <p14:xfrm>
              <a:off x="520700" y="4889500"/>
              <a:ext cx="552450" cy="679450"/>
            </p14:xfrm>
          </p:contentPart>
        </mc:Choice>
        <mc:Fallback xmlns="">
          <p:pic>
            <p:nvPicPr>
              <p:cNvPr id="28" name="墨迹 27"/>
            </p:nvPicPr>
            <p:blipFill>
              <a:blip r:embed="rId41"/>
            </p:blipFill>
            <p:spPr>
              <a:xfrm>
                <a:off x="520700" y="4889500"/>
                <a:ext cx="552450" cy="6794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9" name="墨迹 28"/>
              <p14:cNvContentPartPr/>
              <p14:nvPr/>
            </p14:nvContentPartPr>
            <p14:xfrm>
              <a:off x="228600" y="1727200"/>
              <a:ext cx="1098550" cy="933450"/>
            </p14:xfrm>
          </p:contentPart>
        </mc:Choice>
        <mc:Fallback xmlns="">
          <p:pic>
            <p:nvPicPr>
              <p:cNvPr id="29" name="墨迹 28"/>
            </p:nvPicPr>
            <p:blipFill>
              <a:blip r:embed="rId43"/>
            </p:blipFill>
            <p:spPr>
              <a:xfrm>
                <a:off x="228600" y="1727200"/>
                <a:ext cx="1098550" cy="9334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0" name="墨迹 29"/>
              <p14:cNvContentPartPr/>
              <p14:nvPr/>
            </p14:nvContentPartPr>
            <p14:xfrm>
              <a:off x="260350" y="2673350"/>
              <a:ext cx="1212850" cy="838200"/>
            </p14:xfrm>
          </p:contentPart>
        </mc:Choice>
        <mc:Fallback xmlns="">
          <p:pic>
            <p:nvPicPr>
              <p:cNvPr id="30" name="墨迹 29"/>
            </p:nvPicPr>
            <p:blipFill>
              <a:blip r:embed="rId45"/>
            </p:blipFill>
            <p:spPr>
              <a:xfrm>
                <a:off x="260350" y="2673350"/>
                <a:ext cx="1212850" cy="8382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1" name="墨迹 30"/>
              <p14:cNvContentPartPr/>
              <p14:nvPr/>
            </p14:nvContentPartPr>
            <p14:xfrm>
              <a:off x="5003800" y="5816600"/>
              <a:ext cx="12700" cy="360"/>
            </p14:xfrm>
          </p:contentPart>
        </mc:Choice>
        <mc:Fallback xmlns="">
          <p:pic>
            <p:nvPicPr>
              <p:cNvPr id="31" name="墨迹 30"/>
            </p:nvPicPr>
            <p:blipFill>
              <a:blip r:embed="rId25"/>
            </p:blipFill>
            <p:spPr>
              <a:xfrm>
                <a:off x="5003800" y="5816600"/>
                <a:ext cx="12700" cy="36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61386" y="1228725"/>
            <a:ext cx="7620000" cy="4400550"/>
          </a:xfrm>
        </p:spPr>
      </p:pic>
      <p:sp>
        <p:nvSpPr>
          <p:cNvPr id="5" name="矩形 4"/>
          <p:cNvSpPr/>
          <p:nvPr/>
        </p:nvSpPr>
        <p:spPr>
          <a:xfrm>
            <a:off x="585914" y="1198485"/>
            <a:ext cx="958789" cy="44388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868794" y="1313896"/>
            <a:ext cx="2957744" cy="4154984"/>
          </a:xfrm>
          <a:prstGeom prst="rect">
            <a:avLst/>
          </a:prstGeom>
          <a:noFill/>
        </p:spPr>
        <p:txBody>
          <a:bodyPr wrap="square" rtlCol="0">
            <a:spAutoFit/>
          </a:bodyPr>
          <a:lstStyle/>
          <a:p>
            <a:r>
              <a:rPr lang="zh-CN" altLang="en-US" sz="2400" dirty="0"/>
              <a:t>第一阶段：遍历得到第一阶段所有状态的累计最优解</a:t>
            </a:r>
            <a:endParaRPr lang="en-US" altLang="zh-CN" sz="2400" dirty="0"/>
          </a:p>
          <a:p>
            <a:r>
              <a:rPr lang="en-US" altLang="zh-CN" sz="2400" dirty="0"/>
              <a:t>1:</a:t>
            </a:r>
            <a:r>
              <a:rPr lang="zh-CN" altLang="en-US" sz="2400" dirty="0"/>
              <a:t> </a:t>
            </a:r>
            <a:r>
              <a:rPr lang="en-US" altLang="zh-CN" sz="2400" dirty="0"/>
              <a:t>1—2: 9+7=16</a:t>
            </a:r>
            <a:endParaRPr lang="en-US" altLang="zh-CN" sz="2400" dirty="0"/>
          </a:p>
          <a:p>
            <a:r>
              <a:rPr lang="en-US" altLang="zh-CN" sz="2400" dirty="0"/>
              <a:t>    1—3: 7+9=16</a:t>
            </a:r>
            <a:endParaRPr lang="en-US" altLang="zh-CN" sz="2400" dirty="0"/>
          </a:p>
          <a:p>
            <a:r>
              <a:rPr lang="en-US" altLang="zh-CN" sz="2400" dirty="0"/>
              <a:t>    1—4: 3+18=21</a:t>
            </a:r>
            <a:endParaRPr lang="en-US" altLang="zh-CN" sz="2400" dirty="0"/>
          </a:p>
          <a:p>
            <a:r>
              <a:rPr lang="en-US" altLang="zh-CN" sz="2400" dirty="0"/>
              <a:t>    1—5: 2+15=17</a:t>
            </a:r>
            <a:endParaRPr lang="en-US" altLang="zh-CN" sz="2400" dirty="0"/>
          </a:p>
          <a:p>
            <a:r>
              <a:rPr lang="zh-CN" altLang="en-US" sz="2400" dirty="0"/>
              <a:t>累计最优解</a:t>
            </a:r>
            <a:endParaRPr lang="en-US" altLang="zh-CN" sz="2400" dirty="0"/>
          </a:p>
          <a:p>
            <a:r>
              <a:rPr lang="en-US" altLang="zh-CN" sz="2400" dirty="0"/>
              <a:t>1(16)</a:t>
            </a:r>
            <a:r>
              <a:rPr lang="zh-CN" altLang="en-US" sz="2400" dirty="0"/>
              <a:t>；</a:t>
            </a:r>
            <a:endParaRPr lang="en-US" altLang="zh-CN" sz="2400" dirty="0"/>
          </a:p>
          <a:p>
            <a:r>
              <a:rPr lang="zh-CN" altLang="en-US" sz="2400" dirty="0"/>
              <a:t>最优路径：</a:t>
            </a:r>
            <a:r>
              <a:rPr lang="en-US" altLang="zh-CN" sz="2400" dirty="0"/>
              <a:t>1,2,7,10,12</a:t>
            </a:r>
            <a:endParaRPr lang="zh-CN" altLang="en-US" sz="2400" dirty="0"/>
          </a:p>
        </p:txBody>
      </p:sp>
      <p:sp>
        <p:nvSpPr>
          <p:cNvPr id="10" name="矩形 9"/>
          <p:cNvSpPr/>
          <p:nvPr/>
        </p:nvSpPr>
        <p:spPr>
          <a:xfrm>
            <a:off x="9232777" y="2465622"/>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6184900" y="2012950"/>
              <a:ext cx="361950" cy="3486150"/>
            </p14:xfrm>
          </p:contentPart>
        </mc:Choice>
        <mc:Fallback xmlns="">
          <p:pic>
            <p:nvPicPr>
              <p:cNvPr id="2" name="墨迹 1"/>
            </p:nvPicPr>
            <p:blipFill>
              <a:blip r:embed="rId3"/>
            </p:blipFill>
            <p:spPr>
              <a:xfrm>
                <a:off x="6184900" y="2012950"/>
                <a:ext cx="361950" cy="34861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4718050" y="1866900"/>
              <a:ext cx="368300" cy="3708400"/>
            </p14:xfrm>
          </p:contentPart>
        </mc:Choice>
        <mc:Fallback xmlns="">
          <p:pic>
            <p:nvPicPr>
              <p:cNvPr id="3" name="墨迹 2"/>
            </p:nvPicPr>
            <p:blipFill>
              <a:blip r:embed="rId5"/>
            </p:blipFill>
            <p:spPr>
              <a:xfrm>
                <a:off x="4718050" y="1866900"/>
                <a:ext cx="368300" cy="37084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6153150" y="2197100"/>
              <a:ext cx="279400" cy="317500"/>
            </p14:xfrm>
          </p:contentPart>
        </mc:Choice>
        <mc:Fallback xmlns="">
          <p:pic>
            <p:nvPicPr>
              <p:cNvPr id="7" name="墨迹 6"/>
            </p:nvPicPr>
            <p:blipFill>
              <a:blip r:embed="rId7"/>
            </p:blipFill>
            <p:spPr>
              <a:xfrm>
                <a:off x="6153150" y="2197100"/>
                <a:ext cx="279400" cy="3175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6248400" y="2355850"/>
              <a:ext cx="63500" cy="419100"/>
            </p14:xfrm>
          </p:contentPart>
        </mc:Choice>
        <mc:Fallback xmlns="">
          <p:pic>
            <p:nvPicPr>
              <p:cNvPr id="8" name="墨迹 7"/>
            </p:nvPicPr>
            <p:blipFill>
              <a:blip r:embed="rId9"/>
            </p:blipFill>
            <p:spPr>
              <a:xfrm>
                <a:off x="6248400" y="2355850"/>
                <a:ext cx="63500" cy="4191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6140450" y="3314700"/>
              <a:ext cx="317500" cy="444500"/>
            </p14:xfrm>
          </p:contentPart>
        </mc:Choice>
        <mc:Fallback xmlns="">
          <p:pic>
            <p:nvPicPr>
              <p:cNvPr id="9" name="墨迹 8"/>
            </p:nvPicPr>
            <p:blipFill>
              <a:blip r:embed="rId11"/>
            </p:blipFill>
            <p:spPr>
              <a:xfrm>
                <a:off x="6140450" y="3314700"/>
                <a:ext cx="317500" cy="4445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墨迹 10"/>
              <p14:cNvContentPartPr/>
              <p14:nvPr/>
            </p14:nvContentPartPr>
            <p14:xfrm>
              <a:off x="6184900" y="4235450"/>
              <a:ext cx="190500" cy="844550"/>
            </p14:xfrm>
          </p:contentPart>
        </mc:Choice>
        <mc:Fallback xmlns="">
          <p:pic>
            <p:nvPicPr>
              <p:cNvPr id="11" name="墨迹 10"/>
            </p:nvPicPr>
            <p:blipFill>
              <a:blip r:embed="rId13"/>
            </p:blipFill>
            <p:spPr>
              <a:xfrm>
                <a:off x="6184900" y="4235450"/>
                <a:ext cx="190500" cy="8445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墨迹 11"/>
              <p14:cNvContentPartPr/>
              <p14:nvPr/>
            </p14:nvContentPartPr>
            <p14:xfrm>
              <a:off x="6191250" y="4387850"/>
              <a:ext cx="279400" cy="6350"/>
            </p14:xfrm>
          </p:contentPart>
        </mc:Choice>
        <mc:Fallback xmlns="">
          <p:pic>
            <p:nvPicPr>
              <p:cNvPr id="12" name="墨迹 11"/>
            </p:nvPicPr>
            <p:blipFill>
              <a:blip r:embed="rId15"/>
            </p:blipFill>
            <p:spPr>
              <a:xfrm>
                <a:off x="6191250" y="4387850"/>
                <a:ext cx="279400" cy="63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4425950" y="2266950"/>
              <a:ext cx="254000" cy="1035050"/>
            </p14:xfrm>
          </p:contentPart>
        </mc:Choice>
        <mc:Fallback xmlns="">
          <p:pic>
            <p:nvPicPr>
              <p:cNvPr id="13" name="墨迹 12"/>
            </p:nvPicPr>
            <p:blipFill>
              <a:blip r:embed="rId17"/>
            </p:blipFill>
            <p:spPr>
              <a:xfrm>
                <a:off x="4425950" y="2266950"/>
                <a:ext cx="254000" cy="10350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4692650" y="3111500"/>
              <a:ext cx="38100" cy="368300"/>
            </p14:xfrm>
          </p:contentPart>
        </mc:Choice>
        <mc:Fallback xmlns="">
          <p:pic>
            <p:nvPicPr>
              <p:cNvPr id="14" name="墨迹 13"/>
            </p:nvPicPr>
            <p:blipFill>
              <a:blip r:embed="rId19"/>
            </p:blipFill>
            <p:spPr>
              <a:xfrm>
                <a:off x="4692650" y="3111500"/>
                <a:ext cx="38100" cy="3683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墨迹 14"/>
              <p14:cNvContentPartPr/>
              <p14:nvPr/>
            </p14:nvContentPartPr>
            <p14:xfrm>
              <a:off x="4749800" y="3251200"/>
              <a:ext cx="152400" cy="133350"/>
            </p14:xfrm>
          </p:contentPart>
        </mc:Choice>
        <mc:Fallback xmlns="">
          <p:pic>
            <p:nvPicPr>
              <p:cNvPr id="15" name="墨迹 14"/>
            </p:nvPicPr>
            <p:blipFill>
              <a:blip r:embed="rId21"/>
            </p:blipFill>
            <p:spPr>
              <a:xfrm>
                <a:off x="4749800" y="3251200"/>
                <a:ext cx="152400" cy="1333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墨迹 15"/>
              <p14:cNvContentPartPr/>
              <p14:nvPr/>
            </p14:nvContentPartPr>
            <p14:xfrm>
              <a:off x="4521200" y="3067050"/>
              <a:ext cx="514350" cy="387350"/>
            </p14:xfrm>
          </p:contentPart>
        </mc:Choice>
        <mc:Fallback xmlns="">
          <p:pic>
            <p:nvPicPr>
              <p:cNvPr id="16" name="墨迹 15"/>
            </p:nvPicPr>
            <p:blipFill>
              <a:blip r:embed="rId23"/>
            </p:blipFill>
            <p:spPr>
              <a:xfrm>
                <a:off x="4521200" y="3067050"/>
                <a:ext cx="514350" cy="3873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墨迹 16"/>
              <p14:cNvContentPartPr/>
              <p14:nvPr/>
            </p14:nvContentPartPr>
            <p14:xfrm>
              <a:off x="812800" y="3213100"/>
              <a:ext cx="654050" cy="425450"/>
            </p14:xfrm>
          </p:contentPart>
        </mc:Choice>
        <mc:Fallback xmlns="">
          <p:pic>
            <p:nvPicPr>
              <p:cNvPr id="17" name="墨迹 16"/>
            </p:nvPicPr>
            <p:blipFill>
              <a:blip r:embed="rId25"/>
            </p:blipFill>
            <p:spPr>
              <a:xfrm>
                <a:off x="812800" y="3213100"/>
                <a:ext cx="654050" cy="4254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墨迹 17"/>
              <p14:cNvContentPartPr/>
              <p14:nvPr/>
            </p14:nvContentPartPr>
            <p14:xfrm>
              <a:off x="8839200" y="4578350"/>
              <a:ext cx="1225550" cy="63500"/>
            </p14:xfrm>
          </p:contentPart>
        </mc:Choice>
        <mc:Fallback xmlns="">
          <p:pic>
            <p:nvPicPr>
              <p:cNvPr id="18" name="墨迹 17"/>
            </p:nvPicPr>
            <p:blipFill>
              <a:blip r:embed="rId27"/>
            </p:blipFill>
            <p:spPr>
              <a:xfrm>
                <a:off x="8839200" y="4578350"/>
                <a:ext cx="1225550" cy="635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墨迹 18"/>
              <p14:cNvContentPartPr/>
              <p14:nvPr/>
            </p14:nvContentPartPr>
            <p14:xfrm>
              <a:off x="8642350" y="5480050"/>
              <a:ext cx="1873250" cy="120650"/>
            </p14:xfrm>
          </p:contentPart>
        </mc:Choice>
        <mc:Fallback xmlns="">
          <p:pic>
            <p:nvPicPr>
              <p:cNvPr id="19" name="墨迹 18"/>
            </p:nvPicPr>
            <p:blipFill>
              <a:blip r:embed="rId29"/>
            </p:blipFill>
            <p:spPr>
              <a:xfrm>
                <a:off x="8642350" y="5480050"/>
                <a:ext cx="1873250" cy="1206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墨迹 19"/>
              <p14:cNvContentPartPr/>
              <p14:nvPr/>
            </p14:nvContentPartPr>
            <p14:xfrm>
              <a:off x="9182100" y="5683250"/>
              <a:ext cx="12700" cy="360"/>
            </p14:xfrm>
          </p:contentPart>
        </mc:Choice>
        <mc:Fallback xmlns="">
          <p:pic>
            <p:nvPicPr>
              <p:cNvPr id="20" name="墨迹 19"/>
            </p:nvPicPr>
            <p:blipFill>
              <a:blip r:embed="rId31"/>
            </p:blipFill>
            <p:spPr>
              <a:xfrm>
                <a:off x="9182100" y="5683250"/>
                <a:ext cx="12700" cy="360"/>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1386" y="267471"/>
            <a:ext cx="10515600" cy="1037547"/>
          </a:xfrm>
        </p:spPr>
        <p:txBody>
          <a:bodyPr/>
          <a:lstStyle/>
          <a:p>
            <a:r>
              <a:rPr lang="zh-CN" altLang="en-US" dirty="0">
                <a:latin typeface="黑体" panose="02010609060101010101" pitchFamily="49" charset="-122"/>
                <a:ea typeface="黑体" panose="02010609060101010101" pitchFamily="49" charset="-122"/>
              </a:rPr>
              <a:t>正向动态规划</a:t>
            </a:r>
            <a:endParaRPr lang="zh-CN" altLang="en-US" dirty="0">
              <a:latin typeface="黑体" panose="02010609060101010101" pitchFamily="49" charset="-122"/>
              <a:ea typeface="黑体" panose="02010609060101010101" pitchFamily="49" charset="-122"/>
            </a:endParaRPr>
          </a:p>
        </p:txBody>
      </p:sp>
      <p:pic>
        <p:nvPicPr>
          <p:cNvPr id="8"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1386" y="1228725"/>
            <a:ext cx="7620000" cy="4400550"/>
          </a:xfrm>
          <a:prstGeom prst="rect">
            <a:avLst/>
          </a:prstGeom>
        </p:spPr>
      </p:pic>
      <p:sp>
        <p:nvSpPr>
          <p:cNvPr id="9" name="矩形 8"/>
          <p:cNvSpPr/>
          <p:nvPr/>
        </p:nvSpPr>
        <p:spPr>
          <a:xfrm>
            <a:off x="2201652" y="1198485"/>
            <a:ext cx="958789" cy="44388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868794" y="1313896"/>
            <a:ext cx="2957744" cy="4154984"/>
          </a:xfrm>
          <a:prstGeom prst="rect">
            <a:avLst/>
          </a:prstGeom>
          <a:noFill/>
        </p:spPr>
        <p:txBody>
          <a:bodyPr wrap="square" rtlCol="0">
            <a:spAutoFit/>
          </a:bodyPr>
          <a:lstStyle/>
          <a:p>
            <a:r>
              <a:rPr lang="zh-CN" altLang="en-US" sz="2400" dirty="0"/>
              <a:t>第二阶段：从第二阶段开始，遍历得到第二阶段所有状态的累计最优解</a:t>
            </a:r>
            <a:endParaRPr lang="en-US" altLang="zh-CN" sz="2400" dirty="0"/>
          </a:p>
          <a:p>
            <a:r>
              <a:rPr lang="en-US" altLang="zh-CN" sz="2400" dirty="0"/>
              <a:t>2:</a:t>
            </a:r>
            <a:r>
              <a:rPr lang="zh-CN" altLang="en-US" sz="2400" dirty="0"/>
              <a:t> </a:t>
            </a:r>
            <a:r>
              <a:rPr lang="en-US" altLang="zh-CN" sz="2400" dirty="0"/>
              <a:t>1—2: 9</a:t>
            </a:r>
            <a:endParaRPr lang="en-US" altLang="zh-CN" sz="2400" dirty="0"/>
          </a:p>
          <a:p>
            <a:r>
              <a:rPr lang="en-US" altLang="zh-CN" sz="2400" dirty="0"/>
              <a:t>3: 1—3: 7</a:t>
            </a:r>
            <a:endParaRPr lang="en-US" altLang="zh-CN" sz="2400" dirty="0"/>
          </a:p>
          <a:p>
            <a:r>
              <a:rPr lang="en-US" altLang="zh-CN" sz="2400" dirty="0"/>
              <a:t>4: 1—4: 3</a:t>
            </a:r>
            <a:endParaRPr lang="en-US" altLang="zh-CN" sz="2400" dirty="0"/>
          </a:p>
          <a:p>
            <a:r>
              <a:rPr lang="en-US" altLang="zh-CN" sz="2400" dirty="0"/>
              <a:t>5: 1—5: 2</a:t>
            </a:r>
            <a:endParaRPr lang="en-US" altLang="zh-CN" sz="2400" dirty="0"/>
          </a:p>
          <a:p>
            <a:r>
              <a:rPr lang="zh-CN" altLang="en-US" sz="2400" dirty="0"/>
              <a:t>最优解</a:t>
            </a:r>
            <a:endParaRPr lang="en-US" altLang="zh-CN" sz="2400" dirty="0"/>
          </a:p>
          <a:p>
            <a:r>
              <a:rPr lang="en-US" altLang="zh-CN" sz="2400" dirty="0"/>
              <a:t>2(9)</a:t>
            </a:r>
            <a:r>
              <a:rPr lang="zh-CN" altLang="en-US" sz="2400" dirty="0"/>
              <a:t>；</a:t>
            </a:r>
            <a:r>
              <a:rPr lang="en-US" altLang="zh-CN" sz="2400" dirty="0"/>
              <a:t>3(7)</a:t>
            </a:r>
            <a:r>
              <a:rPr lang="zh-CN" altLang="en-US" sz="2400" dirty="0"/>
              <a:t>；</a:t>
            </a:r>
            <a:r>
              <a:rPr lang="en-US" altLang="zh-CN" sz="2400" dirty="0"/>
              <a:t>4(3)</a:t>
            </a:r>
            <a:r>
              <a:rPr lang="zh-CN" altLang="en-US" sz="2400" dirty="0"/>
              <a:t>；</a:t>
            </a:r>
            <a:r>
              <a:rPr lang="en-US" altLang="zh-CN" sz="2400" dirty="0"/>
              <a:t>5(2)</a:t>
            </a: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61386" y="1228725"/>
            <a:ext cx="7620000" cy="4400550"/>
          </a:xfrm>
        </p:spPr>
      </p:pic>
      <p:sp>
        <p:nvSpPr>
          <p:cNvPr id="5" name="矩形 4"/>
          <p:cNvSpPr/>
          <p:nvPr/>
        </p:nvSpPr>
        <p:spPr>
          <a:xfrm>
            <a:off x="4048216" y="1198485"/>
            <a:ext cx="958789" cy="44388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868794" y="1313896"/>
            <a:ext cx="2957744" cy="4893647"/>
          </a:xfrm>
          <a:prstGeom prst="rect">
            <a:avLst/>
          </a:prstGeom>
          <a:noFill/>
        </p:spPr>
        <p:txBody>
          <a:bodyPr wrap="square" rtlCol="0">
            <a:spAutoFit/>
          </a:bodyPr>
          <a:lstStyle/>
          <a:p>
            <a:r>
              <a:rPr lang="zh-CN" altLang="en-US" sz="2400" dirty="0"/>
              <a:t>第三阶段：遍历得到第三阶段所有状态的累计最优解</a:t>
            </a:r>
            <a:endParaRPr lang="en-US" altLang="zh-CN" sz="2400" dirty="0"/>
          </a:p>
          <a:p>
            <a:r>
              <a:rPr lang="en-US" altLang="zh-CN" sz="2400" dirty="0"/>
              <a:t>6:</a:t>
            </a:r>
            <a:r>
              <a:rPr lang="zh-CN" altLang="en-US" sz="2400" dirty="0"/>
              <a:t> </a:t>
            </a:r>
            <a:r>
              <a:rPr lang="en-US" altLang="zh-CN" sz="2400" dirty="0"/>
              <a:t>2—6: 9+4=13</a:t>
            </a:r>
            <a:endParaRPr lang="en-US" altLang="zh-CN" sz="2400" dirty="0"/>
          </a:p>
          <a:p>
            <a:r>
              <a:rPr lang="en-US" altLang="zh-CN" sz="2400" dirty="0"/>
              <a:t>    3—6: 7+2=9</a:t>
            </a:r>
            <a:endParaRPr lang="en-US" altLang="zh-CN" sz="2400" dirty="0"/>
          </a:p>
          <a:p>
            <a:r>
              <a:rPr lang="en-US" altLang="zh-CN" sz="2400" dirty="0"/>
              <a:t>7: 2—7:  9+2=11</a:t>
            </a:r>
            <a:endParaRPr lang="en-US" altLang="zh-CN" sz="2400" dirty="0"/>
          </a:p>
          <a:p>
            <a:r>
              <a:rPr lang="en-US" altLang="zh-CN" sz="2400" dirty="0"/>
              <a:t>    3—7:  7+7=14</a:t>
            </a:r>
            <a:endParaRPr lang="en-US" altLang="zh-CN" sz="2400" dirty="0"/>
          </a:p>
          <a:p>
            <a:r>
              <a:rPr lang="en-US" altLang="zh-CN" sz="2400" dirty="0"/>
              <a:t>    5—7: 2+11=13</a:t>
            </a:r>
            <a:endParaRPr lang="en-US" altLang="zh-CN" sz="2400" dirty="0"/>
          </a:p>
          <a:p>
            <a:r>
              <a:rPr lang="en-US" altLang="zh-CN" sz="2400" dirty="0"/>
              <a:t>8: 2—8: 9+1=10</a:t>
            </a:r>
            <a:endParaRPr lang="en-US" altLang="zh-CN" sz="2400" dirty="0"/>
          </a:p>
          <a:p>
            <a:r>
              <a:rPr lang="en-US" altLang="zh-CN" sz="2400" dirty="0"/>
              <a:t>    4—8: 3+11=14</a:t>
            </a:r>
            <a:endParaRPr lang="en-US" altLang="zh-CN" sz="2400" dirty="0"/>
          </a:p>
          <a:p>
            <a:r>
              <a:rPr lang="en-US" altLang="zh-CN" sz="2400" dirty="0"/>
              <a:t>    5—8: 2+8=10</a:t>
            </a:r>
            <a:endParaRPr lang="en-US" altLang="zh-CN" sz="2400" dirty="0"/>
          </a:p>
          <a:p>
            <a:r>
              <a:rPr lang="zh-CN" altLang="en-US" sz="2400" dirty="0"/>
              <a:t>累计最优解：</a:t>
            </a:r>
            <a:endParaRPr lang="en-US" altLang="zh-CN" sz="2400" dirty="0"/>
          </a:p>
          <a:p>
            <a:r>
              <a:rPr lang="en-US" altLang="zh-CN" sz="2400" dirty="0"/>
              <a:t>6(9)</a:t>
            </a:r>
            <a:r>
              <a:rPr lang="zh-CN" altLang="en-US" sz="2400" dirty="0"/>
              <a:t>；</a:t>
            </a:r>
            <a:r>
              <a:rPr lang="en-US" altLang="zh-CN" sz="2400" dirty="0"/>
              <a:t>7(11)</a:t>
            </a:r>
            <a:r>
              <a:rPr lang="zh-CN" altLang="en-US" sz="2400" dirty="0"/>
              <a:t>；</a:t>
            </a:r>
            <a:r>
              <a:rPr lang="en-US" altLang="zh-CN" sz="2400" dirty="0"/>
              <a:t>8(10)</a:t>
            </a:r>
            <a:endParaRPr lang="zh-CN" altLang="en-US" sz="2400" dirty="0"/>
          </a:p>
        </p:txBody>
      </p:sp>
      <p:sp>
        <p:nvSpPr>
          <p:cNvPr id="7" name="矩形 6"/>
          <p:cNvSpPr/>
          <p:nvPr/>
        </p:nvSpPr>
        <p:spPr>
          <a:xfrm>
            <a:off x="9232777" y="4301230"/>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32777" y="3205515"/>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32777" y="2820880"/>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311400" y="1644650"/>
              <a:ext cx="285750" cy="1168400"/>
            </p14:xfrm>
          </p:contentPart>
        </mc:Choice>
        <mc:Fallback xmlns="">
          <p:pic>
            <p:nvPicPr>
              <p:cNvPr id="2" name="墨迹 1"/>
            </p:nvPicPr>
            <p:blipFill>
              <a:blip r:embed="rId3"/>
            </p:blipFill>
            <p:spPr>
              <a:xfrm>
                <a:off x="2311400" y="1644650"/>
                <a:ext cx="285750" cy="11684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622550" y="2851150"/>
              <a:ext cx="222250" cy="596900"/>
            </p14:xfrm>
          </p:contentPart>
        </mc:Choice>
        <mc:Fallback xmlns="">
          <p:pic>
            <p:nvPicPr>
              <p:cNvPr id="3" name="墨迹 2"/>
            </p:nvPicPr>
            <p:blipFill>
              <a:blip r:embed="rId5"/>
            </p:blipFill>
            <p:spPr>
              <a:xfrm>
                <a:off x="2622550" y="2851150"/>
                <a:ext cx="222250" cy="5969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2616200" y="3968750"/>
              <a:ext cx="196850" cy="482600"/>
            </p14:xfrm>
          </p:contentPart>
        </mc:Choice>
        <mc:Fallback xmlns="">
          <p:pic>
            <p:nvPicPr>
              <p:cNvPr id="10" name="墨迹 9"/>
            </p:nvPicPr>
            <p:blipFill>
              <a:blip r:embed="rId7"/>
            </p:blipFill>
            <p:spPr>
              <a:xfrm>
                <a:off x="2616200" y="3968750"/>
                <a:ext cx="196850" cy="4826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1" name="墨迹 10"/>
              <p14:cNvContentPartPr/>
              <p14:nvPr/>
            </p14:nvContentPartPr>
            <p14:xfrm>
              <a:off x="2571750" y="5149850"/>
              <a:ext cx="336550" cy="241300"/>
            </p14:xfrm>
          </p:contentPart>
        </mc:Choice>
        <mc:Fallback xmlns="">
          <p:pic>
            <p:nvPicPr>
              <p:cNvPr id="11" name="墨迹 10"/>
            </p:nvPicPr>
            <p:blipFill>
              <a:blip r:embed="rId9"/>
            </p:blipFill>
            <p:spPr>
              <a:xfrm>
                <a:off x="2571750" y="5149850"/>
                <a:ext cx="336550" cy="2413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3079750" y="1847850"/>
              <a:ext cx="63500" cy="292100"/>
            </p14:xfrm>
          </p:contentPart>
        </mc:Choice>
        <mc:Fallback xmlns="">
          <p:pic>
            <p:nvPicPr>
              <p:cNvPr id="12" name="墨迹 11"/>
            </p:nvPicPr>
            <p:blipFill>
              <a:blip r:embed="rId11"/>
            </p:blipFill>
            <p:spPr>
              <a:xfrm>
                <a:off x="3079750" y="1847850"/>
                <a:ext cx="63500" cy="2921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3067050" y="3206750"/>
              <a:ext cx="12700" cy="266700"/>
            </p14:xfrm>
          </p:contentPart>
        </mc:Choice>
        <mc:Fallback xmlns="">
          <p:pic>
            <p:nvPicPr>
              <p:cNvPr id="13" name="墨迹 12"/>
            </p:nvPicPr>
            <p:blipFill>
              <a:blip r:embed="rId13"/>
            </p:blipFill>
            <p:spPr>
              <a:xfrm>
                <a:off x="3067050" y="3206750"/>
                <a:ext cx="12700" cy="2667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2990850" y="4489450"/>
              <a:ext cx="31750" cy="254000"/>
            </p14:xfrm>
          </p:contentPart>
        </mc:Choice>
        <mc:Fallback xmlns="">
          <p:pic>
            <p:nvPicPr>
              <p:cNvPr id="14" name="墨迹 13"/>
            </p:nvPicPr>
            <p:blipFill>
              <a:blip r:embed="rId15"/>
            </p:blipFill>
            <p:spPr>
              <a:xfrm>
                <a:off x="2990850" y="4489450"/>
                <a:ext cx="31750" cy="2540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墨迹 14"/>
              <p14:cNvContentPartPr/>
              <p14:nvPr/>
            </p14:nvContentPartPr>
            <p14:xfrm>
              <a:off x="3003550" y="5594350"/>
              <a:ext cx="12700" cy="285750"/>
            </p14:xfrm>
          </p:contentPart>
        </mc:Choice>
        <mc:Fallback xmlns="">
          <p:pic>
            <p:nvPicPr>
              <p:cNvPr id="15" name="墨迹 14"/>
            </p:nvPicPr>
            <p:blipFill>
              <a:blip r:embed="rId17"/>
            </p:blipFill>
            <p:spPr>
              <a:xfrm>
                <a:off x="3003550" y="5594350"/>
                <a:ext cx="12700" cy="2857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6" name="墨迹 15"/>
              <p14:cNvContentPartPr/>
              <p14:nvPr/>
            </p14:nvContentPartPr>
            <p14:xfrm>
              <a:off x="4241800" y="2025650"/>
              <a:ext cx="190500" cy="698500"/>
            </p14:xfrm>
          </p:contentPart>
        </mc:Choice>
        <mc:Fallback xmlns="">
          <p:pic>
            <p:nvPicPr>
              <p:cNvPr id="16" name="墨迹 15"/>
            </p:nvPicPr>
            <p:blipFill>
              <a:blip r:embed="rId19"/>
            </p:blipFill>
            <p:spPr>
              <a:xfrm>
                <a:off x="4241800" y="2025650"/>
                <a:ext cx="190500" cy="6985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 name="墨迹 16"/>
              <p14:cNvContentPartPr/>
              <p14:nvPr/>
            </p14:nvContentPartPr>
            <p14:xfrm>
              <a:off x="4603750" y="2273300"/>
              <a:ext cx="254000" cy="514350"/>
            </p14:xfrm>
          </p:contentPart>
        </mc:Choice>
        <mc:Fallback xmlns="">
          <p:pic>
            <p:nvPicPr>
              <p:cNvPr id="17" name="墨迹 16"/>
            </p:nvPicPr>
            <p:blipFill>
              <a:blip r:embed="rId21"/>
            </p:blipFill>
            <p:spPr>
              <a:xfrm>
                <a:off x="4603750" y="2273300"/>
                <a:ext cx="254000" cy="5143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8" name="墨迹 17"/>
              <p14:cNvContentPartPr/>
              <p14:nvPr/>
            </p14:nvContentPartPr>
            <p14:xfrm>
              <a:off x="4533900" y="4349750"/>
              <a:ext cx="12700" cy="330200"/>
            </p14:xfrm>
          </p:contentPart>
        </mc:Choice>
        <mc:Fallback xmlns="">
          <p:pic>
            <p:nvPicPr>
              <p:cNvPr id="18" name="墨迹 17"/>
            </p:nvPicPr>
            <p:blipFill>
              <a:blip r:embed="rId23"/>
            </p:blipFill>
            <p:spPr>
              <a:xfrm>
                <a:off x="4533900" y="4349750"/>
                <a:ext cx="12700" cy="330200"/>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01083" y="1313896"/>
            <a:ext cx="7620000" cy="4400550"/>
          </a:xfrm>
        </p:spPr>
      </p:pic>
      <p:sp>
        <p:nvSpPr>
          <p:cNvPr id="5" name="矩形 4"/>
          <p:cNvSpPr/>
          <p:nvPr/>
        </p:nvSpPr>
        <p:spPr>
          <a:xfrm>
            <a:off x="6096000" y="1313896"/>
            <a:ext cx="872971" cy="4400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868793" y="1313896"/>
            <a:ext cx="3035339" cy="4154984"/>
          </a:xfrm>
          <a:prstGeom prst="rect">
            <a:avLst/>
          </a:prstGeom>
          <a:noFill/>
        </p:spPr>
        <p:txBody>
          <a:bodyPr wrap="square" rtlCol="0">
            <a:spAutoFit/>
          </a:bodyPr>
          <a:lstStyle/>
          <a:p>
            <a:r>
              <a:rPr lang="zh-CN" altLang="en-US" sz="2400" dirty="0"/>
              <a:t>第四阶段：遍历得到第四阶段所有状态的累计最优解</a:t>
            </a:r>
            <a:endParaRPr lang="en-US" altLang="zh-CN" sz="2400" dirty="0"/>
          </a:p>
          <a:p>
            <a:r>
              <a:rPr lang="en-US" altLang="zh-CN" sz="2400" dirty="0"/>
              <a:t>9: 6—9: 9+6=15</a:t>
            </a:r>
            <a:endParaRPr lang="en-US" altLang="zh-CN" sz="2400" dirty="0"/>
          </a:p>
          <a:p>
            <a:r>
              <a:rPr lang="en-US" altLang="zh-CN" sz="2400" dirty="0"/>
              <a:t>    7—9: 11+4=15</a:t>
            </a:r>
            <a:endParaRPr lang="en-US" altLang="zh-CN" sz="2400" dirty="0"/>
          </a:p>
          <a:p>
            <a:r>
              <a:rPr lang="en-US" altLang="zh-CN" sz="2400" dirty="0"/>
              <a:t>10: 6—10:</a:t>
            </a:r>
            <a:r>
              <a:rPr lang="zh-CN" altLang="en-US" sz="2400" dirty="0"/>
              <a:t> </a:t>
            </a:r>
            <a:r>
              <a:rPr lang="en-US" altLang="zh-CN" sz="2400" dirty="0"/>
              <a:t>9+5=14</a:t>
            </a:r>
            <a:endParaRPr lang="en-US" altLang="zh-CN" sz="2400" dirty="0"/>
          </a:p>
          <a:p>
            <a:r>
              <a:rPr lang="en-US" altLang="zh-CN" sz="2400" dirty="0"/>
              <a:t>      7—10: 11+3=14</a:t>
            </a:r>
            <a:endParaRPr lang="en-US" altLang="zh-CN" sz="2400" dirty="0"/>
          </a:p>
          <a:p>
            <a:r>
              <a:rPr lang="en-US" altLang="zh-CN" sz="2400" dirty="0"/>
              <a:t>      8—10: 10+5=15</a:t>
            </a:r>
            <a:endParaRPr lang="en-US" altLang="zh-CN" sz="2400" dirty="0"/>
          </a:p>
          <a:p>
            <a:r>
              <a:rPr lang="en-US" altLang="zh-CN" sz="2400" dirty="0"/>
              <a:t>11: 8—11: 10+6=16</a:t>
            </a:r>
            <a:endParaRPr lang="en-US" altLang="zh-CN" sz="2400" dirty="0"/>
          </a:p>
          <a:p>
            <a:r>
              <a:rPr lang="zh-CN" altLang="en-US" sz="2400" dirty="0"/>
              <a:t>累计最优解：</a:t>
            </a:r>
            <a:endParaRPr lang="en-US" altLang="zh-CN" sz="2400" dirty="0"/>
          </a:p>
          <a:p>
            <a:r>
              <a:rPr lang="en-US" altLang="zh-CN" sz="2400" dirty="0"/>
              <a:t>9</a:t>
            </a:r>
            <a:r>
              <a:rPr lang="en-US" altLang="zh-CN" sz="2400" dirty="0">
                <a:sym typeface="Wingdings" panose="05000000000000000000" pitchFamily="2" charset="2"/>
              </a:rPr>
              <a:t>(15</a:t>
            </a:r>
            <a:r>
              <a:rPr lang="en-US" altLang="zh-CN" sz="2400" dirty="0"/>
              <a:t>)</a:t>
            </a:r>
            <a:r>
              <a:rPr lang="zh-CN" altLang="en-US" sz="2400" dirty="0"/>
              <a:t>；</a:t>
            </a:r>
            <a:r>
              <a:rPr lang="en-US" altLang="zh-CN" sz="2400" dirty="0"/>
              <a:t>10(14)</a:t>
            </a:r>
            <a:r>
              <a:rPr lang="zh-CN" altLang="en-US" sz="2400" dirty="0"/>
              <a:t>；</a:t>
            </a:r>
            <a:r>
              <a:rPr lang="en-US" altLang="zh-CN" sz="2400" dirty="0"/>
              <a:t>11(16)</a:t>
            </a:r>
            <a:endParaRPr lang="en-US" altLang="zh-CN" sz="2400" dirty="0"/>
          </a:p>
        </p:txBody>
      </p:sp>
      <p:sp>
        <p:nvSpPr>
          <p:cNvPr id="7" name="矩形 6"/>
          <p:cNvSpPr/>
          <p:nvPr/>
        </p:nvSpPr>
        <p:spPr>
          <a:xfrm>
            <a:off x="9399973" y="4258897"/>
            <a:ext cx="2199359"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399974" y="3191474"/>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32777" y="2465677"/>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01083" y="1313896"/>
            <a:ext cx="7620000" cy="4400550"/>
          </a:xfrm>
        </p:spPr>
      </p:pic>
      <p:sp>
        <p:nvSpPr>
          <p:cNvPr id="5" name="矩形 4"/>
          <p:cNvSpPr/>
          <p:nvPr/>
        </p:nvSpPr>
        <p:spPr>
          <a:xfrm>
            <a:off x="7628468" y="1313896"/>
            <a:ext cx="872971" cy="4400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868793" y="1313896"/>
            <a:ext cx="3035339" cy="3785652"/>
          </a:xfrm>
          <a:prstGeom prst="rect">
            <a:avLst/>
          </a:prstGeom>
          <a:noFill/>
        </p:spPr>
        <p:txBody>
          <a:bodyPr wrap="square" rtlCol="0">
            <a:spAutoFit/>
          </a:bodyPr>
          <a:lstStyle/>
          <a:p>
            <a:r>
              <a:rPr lang="zh-CN" altLang="en-US" sz="2400" dirty="0"/>
              <a:t>第五阶段：遍历得到第五阶段所有状态的累计最优解</a:t>
            </a:r>
            <a:endParaRPr lang="en-US" altLang="zh-CN" sz="2400" dirty="0"/>
          </a:p>
          <a:p>
            <a:r>
              <a:rPr lang="en-US" altLang="zh-CN" sz="2400" dirty="0"/>
              <a:t>12: 9—12: 15+4=19</a:t>
            </a:r>
            <a:endParaRPr lang="en-US" altLang="zh-CN" sz="2400" dirty="0"/>
          </a:p>
          <a:p>
            <a:r>
              <a:rPr lang="en-US" altLang="zh-CN" sz="2400" dirty="0"/>
              <a:t>     10—12: 14+2=16</a:t>
            </a:r>
            <a:endParaRPr lang="en-US" altLang="zh-CN" sz="2400" dirty="0"/>
          </a:p>
          <a:p>
            <a:r>
              <a:rPr lang="en-US" altLang="zh-CN" sz="2400" dirty="0"/>
              <a:t>     11—12:</a:t>
            </a:r>
            <a:r>
              <a:rPr lang="zh-CN" altLang="en-US" sz="2400" dirty="0"/>
              <a:t> </a:t>
            </a:r>
            <a:r>
              <a:rPr lang="en-US" altLang="zh-CN" sz="2400" dirty="0"/>
              <a:t>16+5=21</a:t>
            </a:r>
            <a:endParaRPr lang="en-US" altLang="zh-CN" sz="2400" dirty="0"/>
          </a:p>
          <a:p>
            <a:r>
              <a:rPr lang="zh-CN" altLang="en-US" sz="2400" dirty="0"/>
              <a:t>累计最优解：</a:t>
            </a:r>
            <a:endParaRPr lang="en-US" altLang="zh-CN" sz="2400" dirty="0"/>
          </a:p>
          <a:p>
            <a:r>
              <a:rPr lang="en-US" altLang="zh-CN" sz="2400" dirty="0"/>
              <a:t>12</a:t>
            </a:r>
            <a:r>
              <a:rPr lang="en-US" altLang="zh-CN" sz="2400" dirty="0">
                <a:sym typeface="Wingdings" panose="05000000000000000000" pitchFamily="2" charset="2"/>
              </a:rPr>
              <a:t>(16</a:t>
            </a:r>
            <a:r>
              <a:rPr lang="en-US" altLang="zh-CN" sz="2400" dirty="0"/>
              <a:t>)</a:t>
            </a:r>
            <a:r>
              <a:rPr lang="zh-CN" altLang="en-US" sz="2400" dirty="0"/>
              <a:t>；</a:t>
            </a:r>
            <a:endParaRPr lang="en-US" altLang="zh-CN" sz="2400" dirty="0"/>
          </a:p>
          <a:p>
            <a:r>
              <a:rPr lang="zh-CN" altLang="en-US" sz="2400" dirty="0"/>
              <a:t>最优路径：</a:t>
            </a:r>
            <a:endParaRPr lang="en-US" altLang="zh-CN" sz="2400" dirty="0"/>
          </a:p>
          <a:p>
            <a:r>
              <a:rPr lang="en-US" altLang="zh-CN" sz="2400" dirty="0"/>
              <a:t>1,3,6,10,12</a:t>
            </a:r>
            <a:endParaRPr lang="en-US" altLang="zh-CN" sz="2400" dirty="0"/>
          </a:p>
        </p:txBody>
      </p:sp>
      <p:sp>
        <p:nvSpPr>
          <p:cNvPr id="10" name="矩形 9"/>
          <p:cNvSpPr/>
          <p:nvPr/>
        </p:nvSpPr>
        <p:spPr>
          <a:xfrm>
            <a:off x="9365529" y="2837390"/>
            <a:ext cx="2386203"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custDataLst>
              <p:tags r:id="rId1"/>
            </p:custDataLst>
          </p:nvPr>
        </p:nvGraphicFramePr>
        <p:xfrm>
          <a:off x="1271637" y="2264329"/>
          <a:ext cx="9648726" cy="2612472"/>
        </p:xfrm>
        <a:graphic>
          <a:graphicData uri="http://schemas.openxmlformats.org/drawingml/2006/table">
            <a:tbl>
              <a:tblPr firstRow="1" bandRow="1">
                <a:tableStyleId>{5C22544A-7EE6-4342-B048-85BDC9FD1C3A}</a:tableStyleId>
              </a:tblPr>
              <a:tblGrid>
                <a:gridCol w="1608121"/>
                <a:gridCol w="1608121"/>
                <a:gridCol w="1608121"/>
                <a:gridCol w="1608121"/>
                <a:gridCol w="1608121"/>
                <a:gridCol w="1608121"/>
              </a:tblGrid>
              <a:tr h="454345">
                <a:tc>
                  <a:txBody>
                    <a:bodyPr/>
                    <a:lstStyle/>
                    <a:p>
                      <a:pPr algn="ctr"/>
                      <a:r>
                        <a:rPr lang="en-US" altLang="zh-CN" dirty="0">
                          <a:solidFill>
                            <a:schemeClr val="accent2">
                              <a:lumMod val="75000"/>
                            </a:schemeClr>
                          </a:solidFill>
                        </a:rPr>
                        <a:t>5</a:t>
                      </a:r>
                      <a:endParaRPr lang="zh-CN" altLang="en-US" dirty="0">
                        <a:solidFill>
                          <a:schemeClr val="accent2">
                            <a:lumMod val="75000"/>
                          </a:schemeClr>
                        </a:solidFill>
                      </a:endParaRPr>
                    </a:p>
                  </a:txBody>
                  <a:tcPr/>
                </a:tc>
                <a:tc>
                  <a:txBody>
                    <a:bodyPr/>
                    <a:lstStyle/>
                    <a:p>
                      <a:pPr algn="ctr"/>
                      <a:r>
                        <a:rPr lang="en-US" altLang="zh-CN" dirty="0">
                          <a:solidFill>
                            <a:schemeClr val="accent2">
                              <a:lumMod val="75000"/>
                            </a:schemeClr>
                          </a:solidFill>
                        </a:rPr>
                        <a:t>13</a:t>
                      </a:r>
                      <a:endParaRPr lang="zh-CN" altLang="en-US" dirty="0">
                        <a:solidFill>
                          <a:schemeClr val="accent2">
                            <a:lumMod val="75000"/>
                          </a:schemeClr>
                        </a:solidFill>
                      </a:endParaRPr>
                    </a:p>
                  </a:txBody>
                  <a:tcPr/>
                </a:tc>
                <a:tc>
                  <a:txBody>
                    <a:bodyPr/>
                    <a:lstStyle/>
                    <a:p>
                      <a:pPr algn="ctr"/>
                      <a:r>
                        <a:rPr lang="en-US" altLang="zh-CN" dirty="0">
                          <a:solidFill>
                            <a:schemeClr val="accent2">
                              <a:lumMod val="75000"/>
                            </a:schemeClr>
                          </a:solidFill>
                        </a:rPr>
                        <a:t>13</a:t>
                      </a:r>
                      <a:endParaRPr lang="zh-CN" altLang="en-US" dirty="0">
                        <a:solidFill>
                          <a:schemeClr val="accent2">
                            <a:lumMod val="75000"/>
                          </a:schemeClr>
                        </a:solidFill>
                      </a:endParaRPr>
                    </a:p>
                  </a:txBody>
                  <a:tcPr/>
                </a:tc>
                <a:tc>
                  <a:txBody>
                    <a:bodyPr/>
                    <a:lstStyle/>
                    <a:p>
                      <a:pPr algn="ctr"/>
                      <a:r>
                        <a:rPr lang="en-US" altLang="zh-CN" dirty="0">
                          <a:solidFill>
                            <a:schemeClr val="accent2">
                              <a:lumMod val="75000"/>
                            </a:schemeClr>
                          </a:solidFill>
                        </a:rPr>
                        <a:t>2</a:t>
                      </a:r>
                      <a:endParaRPr lang="zh-CN" altLang="en-US" dirty="0">
                        <a:solidFill>
                          <a:schemeClr val="accent2">
                            <a:lumMod val="75000"/>
                          </a:schemeClr>
                        </a:solidFill>
                      </a:endParaRPr>
                    </a:p>
                  </a:txBody>
                  <a:tcPr/>
                </a:tc>
                <a:tc>
                  <a:txBody>
                    <a:bodyPr/>
                    <a:lstStyle/>
                    <a:p>
                      <a:pPr algn="ctr"/>
                      <a:r>
                        <a:rPr lang="en-US" altLang="zh-CN" dirty="0">
                          <a:solidFill>
                            <a:schemeClr val="accent2">
                              <a:lumMod val="75000"/>
                            </a:schemeClr>
                          </a:solidFill>
                        </a:rPr>
                        <a:t>6</a:t>
                      </a:r>
                      <a:endParaRPr lang="zh-CN" altLang="en-US" dirty="0">
                        <a:solidFill>
                          <a:schemeClr val="accent2">
                            <a:lumMod val="75000"/>
                          </a:schemeClr>
                        </a:solidFill>
                      </a:endParaRPr>
                    </a:p>
                  </a:txBody>
                  <a:tcPr/>
                </a:tc>
                <a:tc>
                  <a:txBody>
                    <a:bodyPr/>
                    <a:lstStyle/>
                    <a:p>
                      <a:pPr algn="ctr"/>
                      <a:r>
                        <a:rPr lang="en-US" altLang="zh-CN" dirty="0">
                          <a:solidFill>
                            <a:schemeClr val="accent2">
                              <a:lumMod val="75000"/>
                            </a:schemeClr>
                          </a:solidFill>
                        </a:rPr>
                        <a:t>10</a:t>
                      </a:r>
                      <a:endParaRPr lang="zh-CN" altLang="en-US" dirty="0">
                        <a:solidFill>
                          <a:schemeClr val="accent2">
                            <a:lumMod val="75000"/>
                          </a:schemeClr>
                        </a:solidFill>
                      </a:endParaRPr>
                    </a:p>
                  </a:txBody>
                  <a:tcPr/>
                </a:tc>
              </a:tr>
              <a:tr h="540392">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8</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4</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30</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1</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12</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7</a:t>
                      </a:r>
                      <a:endParaRPr lang="zh-CN" altLang="en-US" sz="1800" b="1" kern="1200" dirty="0">
                        <a:solidFill>
                          <a:schemeClr val="accent2">
                            <a:lumMod val="75000"/>
                          </a:schemeClr>
                        </a:solidFill>
                        <a:latin typeface="+mn-lt"/>
                        <a:ea typeface="+mn-ea"/>
                        <a:cs typeface="+mn-cs"/>
                      </a:endParaRPr>
                    </a:p>
                  </a:txBody>
                  <a:tcPr/>
                </a:tc>
              </a:tr>
              <a:tr h="536951">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12</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3</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7</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14</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7</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3</a:t>
                      </a:r>
                      <a:endParaRPr lang="zh-CN" altLang="en-US" sz="1800" b="1" kern="1200" dirty="0">
                        <a:solidFill>
                          <a:schemeClr val="accent2">
                            <a:lumMod val="75000"/>
                          </a:schemeClr>
                        </a:solidFill>
                        <a:latin typeface="+mn-lt"/>
                        <a:ea typeface="+mn-ea"/>
                        <a:cs typeface="+mn-cs"/>
                      </a:endParaRPr>
                    </a:p>
                  </a:txBody>
                  <a:tcPr/>
                </a:tc>
              </a:tr>
              <a:tr h="540392">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6</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15</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6</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17</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13</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2</a:t>
                      </a:r>
                      <a:endParaRPr lang="zh-CN" altLang="en-US" sz="1800" b="1" kern="1200" dirty="0">
                        <a:solidFill>
                          <a:schemeClr val="accent2">
                            <a:lumMod val="75000"/>
                          </a:schemeClr>
                        </a:solidFill>
                        <a:latin typeface="+mn-lt"/>
                        <a:ea typeface="+mn-ea"/>
                        <a:cs typeface="+mn-cs"/>
                      </a:endParaRPr>
                    </a:p>
                  </a:txBody>
                  <a:tcPr/>
                </a:tc>
              </a:tr>
              <a:tr h="540392">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3</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27</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7</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12</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20</a:t>
                      </a:r>
                      <a:endParaRPr lang="zh-CN" altLang="en-US" sz="1800" b="1" kern="1200" dirty="0">
                        <a:solidFill>
                          <a:schemeClr val="accent2">
                            <a:lumMod val="75000"/>
                          </a:schemeClr>
                        </a:solidFill>
                        <a:latin typeface="+mn-lt"/>
                        <a:ea typeface="+mn-ea"/>
                        <a:cs typeface="+mn-cs"/>
                      </a:endParaRPr>
                    </a:p>
                  </a:txBody>
                  <a:tcPr/>
                </a:tc>
                <a:tc>
                  <a:txBody>
                    <a:bodyPr/>
                    <a:lstStyle/>
                    <a:p>
                      <a:pPr marL="0" algn="ctr" defTabSz="914400" rtl="0" eaLnBrk="1" latinLnBrk="0" hangingPunct="1"/>
                      <a:r>
                        <a:rPr lang="en-US" altLang="zh-CN" sz="1800" b="1" kern="1200" dirty="0">
                          <a:solidFill>
                            <a:schemeClr val="accent2">
                              <a:lumMod val="75000"/>
                            </a:schemeClr>
                          </a:solidFill>
                          <a:latin typeface="+mn-lt"/>
                          <a:ea typeface="+mn-ea"/>
                          <a:cs typeface="+mn-cs"/>
                        </a:rPr>
                        <a:t>7</a:t>
                      </a:r>
                      <a:endParaRPr lang="zh-CN" altLang="en-US" sz="1800" b="1" kern="1200" dirty="0">
                        <a:solidFill>
                          <a:schemeClr val="accent2">
                            <a:lumMod val="75000"/>
                          </a:schemeClr>
                        </a:solidFill>
                        <a:latin typeface="+mn-lt"/>
                        <a:ea typeface="+mn-ea"/>
                        <a:cs typeface="+mn-cs"/>
                      </a:endParaRPr>
                    </a:p>
                  </a:txBody>
                  <a:tcPr/>
                </a:tc>
              </a:tr>
            </a:tbl>
          </a:graphicData>
        </a:graphic>
      </p:graphicFrame>
      <p:sp>
        <p:nvSpPr>
          <p:cNvPr id="3" name="箭头: 右 2"/>
          <p:cNvSpPr/>
          <p:nvPr/>
        </p:nvSpPr>
        <p:spPr>
          <a:xfrm>
            <a:off x="3854245" y="1592826"/>
            <a:ext cx="4277032" cy="403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10812" y="1435510"/>
            <a:ext cx="943897" cy="560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起点</a:t>
            </a:r>
            <a:endParaRPr lang="zh-CN" altLang="en-US" dirty="0"/>
          </a:p>
        </p:txBody>
      </p:sp>
      <p:sp>
        <p:nvSpPr>
          <p:cNvPr id="5" name="椭圆 4"/>
          <p:cNvSpPr/>
          <p:nvPr/>
        </p:nvSpPr>
        <p:spPr>
          <a:xfrm>
            <a:off x="9807676" y="1420762"/>
            <a:ext cx="943897" cy="560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终点</a:t>
            </a:r>
            <a:endParaRPr lang="zh-CN" altLang="en-US" dirty="0"/>
          </a:p>
        </p:txBody>
      </p:sp>
      <mc:AlternateContent xmlns:mc="http://schemas.openxmlformats.org/markup-compatibility/2006" xmlns:p14="http://schemas.microsoft.com/office/powerpoint/2010/main">
        <mc:Choice Requires="p14">
          <p:contentPart r:id="rId2" p14:bwMode="auto">
            <p14:nvContentPartPr>
              <p14:cNvPr id="6" name="墨迹 5"/>
              <p14:cNvContentPartPr/>
              <p14:nvPr/>
            </p14:nvContentPartPr>
            <p14:xfrm>
              <a:off x="3086100" y="5035550"/>
              <a:ext cx="368300" cy="393700"/>
            </p14:xfrm>
          </p:contentPart>
        </mc:Choice>
        <mc:Fallback xmlns="">
          <p:pic>
            <p:nvPicPr>
              <p:cNvPr id="6" name="墨迹 5"/>
            </p:nvPicPr>
            <p:blipFill>
              <a:blip r:embed="rId3"/>
            </p:blipFill>
            <p:spPr>
              <a:xfrm>
                <a:off x="3086100" y="5035550"/>
                <a:ext cx="368300" cy="3937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3314700" y="5137150"/>
              <a:ext cx="19050" cy="209550"/>
            </p14:xfrm>
          </p:contentPart>
        </mc:Choice>
        <mc:Fallback xmlns="">
          <p:pic>
            <p:nvPicPr>
              <p:cNvPr id="7" name="墨迹 6"/>
            </p:nvPicPr>
            <p:blipFill>
              <a:blip r:embed="rId5"/>
            </p:blipFill>
            <p:spPr>
              <a:xfrm>
                <a:off x="3314700" y="5137150"/>
                <a:ext cx="19050" cy="2095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3956050" y="4965700"/>
              <a:ext cx="50800" cy="158750"/>
            </p14:xfrm>
          </p:contentPart>
        </mc:Choice>
        <mc:Fallback xmlns="">
          <p:pic>
            <p:nvPicPr>
              <p:cNvPr id="8" name="墨迹 7"/>
            </p:nvPicPr>
            <p:blipFill>
              <a:blip r:embed="rId7"/>
            </p:blipFill>
            <p:spPr>
              <a:xfrm>
                <a:off x="3956050" y="4965700"/>
                <a:ext cx="50800" cy="1587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3854450" y="5073650"/>
              <a:ext cx="177800" cy="6350"/>
            </p14:xfrm>
          </p:contentPart>
        </mc:Choice>
        <mc:Fallback xmlns="">
          <p:pic>
            <p:nvPicPr>
              <p:cNvPr id="9" name="墨迹 8"/>
            </p:nvPicPr>
            <p:blipFill>
              <a:blip r:embed="rId9"/>
            </p:blipFill>
            <p:spPr>
              <a:xfrm>
                <a:off x="3854450" y="5073650"/>
                <a:ext cx="177800" cy="63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3860800" y="5187950"/>
              <a:ext cx="228600" cy="12700"/>
            </p14:xfrm>
          </p:contentPart>
        </mc:Choice>
        <mc:Fallback xmlns="">
          <p:pic>
            <p:nvPicPr>
              <p:cNvPr id="10" name="墨迹 9"/>
            </p:nvPicPr>
            <p:blipFill>
              <a:blip r:embed="rId11"/>
            </p:blipFill>
            <p:spPr>
              <a:xfrm>
                <a:off x="3860800" y="5187950"/>
                <a:ext cx="228600" cy="127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墨迹 10"/>
              <p14:cNvContentPartPr/>
              <p14:nvPr/>
            </p14:nvContentPartPr>
            <p14:xfrm>
              <a:off x="4051300" y="5187950"/>
              <a:ext cx="25400" cy="196850"/>
            </p14:xfrm>
          </p:contentPart>
        </mc:Choice>
        <mc:Fallback xmlns="">
          <p:pic>
            <p:nvPicPr>
              <p:cNvPr id="11" name="墨迹 10"/>
            </p:nvPicPr>
            <p:blipFill>
              <a:blip r:embed="rId13"/>
            </p:blipFill>
            <p:spPr>
              <a:xfrm>
                <a:off x="4051300" y="5187950"/>
                <a:ext cx="25400" cy="1968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墨迹 11"/>
              <p14:cNvContentPartPr/>
              <p14:nvPr/>
            </p14:nvContentPartPr>
            <p14:xfrm>
              <a:off x="4057650" y="5346700"/>
              <a:ext cx="120650" cy="19050"/>
            </p14:xfrm>
          </p:contentPart>
        </mc:Choice>
        <mc:Fallback xmlns="">
          <p:pic>
            <p:nvPicPr>
              <p:cNvPr id="12" name="墨迹 11"/>
            </p:nvPicPr>
            <p:blipFill>
              <a:blip r:embed="rId15"/>
            </p:blipFill>
            <p:spPr>
              <a:xfrm>
                <a:off x="4057650" y="5346700"/>
                <a:ext cx="120650" cy="190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3949700" y="5314950"/>
              <a:ext cx="50800" cy="152400"/>
            </p14:xfrm>
          </p:contentPart>
        </mc:Choice>
        <mc:Fallback xmlns="">
          <p:pic>
            <p:nvPicPr>
              <p:cNvPr id="13" name="墨迹 12"/>
            </p:nvPicPr>
            <p:blipFill>
              <a:blip r:embed="rId17"/>
            </p:blipFill>
            <p:spPr>
              <a:xfrm>
                <a:off x="3949700" y="5314950"/>
                <a:ext cx="50800" cy="1524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3917950" y="5467350"/>
              <a:ext cx="425450" cy="63500"/>
            </p14:xfrm>
          </p:contentPart>
        </mc:Choice>
        <mc:Fallback xmlns="">
          <p:pic>
            <p:nvPicPr>
              <p:cNvPr id="14" name="墨迹 13"/>
            </p:nvPicPr>
            <p:blipFill>
              <a:blip r:embed="rId19"/>
            </p:blipFill>
            <p:spPr>
              <a:xfrm>
                <a:off x="3917950" y="5467350"/>
                <a:ext cx="425450" cy="635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墨迹 14"/>
              <p14:cNvContentPartPr/>
              <p14:nvPr/>
            </p14:nvContentPartPr>
            <p14:xfrm>
              <a:off x="4298950" y="5073650"/>
              <a:ext cx="203200" cy="361950"/>
            </p14:xfrm>
          </p:contentPart>
        </mc:Choice>
        <mc:Fallback xmlns="">
          <p:pic>
            <p:nvPicPr>
              <p:cNvPr id="15" name="墨迹 14"/>
            </p:nvPicPr>
            <p:blipFill>
              <a:blip r:embed="rId21"/>
            </p:blipFill>
            <p:spPr>
              <a:xfrm>
                <a:off x="4298950" y="5073650"/>
                <a:ext cx="203200" cy="3619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墨迹 15"/>
              <p14:cNvContentPartPr/>
              <p14:nvPr/>
            </p14:nvContentPartPr>
            <p14:xfrm>
              <a:off x="4768850" y="5187950"/>
              <a:ext cx="635000" cy="19050"/>
            </p14:xfrm>
          </p:contentPart>
        </mc:Choice>
        <mc:Fallback xmlns="">
          <p:pic>
            <p:nvPicPr>
              <p:cNvPr id="16" name="墨迹 15"/>
            </p:nvPicPr>
            <p:blipFill>
              <a:blip r:embed="rId23"/>
            </p:blipFill>
            <p:spPr>
              <a:xfrm>
                <a:off x="4768850" y="5187950"/>
                <a:ext cx="635000" cy="190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墨迹 16"/>
              <p14:cNvContentPartPr/>
              <p14:nvPr/>
            </p14:nvContentPartPr>
            <p14:xfrm>
              <a:off x="5276850" y="5060950"/>
              <a:ext cx="247650" cy="254000"/>
            </p14:xfrm>
          </p:contentPart>
        </mc:Choice>
        <mc:Fallback xmlns="">
          <p:pic>
            <p:nvPicPr>
              <p:cNvPr id="17" name="墨迹 16"/>
            </p:nvPicPr>
            <p:blipFill>
              <a:blip r:embed="rId25"/>
            </p:blipFill>
            <p:spPr>
              <a:xfrm>
                <a:off x="5276850" y="5060950"/>
                <a:ext cx="247650" cy="2540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墨迹 17"/>
              <p14:cNvContentPartPr/>
              <p14:nvPr/>
            </p14:nvContentPartPr>
            <p14:xfrm>
              <a:off x="5867400" y="4997450"/>
              <a:ext cx="165100" cy="228600"/>
            </p14:xfrm>
          </p:contentPart>
        </mc:Choice>
        <mc:Fallback xmlns="">
          <p:pic>
            <p:nvPicPr>
              <p:cNvPr id="18" name="墨迹 17"/>
            </p:nvPicPr>
            <p:blipFill>
              <a:blip r:embed="rId27"/>
            </p:blipFill>
            <p:spPr>
              <a:xfrm>
                <a:off x="5867400" y="4997450"/>
                <a:ext cx="165100" cy="2286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墨迹 18"/>
              <p14:cNvContentPartPr/>
              <p14:nvPr/>
            </p14:nvContentPartPr>
            <p14:xfrm>
              <a:off x="5981700" y="5213350"/>
              <a:ext cx="158750" cy="165100"/>
            </p14:xfrm>
          </p:contentPart>
        </mc:Choice>
        <mc:Fallback xmlns="">
          <p:pic>
            <p:nvPicPr>
              <p:cNvPr id="19" name="墨迹 18"/>
            </p:nvPicPr>
            <p:blipFill>
              <a:blip r:embed="rId29"/>
            </p:blipFill>
            <p:spPr>
              <a:xfrm>
                <a:off x="5981700" y="5213350"/>
                <a:ext cx="158750" cy="1651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墨迹 19"/>
              <p14:cNvContentPartPr/>
              <p14:nvPr/>
            </p14:nvContentPartPr>
            <p14:xfrm>
              <a:off x="5670550" y="5486400"/>
              <a:ext cx="476250" cy="82550"/>
            </p14:xfrm>
          </p:contentPart>
        </mc:Choice>
        <mc:Fallback xmlns="">
          <p:pic>
            <p:nvPicPr>
              <p:cNvPr id="20" name="墨迹 19"/>
            </p:nvPicPr>
            <p:blipFill>
              <a:blip r:embed="rId31"/>
            </p:blipFill>
            <p:spPr>
              <a:xfrm>
                <a:off x="5670550" y="5486400"/>
                <a:ext cx="476250" cy="825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墨迹 20"/>
              <p14:cNvContentPartPr/>
              <p14:nvPr/>
            </p14:nvContentPartPr>
            <p14:xfrm>
              <a:off x="6248400" y="5010150"/>
              <a:ext cx="57150" cy="184150"/>
            </p14:xfrm>
          </p:contentPart>
        </mc:Choice>
        <mc:Fallback xmlns="">
          <p:pic>
            <p:nvPicPr>
              <p:cNvPr id="21" name="墨迹 20"/>
            </p:nvPicPr>
            <p:blipFill>
              <a:blip r:embed="rId33"/>
            </p:blipFill>
            <p:spPr>
              <a:xfrm>
                <a:off x="6248400" y="5010150"/>
                <a:ext cx="57150" cy="1841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墨迹 21"/>
              <p14:cNvContentPartPr/>
              <p14:nvPr/>
            </p14:nvContentPartPr>
            <p14:xfrm>
              <a:off x="6153150" y="5118100"/>
              <a:ext cx="317500" cy="247650"/>
            </p14:xfrm>
          </p:contentPart>
        </mc:Choice>
        <mc:Fallback xmlns="">
          <p:pic>
            <p:nvPicPr>
              <p:cNvPr id="22" name="墨迹 21"/>
            </p:nvPicPr>
            <p:blipFill>
              <a:blip r:embed="rId35"/>
            </p:blipFill>
            <p:spPr>
              <a:xfrm>
                <a:off x="6153150" y="5118100"/>
                <a:ext cx="317500" cy="2476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墨迹 22"/>
              <p14:cNvContentPartPr/>
              <p14:nvPr/>
            </p14:nvContentPartPr>
            <p14:xfrm>
              <a:off x="6076950" y="5264150"/>
              <a:ext cx="476250" cy="50800"/>
            </p14:xfrm>
          </p:contentPart>
        </mc:Choice>
        <mc:Fallback xmlns="">
          <p:pic>
            <p:nvPicPr>
              <p:cNvPr id="23" name="墨迹 22"/>
            </p:nvPicPr>
            <p:blipFill>
              <a:blip r:embed="rId37"/>
            </p:blipFill>
            <p:spPr>
              <a:xfrm>
                <a:off x="6076950" y="5264150"/>
                <a:ext cx="476250" cy="508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4" name="墨迹 23"/>
              <p14:cNvContentPartPr/>
              <p14:nvPr/>
            </p14:nvContentPartPr>
            <p14:xfrm>
              <a:off x="6318250" y="5384800"/>
              <a:ext cx="95250" cy="57150"/>
            </p14:xfrm>
          </p:contentPart>
        </mc:Choice>
        <mc:Fallback xmlns="">
          <p:pic>
            <p:nvPicPr>
              <p:cNvPr id="24" name="墨迹 23"/>
            </p:nvPicPr>
            <p:blipFill>
              <a:blip r:embed="rId39"/>
            </p:blipFill>
            <p:spPr>
              <a:xfrm>
                <a:off x="6318250" y="5384800"/>
                <a:ext cx="95250" cy="571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5" name="墨迹 24"/>
              <p14:cNvContentPartPr/>
              <p14:nvPr/>
            </p14:nvContentPartPr>
            <p14:xfrm>
              <a:off x="6356350" y="5505450"/>
              <a:ext cx="82550" cy="25400"/>
            </p14:xfrm>
          </p:contentPart>
        </mc:Choice>
        <mc:Fallback xmlns="">
          <p:pic>
            <p:nvPicPr>
              <p:cNvPr id="25" name="墨迹 24"/>
            </p:nvPicPr>
            <p:blipFill>
              <a:blip r:embed="rId41"/>
            </p:blipFill>
            <p:spPr>
              <a:xfrm>
                <a:off x="6356350" y="5505450"/>
                <a:ext cx="82550" cy="254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6" name="墨迹 25"/>
              <p14:cNvContentPartPr/>
              <p14:nvPr/>
            </p14:nvContentPartPr>
            <p14:xfrm>
              <a:off x="812800" y="2501900"/>
              <a:ext cx="590550" cy="12700"/>
            </p14:xfrm>
          </p:contentPart>
        </mc:Choice>
        <mc:Fallback xmlns="">
          <p:pic>
            <p:nvPicPr>
              <p:cNvPr id="26" name="墨迹 25"/>
            </p:nvPicPr>
            <p:blipFill>
              <a:blip r:embed="rId43"/>
            </p:blipFill>
            <p:spPr>
              <a:xfrm>
                <a:off x="812800" y="2501900"/>
                <a:ext cx="590550" cy="127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7" name="墨迹 26"/>
              <p14:cNvContentPartPr/>
              <p14:nvPr/>
            </p14:nvContentPartPr>
            <p14:xfrm>
              <a:off x="1206500" y="2438400"/>
              <a:ext cx="412750" cy="146050"/>
            </p14:xfrm>
          </p:contentPart>
        </mc:Choice>
        <mc:Fallback xmlns="">
          <p:pic>
            <p:nvPicPr>
              <p:cNvPr id="27" name="墨迹 26"/>
            </p:nvPicPr>
            <p:blipFill>
              <a:blip r:embed="rId45"/>
            </p:blipFill>
            <p:spPr>
              <a:xfrm>
                <a:off x="1206500" y="2438400"/>
                <a:ext cx="412750" cy="1460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8" name="墨迹 27"/>
              <p14:cNvContentPartPr/>
              <p14:nvPr/>
            </p14:nvContentPartPr>
            <p14:xfrm>
              <a:off x="565150" y="2901950"/>
              <a:ext cx="844550" cy="114300"/>
            </p14:xfrm>
          </p:contentPart>
        </mc:Choice>
        <mc:Fallback xmlns="">
          <p:pic>
            <p:nvPicPr>
              <p:cNvPr id="28" name="墨迹 27"/>
            </p:nvPicPr>
            <p:blipFill>
              <a:blip r:embed="rId47"/>
            </p:blipFill>
            <p:spPr>
              <a:xfrm>
                <a:off x="565150" y="2901950"/>
                <a:ext cx="844550" cy="1143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9" name="墨迹 28"/>
              <p14:cNvContentPartPr/>
              <p14:nvPr/>
            </p14:nvContentPartPr>
            <p14:xfrm>
              <a:off x="1257300" y="2857500"/>
              <a:ext cx="323850" cy="260350"/>
            </p14:xfrm>
          </p:contentPart>
        </mc:Choice>
        <mc:Fallback xmlns="">
          <p:pic>
            <p:nvPicPr>
              <p:cNvPr id="29" name="墨迹 28"/>
            </p:nvPicPr>
            <p:blipFill>
              <a:blip r:embed="rId49"/>
            </p:blipFill>
            <p:spPr>
              <a:xfrm>
                <a:off x="1257300" y="2857500"/>
                <a:ext cx="323850" cy="2603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0" name="墨迹 29"/>
              <p14:cNvContentPartPr/>
              <p14:nvPr/>
            </p14:nvContentPartPr>
            <p14:xfrm>
              <a:off x="603250" y="3435350"/>
              <a:ext cx="762000" cy="63500"/>
            </p14:xfrm>
          </p:contentPart>
        </mc:Choice>
        <mc:Fallback xmlns="">
          <p:pic>
            <p:nvPicPr>
              <p:cNvPr id="30" name="墨迹 29"/>
            </p:nvPicPr>
            <p:blipFill>
              <a:blip r:embed="rId51"/>
            </p:blipFill>
            <p:spPr>
              <a:xfrm>
                <a:off x="603250" y="3435350"/>
                <a:ext cx="762000" cy="635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1" name="墨迹 30"/>
              <p14:cNvContentPartPr/>
              <p14:nvPr/>
            </p14:nvContentPartPr>
            <p14:xfrm>
              <a:off x="1231900" y="3321050"/>
              <a:ext cx="254000" cy="241300"/>
            </p14:xfrm>
          </p:contentPart>
        </mc:Choice>
        <mc:Fallback xmlns="">
          <p:pic>
            <p:nvPicPr>
              <p:cNvPr id="31" name="墨迹 30"/>
            </p:nvPicPr>
            <p:blipFill>
              <a:blip r:embed="rId53"/>
            </p:blipFill>
            <p:spPr>
              <a:xfrm>
                <a:off x="1231900" y="3321050"/>
                <a:ext cx="254000" cy="2413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2" name="墨迹 31"/>
              <p14:cNvContentPartPr/>
              <p14:nvPr/>
            </p14:nvContentPartPr>
            <p14:xfrm>
              <a:off x="628650" y="4114800"/>
              <a:ext cx="812800" cy="44450"/>
            </p14:xfrm>
          </p:contentPart>
        </mc:Choice>
        <mc:Fallback xmlns="">
          <p:pic>
            <p:nvPicPr>
              <p:cNvPr id="32" name="墨迹 31"/>
            </p:nvPicPr>
            <p:blipFill>
              <a:blip r:embed="rId55"/>
            </p:blipFill>
            <p:spPr>
              <a:xfrm>
                <a:off x="628650" y="4114800"/>
                <a:ext cx="812800" cy="444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3" name="墨迹 32"/>
              <p14:cNvContentPartPr/>
              <p14:nvPr/>
            </p14:nvContentPartPr>
            <p14:xfrm>
              <a:off x="1276350" y="3975100"/>
              <a:ext cx="228600" cy="215900"/>
            </p14:xfrm>
          </p:contentPart>
        </mc:Choice>
        <mc:Fallback xmlns="">
          <p:pic>
            <p:nvPicPr>
              <p:cNvPr id="33" name="墨迹 32"/>
            </p:nvPicPr>
            <p:blipFill>
              <a:blip r:embed="rId57"/>
            </p:blipFill>
            <p:spPr>
              <a:xfrm>
                <a:off x="1276350" y="3975100"/>
                <a:ext cx="228600" cy="2159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4" name="墨迹 33"/>
              <p14:cNvContentPartPr/>
              <p14:nvPr/>
            </p14:nvContentPartPr>
            <p14:xfrm>
              <a:off x="596900" y="4667250"/>
              <a:ext cx="793750" cy="50800"/>
            </p14:xfrm>
          </p:contentPart>
        </mc:Choice>
        <mc:Fallback xmlns="">
          <p:pic>
            <p:nvPicPr>
              <p:cNvPr id="34" name="墨迹 33"/>
            </p:nvPicPr>
            <p:blipFill>
              <a:blip r:embed="rId59"/>
            </p:blipFill>
            <p:spPr>
              <a:xfrm>
                <a:off x="596900" y="4667250"/>
                <a:ext cx="793750" cy="508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5" name="墨迹 34"/>
              <p14:cNvContentPartPr/>
              <p14:nvPr/>
            </p14:nvContentPartPr>
            <p14:xfrm>
              <a:off x="1289050" y="4616450"/>
              <a:ext cx="228600" cy="190500"/>
            </p14:xfrm>
          </p:contentPart>
        </mc:Choice>
        <mc:Fallback xmlns="">
          <p:pic>
            <p:nvPicPr>
              <p:cNvPr id="35" name="墨迹 34"/>
            </p:nvPicPr>
            <p:blipFill>
              <a:blip r:embed="rId61"/>
            </p:blipFill>
            <p:spPr>
              <a:xfrm>
                <a:off x="1289050" y="4616450"/>
                <a:ext cx="228600" cy="1905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6" name="墨迹 35"/>
              <p14:cNvContentPartPr/>
              <p14:nvPr/>
            </p14:nvContentPartPr>
            <p14:xfrm>
              <a:off x="3168650" y="5854700"/>
              <a:ext cx="508000" cy="463550"/>
            </p14:xfrm>
          </p:contentPart>
        </mc:Choice>
        <mc:Fallback xmlns="">
          <p:pic>
            <p:nvPicPr>
              <p:cNvPr id="36" name="墨迹 35"/>
            </p:nvPicPr>
            <p:blipFill>
              <a:blip r:embed="rId63"/>
            </p:blipFill>
            <p:spPr>
              <a:xfrm>
                <a:off x="3168650" y="5854700"/>
                <a:ext cx="508000" cy="4635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7" name="墨迹 36"/>
              <p14:cNvContentPartPr/>
              <p14:nvPr/>
            </p14:nvContentPartPr>
            <p14:xfrm>
              <a:off x="3390900" y="6096000"/>
              <a:ext cx="152400" cy="127000"/>
            </p14:xfrm>
          </p:contentPart>
        </mc:Choice>
        <mc:Fallback xmlns="">
          <p:pic>
            <p:nvPicPr>
              <p:cNvPr id="37" name="墨迹 36"/>
            </p:nvPicPr>
            <p:blipFill>
              <a:blip r:embed="rId65"/>
            </p:blipFill>
            <p:spPr>
              <a:xfrm>
                <a:off x="3390900" y="6096000"/>
                <a:ext cx="152400" cy="1270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8" name="墨迹 37"/>
              <p14:cNvContentPartPr/>
              <p14:nvPr/>
            </p14:nvContentPartPr>
            <p14:xfrm>
              <a:off x="1860550" y="3295650"/>
              <a:ext cx="609600" cy="336550"/>
            </p14:xfrm>
          </p:contentPart>
        </mc:Choice>
        <mc:Fallback xmlns="">
          <p:pic>
            <p:nvPicPr>
              <p:cNvPr id="38" name="墨迹 37"/>
            </p:nvPicPr>
            <p:blipFill>
              <a:blip r:embed="rId67"/>
            </p:blipFill>
            <p:spPr>
              <a:xfrm>
                <a:off x="1860550" y="3295650"/>
                <a:ext cx="609600" cy="3365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9" name="墨迹 38"/>
              <p14:cNvContentPartPr/>
              <p14:nvPr/>
            </p14:nvContentPartPr>
            <p14:xfrm>
              <a:off x="2540000" y="3505200"/>
              <a:ext cx="825500" cy="50800"/>
            </p14:xfrm>
          </p:contentPart>
        </mc:Choice>
        <mc:Fallback xmlns="">
          <p:pic>
            <p:nvPicPr>
              <p:cNvPr id="39" name="墨迹 38"/>
            </p:nvPicPr>
            <p:blipFill>
              <a:blip r:embed="rId69"/>
            </p:blipFill>
            <p:spPr>
              <a:xfrm>
                <a:off x="2540000" y="3505200"/>
                <a:ext cx="825500" cy="5080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0" name="墨迹 39"/>
              <p14:cNvContentPartPr/>
              <p14:nvPr/>
            </p14:nvContentPartPr>
            <p14:xfrm>
              <a:off x="3143250" y="3384550"/>
              <a:ext cx="317500" cy="266700"/>
            </p14:xfrm>
          </p:contentPart>
        </mc:Choice>
        <mc:Fallback xmlns="">
          <p:pic>
            <p:nvPicPr>
              <p:cNvPr id="40" name="墨迹 39"/>
            </p:nvPicPr>
            <p:blipFill>
              <a:blip r:embed="rId71"/>
            </p:blipFill>
            <p:spPr>
              <a:xfrm>
                <a:off x="3143250" y="3384550"/>
                <a:ext cx="317500" cy="26670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1" name="墨迹 40"/>
              <p14:cNvContentPartPr/>
              <p14:nvPr/>
            </p14:nvContentPartPr>
            <p14:xfrm>
              <a:off x="2559050" y="3003550"/>
              <a:ext cx="933450" cy="476250"/>
            </p14:xfrm>
          </p:contentPart>
        </mc:Choice>
        <mc:Fallback xmlns="">
          <p:pic>
            <p:nvPicPr>
              <p:cNvPr id="41" name="墨迹 40"/>
            </p:nvPicPr>
            <p:blipFill>
              <a:blip r:embed="rId73"/>
            </p:blipFill>
            <p:spPr>
              <a:xfrm>
                <a:off x="2559050" y="3003550"/>
                <a:ext cx="933450" cy="4762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2" name="墨迹 41"/>
              <p14:cNvContentPartPr/>
              <p14:nvPr/>
            </p14:nvContentPartPr>
            <p14:xfrm>
              <a:off x="3314700" y="2978150"/>
              <a:ext cx="234950" cy="234950"/>
            </p14:xfrm>
          </p:contentPart>
        </mc:Choice>
        <mc:Fallback xmlns="">
          <p:pic>
            <p:nvPicPr>
              <p:cNvPr id="42" name="墨迹 41"/>
            </p:nvPicPr>
            <p:blipFill>
              <a:blip r:embed="rId75"/>
            </p:blipFill>
            <p:spPr>
              <a:xfrm>
                <a:off x="3314700" y="2978150"/>
                <a:ext cx="234950" cy="23495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3" name="墨迹 42"/>
              <p14:cNvContentPartPr/>
              <p14:nvPr/>
            </p14:nvContentPartPr>
            <p14:xfrm>
              <a:off x="2489200" y="3625850"/>
              <a:ext cx="831850" cy="393700"/>
            </p14:xfrm>
          </p:contentPart>
        </mc:Choice>
        <mc:Fallback xmlns="">
          <p:pic>
            <p:nvPicPr>
              <p:cNvPr id="43" name="墨迹 42"/>
            </p:nvPicPr>
            <p:blipFill>
              <a:blip r:embed="rId77"/>
            </p:blipFill>
            <p:spPr>
              <a:xfrm>
                <a:off x="2489200" y="3625850"/>
                <a:ext cx="831850" cy="39370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4" name="墨迹 43"/>
              <p14:cNvContentPartPr/>
              <p14:nvPr/>
            </p14:nvContentPartPr>
            <p14:xfrm>
              <a:off x="3168650" y="3879850"/>
              <a:ext cx="222250" cy="298450"/>
            </p14:xfrm>
          </p:contentPart>
        </mc:Choice>
        <mc:Fallback xmlns="">
          <p:pic>
            <p:nvPicPr>
              <p:cNvPr id="44" name="墨迹 43"/>
            </p:nvPicPr>
            <p:blipFill>
              <a:blip r:embed="rId79"/>
            </p:blipFill>
            <p:spPr>
              <a:xfrm>
                <a:off x="3168650" y="3879850"/>
                <a:ext cx="222250" cy="29845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5" name="墨迹 44"/>
              <p14:cNvContentPartPr/>
              <p14:nvPr/>
            </p14:nvContentPartPr>
            <p14:xfrm>
              <a:off x="4140200" y="6108700"/>
              <a:ext cx="336550" cy="6350"/>
            </p14:xfrm>
          </p:contentPart>
        </mc:Choice>
        <mc:Fallback xmlns="">
          <p:pic>
            <p:nvPicPr>
              <p:cNvPr id="45" name="墨迹 44"/>
            </p:nvPicPr>
            <p:blipFill>
              <a:blip r:embed="rId81"/>
            </p:blipFill>
            <p:spPr>
              <a:xfrm>
                <a:off x="4140200" y="6108700"/>
                <a:ext cx="336550" cy="635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6" name="墨迹 45"/>
              <p14:cNvContentPartPr/>
              <p14:nvPr/>
            </p14:nvContentPartPr>
            <p14:xfrm>
              <a:off x="4394200" y="5892800"/>
              <a:ext cx="360" cy="387350"/>
            </p14:xfrm>
          </p:contentPart>
        </mc:Choice>
        <mc:Fallback xmlns="">
          <p:pic>
            <p:nvPicPr>
              <p:cNvPr id="46" name="墨迹 45"/>
            </p:nvPicPr>
            <p:blipFill>
              <a:blip r:embed="rId83"/>
            </p:blipFill>
            <p:spPr>
              <a:xfrm>
                <a:off x="4394200" y="5892800"/>
                <a:ext cx="360" cy="38735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7" name="墨迹 46"/>
              <p14:cNvContentPartPr/>
              <p14:nvPr/>
            </p14:nvContentPartPr>
            <p14:xfrm>
              <a:off x="4654550" y="5873750"/>
              <a:ext cx="31750" cy="368300"/>
            </p14:xfrm>
          </p:contentPart>
        </mc:Choice>
        <mc:Fallback xmlns="">
          <p:pic>
            <p:nvPicPr>
              <p:cNvPr id="47" name="墨迹 46"/>
            </p:nvPicPr>
            <p:blipFill>
              <a:blip r:embed="rId85"/>
            </p:blipFill>
            <p:spPr>
              <a:xfrm>
                <a:off x="4654550" y="5873750"/>
                <a:ext cx="31750" cy="36830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8" name="墨迹 47"/>
              <p14:cNvContentPartPr/>
              <p14:nvPr/>
            </p14:nvContentPartPr>
            <p14:xfrm>
              <a:off x="5130800" y="6134100"/>
              <a:ext cx="95250" cy="177800"/>
            </p14:xfrm>
          </p:contentPart>
        </mc:Choice>
        <mc:Fallback xmlns="">
          <p:pic>
            <p:nvPicPr>
              <p:cNvPr id="48" name="墨迹 47"/>
            </p:nvPicPr>
            <p:blipFill>
              <a:blip r:embed="rId87"/>
            </p:blipFill>
            <p:spPr>
              <a:xfrm>
                <a:off x="5130800" y="6134100"/>
                <a:ext cx="95250" cy="17780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9" name="墨迹 48"/>
              <p14:cNvContentPartPr/>
              <p14:nvPr/>
            </p14:nvContentPartPr>
            <p14:xfrm>
              <a:off x="5537200" y="6019800"/>
              <a:ext cx="323850" cy="25400"/>
            </p14:xfrm>
          </p:contentPart>
        </mc:Choice>
        <mc:Fallback xmlns="">
          <p:pic>
            <p:nvPicPr>
              <p:cNvPr id="49" name="墨迹 48"/>
            </p:nvPicPr>
            <p:blipFill>
              <a:blip r:embed="rId89"/>
            </p:blipFill>
            <p:spPr>
              <a:xfrm>
                <a:off x="5537200" y="6019800"/>
                <a:ext cx="323850" cy="2540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50" name="墨迹 49"/>
              <p14:cNvContentPartPr/>
              <p14:nvPr/>
            </p14:nvContentPartPr>
            <p14:xfrm>
              <a:off x="5530850" y="6000750"/>
              <a:ext cx="323850" cy="273050"/>
            </p14:xfrm>
          </p:contentPart>
        </mc:Choice>
        <mc:Fallback xmlns="">
          <p:pic>
            <p:nvPicPr>
              <p:cNvPr id="50" name="墨迹 49"/>
            </p:nvPicPr>
            <p:blipFill>
              <a:blip r:embed="rId91"/>
            </p:blipFill>
            <p:spPr>
              <a:xfrm>
                <a:off x="5530850" y="6000750"/>
                <a:ext cx="323850" cy="27305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1" name="墨迹 50"/>
              <p14:cNvContentPartPr/>
              <p14:nvPr/>
            </p14:nvContentPartPr>
            <p14:xfrm>
              <a:off x="6165850" y="6121400"/>
              <a:ext cx="12700" cy="38100"/>
            </p14:xfrm>
          </p:contentPart>
        </mc:Choice>
        <mc:Fallback xmlns="">
          <p:pic>
            <p:nvPicPr>
              <p:cNvPr id="51" name="墨迹 50"/>
            </p:nvPicPr>
            <p:blipFill>
              <a:blip r:embed="rId93"/>
            </p:blipFill>
            <p:spPr>
              <a:xfrm>
                <a:off x="6165850" y="6121400"/>
                <a:ext cx="12700" cy="3810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2" name="墨迹 51"/>
              <p14:cNvContentPartPr/>
              <p14:nvPr/>
            </p14:nvContentPartPr>
            <p14:xfrm>
              <a:off x="6400800" y="5969000"/>
              <a:ext cx="323850" cy="360"/>
            </p14:xfrm>
          </p:contentPart>
        </mc:Choice>
        <mc:Fallback xmlns="">
          <p:pic>
            <p:nvPicPr>
              <p:cNvPr id="52" name="墨迹 51"/>
            </p:nvPicPr>
            <p:blipFill>
              <a:blip r:embed="rId95"/>
            </p:blipFill>
            <p:spPr>
              <a:xfrm>
                <a:off x="6400800" y="5969000"/>
                <a:ext cx="323850" cy="36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3" name="墨迹 52"/>
              <p14:cNvContentPartPr/>
              <p14:nvPr/>
            </p14:nvContentPartPr>
            <p14:xfrm>
              <a:off x="6819900" y="5746750"/>
              <a:ext cx="25400" cy="533400"/>
            </p14:xfrm>
          </p:contentPart>
        </mc:Choice>
        <mc:Fallback xmlns="">
          <p:pic>
            <p:nvPicPr>
              <p:cNvPr id="53" name="墨迹 52"/>
            </p:nvPicPr>
            <p:blipFill>
              <a:blip r:embed="rId97"/>
            </p:blipFill>
            <p:spPr>
              <a:xfrm>
                <a:off x="6819900" y="5746750"/>
                <a:ext cx="25400" cy="53340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4" name="墨迹 53"/>
              <p14:cNvContentPartPr/>
              <p14:nvPr/>
            </p14:nvContentPartPr>
            <p14:xfrm>
              <a:off x="1885950" y="2368550"/>
              <a:ext cx="501650" cy="241300"/>
            </p14:xfrm>
          </p:contentPart>
        </mc:Choice>
        <mc:Fallback xmlns="">
          <p:pic>
            <p:nvPicPr>
              <p:cNvPr id="54" name="墨迹 53"/>
            </p:nvPicPr>
            <p:blipFill>
              <a:blip r:embed="rId99"/>
            </p:blipFill>
            <p:spPr>
              <a:xfrm>
                <a:off x="1885950" y="2368550"/>
                <a:ext cx="501650" cy="24130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5" name="墨迹 54"/>
              <p14:cNvContentPartPr/>
              <p14:nvPr/>
            </p14:nvContentPartPr>
            <p14:xfrm>
              <a:off x="2482850" y="2444750"/>
              <a:ext cx="1104900" cy="360"/>
            </p14:xfrm>
          </p:contentPart>
        </mc:Choice>
        <mc:Fallback xmlns="">
          <p:pic>
            <p:nvPicPr>
              <p:cNvPr id="55" name="墨迹 54"/>
            </p:nvPicPr>
            <p:blipFill>
              <a:blip r:embed="rId101"/>
            </p:blipFill>
            <p:spPr>
              <a:xfrm>
                <a:off x="2482850" y="2444750"/>
                <a:ext cx="1104900" cy="36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6" name="墨迹 55"/>
              <p14:cNvContentPartPr/>
              <p14:nvPr/>
            </p14:nvContentPartPr>
            <p14:xfrm>
              <a:off x="3308350" y="2362200"/>
              <a:ext cx="374650" cy="152400"/>
            </p14:xfrm>
          </p:contentPart>
        </mc:Choice>
        <mc:Fallback xmlns="">
          <p:pic>
            <p:nvPicPr>
              <p:cNvPr id="56" name="墨迹 55"/>
            </p:nvPicPr>
            <p:blipFill>
              <a:blip r:embed="rId103"/>
            </p:blipFill>
            <p:spPr>
              <a:xfrm>
                <a:off x="3308350" y="2362200"/>
                <a:ext cx="374650" cy="15240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7" name="墨迹 56"/>
              <p14:cNvContentPartPr/>
              <p14:nvPr/>
            </p14:nvContentPartPr>
            <p14:xfrm>
              <a:off x="2298700" y="2540000"/>
              <a:ext cx="1098550" cy="381000"/>
            </p14:xfrm>
          </p:contentPart>
        </mc:Choice>
        <mc:Fallback xmlns="">
          <p:pic>
            <p:nvPicPr>
              <p:cNvPr id="57" name="墨迹 56"/>
            </p:nvPicPr>
            <p:blipFill>
              <a:blip r:embed="rId105"/>
            </p:blipFill>
            <p:spPr>
              <a:xfrm>
                <a:off x="2298700" y="2540000"/>
                <a:ext cx="1098550" cy="38100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8" name="墨迹 57"/>
              <p14:cNvContentPartPr/>
              <p14:nvPr/>
            </p14:nvContentPartPr>
            <p14:xfrm>
              <a:off x="3321050" y="2774950"/>
              <a:ext cx="158750" cy="152400"/>
            </p14:xfrm>
          </p:contentPart>
        </mc:Choice>
        <mc:Fallback xmlns="">
          <p:pic>
            <p:nvPicPr>
              <p:cNvPr id="58" name="墨迹 57"/>
            </p:nvPicPr>
            <p:blipFill>
              <a:blip r:embed="rId107"/>
            </p:blipFill>
            <p:spPr>
              <a:xfrm>
                <a:off x="3321050" y="2774950"/>
                <a:ext cx="158750" cy="15240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9" name="墨迹 58"/>
              <p14:cNvContentPartPr/>
              <p14:nvPr/>
            </p14:nvContentPartPr>
            <p14:xfrm>
              <a:off x="2178050" y="1854200"/>
              <a:ext cx="996950" cy="558800"/>
            </p14:xfrm>
          </p:contentPart>
        </mc:Choice>
        <mc:Fallback xmlns="">
          <p:pic>
            <p:nvPicPr>
              <p:cNvPr id="59" name="墨迹 58"/>
            </p:nvPicPr>
            <p:blipFill>
              <a:blip r:embed="rId109"/>
            </p:blipFill>
            <p:spPr>
              <a:xfrm>
                <a:off x="2178050" y="1854200"/>
                <a:ext cx="996950" cy="55880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0" name="墨迹 59"/>
              <p14:cNvContentPartPr/>
              <p14:nvPr/>
            </p14:nvContentPartPr>
            <p14:xfrm>
              <a:off x="2940050" y="1657350"/>
              <a:ext cx="565150" cy="501650"/>
            </p14:xfrm>
          </p:contentPart>
        </mc:Choice>
        <mc:Fallback xmlns="">
          <p:pic>
            <p:nvPicPr>
              <p:cNvPr id="60" name="墨迹 59"/>
            </p:nvPicPr>
            <p:blipFill>
              <a:blip r:embed="rId111"/>
            </p:blipFill>
            <p:spPr>
              <a:xfrm>
                <a:off x="2940050" y="1657350"/>
                <a:ext cx="565150" cy="50165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1" name="墨迹 60"/>
              <p14:cNvContentPartPr/>
              <p14:nvPr/>
            </p14:nvContentPartPr>
            <p14:xfrm>
              <a:off x="3429000" y="4375150"/>
              <a:ext cx="609600" cy="342900"/>
            </p14:xfrm>
          </p:contentPart>
        </mc:Choice>
        <mc:Fallback xmlns="">
          <p:pic>
            <p:nvPicPr>
              <p:cNvPr id="61" name="墨迹 60"/>
            </p:nvPicPr>
            <p:blipFill>
              <a:blip r:embed="rId113"/>
            </p:blipFill>
            <p:spPr>
              <a:xfrm>
                <a:off x="3429000" y="4375150"/>
                <a:ext cx="609600" cy="34290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2" name="墨迹 61"/>
              <p14:cNvContentPartPr/>
              <p14:nvPr/>
            </p14:nvContentPartPr>
            <p14:xfrm>
              <a:off x="2476500" y="4673600"/>
              <a:ext cx="736600" cy="50800"/>
            </p14:xfrm>
          </p:contentPart>
        </mc:Choice>
        <mc:Fallback xmlns="">
          <p:pic>
            <p:nvPicPr>
              <p:cNvPr id="62" name="墨迹 61"/>
            </p:nvPicPr>
            <p:blipFill>
              <a:blip r:embed="rId115"/>
            </p:blipFill>
            <p:spPr>
              <a:xfrm>
                <a:off x="2476500" y="4673600"/>
                <a:ext cx="736600" cy="5080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3" name="墨迹 62"/>
              <p14:cNvContentPartPr/>
              <p14:nvPr/>
            </p14:nvContentPartPr>
            <p14:xfrm>
              <a:off x="3022600" y="4476750"/>
              <a:ext cx="450850" cy="298450"/>
            </p14:xfrm>
          </p:contentPart>
        </mc:Choice>
        <mc:Fallback xmlns="">
          <p:pic>
            <p:nvPicPr>
              <p:cNvPr id="63" name="墨迹 62"/>
            </p:nvPicPr>
            <p:blipFill>
              <a:blip r:embed="rId117"/>
            </p:blipFill>
            <p:spPr>
              <a:xfrm>
                <a:off x="3022600" y="4476750"/>
                <a:ext cx="450850" cy="29845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4" name="墨迹 63"/>
              <p14:cNvContentPartPr/>
              <p14:nvPr/>
            </p14:nvContentPartPr>
            <p14:xfrm>
              <a:off x="2520950" y="4787900"/>
              <a:ext cx="1035050" cy="361950"/>
            </p14:xfrm>
          </p:contentPart>
        </mc:Choice>
        <mc:Fallback xmlns="">
          <p:pic>
            <p:nvPicPr>
              <p:cNvPr id="64" name="墨迹 63"/>
            </p:nvPicPr>
            <p:blipFill>
              <a:blip r:embed="rId119"/>
            </p:blipFill>
            <p:spPr>
              <a:xfrm>
                <a:off x="2520950" y="4787900"/>
                <a:ext cx="1035050" cy="36195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5" name="墨迹 64"/>
              <p14:cNvContentPartPr/>
              <p14:nvPr/>
            </p14:nvContentPartPr>
            <p14:xfrm>
              <a:off x="3384550" y="4946650"/>
              <a:ext cx="323850" cy="266700"/>
            </p14:xfrm>
          </p:contentPart>
        </mc:Choice>
        <mc:Fallback xmlns="">
          <p:pic>
            <p:nvPicPr>
              <p:cNvPr id="65" name="墨迹 64"/>
            </p:nvPicPr>
            <p:blipFill>
              <a:blip r:embed="rId121"/>
            </p:blipFill>
            <p:spPr>
              <a:xfrm>
                <a:off x="3384550" y="4946650"/>
                <a:ext cx="323850" cy="26670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6" name="墨迹 65"/>
              <p14:cNvContentPartPr/>
              <p14:nvPr/>
            </p14:nvContentPartPr>
            <p14:xfrm>
              <a:off x="3333750" y="2317750"/>
              <a:ext cx="596900" cy="273050"/>
            </p14:xfrm>
          </p:contentPart>
        </mc:Choice>
        <mc:Fallback xmlns="">
          <p:pic>
            <p:nvPicPr>
              <p:cNvPr id="66" name="墨迹 65"/>
            </p:nvPicPr>
            <p:blipFill>
              <a:blip r:embed="rId123"/>
            </p:blipFill>
            <p:spPr>
              <a:xfrm>
                <a:off x="3333750" y="2317750"/>
                <a:ext cx="596900" cy="27305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7" name="墨迹 66"/>
              <p14:cNvContentPartPr/>
              <p14:nvPr/>
            </p14:nvContentPartPr>
            <p14:xfrm>
              <a:off x="7251700" y="5276850"/>
              <a:ext cx="673100" cy="469900"/>
            </p14:xfrm>
          </p:contentPart>
        </mc:Choice>
        <mc:Fallback xmlns="">
          <p:pic>
            <p:nvPicPr>
              <p:cNvPr id="67" name="墨迹 66"/>
            </p:nvPicPr>
            <p:blipFill>
              <a:blip r:embed="rId125"/>
            </p:blipFill>
            <p:spPr>
              <a:xfrm>
                <a:off x="7251700" y="5276850"/>
                <a:ext cx="673100" cy="46990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8" name="墨迹 67"/>
              <p14:cNvContentPartPr/>
              <p14:nvPr/>
            </p14:nvContentPartPr>
            <p14:xfrm>
              <a:off x="7410450" y="5378450"/>
              <a:ext cx="241300" cy="311150"/>
            </p14:xfrm>
          </p:contentPart>
        </mc:Choice>
        <mc:Fallback xmlns="">
          <p:pic>
            <p:nvPicPr>
              <p:cNvPr id="68" name="墨迹 67"/>
            </p:nvPicPr>
            <p:blipFill>
              <a:blip r:embed="rId127"/>
            </p:blipFill>
            <p:spPr>
              <a:xfrm>
                <a:off x="7410450" y="5378450"/>
                <a:ext cx="241300" cy="31115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9" name="墨迹 68"/>
              <p14:cNvContentPartPr/>
              <p14:nvPr/>
            </p14:nvContentPartPr>
            <p14:xfrm>
              <a:off x="8242300" y="5314950"/>
              <a:ext cx="107950" cy="127000"/>
            </p14:xfrm>
          </p:contentPart>
        </mc:Choice>
        <mc:Fallback xmlns="">
          <p:pic>
            <p:nvPicPr>
              <p:cNvPr id="69" name="墨迹 68"/>
            </p:nvPicPr>
            <p:blipFill>
              <a:blip r:embed="rId129"/>
            </p:blipFill>
            <p:spPr>
              <a:xfrm>
                <a:off x="8242300" y="5314950"/>
                <a:ext cx="107950" cy="127000"/>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70" name="墨迹 69"/>
              <p14:cNvContentPartPr/>
              <p14:nvPr/>
            </p14:nvContentPartPr>
            <p14:xfrm>
              <a:off x="8274050" y="5543550"/>
              <a:ext cx="171450" cy="127000"/>
            </p14:xfrm>
          </p:contentPart>
        </mc:Choice>
        <mc:Fallback xmlns="">
          <p:pic>
            <p:nvPicPr>
              <p:cNvPr id="70" name="墨迹 69"/>
            </p:nvPicPr>
            <p:blipFill>
              <a:blip r:embed="rId131"/>
            </p:blipFill>
            <p:spPr>
              <a:xfrm>
                <a:off x="8274050" y="5543550"/>
                <a:ext cx="171450" cy="12700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1" name="墨迹 70"/>
              <p14:cNvContentPartPr/>
              <p14:nvPr/>
            </p14:nvContentPartPr>
            <p14:xfrm>
              <a:off x="8547100" y="5245100"/>
              <a:ext cx="184150" cy="203200"/>
            </p14:xfrm>
          </p:contentPart>
        </mc:Choice>
        <mc:Fallback xmlns="">
          <p:pic>
            <p:nvPicPr>
              <p:cNvPr id="71" name="墨迹 70"/>
            </p:nvPicPr>
            <p:blipFill>
              <a:blip r:embed="rId133"/>
            </p:blipFill>
            <p:spPr>
              <a:xfrm>
                <a:off x="8547100" y="5245100"/>
                <a:ext cx="184150" cy="20320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2" name="墨迹 71"/>
              <p14:cNvContentPartPr/>
              <p14:nvPr/>
            </p14:nvContentPartPr>
            <p14:xfrm>
              <a:off x="8388350" y="5467350"/>
              <a:ext cx="374650" cy="196850"/>
            </p14:xfrm>
          </p:contentPart>
        </mc:Choice>
        <mc:Fallback xmlns="">
          <p:pic>
            <p:nvPicPr>
              <p:cNvPr id="72" name="墨迹 71"/>
            </p:nvPicPr>
            <p:blipFill>
              <a:blip r:embed="rId135"/>
            </p:blipFill>
            <p:spPr>
              <a:xfrm>
                <a:off x="8388350" y="5467350"/>
                <a:ext cx="374650" cy="19685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3" name="墨迹 72"/>
              <p14:cNvContentPartPr/>
              <p14:nvPr/>
            </p14:nvContentPartPr>
            <p14:xfrm>
              <a:off x="9023350" y="4940300"/>
              <a:ext cx="215900" cy="342900"/>
            </p14:xfrm>
          </p:contentPart>
        </mc:Choice>
        <mc:Fallback xmlns="">
          <p:pic>
            <p:nvPicPr>
              <p:cNvPr id="73" name="墨迹 72"/>
            </p:nvPicPr>
            <p:blipFill>
              <a:blip r:embed="rId137"/>
            </p:blipFill>
            <p:spPr>
              <a:xfrm>
                <a:off x="9023350" y="4940300"/>
                <a:ext cx="215900" cy="34290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4" name="墨迹 73"/>
              <p14:cNvContentPartPr/>
              <p14:nvPr/>
            </p14:nvContentPartPr>
            <p14:xfrm>
              <a:off x="9042400" y="5156200"/>
              <a:ext cx="95250" cy="6350"/>
            </p14:xfrm>
          </p:contentPart>
        </mc:Choice>
        <mc:Fallback xmlns="">
          <p:pic>
            <p:nvPicPr>
              <p:cNvPr id="74" name="墨迹 73"/>
            </p:nvPicPr>
            <p:blipFill>
              <a:blip r:embed="rId139"/>
            </p:blipFill>
            <p:spPr>
              <a:xfrm>
                <a:off x="9042400" y="5156200"/>
                <a:ext cx="95250" cy="635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5" name="墨迹 74"/>
              <p14:cNvContentPartPr/>
              <p14:nvPr/>
            </p14:nvContentPartPr>
            <p14:xfrm>
              <a:off x="8915400" y="5340350"/>
              <a:ext cx="495300" cy="57150"/>
            </p14:xfrm>
          </p:contentPart>
        </mc:Choice>
        <mc:Fallback xmlns="">
          <p:pic>
            <p:nvPicPr>
              <p:cNvPr id="75" name="墨迹 74"/>
            </p:nvPicPr>
            <p:blipFill>
              <a:blip r:embed="rId141"/>
            </p:blipFill>
            <p:spPr>
              <a:xfrm>
                <a:off x="8915400" y="5340350"/>
                <a:ext cx="495300" cy="5715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6" name="墨迹 75"/>
              <p14:cNvContentPartPr/>
              <p14:nvPr/>
            </p14:nvContentPartPr>
            <p14:xfrm>
              <a:off x="9258300" y="5353050"/>
              <a:ext cx="50800" cy="444500"/>
            </p14:xfrm>
          </p:contentPart>
        </mc:Choice>
        <mc:Fallback xmlns="">
          <p:pic>
            <p:nvPicPr>
              <p:cNvPr id="76" name="墨迹 75"/>
            </p:nvPicPr>
            <p:blipFill>
              <a:blip r:embed="rId143"/>
            </p:blipFill>
            <p:spPr>
              <a:xfrm>
                <a:off x="9258300" y="5353050"/>
                <a:ext cx="50800" cy="44450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7" name="墨迹 76"/>
              <p14:cNvContentPartPr/>
              <p14:nvPr/>
            </p14:nvContentPartPr>
            <p14:xfrm>
              <a:off x="8947150" y="5524500"/>
              <a:ext cx="279400" cy="184150"/>
            </p14:xfrm>
          </p:contentPart>
        </mc:Choice>
        <mc:Fallback xmlns="">
          <p:pic>
            <p:nvPicPr>
              <p:cNvPr id="77" name="墨迹 76"/>
            </p:nvPicPr>
            <p:blipFill>
              <a:blip r:embed="rId145"/>
            </p:blipFill>
            <p:spPr>
              <a:xfrm>
                <a:off x="8947150" y="5524500"/>
                <a:ext cx="279400" cy="18415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8" name="墨迹 77"/>
              <p14:cNvContentPartPr/>
              <p14:nvPr/>
            </p14:nvContentPartPr>
            <p14:xfrm>
              <a:off x="9347200" y="5549900"/>
              <a:ext cx="139700" cy="133350"/>
            </p14:xfrm>
          </p:contentPart>
        </mc:Choice>
        <mc:Fallback xmlns="">
          <p:pic>
            <p:nvPicPr>
              <p:cNvPr id="78" name="墨迹 77"/>
            </p:nvPicPr>
            <p:blipFill>
              <a:blip r:embed="rId147"/>
            </p:blipFill>
            <p:spPr>
              <a:xfrm>
                <a:off x="9347200" y="5549900"/>
                <a:ext cx="139700" cy="13335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79" name="墨迹 78"/>
              <p14:cNvContentPartPr/>
              <p14:nvPr/>
            </p14:nvContentPartPr>
            <p14:xfrm>
              <a:off x="9944100" y="5118100"/>
              <a:ext cx="279400" cy="711200"/>
            </p14:xfrm>
          </p:contentPart>
        </mc:Choice>
        <mc:Fallback xmlns="">
          <p:pic>
            <p:nvPicPr>
              <p:cNvPr id="79" name="墨迹 78"/>
            </p:nvPicPr>
            <p:blipFill>
              <a:blip r:embed="rId149"/>
            </p:blipFill>
            <p:spPr>
              <a:xfrm>
                <a:off x="9944100" y="5118100"/>
                <a:ext cx="279400" cy="711200"/>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80" name="墨迹 79"/>
              <p14:cNvContentPartPr/>
              <p14:nvPr/>
            </p14:nvContentPartPr>
            <p14:xfrm>
              <a:off x="10394950" y="5518150"/>
              <a:ext cx="171450" cy="279400"/>
            </p14:xfrm>
          </p:contentPart>
        </mc:Choice>
        <mc:Fallback xmlns="">
          <p:pic>
            <p:nvPicPr>
              <p:cNvPr id="80" name="墨迹 79"/>
            </p:nvPicPr>
            <p:blipFill>
              <a:blip r:embed="rId151"/>
            </p:blipFill>
            <p:spPr>
              <a:xfrm>
                <a:off x="10394950" y="5518150"/>
                <a:ext cx="171450" cy="27940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81" name="墨迹 80"/>
              <p14:cNvContentPartPr/>
              <p14:nvPr/>
            </p14:nvContentPartPr>
            <p14:xfrm>
              <a:off x="11004550" y="5734050"/>
              <a:ext cx="1035050" cy="25400"/>
            </p14:xfrm>
          </p:contentPart>
        </mc:Choice>
        <mc:Fallback xmlns="">
          <p:pic>
            <p:nvPicPr>
              <p:cNvPr id="81" name="墨迹 80"/>
            </p:nvPicPr>
            <p:blipFill>
              <a:blip r:embed="rId153"/>
            </p:blipFill>
            <p:spPr>
              <a:xfrm>
                <a:off x="11004550" y="5734050"/>
                <a:ext cx="1035050" cy="25400"/>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2" name="墨迹 81"/>
              <p14:cNvContentPartPr/>
              <p14:nvPr/>
            </p14:nvContentPartPr>
            <p14:xfrm>
              <a:off x="10972800" y="5251450"/>
              <a:ext cx="292100" cy="31750"/>
            </p14:xfrm>
          </p:contentPart>
        </mc:Choice>
        <mc:Fallback xmlns="">
          <p:pic>
            <p:nvPicPr>
              <p:cNvPr id="82" name="墨迹 81"/>
            </p:nvPicPr>
            <p:blipFill>
              <a:blip r:embed="rId155"/>
            </p:blipFill>
            <p:spPr>
              <a:xfrm>
                <a:off x="10972800" y="5251450"/>
                <a:ext cx="292100" cy="3175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3" name="墨迹 82"/>
              <p14:cNvContentPartPr/>
              <p14:nvPr/>
            </p14:nvContentPartPr>
            <p14:xfrm>
              <a:off x="11087100" y="5314950"/>
              <a:ext cx="254000" cy="457200"/>
            </p14:xfrm>
          </p:contentPart>
        </mc:Choice>
        <mc:Fallback xmlns="">
          <p:pic>
            <p:nvPicPr>
              <p:cNvPr id="83" name="墨迹 82"/>
            </p:nvPicPr>
            <p:blipFill>
              <a:blip r:embed="rId157"/>
            </p:blipFill>
            <p:spPr>
              <a:xfrm>
                <a:off x="11087100" y="5314950"/>
                <a:ext cx="254000" cy="457200"/>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4" name="墨迹 83"/>
              <p14:cNvContentPartPr/>
              <p14:nvPr/>
            </p14:nvContentPartPr>
            <p14:xfrm>
              <a:off x="11798300" y="5219700"/>
              <a:ext cx="209550" cy="590550"/>
            </p14:xfrm>
          </p:contentPart>
        </mc:Choice>
        <mc:Fallback xmlns="">
          <p:pic>
            <p:nvPicPr>
              <p:cNvPr id="84" name="墨迹 83"/>
            </p:nvPicPr>
            <p:blipFill>
              <a:blip r:embed="rId159"/>
            </p:blipFill>
            <p:spPr>
              <a:xfrm>
                <a:off x="11798300" y="5219700"/>
                <a:ext cx="209550" cy="590550"/>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647700" y="542925"/>
            <a:ext cx="8752840" cy="4947285"/>
          </a:xfrm>
          <a:prstGeom prst="rect">
            <a:avLst/>
          </a:prstGeom>
        </p:spPr>
      </p:pic>
      <p:sp>
        <p:nvSpPr>
          <p:cNvPr id="2" name="文本框 1"/>
          <p:cNvSpPr txBox="1"/>
          <p:nvPr/>
        </p:nvSpPr>
        <p:spPr>
          <a:xfrm>
            <a:off x="821055" y="5668645"/>
            <a:ext cx="10177780" cy="368300"/>
          </a:xfrm>
          <a:prstGeom prst="rect">
            <a:avLst/>
          </a:prstGeom>
          <a:noFill/>
        </p:spPr>
        <p:txBody>
          <a:bodyPr wrap="none" rtlCol="0">
            <a:spAutoFit/>
          </a:bodyPr>
          <a:p>
            <a:pPr algn="l"/>
            <a:r>
              <a:rPr lang="zh-CN" altLang="en-US"/>
              <a:t>https://leetcode.cn/problems/unique-paths/?envType=study-plan-v2&amp;envId=dynamic-programming</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35050" y="675640"/>
            <a:ext cx="8508365" cy="4904740"/>
          </a:xfrm>
          <a:prstGeom prst="rect">
            <a:avLst/>
          </a:prstGeom>
        </p:spPr>
      </p:pic>
      <p:sp>
        <p:nvSpPr>
          <p:cNvPr id="3" name="文本框 2"/>
          <p:cNvSpPr txBox="1"/>
          <p:nvPr/>
        </p:nvSpPr>
        <p:spPr>
          <a:xfrm>
            <a:off x="1035050" y="5739765"/>
            <a:ext cx="9902190" cy="368300"/>
          </a:xfrm>
          <a:prstGeom prst="rect">
            <a:avLst/>
          </a:prstGeom>
          <a:noFill/>
        </p:spPr>
        <p:txBody>
          <a:bodyPr wrap="square" rtlCol="0" anchor="t">
            <a:spAutoFit/>
          </a:bodyPr>
          <a:p>
            <a:r>
              <a:rPr lang="zh-CN" altLang="en-US"/>
              <a:t>https://leetcode.cn/problems/triangle/?envType=study-plan-v2&amp;envId=dynamic-programming</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588135" y="490855"/>
            <a:ext cx="8157845" cy="5109845"/>
          </a:xfrm>
          <a:prstGeom prst="rect">
            <a:avLst/>
          </a:prstGeom>
        </p:spPr>
      </p:pic>
      <p:sp>
        <p:nvSpPr>
          <p:cNvPr id="7" name="文本框 6"/>
          <p:cNvSpPr txBox="1"/>
          <p:nvPr/>
        </p:nvSpPr>
        <p:spPr>
          <a:xfrm>
            <a:off x="942340" y="5896610"/>
            <a:ext cx="10864215" cy="368300"/>
          </a:xfrm>
          <a:prstGeom prst="rect">
            <a:avLst/>
          </a:prstGeom>
          <a:noFill/>
        </p:spPr>
        <p:txBody>
          <a:bodyPr wrap="none" rtlCol="0">
            <a:spAutoFit/>
          </a:bodyPr>
          <a:p>
            <a:pPr algn="l"/>
            <a:r>
              <a:rPr lang="zh-CN" altLang="en-US"/>
              <a:t>https://leetcode.cn/problems/minimum-path-sum/?envType=study-plan-v2&amp;envId=dynamic-programming</a:t>
            </a:r>
            <a:endParaRPr lang="zh-CN" altLang="en-US"/>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4794250" y="1905000"/>
              <a:ext cx="685800" cy="596900"/>
            </p14:xfrm>
          </p:contentPart>
        </mc:Choice>
        <mc:Fallback xmlns="">
          <p:pic>
            <p:nvPicPr>
              <p:cNvPr id="2" name="墨迹 1"/>
            </p:nvPicPr>
            <p:blipFill>
              <a:blip r:embed="rId3"/>
            </p:blipFill>
            <p:spPr>
              <a:xfrm>
                <a:off x="4794250" y="1905000"/>
                <a:ext cx="685800" cy="5969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5302250" y="2082800"/>
              <a:ext cx="679450" cy="431800"/>
            </p14:xfrm>
          </p:contentPart>
        </mc:Choice>
        <mc:Fallback xmlns="">
          <p:pic>
            <p:nvPicPr>
              <p:cNvPr id="3" name="墨迹 2"/>
            </p:nvPicPr>
            <p:blipFill>
              <a:blip r:embed="rId5"/>
            </p:blipFill>
            <p:spPr>
              <a:xfrm>
                <a:off x="5302250" y="2082800"/>
                <a:ext cx="679450" cy="4318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6273800" y="2127250"/>
              <a:ext cx="336550" cy="254000"/>
            </p14:xfrm>
          </p:contentPart>
        </mc:Choice>
        <mc:Fallback xmlns="">
          <p:pic>
            <p:nvPicPr>
              <p:cNvPr id="4" name="墨迹 3"/>
            </p:nvPicPr>
            <p:blipFill>
              <a:blip r:embed="rId7"/>
            </p:blipFill>
            <p:spPr>
              <a:xfrm>
                <a:off x="6273800" y="2127250"/>
                <a:ext cx="336550" cy="2540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6819900" y="1701800"/>
              <a:ext cx="431800" cy="723900"/>
            </p14:xfrm>
          </p:contentPart>
        </mc:Choice>
        <mc:Fallback xmlns="">
          <p:pic>
            <p:nvPicPr>
              <p:cNvPr id="5" name="墨迹 4"/>
            </p:nvPicPr>
            <p:blipFill>
              <a:blip r:embed="rId9"/>
            </p:blipFill>
            <p:spPr>
              <a:xfrm>
                <a:off x="6819900" y="1701800"/>
                <a:ext cx="431800" cy="7239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7385050" y="1993900"/>
              <a:ext cx="228600" cy="203200"/>
            </p14:xfrm>
          </p:contentPart>
        </mc:Choice>
        <mc:Fallback xmlns="">
          <p:pic>
            <p:nvPicPr>
              <p:cNvPr id="8" name="墨迹 7"/>
            </p:nvPicPr>
            <p:blipFill>
              <a:blip r:embed="rId11"/>
            </p:blipFill>
            <p:spPr>
              <a:xfrm>
                <a:off x="7385050" y="1993900"/>
                <a:ext cx="228600" cy="2032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7766050" y="1663700"/>
              <a:ext cx="260350" cy="889000"/>
            </p14:xfrm>
          </p:contentPart>
        </mc:Choice>
        <mc:Fallback xmlns="">
          <p:pic>
            <p:nvPicPr>
              <p:cNvPr id="9" name="墨迹 8"/>
            </p:nvPicPr>
            <p:blipFill>
              <a:blip r:embed="rId13"/>
            </p:blipFill>
            <p:spPr>
              <a:xfrm>
                <a:off x="7766050" y="1663700"/>
                <a:ext cx="260350" cy="8890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8166100" y="1987550"/>
              <a:ext cx="63500" cy="228600"/>
            </p14:xfrm>
          </p:contentPart>
        </mc:Choice>
        <mc:Fallback xmlns="">
          <p:pic>
            <p:nvPicPr>
              <p:cNvPr id="10" name="墨迹 9"/>
            </p:nvPicPr>
            <p:blipFill>
              <a:blip r:embed="rId15"/>
            </p:blipFill>
            <p:spPr>
              <a:xfrm>
                <a:off x="8166100" y="1987550"/>
                <a:ext cx="63500" cy="2286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8350250" y="1974850"/>
              <a:ext cx="196850" cy="241300"/>
            </p14:xfrm>
          </p:contentPart>
        </mc:Choice>
        <mc:Fallback xmlns="">
          <p:pic>
            <p:nvPicPr>
              <p:cNvPr id="11" name="墨迹 10"/>
            </p:nvPicPr>
            <p:blipFill>
              <a:blip r:embed="rId17"/>
            </p:blipFill>
            <p:spPr>
              <a:xfrm>
                <a:off x="8350250" y="1974850"/>
                <a:ext cx="196850" cy="2413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9175750" y="2247900"/>
              <a:ext cx="190500" cy="152400"/>
            </p14:xfrm>
          </p:contentPart>
        </mc:Choice>
        <mc:Fallback xmlns="">
          <p:pic>
            <p:nvPicPr>
              <p:cNvPr id="12" name="墨迹 11"/>
            </p:nvPicPr>
            <p:blipFill>
              <a:blip r:embed="rId19"/>
            </p:blipFill>
            <p:spPr>
              <a:xfrm>
                <a:off x="9175750" y="2247900"/>
                <a:ext cx="190500" cy="1524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9994900" y="2159000"/>
              <a:ext cx="234950" cy="254000"/>
            </p14:xfrm>
          </p:contentPart>
        </mc:Choice>
        <mc:Fallback xmlns="">
          <p:pic>
            <p:nvPicPr>
              <p:cNvPr id="13" name="墨迹 12"/>
            </p:nvPicPr>
            <p:blipFill>
              <a:blip r:embed="rId21"/>
            </p:blipFill>
            <p:spPr>
              <a:xfrm>
                <a:off x="9994900" y="2159000"/>
                <a:ext cx="234950" cy="2540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10458450" y="1917700"/>
              <a:ext cx="171450" cy="768350"/>
            </p14:xfrm>
          </p:contentPart>
        </mc:Choice>
        <mc:Fallback xmlns="">
          <p:pic>
            <p:nvPicPr>
              <p:cNvPr id="14" name="墨迹 13"/>
            </p:nvPicPr>
            <p:blipFill>
              <a:blip r:embed="rId23"/>
            </p:blipFill>
            <p:spPr>
              <a:xfrm>
                <a:off x="10458450" y="1917700"/>
                <a:ext cx="171450" cy="7683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4013200" y="2571750"/>
              <a:ext cx="7169150" cy="279400"/>
            </p14:xfrm>
          </p:contentPart>
        </mc:Choice>
        <mc:Fallback xmlns="">
          <p:pic>
            <p:nvPicPr>
              <p:cNvPr id="15" name="墨迹 14"/>
            </p:nvPicPr>
            <p:blipFill>
              <a:blip r:embed="rId25"/>
            </p:blipFill>
            <p:spPr>
              <a:xfrm>
                <a:off x="4013200" y="2571750"/>
                <a:ext cx="7169150" cy="27940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基本概念</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825625"/>
            <a:ext cx="10515600" cy="1325563"/>
          </a:xfrm>
        </p:spPr>
        <p:txBody>
          <a:bodyPr/>
          <a:lstStyle/>
          <a:p>
            <a:r>
              <a:rPr lang="zh-CN" altLang="en-US" b="0" i="0" u="none" strike="noStrike" dirty="0">
                <a:solidFill>
                  <a:srgbClr val="333333"/>
                </a:solidFill>
                <a:effectLst/>
                <a:latin typeface="宋体" panose="02010600030101010101" pitchFamily="2" charset="-122"/>
                <a:ea typeface="宋体" panose="02010600030101010101" pitchFamily="2" charset="-122"/>
              </a:rPr>
              <a:t>动态规划过程是：每次决策依赖于当前状态，又随即引起状态的转移。一个决策序列就是在变化的状态中产生出来的，所以，这种多阶段最优化决策解决问题的过程就称为动态规划。</a:t>
            </a:r>
            <a:endParaRPr lang="zh-CN" altLang="en-US" dirty="0">
              <a:latin typeface="宋体" panose="02010600030101010101" pitchFamily="2" charset="-122"/>
              <a:ea typeface="宋体" panose="02010600030101010101" pitchFamily="2" charset="-122"/>
            </a:endParaRPr>
          </a:p>
        </p:txBody>
      </p:sp>
      <p:sp>
        <p:nvSpPr>
          <p:cNvPr id="4" name="标题 1"/>
          <p:cNvSpPr txBox="1"/>
          <p:nvPr/>
        </p:nvSpPr>
        <p:spPr>
          <a:xfrm>
            <a:off x="768655" y="28949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基本策略</a:t>
            </a:r>
            <a:endParaRPr lang="zh-CN" altLang="en-US" dirty="0">
              <a:latin typeface="黑体" panose="02010609060101010101" pitchFamily="49" charset="-122"/>
              <a:ea typeface="黑体" panose="02010609060101010101" pitchFamily="49" charset="-122"/>
            </a:endParaRPr>
          </a:p>
        </p:txBody>
      </p:sp>
      <p:sp>
        <p:nvSpPr>
          <p:cNvPr id="5" name="内容占位符 2"/>
          <p:cNvSpPr txBox="1"/>
          <p:nvPr/>
        </p:nvSpPr>
        <p:spPr>
          <a:xfrm>
            <a:off x="768655" y="4072849"/>
            <a:ext cx="10515600" cy="242002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000"/>
              </a:lnSpc>
            </a:pPr>
            <a:r>
              <a:rPr lang="zh-CN" altLang="en-US" b="0" i="0" u="none" strike="noStrike" dirty="0">
                <a:solidFill>
                  <a:srgbClr val="333333"/>
                </a:solidFill>
                <a:effectLst/>
                <a:latin typeface="宋体" panose="02010600030101010101" pitchFamily="2" charset="-122"/>
                <a:ea typeface="宋体" panose="02010600030101010101" pitchFamily="2" charset="-122"/>
              </a:rPr>
              <a:t>将待求解的问题分解为若干个子问题（阶段），按顺序求解子阶段，前一子问题的解，为后一子问题的求解提供了有用的信息。在求解任一子问题时，列出各种可能的局部解，通过决策保留那些有可能达到最优的局部解，丢弃其他局部解。依次解决各子问题，最后一个子问题的最优解就是初始问题的最优解。</a:t>
            </a:r>
            <a:endParaRPr lang="en-US" altLang="zh-CN" b="0" i="0" u="none" strike="noStrike" dirty="0">
              <a:solidFill>
                <a:srgbClr val="333333"/>
              </a:solidFill>
              <a:effectLst/>
              <a:latin typeface="宋体" panose="02010600030101010101" pitchFamily="2" charset="-122"/>
              <a:ea typeface="宋体" panose="02010600030101010101" pitchFamily="2" charset="-122"/>
            </a:endParaRPr>
          </a:p>
          <a:p>
            <a:pPr>
              <a:lnSpc>
                <a:spcPts val="3000"/>
              </a:lnSpc>
            </a:pPr>
            <a:r>
              <a:rPr lang="zh-CN" altLang="en-US" b="0" i="0" u="none" strike="noStrike" dirty="0">
                <a:solidFill>
                  <a:srgbClr val="FF0000"/>
                </a:solidFill>
                <a:effectLst/>
                <a:latin typeface="PingFang SC"/>
              </a:rPr>
              <a:t>下一个子阶段的求解是建立在上一个子阶段的解的基础上，进行进一步的求解</a:t>
            </a:r>
            <a:endParaRPr lang="zh-CN" altLang="en-US"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20445" y="294640"/>
            <a:ext cx="6760210" cy="5464175"/>
          </a:xfrm>
          <a:prstGeom prst="rect">
            <a:avLst/>
          </a:prstGeom>
        </p:spPr>
      </p:pic>
      <p:sp>
        <p:nvSpPr>
          <p:cNvPr id="3" name="文本框 2"/>
          <p:cNvSpPr txBox="1"/>
          <p:nvPr/>
        </p:nvSpPr>
        <p:spPr>
          <a:xfrm>
            <a:off x="898525" y="5918835"/>
            <a:ext cx="10394950" cy="368300"/>
          </a:xfrm>
          <a:prstGeom prst="rect">
            <a:avLst/>
          </a:prstGeom>
          <a:noFill/>
        </p:spPr>
        <p:txBody>
          <a:bodyPr wrap="none" rtlCol="0">
            <a:spAutoFit/>
          </a:bodyPr>
          <a:p>
            <a:pPr algn="l"/>
            <a:r>
              <a:rPr lang="zh-CN" altLang="en-US"/>
              <a:t>https://leetcode.cn/problems/unique-paths-ii/?envType=study-plan-v2&amp;envId=dynamic-programming</a:t>
            </a:r>
            <a:endParaRPr lang="zh-CN" altLang="en-US"/>
          </a:p>
        </p:txBody>
      </p:sp>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270000" y="660400"/>
              <a:ext cx="2266950" cy="196850"/>
            </p14:xfrm>
          </p:contentPart>
        </mc:Choice>
        <mc:Fallback xmlns="">
          <p:pic>
            <p:nvPicPr>
              <p:cNvPr id="4" name="墨迹 3"/>
            </p:nvPicPr>
            <p:blipFill>
              <a:blip r:embed="rId3"/>
            </p:blipFill>
            <p:spPr>
              <a:xfrm>
                <a:off x="1270000" y="660400"/>
                <a:ext cx="2266950" cy="1968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1581150" y="5708650"/>
              <a:ext cx="12700" cy="360"/>
            </p14:xfrm>
          </p:contentPart>
        </mc:Choice>
        <mc:Fallback xmlns="">
          <p:pic>
            <p:nvPicPr>
              <p:cNvPr id="5" name="墨迹 4"/>
            </p:nvPicPr>
            <p:blipFill>
              <a:blip r:embed="rId5"/>
            </p:blipFill>
            <p:spPr>
              <a:xfrm>
                <a:off x="1581150" y="5708650"/>
                <a:ext cx="1270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5232400" y="1657350"/>
              <a:ext cx="146050" cy="1746250"/>
            </p14:xfrm>
          </p:contentPart>
        </mc:Choice>
        <mc:Fallback xmlns="">
          <p:pic>
            <p:nvPicPr>
              <p:cNvPr id="6" name="墨迹 5"/>
            </p:nvPicPr>
            <p:blipFill>
              <a:blip r:embed="rId7"/>
            </p:blipFill>
            <p:spPr>
              <a:xfrm>
                <a:off x="5232400" y="1657350"/>
                <a:ext cx="146050" cy="17462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5378450" y="1581150"/>
              <a:ext cx="2901950" cy="2159000"/>
            </p14:xfrm>
          </p:contentPart>
        </mc:Choice>
        <mc:Fallback xmlns="">
          <p:pic>
            <p:nvPicPr>
              <p:cNvPr id="7" name="墨迹 6"/>
            </p:nvPicPr>
            <p:blipFill>
              <a:blip r:embed="rId9"/>
            </p:blipFill>
            <p:spPr>
              <a:xfrm>
                <a:off x="5378450" y="1581150"/>
                <a:ext cx="2901950" cy="21590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5283200" y="3409950"/>
              <a:ext cx="2559050" cy="31750"/>
            </p14:xfrm>
          </p:contentPart>
        </mc:Choice>
        <mc:Fallback xmlns="">
          <p:pic>
            <p:nvPicPr>
              <p:cNvPr id="8" name="墨迹 7"/>
            </p:nvPicPr>
            <p:blipFill>
              <a:blip r:embed="rId11"/>
            </p:blipFill>
            <p:spPr>
              <a:xfrm>
                <a:off x="5283200" y="3409950"/>
                <a:ext cx="2559050" cy="317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5384800" y="1968500"/>
              <a:ext cx="2781300" cy="114300"/>
            </p14:xfrm>
          </p:contentPart>
        </mc:Choice>
        <mc:Fallback xmlns="">
          <p:pic>
            <p:nvPicPr>
              <p:cNvPr id="9" name="墨迹 8"/>
            </p:nvPicPr>
            <p:blipFill>
              <a:blip r:embed="rId13"/>
            </p:blipFill>
            <p:spPr>
              <a:xfrm>
                <a:off x="5384800" y="1968500"/>
                <a:ext cx="2781300" cy="1143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5334000" y="2546350"/>
              <a:ext cx="2844800" cy="133350"/>
            </p14:xfrm>
          </p:contentPart>
        </mc:Choice>
        <mc:Fallback xmlns="">
          <p:pic>
            <p:nvPicPr>
              <p:cNvPr id="10" name="墨迹 9"/>
            </p:nvPicPr>
            <p:blipFill>
              <a:blip r:embed="rId15"/>
            </p:blipFill>
            <p:spPr>
              <a:xfrm>
                <a:off x="5334000" y="2546350"/>
                <a:ext cx="2844800" cy="1333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6007100" y="1492250"/>
              <a:ext cx="44450" cy="1854200"/>
            </p14:xfrm>
          </p:contentPart>
        </mc:Choice>
        <mc:Fallback xmlns="">
          <p:pic>
            <p:nvPicPr>
              <p:cNvPr id="11" name="墨迹 10"/>
            </p:nvPicPr>
            <p:blipFill>
              <a:blip r:embed="rId17"/>
            </p:blipFill>
            <p:spPr>
              <a:xfrm>
                <a:off x="6007100" y="1492250"/>
                <a:ext cx="44450" cy="18542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7067550" y="1606550"/>
              <a:ext cx="133350" cy="1644650"/>
            </p14:xfrm>
          </p:contentPart>
        </mc:Choice>
        <mc:Fallback xmlns="">
          <p:pic>
            <p:nvPicPr>
              <p:cNvPr id="12" name="墨迹 11"/>
            </p:nvPicPr>
            <p:blipFill>
              <a:blip r:embed="rId19"/>
            </p:blipFill>
            <p:spPr>
              <a:xfrm>
                <a:off x="7067550" y="1606550"/>
                <a:ext cx="133350" cy="16446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6375400" y="2165350"/>
              <a:ext cx="285750" cy="279400"/>
            </p14:xfrm>
          </p:contentPart>
        </mc:Choice>
        <mc:Fallback xmlns="">
          <p:pic>
            <p:nvPicPr>
              <p:cNvPr id="13" name="墨迹 12"/>
            </p:nvPicPr>
            <p:blipFill>
              <a:blip r:embed="rId21"/>
            </p:blipFill>
            <p:spPr>
              <a:xfrm>
                <a:off x="6375400" y="2165350"/>
                <a:ext cx="285750" cy="2794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6489700" y="2305050"/>
              <a:ext cx="69850" cy="609600"/>
            </p14:xfrm>
          </p:contentPart>
        </mc:Choice>
        <mc:Fallback xmlns="">
          <p:pic>
            <p:nvPicPr>
              <p:cNvPr id="14" name="墨迹 13"/>
            </p:nvPicPr>
            <p:blipFill>
              <a:blip r:embed="rId23"/>
            </p:blipFill>
            <p:spPr>
              <a:xfrm>
                <a:off x="6489700" y="2305050"/>
                <a:ext cx="69850" cy="6096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6311900" y="2730500"/>
              <a:ext cx="381000" cy="260350"/>
            </p14:xfrm>
          </p:contentPart>
        </mc:Choice>
        <mc:Fallback xmlns="">
          <p:pic>
            <p:nvPicPr>
              <p:cNvPr id="15" name="墨迹 14"/>
            </p:nvPicPr>
            <p:blipFill>
              <a:blip r:embed="rId25"/>
            </p:blipFill>
            <p:spPr>
              <a:xfrm>
                <a:off x="6311900" y="2730500"/>
                <a:ext cx="381000" cy="2603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6559550" y="2266950"/>
              <a:ext cx="901700" cy="50800"/>
            </p14:xfrm>
          </p:contentPart>
        </mc:Choice>
        <mc:Fallback xmlns="">
          <p:pic>
            <p:nvPicPr>
              <p:cNvPr id="16" name="墨迹 15"/>
            </p:nvPicPr>
            <p:blipFill>
              <a:blip r:embed="rId27"/>
            </p:blipFill>
            <p:spPr>
              <a:xfrm>
                <a:off x="6559550" y="2266950"/>
                <a:ext cx="901700" cy="508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7340600" y="2216150"/>
              <a:ext cx="95250" cy="171450"/>
            </p14:xfrm>
          </p:contentPart>
        </mc:Choice>
        <mc:Fallback xmlns="">
          <p:pic>
            <p:nvPicPr>
              <p:cNvPr id="17" name="墨迹 16"/>
            </p:nvPicPr>
            <p:blipFill>
              <a:blip r:embed="rId29"/>
            </p:blipFill>
            <p:spPr>
              <a:xfrm>
                <a:off x="7340600" y="2216150"/>
                <a:ext cx="95250" cy="1714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9455150" y="1447800"/>
              <a:ext cx="88900" cy="679450"/>
            </p14:xfrm>
          </p:contentPart>
        </mc:Choice>
        <mc:Fallback xmlns="">
          <p:pic>
            <p:nvPicPr>
              <p:cNvPr id="18" name="墨迹 17"/>
            </p:nvPicPr>
            <p:blipFill>
              <a:blip r:embed="rId31"/>
            </p:blipFill>
            <p:spPr>
              <a:xfrm>
                <a:off x="9455150" y="1447800"/>
                <a:ext cx="88900" cy="6794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9607550" y="1816100"/>
              <a:ext cx="165100" cy="241300"/>
            </p14:xfrm>
          </p:contentPart>
        </mc:Choice>
        <mc:Fallback xmlns="">
          <p:pic>
            <p:nvPicPr>
              <p:cNvPr id="19" name="墨迹 18"/>
            </p:nvPicPr>
            <p:blipFill>
              <a:blip r:embed="rId33"/>
            </p:blipFill>
            <p:spPr>
              <a:xfrm>
                <a:off x="9607550" y="1816100"/>
                <a:ext cx="165100" cy="2413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9817100" y="1847850"/>
              <a:ext cx="393700" cy="107950"/>
            </p14:xfrm>
          </p:contentPart>
        </mc:Choice>
        <mc:Fallback xmlns="">
          <p:pic>
            <p:nvPicPr>
              <p:cNvPr id="20" name="墨迹 19"/>
            </p:nvPicPr>
            <p:blipFill>
              <a:blip r:embed="rId35"/>
            </p:blipFill>
            <p:spPr>
              <a:xfrm>
                <a:off x="9817100" y="1847850"/>
                <a:ext cx="393700" cy="1079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10020300" y="1638300"/>
              <a:ext cx="114300" cy="800100"/>
            </p14:xfrm>
          </p:contentPart>
        </mc:Choice>
        <mc:Fallback xmlns="">
          <p:pic>
            <p:nvPicPr>
              <p:cNvPr id="21" name="墨迹 20"/>
            </p:nvPicPr>
            <p:blipFill>
              <a:blip r:embed="rId37"/>
            </p:blipFill>
            <p:spPr>
              <a:xfrm>
                <a:off x="10020300" y="1638300"/>
                <a:ext cx="114300" cy="8001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8921750" y="2419350"/>
              <a:ext cx="1498600" cy="76200"/>
            </p14:xfrm>
          </p:contentPart>
        </mc:Choice>
        <mc:Fallback xmlns="">
          <p:pic>
            <p:nvPicPr>
              <p:cNvPr id="22" name="墨迹 21"/>
            </p:nvPicPr>
            <p:blipFill>
              <a:blip r:embed="rId39"/>
            </p:blipFill>
            <p:spPr>
              <a:xfrm>
                <a:off x="8921750" y="2419350"/>
                <a:ext cx="1498600" cy="762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8985250" y="1060450"/>
              <a:ext cx="1403350" cy="1358900"/>
            </p14:xfrm>
          </p:contentPart>
        </mc:Choice>
        <mc:Fallback xmlns="">
          <p:pic>
            <p:nvPicPr>
              <p:cNvPr id="23" name="墨迹 22"/>
            </p:nvPicPr>
            <p:blipFill>
              <a:blip r:embed="rId41"/>
            </p:blipFill>
            <p:spPr>
              <a:xfrm>
                <a:off x="8985250" y="1060450"/>
                <a:ext cx="1403350" cy="13589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6318250" y="3041650"/>
              <a:ext cx="368300" cy="311150"/>
            </p14:xfrm>
          </p:contentPart>
        </mc:Choice>
        <mc:Fallback xmlns="">
          <p:pic>
            <p:nvPicPr>
              <p:cNvPr id="24" name="墨迹 23"/>
            </p:nvPicPr>
            <p:blipFill>
              <a:blip r:embed="rId43"/>
            </p:blipFill>
            <p:spPr>
              <a:xfrm>
                <a:off x="6318250" y="3041650"/>
                <a:ext cx="368300" cy="3111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5384800" y="4025900"/>
              <a:ext cx="285750" cy="292100"/>
            </p14:xfrm>
          </p:contentPart>
        </mc:Choice>
        <mc:Fallback xmlns="">
          <p:pic>
            <p:nvPicPr>
              <p:cNvPr id="25" name="墨迹 24"/>
            </p:nvPicPr>
            <p:blipFill>
              <a:blip r:embed="rId45"/>
            </p:blipFill>
            <p:spPr>
              <a:xfrm>
                <a:off x="5384800" y="4025900"/>
                <a:ext cx="285750" cy="2921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5480050" y="4413250"/>
              <a:ext cx="133350" cy="209550"/>
            </p14:xfrm>
          </p:contentPart>
        </mc:Choice>
        <mc:Fallback xmlns="">
          <p:pic>
            <p:nvPicPr>
              <p:cNvPr id="26" name="墨迹 25"/>
            </p:nvPicPr>
            <p:blipFill>
              <a:blip r:embed="rId47"/>
            </p:blipFill>
            <p:spPr>
              <a:xfrm>
                <a:off x="5480050" y="4413250"/>
                <a:ext cx="133350" cy="2095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5575300" y="4464050"/>
              <a:ext cx="196850" cy="336550"/>
            </p14:xfrm>
          </p:contentPart>
        </mc:Choice>
        <mc:Fallback xmlns="">
          <p:pic>
            <p:nvPicPr>
              <p:cNvPr id="27" name="墨迹 26"/>
            </p:nvPicPr>
            <p:blipFill>
              <a:blip r:embed="rId49"/>
            </p:blipFill>
            <p:spPr>
              <a:xfrm>
                <a:off x="5575300" y="4464050"/>
                <a:ext cx="196850" cy="3365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6007100" y="3524250"/>
              <a:ext cx="12700" cy="768350"/>
            </p14:xfrm>
          </p:contentPart>
        </mc:Choice>
        <mc:Fallback xmlns="">
          <p:pic>
            <p:nvPicPr>
              <p:cNvPr id="28" name="墨迹 27"/>
            </p:nvPicPr>
            <p:blipFill>
              <a:blip r:embed="rId51"/>
            </p:blipFill>
            <p:spPr>
              <a:xfrm>
                <a:off x="6007100" y="3524250"/>
                <a:ext cx="12700" cy="7683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5835650" y="3898900"/>
              <a:ext cx="330200" cy="6350"/>
            </p14:xfrm>
          </p:contentPart>
        </mc:Choice>
        <mc:Fallback xmlns="">
          <p:pic>
            <p:nvPicPr>
              <p:cNvPr id="29" name="墨迹 28"/>
            </p:nvPicPr>
            <p:blipFill>
              <a:blip r:embed="rId53"/>
            </p:blipFill>
            <p:spPr>
              <a:xfrm>
                <a:off x="5835650" y="3898900"/>
                <a:ext cx="330200" cy="63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6000750" y="4044950"/>
              <a:ext cx="127000" cy="6350"/>
            </p14:xfrm>
          </p:contentPart>
        </mc:Choice>
        <mc:Fallback xmlns="">
          <p:pic>
            <p:nvPicPr>
              <p:cNvPr id="30" name="墨迹 29"/>
            </p:nvPicPr>
            <p:blipFill>
              <a:blip r:embed="rId55"/>
            </p:blipFill>
            <p:spPr>
              <a:xfrm>
                <a:off x="6000750" y="4044950"/>
                <a:ext cx="127000" cy="63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5956300" y="4044950"/>
              <a:ext cx="317500" cy="133350"/>
            </p14:xfrm>
          </p:contentPart>
        </mc:Choice>
        <mc:Fallback xmlns="">
          <p:pic>
            <p:nvPicPr>
              <p:cNvPr id="31" name="墨迹 30"/>
            </p:nvPicPr>
            <p:blipFill>
              <a:blip r:embed="rId57"/>
            </p:blipFill>
            <p:spPr>
              <a:xfrm>
                <a:off x="5956300" y="4044950"/>
                <a:ext cx="317500" cy="1333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5594350" y="4267200"/>
              <a:ext cx="774700" cy="50800"/>
            </p14:xfrm>
          </p:contentPart>
        </mc:Choice>
        <mc:Fallback xmlns="">
          <p:pic>
            <p:nvPicPr>
              <p:cNvPr id="32" name="墨迹 31"/>
            </p:nvPicPr>
            <p:blipFill>
              <a:blip r:embed="rId59"/>
            </p:blipFill>
            <p:spPr>
              <a:xfrm>
                <a:off x="5594350" y="4267200"/>
                <a:ext cx="774700" cy="508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6045200" y="4406900"/>
              <a:ext cx="38100" cy="692150"/>
            </p14:xfrm>
          </p:contentPart>
        </mc:Choice>
        <mc:Fallback xmlns="">
          <p:pic>
            <p:nvPicPr>
              <p:cNvPr id="33" name="墨迹 32"/>
            </p:nvPicPr>
            <p:blipFill>
              <a:blip r:embed="rId61"/>
            </p:blipFill>
            <p:spPr>
              <a:xfrm>
                <a:off x="6045200" y="4406900"/>
                <a:ext cx="38100" cy="6921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6235700" y="4540250"/>
              <a:ext cx="209550" cy="565150"/>
            </p14:xfrm>
          </p:contentPart>
        </mc:Choice>
        <mc:Fallback xmlns="">
          <p:pic>
            <p:nvPicPr>
              <p:cNvPr id="34" name="墨迹 33"/>
            </p:nvPicPr>
            <p:blipFill>
              <a:blip r:embed="rId63"/>
            </p:blipFill>
            <p:spPr>
              <a:xfrm>
                <a:off x="6235700" y="4540250"/>
                <a:ext cx="209550" cy="5651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6184900" y="4584700"/>
              <a:ext cx="57150" cy="215900"/>
            </p14:xfrm>
          </p:contentPart>
        </mc:Choice>
        <mc:Fallback xmlns="">
          <p:pic>
            <p:nvPicPr>
              <p:cNvPr id="35" name="墨迹 34"/>
            </p:nvPicPr>
            <p:blipFill>
              <a:blip r:embed="rId65"/>
            </p:blipFill>
            <p:spPr>
              <a:xfrm>
                <a:off x="6184900" y="4584700"/>
                <a:ext cx="57150" cy="2159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6845300" y="4191000"/>
              <a:ext cx="95250" cy="793750"/>
            </p14:xfrm>
          </p:contentPart>
        </mc:Choice>
        <mc:Fallback xmlns="">
          <p:pic>
            <p:nvPicPr>
              <p:cNvPr id="36" name="墨迹 35"/>
            </p:nvPicPr>
            <p:blipFill>
              <a:blip r:embed="rId67"/>
            </p:blipFill>
            <p:spPr>
              <a:xfrm>
                <a:off x="6845300" y="4191000"/>
                <a:ext cx="95250" cy="7937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7004050" y="4203700"/>
              <a:ext cx="1231900" cy="806450"/>
            </p14:xfrm>
          </p:contentPart>
        </mc:Choice>
        <mc:Fallback xmlns="">
          <p:pic>
            <p:nvPicPr>
              <p:cNvPr id="37" name="墨迹 36"/>
            </p:nvPicPr>
            <p:blipFill>
              <a:blip r:embed="rId69"/>
            </p:blipFill>
            <p:spPr>
              <a:xfrm>
                <a:off x="7004050" y="4203700"/>
                <a:ext cx="1231900" cy="8064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7239000" y="4413250"/>
              <a:ext cx="234950" cy="203200"/>
            </p14:xfrm>
          </p:contentPart>
        </mc:Choice>
        <mc:Fallback xmlns="">
          <p:pic>
            <p:nvPicPr>
              <p:cNvPr id="38" name="墨迹 37"/>
            </p:nvPicPr>
            <p:blipFill>
              <a:blip r:embed="rId71"/>
            </p:blipFill>
            <p:spPr>
              <a:xfrm>
                <a:off x="7239000" y="4413250"/>
                <a:ext cx="234950" cy="20320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7213600" y="4311650"/>
              <a:ext cx="260350" cy="355600"/>
            </p14:xfrm>
          </p:contentPart>
        </mc:Choice>
        <mc:Fallback xmlns="">
          <p:pic>
            <p:nvPicPr>
              <p:cNvPr id="39" name="墨迹 38"/>
            </p:nvPicPr>
            <p:blipFill>
              <a:blip r:embed="rId73"/>
            </p:blipFill>
            <p:spPr>
              <a:xfrm>
                <a:off x="7213600" y="4311650"/>
                <a:ext cx="260350" cy="35560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8255000" y="3892550"/>
              <a:ext cx="558800" cy="241300"/>
            </p14:xfrm>
          </p:contentPart>
        </mc:Choice>
        <mc:Fallback xmlns="">
          <p:pic>
            <p:nvPicPr>
              <p:cNvPr id="40" name="墨迹 39"/>
            </p:nvPicPr>
            <p:blipFill>
              <a:blip r:embed="rId75"/>
            </p:blipFill>
            <p:spPr>
              <a:xfrm>
                <a:off x="8255000" y="3892550"/>
                <a:ext cx="558800" cy="24130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1" name="墨迹 40"/>
              <p14:cNvContentPartPr/>
              <p14:nvPr/>
            </p14:nvContentPartPr>
            <p14:xfrm>
              <a:off x="8578850" y="3644900"/>
              <a:ext cx="82550" cy="584200"/>
            </p14:xfrm>
          </p:contentPart>
        </mc:Choice>
        <mc:Fallback xmlns="">
          <p:pic>
            <p:nvPicPr>
              <p:cNvPr id="41" name="墨迹 40"/>
            </p:nvPicPr>
            <p:blipFill>
              <a:blip r:embed="rId77"/>
            </p:blipFill>
            <p:spPr>
              <a:xfrm>
                <a:off x="8578850" y="3644900"/>
                <a:ext cx="82550" cy="58420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2" name="墨迹 41"/>
              <p14:cNvContentPartPr/>
              <p14:nvPr/>
            </p14:nvContentPartPr>
            <p14:xfrm>
              <a:off x="8305800" y="3651250"/>
              <a:ext cx="1466850" cy="1162050"/>
            </p14:xfrm>
          </p:contentPart>
        </mc:Choice>
        <mc:Fallback xmlns="">
          <p:pic>
            <p:nvPicPr>
              <p:cNvPr id="42" name="墨迹 41"/>
            </p:nvPicPr>
            <p:blipFill>
              <a:blip r:embed="rId79"/>
            </p:blipFill>
            <p:spPr>
              <a:xfrm>
                <a:off x="8305800" y="3651250"/>
                <a:ext cx="1466850" cy="116205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3" name="墨迹 42"/>
              <p14:cNvContentPartPr/>
              <p14:nvPr/>
            </p14:nvContentPartPr>
            <p14:xfrm>
              <a:off x="9671050" y="3956050"/>
              <a:ext cx="273050" cy="120650"/>
            </p14:xfrm>
          </p:contentPart>
        </mc:Choice>
        <mc:Fallback xmlns="">
          <p:pic>
            <p:nvPicPr>
              <p:cNvPr id="43" name="墨迹 42"/>
            </p:nvPicPr>
            <p:blipFill>
              <a:blip r:embed="rId81"/>
            </p:blipFill>
            <p:spPr>
              <a:xfrm>
                <a:off x="9671050" y="3956050"/>
                <a:ext cx="273050" cy="12065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4" name="墨迹 43"/>
              <p14:cNvContentPartPr/>
              <p14:nvPr/>
            </p14:nvContentPartPr>
            <p14:xfrm>
              <a:off x="9448800" y="3962400"/>
              <a:ext cx="704850" cy="831850"/>
            </p14:xfrm>
          </p:contentPart>
        </mc:Choice>
        <mc:Fallback xmlns="">
          <p:pic>
            <p:nvPicPr>
              <p:cNvPr id="44" name="墨迹 43"/>
            </p:nvPicPr>
            <p:blipFill>
              <a:blip r:embed="rId83"/>
            </p:blipFill>
            <p:spPr>
              <a:xfrm>
                <a:off x="9448800" y="3962400"/>
                <a:ext cx="704850" cy="83185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5" name="墨迹 44"/>
              <p14:cNvContentPartPr/>
              <p14:nvPr/>
            </p14:nvContentPartPr>
            <p14:xfrm>
              <a:off x="5359400" y="5086350"/>
              <a:ext cx="5486400" cy="25400"/>
            </p14:xfrm>
          </p:contentPart>
        </mc:Choice>
        <mc:Fallback xmlns="">
          <p:pic>
            <p:nvPicPr>
              <p:cNvPr id="45" name="墨迹 44"/>
            </p:nvPicPr>
            <p:blipFill>
              <a:blip r:embed="rId85"/>
            </p:blipFill>
            <p:spPr>
              <a:xfrm>
                <a:off x="5359400" y="5086350"/>
                <a:ext cx="5486400" cy="2540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81290"/>
          </a:xfrm>
        </p:spPr>
        <p:txBody>
          <a:bodyPr/>
          <a:lstStyle/>
          <a:p>
            <a:r>
              <a:rPr lang="zh-CN" altLang="en-US" dirty="0">
                <a:latin typeface="黑体" panose="02010609060101010101" pitchFamily="49" charset="-122"/>
                <a:ea typeface="黑体" panose="02010609060101010101" pitchFamily="49" charset="-122"/>
              </a:rPr>
              <a:t>适用情况</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46416"/>
            <a:ext cx="10515600" cy="5114182"/>
          </a:xfrm>
        </p:spPr>
        <p:txBody>
          <a:bodyPr/>
          <a:lstStyle/>
          <a:p>
            <a:pPr algn="l">
              <a:lnSpc>
                <a:spcPts val="3000"/>
              </a:lnSpc>
            </a:pPr>
            <a:r>
              <a:rPr lang="en-US" altLang="zh-CN" b="0" i="0" u="none" strike="noStrike" dirty="0">
                <a:solidFill>
                  <a:srgbClr val="333333"/>
                </a:solidFill>
                <a:effectLst/>
                <a:latin typeface="&amp;quot"/>
              </a:rPr>
              <a:t>(1) </a:t>
            </a:r>
            <a:r>
              <a:rPr lang="zh-CN" altLang="en-US" b="0" i="0" u="none" strike="noStrike" dirty="0">
                <a:solidFill>
                  <a:srgbClr val="333333"/>
                </a:solidFill>
                <a:effectLst/>
                <a:latin typeface="&amp;quot"/>
              </a:rPr>
              <a:t>最优化原理：如果问题的最优解所包含的子问题的解也是最优的，就称该问题具有最优子结构，即满足最优化原理。</a:t>
            </a:r>
            <a:endParaRPr lang="zh-CN" altLang="en-US" b="0" i="0" u="none" strike="noStrike" dirty="0">
              <a:solidFill>
                <a:srgbClr val="333333"/>
              </a:solidFill>
              <a:effectLst/>
              <a:latin typeface="&amp;quot"/>
            </a:endParaRPr>
          </a:p>
          <a:p>
            <a:pPr algn="l">
              <a:lnSpc>
                <a:spcPts val="3000"/>
              </a:lnSpc>
            </a:pPr>
            <a:r>
              <a:rPr lang="en-US" altLang="zh-CN" b="0" i="0" u="none" strike="noStrike" dirty="0">
                <a:solidFill>
                  <a:srgbClr val="333333"/>
                </a:solidFill>
                <a:effectLst/>
                <a:latin typeface="&amp;quot"/>
              </a:rPr>
              <a:t>(2) </a:t>
            </a:r>
            <a:r>
              <a:rPr lang="zh-CN" altLang="en-US" b="0" i="0" u="none" strike="noStrike" dirty="0">
                <a:solidFill>
                  <a:srgbClr val="333333"/>
                </a:solidFill>
                <a:effectLst/>
                <a:latin typeface="&amp;quot"/>
              </a:rPr>
              <a:t>无后效性：即某阶段状态一旦确定，就不受这个状态以后决策的影响。也就是说，某状态以后的过程不会影响以前的状态，只与当前状态有关。</a:t>
            </a:r>
            <a:endParaRPr lang="en-US" altLang="zh-CN" b="0" i="0" u="none" strike="noStrike" dirty="0">
              <a:solidFill>
                <a:srgbClr val="333333"/>
              </a:solidFill>
              <a:effectLst/>
              <a:latin typeface="&amp;quot"/>
            </a:endParaRPr>
          </a:p>
          <a:p>
            <a:pPr algn="l">
              <a:lnSpc>
                <a:spcPts val="3000"/>
              </a:lnSpc>
            </a:pPr>
            <a:r>
              <a:rPr lang="en-US" altLang="zh-CN" b="0" i="0" u="none" strike="noStrike" dirty="0">
                <a:solidFill>
                  <a:srgbClr val="333333"/>
                </a:solidFill>
                <a:effectLst/>
                <a:latin typeface="&amp;quot"/>
              </a:rPr>
              <a:t>(3)</a:t>
            </a:r>
            <a:r>
              <a:rPr lang="zh-CN" altLang="en-US" b="0" i="0" u="none" strike="noStrike" dirty="0">
                <a:solidFill>
                  <a:srgbClr val="333333"/>
                </a:solidFill>
                <a:effectLst/>
                <a:latin typeface="&amp;quot"/>
              </a:rPr>
              <a:t>有重叠子问题：即子问题之间是不独立的，一个子问题在下一阶段决策中可能被多次使用到。（</a:t>
            </a:r>
            <a:r>
              <a:rPr lang="zh-CN" altLang="en-US" b="0" i="0" u="none" strike="noStrike" dirty="0">
                <a:solidFill>
                  <a:srgbClr val="FF0000"/>
                </a:solidFill>
                <a:effectLst/>
                <a:latin typeface="&amp;quot"/>
              </a:rPr>
              <a:t>该性质并不是动态规划适用的必要条件，但是如果没有这条性质，动态规划算法同其他算法相比就不具备优势</a:t>
            </a:r>
            <a:r>
              <a:rPr lang="zh-CN" altLang="en-US" b="0" i="0" u="none" strike="noStrike" dirty="0">
                <a:solidFill>
                  <a:srgbClr val="333333"/>
                </a:solidFill>
                <a:effectLst/>
                <a:latin typeface="&amp;quot"/>
              </a:rPr>
              <a:t>）</a:t>
            </a:r>
            <a:endParaRPr lang="zh-CN" altLang="en-US" b="0" i="0" u="none" strike="noStrike" dirty="0">
              <a:solidFill>
                <a:srgbClr val="333333"/>
              </a:solidFill>
              <a:effectLst/>
              <a:latin typeface="&amp;quot"/>
            </a:endParaRPr>
          </a:p>
          <a:p>
            <a:pPr>
              <a:lnSpc>
                <a:spcPts val="3000"/>
              </a:lnSpc>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基本步骤</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20426"/>
            <a:ext cx="10515600" cy="5184559"/>
          </a:xfrm>
        </p:spPr>
        <p:txBody>
          <a:bodyPr>
            <a:normAutofit fontScale="77500" lnSpcReduction="20000"/>
          </a:bodyPr>
          <a:lstStyle/>
          <a:p>
            <a:pPr algn="l">
              <a:lnSpc>
                <a:spcPts val="3000"/>
              </a:lnSpc>
            </a:pPr>
            <a:r>
              <a:rPr lang="en-US" altLang="zh-CN" b="0" i="0" u="none" strike="noStrike" dirty="0">
                <a:solidFill>
                  <a:srgbClr val="333333"/>
                </a:solidFill>
                <a:effectLst/>
                <a:latin typeface="&amp;quot"/>
              </a:rPr>
              <a:t>(1)</a:t>
            </a:r>
            <a:r>
              <a:rPr lang="zh-CN" altLang="en-US" b="1" i="0" u="none" strike="noStrike" dirty="0">
                <a:solidFill>
                  <a:srgbClr val="333333"/>
                </a:solidFill>
                <a:effectLst/>
                <a:latin typeface="&amp;quot"/>
              </a:rPr>
              <a:t>划分阶段</a:t>
            </a:r>
            <a:r>
              <a:rPr lang="zh-CN" altLang="en-US" b="0" i="0" u="none" strike="noStrike" dirty="0">
                <a:solidFill>
                  <a:srgbClr val="333333"/>
                </a:solidFill>
                <a:effectLst/>
                <a:latin typeface="&amp;quot"/>
              </a:rPr>
              <a:t>：按照问题的时间或空间特征，把问题分为若干个阶段。在划分阶段时，</a:t>
            </a:r>
            <a:r>
              <a:rPr lang="zh-CN" altLang="en-US" b="0" i="0" u="none" strike="noStrike" dirty="0">
                <a:solidFill>
                  <a:srgbClr val="FF0000"/>
                </a:solidFill>
                <a:effectLst/>
                <a:latin typeface="&amp;quot"/>
              </a:rPr>
              <a:t>注意划分后的阶段一定要是有序的或者是可排序的，否则问题就无法求解</a:t>
            </a:r>
            <a:r>
              <a:rPr lang="zh-CN" altLang="en-US" b="0" i="0" u="none" strike="noStrike" dirty="0">
                <a:solidFill>
                  <a:srgbClr val="333333"/>
                </a:solidFill>
                <a:effectLst/>
                <a:latin typeface="&amp;quot"/>
              </a:rPr>
              <a:t>。</a:t>
            </a:r>
            <a:endParaRPr lang="zh-CN" altLang="en-US" b="0" i="0" u="none" strike="noStrike" dirty="0">
              <a:solidFill>
                <a:srgbClr val="333333"/>
              </a:solidFill>
              <a:effectLst/>
              <a:latin typeface="&amp;quot"/>
            </a:endParaRPr>
          </a:p>
          <a:p>
            <a:pPr algn="l">
              <a:lnSpc>
                <a:spcPts val="3000"/>
              </a:lnSpc>
            </a:pPr>
            <a:r>
              <a:rPr lang="en-US" altLang="zh-CN" b="0" i="0" u="none" strike="noStrike" dirty="0">
                <a:solidFill>
                  <a:srgbClr val="333333"/>
                </a:solidFill>
                <a:effectLst/>
                <a:latin typeface="&amp;quot"/>
              </a:rPr>
              <a:t>(2)</a:t>
            </a:r>
            <a:r>
              <a:rPr lang="zh-CN" altLang="en-US" b="1" i="0" u="none" strike="noStrike" dirty="0">
                <a:solidFill>
                  <a:srgbClr val="333333"/>
                </a:solidFill>
                <a:effectLst/>
                <a:latin typeface="&amp;quot"/>
              </a:rPr>
              <a:t>确定状态和状态变量</a:t>
            </a:r>
            <a:r>
              <a:rPr lang="zh-CN" altLang="en-US" b="0" i="0" u="none" strike="noStrike" dirty="0">
                <a:solidFill>
                  <a:srgbClr val="333333"/>
                </a:solidFill>
                <a:effectLst/>
                <a:latin typeface="&amp;quot"/>
              </a:rPr>
              <a:t>：将问题发展到各个阶段时所处于的各种客观情况用不同的状态表示出来。当然，状态的选择要满足无后效性。</a:t>
            </a:r>
            <a:endParaRPr lang="zh-CN" altLang="en-US" b="0" i="0" u="none" strike="noStrike" dirty="0">
              <a:solidFill>
                <a:srgbClr val="333333"/>
              </a:solidFill>
              <a:effectLst/>
              <a:latin typeface="&amp;quot"/>
            </a:endParaRPr>
          </a:p>
          <a:p>
            <a:pPr algn="l">
              <a:lnSpc>
                <a:spcPts val="3000"/>
              </a:lnSpc>
            </a:pPr>
            <a:r>
              <a:rPr lang="en-US" altLang="zh-CN" b="0" i="0" u="none" strike="noStrike" dirty="0">
                <a:solidFill>
                  <a:srgbClr val="333333"/>
                </a:solidFill>
                <a:effectLst/>
                <a:latin typeface="&amp;quot"/>
              </a:rPr>
              <a:t>(3)</a:t>
            </a:r>
            <a:r>
              <a:rPr lang="zh-CN" altLang="en-US" b="1" i="0" u="none" strike="noStrike" dirty="0">
                <a:solidFill>
                  <a:srgbClr val="333333"/>
                </a:solidFill>
                <a:effectLst/>
                <a:latin typeface="&amp;quot"/>
              </a:rPr>
              <a:t>确定决策并写出状态转移方程</a:t>
            </a:r>
            <a:r>
              <a:rPr lang="zh-CN" altLang="en-US" b="0" i="0" u="none" strike="noStrike" dirty="0">
                <a:solidFill>
                  <a:srgbClr val="333333"/>
                </a:solidFill>
                <a:effectLst/>
                <a:latin typeface="&amp;quot"/>
              </a:rPr>
              <a:t>：因为决策和状态转移有着天然的联系，状态转移就是根据上一阶段的状态和决策来导出本阶段的状态。所以如果确定了决策，状态转移方程也就可写出。但事实上常常是反过来做，根据相邻两个阶段的状态之间的关系来确定决策方法和状态转移方程。</a:t>
            </a:r>
            <a:endParaRPr lang="en-US" altLang="zh-CN" b="0" i="0" u="none" strike="noStrike" dirty="0">
              <a:solidFill>
                <a:srgbClr val="333333"/>
              </a:solidFill>
              <a:effectLst/>
              <a:latin typeface="&amp;quot"/>
            </a:endParaRPr>
          </a:p>
          <a:p>
            <a:pPr algn="l">
              <a:lnSpc>
                <a:spcPts val="3000"/>
              </a:lnSpc>
            </a:pPr>
            <a:r>
              <a:rPr lang="en-US" altLang="zh-CN" b="0" i="0" u="none" strike="noStrike" dirty="0">
                <a:solidFill>
                  <a:srgbClr val="333333"/>
                </a:solidFill>
                <a:effectLst/>
                <a:latin typeface="&amp;quot"/>
              </a:rPr>
              <a:t>(4)</a:t>
            </a:r>
            <a:r>
              <a:rPr lang="zh-CN" altLang="en-US" b="1" i="0" u="none" strike="noStrike" dirty="0">
                <a:solidFill>
                  <a:srgbClr val="333333"/>
                </a:solidFill>
                <a:effectLst/>
                <a:latin typeface="&amp;quot"/>
              </a:rPr>
              <a:t>寻找边界条件</a:t>
            </a:r>
            <a:r>
              <a:rPr lang="zh-CN" altLang="en-US" b="0" i="0" u="none" strike="noStrike" dirty="0">
                <a:solidFill>
                  <a:srgbClr val="333333"/>
                </a:solidFill>
                <a:effectLst/>
                <a:latin typeface="&amp;quot"/>
              </a:rPr>
              <a:t>：给出的状态转移方程是一个递推式，需要一个递推的终止条件或边界条件。</a:t>
            </a:r>
            <a:endParaRPr lang="zh-CN" altLang="en-US" b="0" i="0" u="none" strike="noStrike" dirty="0">
              <a:solidFill>
                <a:srgbClr val="333333"/>
              </a:solidFill>
              <a:effectLst/>
              <a:latin typeface="&amp;quot"/>
            </a:endParaRPr>
          </a:p>
          <a:p>
            <a:pPr algn="l">
              <a:lnSpc>
                <a:spcPts val="3000"/>
              </a:lnSpc>
            </a:pPr>
            <a:r>
              <a:rPr lang="zh-CN" altLang="en-US" b="0" i="0" u="none" strike="noStrike" dirty="0">
                <a:solidFill>
                  <a:srgbClr val="333333"/>
                </a:solidFill>
                <a:effectLst/>
                <a:latin typeface="&amp;quot"/>
              </a:rPr>
              <a:t>一般，只要解决问题的阶段、状态和状态转移决策确定了，就可以写出状态转移方程（包括边界条件）。</a:t>
            </a:r>
            <a:endParaRPr lang="zh-CN" altLang="en-US" b="0" i="0" u="none" strike="noStrike" dirty="0">
              <a:solidFill>
                <a:srgbClr val="333333"/>
              </a:solidFill>
              <a:effectLst/>
              <a:latin typeface="&amp;quot"/>
            </a:endParaRPr>
          </a:p>
          <a:p>
            <a:pPr>
              <a:lnSpc>
                <a:spcPts val="3000"/>
              </a:lnSpc>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8669"/>
          </a:xfrm>
        </p:spPr>
        <p:txBody>
          <a:bodyPr/>
          <a:lstStyle/>
          <a:p>
            <a:r>
              <a:rPr lang="zh-CN" altLang="en-US" dirty="0">
                <a:latin typeface="黑体" panose="02010609060101010101" pitchFamily="49" charset="-122"/>
                <a:ea typeface="黑体" panose="02010609060101010101" pitchFamily="49" charset="-122"/>
              </a:rPr>
              <a:t>简单例子：求最短路径</a:t>
            </a:r>
            <a:endParaRPr lang="zh-CN" altLang="en-US" dirty="0">
              <a:latin typeface="黑体" panose="02010609060101010101" pitchFamily="49" charset="-122"/>
              <a:ea typeface="黑体" panose="02010609060101010101" pitchFamily="49" charset="-122"/>
            </a:endParaRPr>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94642" y="1393794"/>
            <a:ext cx="8402715" cy="485256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7547"/>
          </a:xfrm>
        </p:spPr>
        <p:txBody>
          <a:bodyPr/>
          <a:lstStyle/>
          <a:p>
            <a:r>
              <a:rPr lang="zh-CN" altLang="en-US" dirty="0">
                <a:latin typeface="黑体" panose="02010609060101010101" pitchFamily="49" charset="-122"/>
                <a:ea typeface="黑体" panose="02010609060101010101" pitchFamily="49" charset="-122"/>
              </a:rPr>
              <a:t>一、划分阶段和状态</a:t>
            </a:r>
            <a:endParaRPr lang="zh-CN" altLang="en-US" dirty="0">
              <a:latin typeface="黑体" panose="02010609060101010101" pitchFamily="49" charset="-122"/>
              <a:ea typeface="黑体" panose="02010609060101010101" pitchFamily="49" charset="-122"/>
            </a:endParaRPr>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402672"/>
            <a:ext cx="8503328" cy="4910672"/>
          </a:xfrm>
        </p:spPr>
      </p:pic>
      <p:sp>
        <p:nvSpPr>
          <p:cNvPr id="6" name="文本框 5"/>
          <p:cNvSpPr txBox="1"/>
          <p:nvPr/>
        </p:nvSpPr>
        <p:spPr>
          <a:xfrm>
            <a:off x="10135894" y="655380"/>
            <a:ext cx="677108" cy="5837495"/>
          </a:xfrm>
          <a:prstGeom prst="rect">
            <a:avLst/>
          </a:prstGeom>
          <a:noFill/>
        </p:spPr>
        <p:txBody>
          <a:bodyPr vert="eaVert" wrap="none" rtlCol="0">
            <a:spAutoFit/>
          </a:bodyPr>
          <a:lstStyle/>
          <a:p>
            <a:r>
              <a:rPr lang="zh-CN" altLang="en-US" sz="3200" dirty="0">
                <a:latin typeface="宋体" panose="02010600030101010101" pitchFamily="2" charset="-122"/>
                <a:ea typeface="宋体" panose="02010600030101010101" pitchFamily="2" charset="-122"/>
              </a:rPr>
              <a:t>五个阶段，每个阶段有多个状态</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7547"/>
          </a:xfrm>
        </p:spPr>
        <p:txBody>
          <a:bodyPr/>
          <a:lstStyle/>
          <a:p>
            <a:r>
              <a:rPr lang="zh-CN" altLang="en-US" dirty="0">
                <a:latin typeface="黑体" panose="02010609060101010101" pitchFamily="49" charset="-122"/>
                <a:ea typeface="黑体" panose="02010609060101010101" pitchFamily="49" charset="-122"/>
              </a:rPr>
              <a:t>确定状态转移方程</a:t>
            </a:r>
            <a:endParaRPr lang="zh-CN" altLang="en-US" dirty="0">
              <a:latin typeface="黑体" panose="02010609060101010101" pitchFamily="49" charset="-122"/>
              <a:ea typeface="黑体" panose="02010609060101010101" pitchFamily="49" charset="-122"/>
            </a:endParaRPr>
          </a:p>
        </p:txBody>
      </p:sp>
      <p:pic>
        <p:nvPicPr>
          <p:cNvPr id="4"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402672"/>
            <a:ext cx="7620000" cy="4400550"/>
          </a:xfrm>
        </p:spPr>
      </p:pic>
      <p:sp>
        <p:nvSpPr>
          <p:cNvPr id="5" name="文本框 4"/>
          <p:cNvSpPr txBox="1"/>
          <p:nvPr/>
        </p:nvSpPr>
        <p:spPr>
          <a:xfrm>
            <a:off x="8859914" y="151179"/>
            <a:ext cx="2982898" cy="6555641"/>
          </a:xfrm>
          <a:prstGeom prst="rect">
            <a:avLst/>
          </a:prstGeom>
          <a:noFill/>
        </p:spPr>
        <p:txBody>
          <a:bodyPr wrap="square" rtlCol="0">
            <a:spAutoFit/>
          </a:bodyPr>
          <a:lstStyle/>
          <a:p>
            <a:r>
              <a:rPr lang="en-US" altLang="zh-CN" sz="2000" dirty="0"/>
              <a:t>1—2</a:t>
            </a:r>
            <a:r>
              <a:rPr lang="zh-CN" altLang="en-US" sz="2000" dirty="0"/>
              <a:t>：</a:t>
            </a:r>
            <a:r>
              <a:rPr lang="en-US" altLang="zh-CN" sz="2000" dirty="0"/>
              <a:t>9</a:t>
            </a:r>
            <a:endParaRPr lang="en-US" altLang="zh-CN" sz="2000" dirty="0"/>
          </a:p>
          <a:p>
            <a:r>
              <a:rPr lang="en-US" altLang="zh-CN" sz="2000" dirty="0"/>
              <a:t>1—3:   7</a:t>
            </a:r>
            <a:endParaRPr lang="en-US" altLang="zh-CN" sz="2000" dirty="0"/>
          </a:p>
          <a:p>
            <a:r>
              <a:rPr lang="en-US" altLang="zh-CN" sz="2000" dirty="0"/>
              <a:t>1—4:   3</a:t>
            </a:r>
            <a:endParaRPr lang="en-US" altLang="zh-CN" sz="2000" dirty="0"/>
          </a:p>
          <a:p>
            <a:r>
              <a:rPr lang="en-US" altLang="zh-CN" sz="2000" dirty="0"/>
              <a:t>1—5:   2</a:t>
            </a:r>
            <a:endParaRPr lang="en-US" altLang="zh-CN" sz="2000" dirty="0"/>
          </a:p>
          <a:p>
            <a:r>
              <a:rPr lang="en-US" altLang="zh-CN" sz="2000" dirty="0"/>
              <a:t>2—6:   4</a:t>
            </a:r>
            <a:endParaRPr lang="en-US" altLang="zh-CN" sz="2000" dirty="0"/>
          </a:p>
          <a:p>
            <a:r>
              <a:rPr lang="en-US" altLang="zh-CN" sz="2000" dirty="0"/>
              <a:t>2—7:   2</a:t>
            </a:r>
            <a:endParaRPr lang="en-US" altLang="zh-CN" sz="2000" dirty="0"/>
          </a:p>
          <a:p>
            <a:r>
              <a:rPr lang="en-US" altLang="zh-CN" sz="2000" dirty="0"/>
              <a:t>2—8:   1</a:t>
            </a:r>
            <a:endParaRPr lang="en-US" altLang="zh-CN" sz="2000" dirty="0"/>
          </a:p>
          <a:p>
            <a:r>
              <a:rPr lang="en-US" altLang="zh-CN" sz="2000" dirty="0"/>
              <a:t>3—6:   2</a:t>
            </a:r>
            <a:endParaRPr lang="en-US" altLang="zh-CN" sz="2000" dirty="0"/>
          </a:p>
          <a:p>
            <a:r>
              <a:rPr lang="en-US" altLang="zh-CN" sz="2000" dirty="0"/>
              <a:t>3—7:   7</a:t>
            </a:r>
            <a:endParaRPr lang="en-US" altLang="zh-CN" sz="2000" dirty="0"/>
          </a:p>
          <a:p>
            <a:r>
              <a:rPr lang="en-US" altLang="zh-CN" sz="2000" dirty="0"/>
              <a:t>4—8:  11</a:t>
            </a:r>
            <a:endParaRPr lang="en-US" altLang="zh-CN" sz="2000" dirty="0"/>
          </a:p>
          <a:p>
            <a:r>
              <a:rPr lang="en-US" altLang="zh-CN" sz="2000" dirty="0"/>
              <a:t>5—7:  11</a:t>
            </a:r>
            <a:endParaRPr lang="en-US" altLang="zh-CN" sz="2000" dirty="0"/>
          </a:p>
          <a:p>
            <a:r>
              <a:rPr lang="en-US" altLang="zh-CN" sz="2000" dirty="0"/>
              <a:t>5—8</a:t>
            </a:r>
            <a:r>
              <a:rPr lang="zh-CN" altLang="en-US" sz="2000" dirty="0"/>
              <a:t>：</a:t>
            </a:r>
            <a:r>
              <a:rPr lang="en-US" altLang="zh-CN" sz="2000" dirty="0"/>
              <a:t>8</a:t>
            </a:r>
            <a:endParaRPr lang="en-US" altLang="zh-CN" sz="2000" dirty="0"/>
          </a:p>
          <a:p>
            <a:r>
              <a:rPr lang="en-US" altLang="zh-CN" sz="2000" dirty="0"/>
              <a:t>6—9</a:t>
            </a:r>
            <a:r>
              <a:rPr lang="zh-CN" altLang="en-US" sz="2000" dirty="0"/>
              <a:t>：</a:t>
            </a:r>
            <a:r>
              <a:rPr lang="en-US" altLang="zh-CN" sz="2000" dirty="0"/>
              <a:t>6</a:t>
            </a:r>
            <a:endParaRPr lang="en-US" altLang="zh-CN" sz="2000" dirty="0"/>
          </a:p>
          <a:p>
            <a:r>
              <a:rPr lang="en-US" altLang="zh-CN" sz="2000" dirty="0"/>
              <a:t>6—10: 5</a:t>
            </a:r>
            <a:endParaRPr lang="en-US" altLang="zh-CN" sz="2000" dirty="0"/>
          </a:p>
          <a:p>
            <a:r>
              <a:rPr lang="en-US" altLang="zh-CN" sz="2000" dirty="0"/>
              <a:t>7—9:   4</a:t>
            </a:r>
            <a:endParaRPr lang="en-US" altLang="zh-CN" sz="2000" dirty="0"/>
          </a:p>
          <a:p>
            <a:r>
              <a:rPr lang="en-US" altLang="zh-CN" sz="2000" dirty="0"/>
              <a:t>7—10: 3</a:t>
            </a:r>
            <a:endParaRPr lang="en-US" altLang="zh-CN" sz="2000" dirty="0"/>
          </a:p>
          <a:p>
            <a:r>
              <a:rPr lang="en-US" altLang="zh-CN" sz="2000" dirty="0"/>
              <a:t>8—10: 5</a:t>
            </a:r>
            <a:endParaRPr lang="en-US" altLang="zh-CN" sz="2000" dirty="0"/>
          </a:p>
          <a:p>
            <a:r>
              <a:rPr lang="en-US" altLang="zh-CN" sz="2000" dirty="0"/>
              <a:t>8—11: 6</a:t>
            </a:r>
            <a:endParaRPr lang="en-US" altLang="zh-CN" sz="2000" dirty="0"/>
          </a:p>
          <a:p>
            <a:r>
              <a:rPr lang="en-US" altLang="zh-CN" sz="2000" dirty="0"/>
              <a:t>9—12: 4</a:t>
            </a:r>
            <a:endParaRPr lang="en-US" altLang="zh-CN" sz="2000" dirty="0"/>
          </a:p>
          <a:p>
            <a:r>
              <a:rPr lang="en-US" altLang="zh-CN" sz="2000" dirty="0"/>
              <a:t>10—12: 2</a:t>
            </a:r>
            <a:endParaRPr lang="en-US" altLang="zh-CN" sz="2000" dirty="0"/>
          </a:p>
          <a:p>
            <a:r>
              <a:rPr lang="en-US" altLang="zh-CN" sz="2000" dirty="0"/>
              <a:t>11—12: 5</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48770"/>
          </a:xfrm>
        </p:spPr>
        <p:txBody>
          <a:bodyPr/>
          <a:lstStyle/>
          <a:p>
            <a:r>
              <a:rPr lang="zh-CN" altLang="en-US" dirty="0">
                <a:latin typeface="黑体" panose="02010609060101010101" pitchFamily="49" charset="-122"/>
                <a:ea typeface="黑体" panose="02010609060101010101" pitchFamily="49" charset="-122"/>
              </a:rPr>
              <a:t>逆向动态规划</a:t>
            </a:r>
            <a:endParaRPr lang="zh-CN" altLang="en-US" dirty="0">
              <a:latin typeface="黑体" panose="02010609060101010101" pitchFamily="49" charset="-122"/>
              <a:ea typeface="黑体" panose="02010609060101010101" pitchFamily="49" charset="-122"/>
            </a:endParaRPr>
          </a:p>
        </p:txBody>
      </p:sp>
      <p:pic>
        <p:nvPicPr>
          <p:cNvPr id="4"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01083" y="1313896"/>
            <a:ext cx="7620000" cy="4400550"/>
          </a:xfrm>
        </p:spPr>
      </p:pic>
      <p:sp>
        <p:nvSpPr>
          <p:cNvPr id="5" name="矩形 4"/>
          <p:cNvSpPr/>
          <p:nvPr/>
        </p:nvSpPr>
        <p:spPr>
          <a:xfrm>
            <a:off x="6096000" y="1313896"/>
            <a:ext cx="872971" cy="4400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868794" y="1313896"/>
            <a:ext cx="2957744" cy="4893647"/>
          </a:xfrm>
          <a:prstGeom prst="rect">
            <a:avLst/>
          </a:prstGeom>
          <a:noFill/>
        </p:spPr>
        <p:txBody>
          <a:bodyPr wrap="square" rtlCol="0">
            <a:spAutoFit/>
          </a:bodyPr>
          <a:lstStyle/>
          <a:p>
            <a:r>
              <a:rPr lang="zh-CN" altLang="en-US" sz="2400" dirty="0"/>
              <a:t>从第</a:t>
            </a:r>
            <a:r>
              <a:rPr lang="en-US" altLang="zh-CN" sz="2400" dirty="0"/>
              <a:t>N-1</a:t>
            </a:r>
            <a:r>
              <a:rPr lang="zh-CN" altLang="en-US" sz="2400" dirty="0"/>
              <a:t>个阶段开始循环，遍历得到</a:t>
            </a:r>
            <a:r>
              <a:rPr lang="en-US" altLang="zh-CN" sz="2400" dirty="0"/>
              <a:t>N-1</a:t>
            </a:r>
            <a:r>
              <a:rPr lang="zh-CN" altLang="en-US" sz="2400" dirty="0"/>
              <a:t>阶段所有状态的最优解</a:t>
            </a:r>
            <a:endParaRPr lang="en-US" altLang="zh-CN" sz="2400" dirty="0"/>
          </a:p>
          <a:p>
            <a:r>
              <a:rPr lang="en-US" altLang="zh-CN" sz="2400" dirty="0"/>
              <a:t>9: 9—12: 4</a:t>
            </a:r>
            <a:endParaRPr lang="en-US" altLang="zh-CN" sz="2400" dirty="0"/>
          </a:p>
          <a:p>
            <a:r>
              <a:rPr lang="en-US" altLang="zh-CN" sz="2400" dirty="0"/>
              <a:t>10: 10—12:</a:t>
            </a:r>
            <a:r>
              <a:rPr lang="zh-CN" altLang="en-US" sz="2400" dirty="0"/>
              <a:t> </a:t>
            </a:r>
            <a:r>
              <a:rPr lang="en-US" altLang="zh-CN" sz="2400" dirty="0"/>
              <a:t>2</a:t>
            </a:r>
            <a:endParaRPr lang="en-US" altLang="zh-CN" sz="2400" dirty="0"/>
          </a:p>
          <a:p>
            <a:r>
              <a:rPr lang="en-US" altLang="zh-CN" sz="2400" dirty="0"/>
              <a:t>11: 11—12: 5</a:t>
            </a:r>
            <a:endParaRPr lang="en-US" altLang="zh-CN" sz="2400" dirty="0"/>
          </a:p>
          <a:p>
            <a:r>
              <a:rPr lang="zh-CN" altLang="en-US" sz="2400" dirty="0"/>
              <a:t>将第</a:t>
            </a:r>
            <a:r>
              <a:rPr lang="en-US" altLang="zh-CN" sz="2400" dirty="0"/>
              <a:t>N-1</a:t>
            </a:r>
            <a:r>
              <a:rPr lang="zh-CN" altLang="en-US" sz="2400" dirty="0"/>
              <a:t>阶段最优解记录在数组中。在遍历</a:t>
            </a:r>
            <a:r>
              <a:rPr lang="en-US" altLang="zh-CN" sz="2400" dirty="0"/>
              <a:t>N-2</a:t>
            </a:r>
            <a:r>
              <a:rPr lang="zh-CN" altLang="en-US" sz="2400" dirty="0"/>
              <a:t>阶段时进行调用。</a:t>
            </a:r>
            <a:endParaRPr lang="en-US" altLang="zh-CN" sz="2400" dirty="0"/>
          </a:p>
          <a:p>
            <a:r>
              <a:rPr lang="zh-CN" altLang="en-US" sz="2400" dirty="0"/>
              <a:t>最优解：</a:t>
            </a:r>
            <a:endParaRPr lang="en-US" altLang="zh-CN" sz="2400" dirty="0"/>
          </a:p>
          <a:p>
            <a:r>
              <a:rPr lang="en-US" altLang="zh-CN" sz="2400" dirty="0"/>
              <a:t>9</a:t>
            </a:r>
            <a:r>
              <a:rPr lang="en-US" altLang="zh-CN" sz="2400" dirty="0">
                <a:sym typeface="Wingdings" panose="05000000000000000000" pitchFamily="2" charset="2"/>
              </a:rPr>
              <a:t>(</a:t>
            </a:r>
            <a:r>
              <a:rPr lang="en-US" altLang="zh-CN" sz="2400" dirty="0"/>
              <a:t>4)</a:t>
            </a:r>
            <a:r>
              <a:rPr lang="zh-CN" altLang="en-US" sz="2400" dirty="0"/>
              <a:t>；</a:t>
            </a:r>
            <a:r>
              <a:rPr lang="en-US" altLang="zh-CN" sz="2400" dirty="0"/>
              <a:t>10(2)</a:t>
            </a:r>
            <a:r>
              <a:rPr lang="zh-CN" altLang="en-US" sz="2400" dirty="0"/>
              <a:t>；</a:t>
            </a:r>
            <a:r>
              <a:rPr lang="en-US" altLang="zh-CN" sz="2400" dirty="0"/>
              <a:t>11(5)</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61386" y="1228725"/>
            <a:ext cx="7620000" cy="4400550"/>
          </a:xfrm>
        </p:spPr>
      </p:pic>
      <p:sp>
        <p:nvSpPr>
          <p:cNvPr id="5" name="矩形 4"/>
          <p:cNvSpPr/>
          <p:nvPr/>
        </p:nvSpPr>
        <p:spPr>
          <a:xfrm>
            <a:off x="4048216" y="1198485"/>
            <a:ext cx="958789" cy="44388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868794" y="1313896"/>
            <a:ext cx="2957744" cy="4154984"/>
          </a:xfrm>
          <a:prstGeom prst="rect">
            <a:avLst/>
          </a:prstGeom>
          <a:noFill/>
        </p:spPr>
        <p:txBody>
          <a:bodyPr wrap="square" rtlCol="0">
            <a:spAutoFit/>
          </a:bodyPr>
          <a:lstStyle/>
          <a:p>
            <a:r>
              <a:rPr lang="zh-CN" altLang="en-US" sz="2400" dirty="0"/>
              <a:t>第</a:t>
            </a:r>
            <a:r>
              <a:rPr lang="en-US" altLang="zh-CN" sz="2400" dirty="0"/>
              <a:t>N-2</a:t>
            </a:r>
            <a:r>
              <a:rPr lang="zh-CN" altLang="en-US" sz="2400" dirty="0"/>
              <a:t>阶段：遍历得到</a:t>
            </a:r>
            <a:r>
              <a:rPr lang="en-US" altLang="zh-CN" sz="2400" dirty="0"/>
              <a:t>N-2</a:t>
            </a:r>
            <a:r>
              <a:rPr lang="zh-CN" altLang="en-US" sz="2400" dirty="0"/>
              <a:t>阶段所有状态的累计最优解</a:t>
            </a:r>
            <a:endParaRPr lang="en-US" altLang="zh-CN" sz="2400" dirty="0"/>
          </a:p>
          <a:p>
            <a:r>
              <a:rPr lang="en-US" altLang="zh-CN" sz="2400" dirty="0"/>
              <a:t>6:</a:t>
            </a:r>
            <a:r>
              <a:rPr lang="zh-CN" altLang="en-US" sz="2400" dirty="0"/>
              <a:t> </a:t>
            </a:r>
            <a:r>
              <a:rPr lang="en-US" altLang="zh-CN" sz="2400" dirty="0"/>
              <a:t>6—9: 6+4=10</a:t>
            </a:r>
            <a:endParaRPr lang="en-US" altLang="zh-CN" sz="2400" dirty="0"/>
          </a:p>
          <a:p>
            <a:r>
              <a:rPr lang="en-US" altLang="zh-CN" sz="2400" dirty="0"/>
              <a:t>    6—10: 5+2=7</a:t>
            </a:r>
            <a:endParaRPr lang="en-US" altLang="zh-CN" sz="2400" dirty="0"/>
          </a:p>
          <a:p>
            <a:r>
              <a:rPr lang="en-US" altLang="zh-CN" sz="2400" dirty="0"/>
              <a:t>7: 7—9:  4+4=8</a:t>
            </a:r>
            <a:endParaRPr lang="en-US" altLang="zh-CN" sz="2400" dirty="0"/>
          </a:p>
          <a:p>
            <a:r>
              <a:rPr lang="en-US" altLang="zh-CN" sz="2400" dirty="0"/>
              <a:t>    7—10: 3+2=5</a:t>
            </a:r>
            <a:endParaRPr lang="en-US" altLang="zh-CN" sz="2400" dirty="0"/>
          </a:p>
          <a:p>
            <a:r>
              <a:rPr lang="en-US" altLang="zh-CN" sz="2400" dirty="0"/>
              <a:t>8: 8—10: 5+2=7</a:t>
            </a:r>
            <a:endParaRPr lang="en-US" altLang="zh-CN" sz="2400" dirty="0"/>
          </a:p>
          <a:p>
            <a:r>
              <a:rPr lang="en-US" altLang="zh-CN" sz="2400" dirty="0"/>
              <a:t>    8—11: 6+5=11</a:t>
            </a:r>
            <a:endParaRPr lang="en-US" altLang="zh-CN" sz="2400" dirty="0"/>
          </a:p>
          <a:p>
            <a:r>
              <a:rPr lang="zh-CN" altLang="en-US" sz="2400" dirty="0"/>
              <a:t>最优解：</a:t>
            </a:r>
            <a:endParaRPr lang="en-US" altLang="zh-CN" sz="2400" dirty="0"/>
          </a:p>
          <a:p>
            <a:r>
              <a:rPr lang="en-US" altLang="zh-CN" sz="2400" dirty="0"/>
              <a:t>6(7)</a:t>
            </a:r>
            <a:r>
              <a:rPr lang="zh-CN" altLang="en-US" sz="2400" dirty="0"/>
              <a:t>；</a:t>
            </a:r>
            <a:r>
              <a:rPr lang="en-US" altLang="zh-CN" sz="2400" dirty="0"/>
              <a:t>7(5)</a:t>
            </a:r>
            <a:r>
              <a:rPr lang="zh-CN" altLang="en-US" sz="2400" dirty="0"/>
              <a:t>；</a:t>
            </a:r>
            <a:r>
              <a:rPr lang="en-US" altLang="zh-CN" sz="2400" dirty="0"/>
              <a:t>8(7)</a:t>
            </a:r>
            <a:endParaRPr lang="zh-CN" altLang="en-US" sz="2400" dirty="0"/>
          </a:p>
        </p:txBody>
      </p:sp>
      <p:sp>
        <p:nvSpPr>
          <p:cNvPr id="7" name="矩形 6"/>
          <p:cNvSpPr/>
          <p:nvPr/>
        </p:nvSpPr>
        <p:spPr>
          <a:xfrm>
            <a:off x="9232778" y="3918645"/>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32777" y="3534001"/>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32777" y="2820880"/>
            <a:ext cx="2041864" cy="3839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KSO_WM_UNIT_TABLE_BEAUTIFY" val="smartTable{c67d478f-083c-42df-b869-11ad36a9e011}"/>
</p:tagLst>
</file>

<file path=ppt/tags/tag2.xml><?xml version="1.0" encoding="utf-8"?>
<p:tagLst xmlns:p="http://schemas.openxmlformats.org/presentationml/2006/main">
  <p:tag name="KSO_WM_UNIT_PLACING_PICTURE_USER_VIEWPORT" val="{&quot;height&quot;:6288,&quot;width&quot;:11124}"/>
</p:tagLst>
</file>

<file path=ppt/tags/tag3.xml><?xml version="1.0" encoding="utf-8"?>
<p:tagLst xmlns:p="http://schemas.openxmlformats.org/presentationml/2006/main">
  <p:tag name="COMMONDATA" val="eyJoZGlkIjoiODFiMWJjN2VkMjA2NWM5NWFlODE4ZTg1NmQ2YTQzYTEifQ=="/>
  <p:tag name="KSO_WPP_MARK_KEY" val="1c0d35c3-6ff9-4447-b6b0-79dc4dbe8e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2495</Words>
  <Application>WPS 演示</Application>
  <PresentationFormat>宽屏</PresentationFormat>
  <Paragraphs>211</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黑体</vt:lpstr>
      <vt:lpstr>PingFang SC</vt:lpstr>
      <vt:lpstr>AMGDT</vt:lpstr>
      <vt:lpstr>&amp;quot</vt:lpstr>
      <vt:lpstr>微软雅黑</vt:lpstr>
      <vt:lpstr>Arial Unicode MS</vt:lpstr>
      <vt:lpstr>等线 Light</vt:lpstr>
      <vt:lpstr>等线</vt:lpstr>
      <vt:lpstr>Calibri</vt:lpstr>
      <vt:lpstr>Office 主题​​</vt:lpstr>
      <vt:lpstr>动态规划(DP)算法</vt:lpstr>
      <vt:lpstr>基本概念</vt:lpstr>
      <vt:lpstr>适用情况</vt:lpstr>
      <vt:lpstr>基本步骤</vt:lpstr>
      <vt:lpstr>简单例子：求最短路径</vt:lpstr>
      <vt:lpstr>一、划分阶段和状态</vt:lpstr>
      <vt:lpstr>确定状态转移方程</vt:lpstr>
      <vt:lpstr>逆向动态规划</vt:lpstr>
      <vt:lpstr>PowerPoint 演示文稿</vt:lpstr>
      <vt:lpstr>PowerPoint 演示文稿</vt:lpstr>
      <vt:lpstr>PowerPoint 演示文稿</vt:lpstr>
      <vt:lpstr>正向动态规划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动态规划(DP)算法</dc:title>
  <dc:creator>钟浩龙</dc:creator>
  <cp:lastModifiedBy>34</cp:lastModifiedBy>
  <cp:revision>19</cp:revision>
  <dcterms:created xsi:type="dcterms:W3CDTF">2020-12-04T07:38:00Z</dcterms:created>
  <dcterms:modified xsi:type="dcterms:W3CDTF">2023-09-25T08:06:30Z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02B28B2FA2074C74ACA67D371B6A17F6</vt:lpwstr>
  </property>
  <property fmtid="{D5CDD505-2E9C-101B-9397-08002B2CF9AE}" pid="3" name="KSOProductBuildVer">
    <vt:lpwstr>2052-11.1.0.11744</vt:lpwstr>
  </property>
</Properties>
</file>