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3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9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5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4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6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3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3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F23B-4966-4861-80B1-3966625046EC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15C4-F6D2-498E-B439-0CDB0AB68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9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804011" y="2190467"/>
            <a:ext cx="2183641" cy="989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/>
              <a:t>4:</a:t>
            </a:r>
            <a:r>
              <a:rPr lang="zh-CN" altLang="en-US" sz="2200" b="1" dirty="0" smtClean="0"/>
              <a:t>正定</a:t>
            </a:r>
            <a:endParaRPr lang="zh-CN" altLang="en-US" sz="2200" b="1" dirty="0"/>
          </a:p>
        </p:txBody>
      </p:sp>
      <p:sp>
        <p:nvSpPr>
          <p:cNvPr id="5" name="椭圆 4"/>
          <p:cNvSpPr/>
          <p:nvPr/>
        </p:nvSpPr>
        <p:spPr>
          <a:xfrm>
            <a:off x="2811440" y="3623483"/>
            <a:ext cx="2183641" cy="989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/>
              <a:t>1:</a:t>
            </a:r>
            <a:r>
              <a:rPr lang="zh-CN" altLang="en-US" sz="2200" b="1" dirty="0" smtClean="0"/>
              <a:t>主元</a:t>
            </a:r>
            <a:endParaRPr lang="zh-CN" altLang="en-US" sz="2200" b="1" dirty="0"/>
          </a:p>
        </p:txBody>
      </p:sp>
      <p:sp>
        <p:nvSpPr>
          <p:cNvPr id="6" name="椭圆 5"/>
          <p:cNvSpPr/>
          <p:nvPr/>
        </p:nvSpPr>
        <p:spPr>
          <a:xfrm>
            <a:off x="7151432" y="3678073"/>
            <a:ext cx="2183641" cy="989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/>
              <a:t>3:</a:t>
            </a:r>
            <a:r>
              <a:rPr lang="zh-CN" altLang="en-US" sz="2200" b="1" dirty="0" smtClean="0"/>
              <a:t>特征值</a:t>
            </a:r>
            <a:endParaRPr lang="zh-CN" altLang="en-US" sz="2200" b="1" dirty="0"/>
          </a:p>
        </p:txBody>
      </p:sp>
      <p:sp>
        <p:nvSpPr>
          <p:cNvPr id="7" name="椭圆 6"/>
          <p:cNvSpPr/>
          <p:nvPr/>
        </p:nvSpPr>
        <p:spPr>
          <a:xfrm>
            <a:off x="4995082" y="4933665"/>
            <a:ext cx="2183641" cy="989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/>
              <a:t>2:</a:t>
            </a:r>
            <a:r>
              <a:rPr lang="zh-CN" altLang="en-US" sz="2200" b="1" dirty="0" smtClean="0"/>
              <a:t>行列式</a:t>
            </a:r>
            <a:endParaRPr lang="zh-CN" altLang="en-US" sz="2200" b="1" dirty="0"/>
          </a:p>
        </p:txBody>
      </p:sp>
      <p:sp>
        <p:nvSpPr>
          <p:cNvPr id="8" name="椭圆 7"/>
          <p:cNvSpPr/>
          <p:nvPr/>
        </p:nvSpPr>
        <p:spPr>
          <a:xfrm>
            <a:off x="7224676" y="922495"/>
            <a:ext cx="2183641" cy="989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/>
              <a:t>5:</a:t>
            </a:r>
            <a:r>
              <a:rPr lang="zh-CN" altLang="en-US" sz="2200" b="1" dirty="0" smtClean="0"/>
              <a:t>线性独立</a:t>
            </a:r>
            <a:endParaRPr lang="zh-CN" altLang="en-US" sz="2200" b="1" dirty="0"/>
          </a:p>
        </p:txBody>
      </p:sp>
      <p:sp>
        <p:nvSpPr>
          <p:cNvPr id="11" name="左箭头 10"/>
          <p:cNvSpPr/>
          <p:nvPr/>
        </p:nvSpPr>
        <p:spPr>
          <a:xfrm rot="12878480">
            <a:off x="7064171" y="3190165"/>
            <a:ext cx="700417" cy="41625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2" name="左箭头 11"/>
          <p:cNvSpPr/>
          <p:nvPr/>
        </p:nvSpPr>
        <p:spPr>
          <a:xfrm rot="8714125">
            <a:off x="4253388" y="3140221"/>
            <a:ext cx="676986" cy="41625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3" name="左箭头 12"/>
          <p:cNvSpPr/>
          <p:nvPr/>
        </p:nvSpPr>
        <p:spPr>
          <a:xfrm rot="19497687">
            <a:off x="7508010" y="4893810"/>
            <a:ext cx="676986" cy="41625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4" name="左箭头 13"/>
          <p:cNvSpPr/>
          <p:nvPr/>
        </p:nvSpPr>
        <p:spPr>
          <a:xfrm rot="2285958">
            <a:off x="4126222" y="4791108"/>
            <a:ext cx="676986" cy="41625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/>
          </a:p>
        </p:txBody>
      </p:sp>
      <p:sp>
        <p:nvSpPr>
          <p:cNvPr id="15" name="左箭头 14"/>
          <p:cNvSpPr/>
          <p:nvPr/>
        </p:nvSpPr>
        <p:spPr>
          <a:xfrm rot="5400000">
            <a:off x="7673779" y="2586253"/>
            <a:ext cx="1289713" cy="41625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6" name="左箭头 15"/>
          <p:cNvSpPr/>
          <p:nvPr/>
        </p:nvSpPr>
        <p:spPr>
          <a:xfrm rot="18907934">
            <a:off x="6767626" y="1905328"/>
            <a:ext cx="732330" cy="416257"/>
          </a:xfrm>
          <a:prstGeom prst="leftArrow">
            <a:avLst>
              <a:gd name="adj1" fmla="val 5454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75361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bourneli(李伯韬)</dc:creator>
  <cp:lastModifiedBy>bourneli(李伯韬)</cp:lastModifiedBy>
  <cp:revision>7</cp:revision>
  <dcterms:created xsi:type="dcterms:W3CDTF">2016-10-21T03:25:22Z</dcterms:created>
  <dcterms:modified xsi:type="dcterms:W3CDTF">2016-10-21T09:42:26Z</dcterms:modified>
</cp:coreProperties>
</file>