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58000" cy="9907588"/>
  <p:notesSz cx="6858000" cy="9144000"/>
  <p:defaultTextStyle>
    <a:defPPr>
      <a:defRPr lang="ru-RU"/>
    </a:defPPr>
    <a:lvl1pPr marL="0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1pPr>
    <a:lvl2pPr marL="339791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2pPr>
    <a:lvl3pPr marL="679582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3pPr>
    <a:lvl4pPr marL="1019373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4pPr>
    <a:lvl5pPr marL="1359164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5pPr>
    <a:lvl6pPr marL="1698955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2038746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2378537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2718328" algn="l" defTabSz="679582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2"/>
    <a:srgbClr val="00A1D7"/>
    <a:srgbClr val="006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 snapToObjects="1">
      <p:cViewPr>
        <p:scale>
          <a:sx n="155" d="100"/>
          <a:sy n="155" d="100"/>
        </p:scale>
        <p:origin x="1512" y="-4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F8E01-3CFB-3E49-8677-52CB54B61E3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15CC-EC0C-0E4C-A844-7D29B2864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0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1pPr>
    <a:lvl2pPr marL="339791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2pPr>
    <a:lvl3pPr marL="679582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3pPr>
    <a:lvl4pPr marL="1019373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4pPr>
    <a:lvl5pPr marL="1359164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5pPr>
    <a:lvl6pPr marL="1698955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6pPr>
    <a:lvl7pPr marL="2038746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7pPr>
    <a:lvl8pPr marL="2378537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8pPr>
    <a:lvl9pPr marL="2718328" algn="l" defTabSz="679582" rtl="0" eaLnBrk="1" latinLnBrk="0" hangingPunct="1">
      <a:defRPr sz="8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915CC-EC0C-0E4C-A844-7D29B2864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29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8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1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40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4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9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406B-870F-C64C-89C8-C55BEA280C5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201E-BCCE-104C-BAED-4B1E5CE28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s://www.linkedin.com/in/%D0%B8%D0%B3%D0%BE%D1%80%D1%8C-%D0%BC%D0%B8%D1%85%D0%B0%D0%B9%D0%BB%D0%B8%D1%87%D0%B5%D0%BD%D0%BA%D0%BE-75577816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4123" y="105508"/>
            <a:ext cx="6693877" cy="42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 smtClean="0">
                <a:solidFill>
                  <a:srgbClr val="004A92"/>
                </a:solidFill>
                <a:latin typeface="Arial Narrow" charset="0"/>
                <a:ea typeface="Arial Narrow" charset="0"/>
                <a:cs typeface="Arial Narrow" charset="0"/>
              </a:rPr>
              <a:t>РЕЗЮМЕ</a:t>
            </a:r>
            <a:endParaRPr lang="ru-RU" sz="2400" b="1" dirty="0">
              <a:solidFill>
                <a:srgbClr val="004A9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1724" y="589977"/>
            <a:ext cx="6869723" cy="1578792"/>
          </a:xfrm>
          <a:prstGeom prst="rect">
            <a:avLst/>
          </a:prstGeom>
          <a:gradFill flip="none" rotWithShape="1">
            <a:gsLst>
              <a:gs pos="0">
                <a:srgbClr val="004A92"/>
              </a:gs>
              <a:gs pos="100000">
                <a:srgbClr val="00A1D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4123" y="554808"/>
            <a:ext cx="6166339" cy="157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smtClean="0">
                <a:latin typeface="Arial Narrow" charset="0"/>
                <a:ea typeface="Arial Narrow" charset="0"/>
                <a:cs typeface="Arial Narrow" charset="0"/>
              </a:rPr>
              <a:t>МИХАЙЛИЧЕНКО </a:t>
            </a:r>
            <a:r>
              <a:rPr lang="ru-RU" sz="2000" b="1" dirty="0">
                <a:latin typeface="Arial Narrow" charset="0"/>
                <a:ea typeface="Arial Narrow" charset="0"/>
                <a:cs typeface="Arial Narrow" charset="0"/>
              </a:rPr>
              <a:t>ИГОРЬ СЕРГЕЕВИЧ </a:t>
            </a:r>
            <a:endParaRPr lang="en-US" sz="2000" b="1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1400" b="1" dirty="0" smtClean="0">
                <a:latin typeface="Arial Narrow" charset="0"/>
                <a:ea typeface="Arial Narrow" charset="0"/>
                <a:cs typeface="Arial Narrow" charset="0"/>
              </a:rPr>
              <a:t>ПЕРСОНАЛЬНЫЕ </a:t>
            </a:r>
            <a:r>
              <a:rPr lang="ru-RU" sz="1400" b="1" dirty="0">
                <a:latin typeface="Arial Narrow" charset="0"/>
                <a:ea typeface="Arial Narrow" charset="0"/>
                <a:cs typeface="Arial Narrow" charset="0"/>
              </a:rPr>
              <a:t>ДАННЫЕ </a:t>
            </a:r>
            <a:endParaRPr lang="ru-RU" sz="1400" b="1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ru-RU" sz="1200" dirty="0">
                <a:latin typeface="Arial Narrow" charset="0"/>
                <a:ea typeface="Arial Narrow" charset="0"/>
                <a:cs typeface="Arial Narrow" charset="0"/>
              </a:rPr>
              <a:t>День рождения: 9 декабря1995 г. (24 роки)</a:t>
            </a:r>
            <a:br>
              <a:rPr lang="ru-RU" sz="1200" dirty="0">
                <a:latin typeface="Arial Narrow" charset="0"/>
                <a:ea typeface="Arial Narrow" charset="0"/>
                <a:cs typeface="Arial Narrow" charset="0"/>
              </a:rPr>
            </a:br>
            <a:r>
              <a:rPr lang="ru-RU" sz="1200" dirty="0">
                <a:latin typeface="Arial Narrow" charset="0"/>
                <a:ea typeface="Arial Narrow" charset="0"/>
                <a:cs typeface="Arial Narrow" charset="0"/>
              </a:rPr>
              <a:t>Адрес: г. Киев, ул. Васильковская 4, </a:t>
            </a:r>
            <a:r>
              <a:rPr lang="ru-RU" sz="1200" dirty="0" err="1">
                <a:latin typeface="Arial Narrow" charset="0"/>
                <a:ea typeface="Arial Narrow" charset="0"/>
                <a:cs typeface="Arial Narrow" charset="0"/>
              </a:rPr>
              <a:t>Голосеевскии</a:t>
            </a:r>
            <a:r>
              <a:rPr lang="ru-RU" sz="1200" dirty="0">
                <a:latin typeface="Arial Narrow" charset="0"/>
                <a:ea typeface="Arial Narrow" charset="0"/>
                <a:cs typeface="Arial Narrow" charset="0"/>
              </a:rPr>
              <a:t>̆ </a:t>
            </a:r>
            <a:r>
              <a:rPr lang="ru-RU" sz="1200" dirty="0" err="1">
                <a:latin typeface="Arial Narrow" charset="0"/>
                <a:ea typeface="Arial Narrow" charset="0"/>
                <a:cs typeface="Arial Narrow" charset="0"/>
              </a:rPr>
              <a:t>район</a:t>
            </a:r>
            <a:r>
              <a:rPr lang="ru-RU" sz="120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lang="en-US" sz="120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r>
              <a:rPr lang="ru-RU" sz="1200" dirty="0" smtClean="0">
                <a:latin typeface="Arial Narrow" charset="0"/>
                <a:ea typeface="Arial Narrow" charset="0"/>
                <a:cs typeface="Arial Narrow" charset="0"/>
              </a:rPr>
              <a:t>Знание </a:t>
            </a:r>
            <a:r>
              <a:rPr lang="ru-RU" sz="1200" dirty="0">
                <a:latin typeface="Arial Narrow" charset="0"/>
                <a:ea typeface="Arial Narrow" charset="0"/>
                <a:cs typeface="Arial Narrow" charset="0"/>
              </a:rPr>
              <a:t>языков: </a:t>
            </a:r>
            <a:r>
              <a:rPr lang="ru-RU" sz="1200" dirty="0" err="1">
                <a:latin typeface="Arial Narrow" charset="0"/>
                <a:ea typeface="Arial Narrow" charset="0"/>
                <a:cs typeface="Arial Narrow" charset="0"/>
              </a:rPr>
              <a:t>английскии</a:t>
            </a:r>
            <a:r>
              <a:rPr lang="ru-RU" sz="1200" dirty="0">
                <a:latin typeface="Arial Narrow" charset="0"/>
                <a:ea typeface="Arial Narrow" charset="0"/>
                <a:cs typeface="Arial Narrow" charset="0"/>
              </a:rPr>
              <a:t>̆ - выше среднего </a:t>
            </a:r>
          </a:p>
        </p:txBody>
      </p:sp>
      <p:pic>
        <p:nvPicPr>
          <p:cNvPr id="12" name="Изображение 11" descr="https://avatars1.githubusercontent.com/u/50461642?s=460&amp;u=e4541a6f950423de3a013e3776c493dd9b9f0300&amp;v=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5" y="2351904"/>
            <a:ext cx="1872762" cy="187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2262554" y="2286000"/>
            <a:ext cx="4322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rgbClr val="004A92"/>
                </a:solidFill>
                <a:latin typeface="Arial" charset="0"/>
                <a:ea typeface="Arial" charset="0"/>
                <a:cs typeface="Arial" charset="0"/>
              </a:rPr>
              <a:t>ОПЫТ </a:t>
            </a:r>
            <a:r>
              <a:rPr lang="ru-RU" sz="1400" b="1" dirty="0">
                <a:solidFill>
                  <a:srgbClr val="004A92"/>
                </a:solidFill>
                <a:latin typeface="Arial" charset="0"/>
                <a:ea typeface="Arial" charset="0"/>
                <a:cs typeface="Arial" charset="0"/>
              </a:rPr>
              <a:t>РАБОТЫ </a:t>
            </a:r>
            <a:r>
              <a:rPr lang="ru-RU" sz="1400" b="1" dirty="0" smtClean="0">
                <a:solidFill>
                  <a:srgbClr val="004A92"/>
                </a:solidFill>
                <a:effectLst/>
                <a:latin typeface="Arial" charset="0"/>
                <a:ea typeface="Arial" charset="0"/>
                <a:cs typeface="Arial" charset="0"/>
              </a:rPr>
              <a:t>  </a:t>
            </a:r>
            <a:endParaRPr lang="ru-RU" b="1" dirty="0">
              <a:solidFill>
                <a:srgbClr val="004A92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62554" y="2593777"/>
            <a:ext cx="4322885" cy="643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Январь</a:t>
            </a:r>
            <a:r>
              <a:rPr lang="en-US" sz="1200" b="1" dirty="0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 2020 </a:t>
            </a:r>
            <a:r>
              <a:rPr lang="en-US" sz="1200" b="1" dirty="0" err="1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г</a:t>
            </a:r>
            <a:r>
              <a:rPr lang="en-US" sz="1200" b="1" dirty="0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200" b="1" dirty="0" err="1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Компания</a:t>
            </a:r>
            <a:r>
              <a:rPr lang="en-US" sz="1200" b="1" dirty="0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b="1" dirty="0" err="1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DL.Agency</a:t>
            </a:r>
            <a:r>
              <a:rPr lang="en-US" sz="1200" b="1" dirty="0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lang="en-US" sz="1200" b="1" dirty="0" smtClean="0">
              <a:solidFill>
                <a:srgbClr val="00A0D6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b="1" dirty="0" err="1" smtClean="0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Должность</a:t>
            </a:r>
            <a:r>
              <a:rPr lang="en-US" sz="1200" b="1" dirty="0">
                <a:solidFill>
                  <a:srgbClr val="00A0D6"/>
                </a:solidFill>
                <a:latin typeface="Arial" charset="0"/>
                <a:ea typeface="Arial" charset="0"/>
                <a:cs typeface="Arial" charset="0"/>
              </a:rPr>
              <a:t>: front-end developer. 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050" b="1" dirty="0" smtClean="0">
                <a:latin typeface="Arial" charset="0"/>
                <a:ea typeface="Arial" charset="0"/>
                <a:cs typeface="Arial" charset="0"/>
              </a:rPr>
              <a:t>Обязанности</a:t>
            </a:r>
            <a:r>
              <a:rPr lang="uk-UA" sz="1050" b="1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адаптивная, валидная и 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кроссбраузерная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 верстка сайтов по макету;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создание сложных 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анимаций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 с помощью 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JavaScript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 и CSS;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подключение новых модулей к готовым сайтам;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подключение верстки к CMS (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wordpress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оптимизация скорости загрузки сайтов;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доработка сайтов;</a:t>
            </a:r>
            <a:endParaRPr lang="ru-RU" sz="1000" b="1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ru-RU" sz="1200" b="1" dirty="0" err="1" smtClean="0">
                <a:solidFill>
                  <a:srgbClr val="00A1D7"/>
                </a:solidFill>
              </a:rPr>
              <a:t>Ма</a:t>
            </a:r>
            <a:r>
              <a:rPr lang="uk-UA" sz="1200" b="1" dirty="0">
                <a:solidFill>
                  <a:srgbClr val="00A1D7"/>
                </a:solidFill>
              </a:rPr>
              <a:t>й</a:t>
            </a:r>
            <a:r>
              <a:rPr lang="ru-RU" sz="1200" b="1" dirty="0" smtClean="0">
                <a:solidFill>
                  <a:srgbClr val="00A1D7"/>
                </a:solidFill>
              </a:rPr>
              <a:t> </a:t>
            </a:r>
            <a:r>
              <a:rPr lang="ru-RU" sz="1200" b="1" dirty="0">
                <a:solidFill>
                  <a:srgbClr val="00A1D7"/>
                </a:solidFill>
              </a:rPr>
              <a:t>2018 г. – Октябрь 2019г. Компания: KPMG </a:t>
            </a:r>
            <a:r>
              <a:rPr lang="ru-RU" sz="1200" b="1" dirty="0" err="1">
                <a:solidFill>
                  <a:srgbClr val="00A1D7"/>
                </a:solidFill>
              </a:rPr>
              <a:t>Ukraine</a:t>
            </a:r>
            <a:r>
              <a:rPr lang="ru-RU" sz="1200" b="1" dirty="0">
                <a:solidFill>
                  <a:srgbClr val="00A1D7"/>
                </a:solidFill>
              </a:rPr>
              <a:t>. Должность: консультант по трансфертному ценообразованию. </a:t>
            </a:r>
            <a:endParaRPr lang="ru-RU" sz="1200" dirty="0">
              <a:solidFill>
                <a:srgbClr val="00A1D7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050" b="1" dirty="0" smtClean="0">
                <a:latin typeface="Arial" charset="0"/>
                <a:ea typeface="Arial" charset="0"/>
                <a:cs typeface="Arial" charset="0"/>
              </a:rPr>
              <a:t>Обязанности </a:t>
            </a:r>
            <a:r>
              <a:rPr lang="uk-UA" sz="1050" b="1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uk-UA" sz="1050" b="1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анализ внутригрупповых операций, проводимых между украинскими и зарубежными компаниями на предмет трансфертного ценообразования;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проведение анализа рынка, на котором функционирует клиент (IT, сельское хозяйство, FMCG и др.);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выявление рисков трансфертного ценообразования;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работа с базами данных 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ktMINE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Ruslana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, SPARK, TP 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Catalyst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подготовка документации по трансфертному ценообразованию;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структурирование внутригрупповых операций в соответствии с украинским налоговым законодательством и международными принципами трансфертного ценообразования.</a:t>
            </a:r>
            <a:endParaRPr lang="en-US" sz="1000" b="1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ru-RU" sz="1200" b="1" dirty="0" smtClean="0">
                <a:solidFill>
                  <a:srgbClr val="00A0D6"/>
                </a:solidFill>
                <a:latin typeface="Arial" charset="0"/>
              </a:rPr>
              <a:t>Февраль </a:t>
            </a:r>
            <a:r>
              <a:rPr lang="ru-RU" sz="1200" b="1" smtClean="0">
                <a:solidFill>
                  <a:srgbClr val="00A0D6"/>
                </a:solidFill>
                <a:latin typeface="Arial" charset="0"/>
              </a:rPr>
              <a:t>– </a:t>
            </a:r>
            <a:r>
              <a:rPr lang="ru-RU" sz="1200" b="1" smtClean="0">
                <a:solidFill>
                  <a:srgbClr val="00A0D6"/>
                </a:solidFill>
                <a:latin typeface="Arial" charset="0"/>
              </a:rPr>
              <a:t>Май 2018 </a:t>
            </a:r>
            <a:r>
              <a:rPr lang="ru-RU" sz="1200" b="1" dirty="0" smtClean="0">
                <a:solidFill>
                  <a:srgbClr val="00A0D6"/>
                </a:solidFill>
                <a:latin typeface="Arial" charset="0"/>
              </a:rPr>
              <a:t>г. Компания: </a:t>
            </a:r>
            <a:r>
              <a:rPr lang="ru-RU" sz="1200" b="1" dirty="0" err="1" smtClean="0">
                <a:solidFill>
                  <a:srgbClr val="00A0D6"/>
                </a:solidFill>
                <a:latin typeface="Arial" charset="0"/>
              </a:rPr>
              <a:t>ControlPay</a:t>
            </a:r>
            <a:r>
              <a:rPr lang="ru-RU" sz="1200" b="1" dirty="0" smtClean="0">
                <a:solidFill>
                  <a:srgbClr val="00A0D6"/>
                </a:solidFill>
                <a:latin typeface="Arial" charset="0"/>
              </a:rPr>
              <a:t>. Должность: </a:t>
            </a:r>
            <a:r>
              <a:rPr lang="ru-RU" sz="1200" b="1" dirty="0" err="1" smtClean="0">
                <a:solidFill>
                  <a:srgbClr val="00A0D6"/>
                </a:solidFill>
                <a:latin typeface="Arial" charset="0"/>
              </a:rPr>
              <a:t>Invoice</a:t>
            </a:r>
            <a:r>
              <a:rPr lang="ru-RU" sz="1200" b="1" dirty="0" smtClean="0">
                <a:solidFill>
                  <a:srgbClr val="00A0D6"/>
                </a:solidFill>
                <a:latin typeface="Arial" charset="0"/>
              </a:rPr>
              <a:t> </a:t>
            </a:r>
            <a:r>
              <a:rPr lang="ru-RU" sz="1200" b="1" dirty="0" err="1" smtClean="0">
                <a:solidFill>
                  <a:srgbClr val="00A0D6"/>
                </a:solidFill>
                <a:latin typeface="Arial" charset="0"/>
              </a:rPr>
              <a:t>auditor</a:t>
            </a:r>
            <a:r>
              <a:rPr lang="ru-RU" sz="1200" b="1" dirty="0" smtClean="0">
                <a:solidFill>
                  <a:srgbClr val="00A0D6"/>
                </a:solidFill>
                <a:latin typeface="Arial" charset="0"/>
              </a:rPr>
              <a:t> </a:t>
            </a:r>
            <a:endParaRPr lang="ru-RU" sz="1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050" b="1" dirty="0" smtClean="0">
                <a:latin typeface="Arial" charset="0"/>
                <a:ea typeface="Arial" charset="0"/>
                <a:cs typeface="Arial" charset="0"/>
              </a:rPr>
              <a:t>Обязанности </a:t>
            </a:r>
            <a:r>
              <a:rPr lang="uk-UA" sz="1050" b="1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uk-UA" sz="1050" b="1" dirty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навигация и использование веб-платформы компании </a:t>
            </a:r>
            <a:r>
              <a:rPr lang="ru-RU" sz="1000" dirty="0" err="1" smtClean="0">
                <a:latin typeface="Arial" charset="0"/>
                <a:ea typeface="Arial" charset="0"/>
                <a:cs typeface="Arial" charset="0"/>
              </a:rPr>
              <a:t>ControlPay</a:t>
            </a: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 и инструментов поддержки клиентов;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проверка и анализ инвойсов;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аудит транспортных накладных;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анализ данных отгрузки грузов;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проверка логики расчетов;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000" dirty="0" smtClean="0">
                <a:latin typeface="Arial" charset="0"/>
                <a:ea typeface="Arial" charset="0"/>
                <a:cs typeface="Arial" charset="0"/>
              </a:rPr>
              <a:t>общение с клиентами (электронная почта / конференц-связь).</a:t>
            </a:r>
            <a:endParaRPr lang="ru-RU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4123" y="4275993"/>
            <a:ext cx="19577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ru-RU" sz="1200" b="1" dirty="0" smtClean="0">
                <a:solidFill>
                  <a:srgbClr val="004A92"/>
                </a:solidFill>
                <a:latin typeface="Arial" charset="0"/>
                <a:ea typeface="Arial" charset="0"/>
                <a:cs typeface="Arial" charset="0"/>
              </a:rPr>
              <a:t>НАВЫКИ</a:t>
            </a:r>
            <a:r>
              <a:rPr lang="en-US" sz="1200" b="1" dirty="0" smtClean="0">
                <a:solidFill>
                  <a:srgbClr val="004A92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ru-RU" sz="1200" b="1" dirty="0" smtClean="0">
                <a:solidFill>
                  <a:srgbClr val="004A92"/>
                </a:solidFill>
                <a:latin typeface="Arial" charset="0"/>
                <a:ea typeface="Arial" charset="0"/>
                <a:cs typeface="Arial" charset="0"/>
              </a:rPr>
              <a:t>СВЯЗАННЫЕ С ВАКАНСИЕЙ </a:t>
            </a:r>
            <a:r>
              <a:rPr lang="en-US" sz="1200" b="1" dirty="0" smtClean="0">
                <a:solidFill>
                  <a:srgbClr val="004A92"/>
                </a:solidFill>
                <a:latin typeface="Arial" charset="0"/>
                <a:ea typeface="Arial" charset="0"/>
                <a:cs typeface="Arial" charset="0"/>
              </a:rPr>
              <a:t>FRONT-END DEVELOPER</a:t>
            </a:r>
            <a:r>
              <a:rPr lang="ru-RU" sz="1200" b="1" dirty="0" smtClean="0">
                <a:solidFill>
                  <a:srgbClr val="004A9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uk-UA" sz="1200" b="1" dirty="0" smtClean="0">
              <a:solidFill>
                <a:srgbClr val="004A92"/>
              </a:solidFill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Система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контроля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версий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. GitHub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Язык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разметки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, HTML.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стандарт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HTML5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технология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CSS3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Адаптивная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и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кросс-браузерную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верстка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БЕM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Pixel perfect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верстка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Препроцессоры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: SASS,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JavaScript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Шаблонизатор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: PUG, Handlebars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NPM,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Node.js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Webpack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, GULP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React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Redux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TypeScript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Основы</a:t>
            </a: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php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err="1" smtClean="0">
                <a:latin typeface="Arial" charset="0"/>
                <a:ea typeface="Arial" charset="0"/>
                <a:cs typeface="Arial" charset="0"/>
              </a:rPr>
              <a:t>Wordpress</a:t>
            </a:r>
            <a:endParaRPr lang="ru-RU" sz="1000" dirty="0" smtClean="0">
              <a:latin typeface="Arial" charset="0"/>
              <a:ea typeface="Arial" charset="0"/>
              <a:cs typeface="Arial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000" dirty="0" smtClean="0">
                <a:latin typeface="Arial" charset="0"/>
                <a:ea typeface="Arial" charset="0"/>
                <a:cs typeface="Arial" charset="0"/>
              </a:rPr>
              <a:t>JQuery</a:t>
            </a:r>
            <a:endParaRPr lang="ru-RU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46916" y="8634149"/>
            <a:ext cx="152400" cy="152400"/>
          </a:xfrm>
          <a:prstGeom prst="ellipse">
            <a:avLst/>
          </a:prstGeom>
          <a:solidFill>
            <a:srgbClr val="00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95653" y="8591286"/>
            <a:ext cx="1579686" cy="24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+380 97 70 24 504</a:t>
            </a:r>
            <a:endParaRPr lang="ru-RU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249115" y="8846405"/>
            <a:ext cx="152400" cy="152400"/>
          </a:xfrm>
          <a:prstGeom prst="ellipse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99316" y="8798780"/>
            <a:ext cx="1579686" cy="24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0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gor.c.m@ukr.net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dirty="0"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64122" y="9540741"/>
            <a:ext cx="64213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800" dirty="0" smtClean="0">
                <a:hlinkClick r:id="rId4"/>
              </a:rPr>
              <a:t>https://www.linkedin.com/in/игорь-михайличенко-755778160/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4303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288</Words>
  <Application>Microsoft Macintosh PowerPoint</Application>
  <PresentationFormat>Другой</PresentationFormat>
  <Paragraphs>53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 Narrow</vt:lpstr>
      <vt:lpstr>Calibri</vt:lpstr>
      <vt:lpstr>Calibri Light</vt:lpstr>
      <vt:lpstr>Mangal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12</cp:revision>
  <cp:lastPrinted>2020-04-29T13:25:32Z</cp:lastPrinted>
  <dcterms:created xsi:type="dcterms:W3CDTF">2020-04-29T11:42:05Z</dcterms:created>
  <dcterms:modified xsi:type="dcterms:W3CDTF">2020-04-29T13:25:35Z</dcterms:modified>
</cp:coreProperties>
</file>