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  <p:sldMasterId id="2147483656" r:id="rId4"/>
    <p:sldMasterId id="2147483658" r:id="rId5"/>
  </p:sldMasterIdLst>
  <p:notesMasterIdLst>
    <p:notesMasterId r:id="rId12"/>
  </p:notesMasterIdLst>
  <p:handoutMasterIdLst>
    <p:handoutMasterId r:id="rId13"/>
  </p:handoutMasterIdLst>
  <p:sldIdLst>
    <p:sldId id="256" r:id="rId6"/>
    <p:sldId id="400" r:id="rId7"/>
    <p:sldId id="399" r:id="rId8"/>
    <p:sldId id="405" r:id="rId9"/>
    <p:sldId id="406" r:id="rId10"/>
    <p:sldId id="407" r:id="rId11"/>
  </p:sldIdLst>
  <p:sldSz cx="9906000" cy="6858000" type="A4"/>
  <p:notesSz cx="6858000" cy="96869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5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6600"/>
    <a:srgbClr val="0066FF"/>
    <a:srgbClr val="33CC33"/>
    <a:srgbClr val="3399FF"/>
    <a:srgbClr val="EAEAEA"/>
    <a:srgbClr val="D9D9D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1" autoAdjust="0"/>
    <p:restoredTop sz="99003" autoAdjust="0"/>
  </p:normalViewPr>
  <p:slideViewPr>
    <p:cSldViewPr>
      <p:cViewPr>
        <p:scale>
          <a:sx n="100" d="100"/>
          <a:sy n="100" d="100"/>
        </p:scale>
        <p:origin x="132" y="-19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5" d="100"/>
          <a:sy n="125" d="100"/>
        </p:scale>
        <p:origin x="-1212" y="222"/>
      </p:cViewPr>
      <p:guideLst>
        <p:guide orient="horz" pos="305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547" cy="484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3852" y="0"/>
            <a:ext cx="2972547" cy="484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13C87-C95C-4BAB-B005-0406C7D6BEA8}" type="datetimeFigureOut">
              <a:rPr lang="ko-KR" altLang="en-US" smtClean="0"/>
              <a:pPr/>
              <a:t>2018-09-04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200488"/>
            <a:ext cx="2972547" cy="484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3852" y="9200488"/>
            <a:ext cx="2972547" cy="484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3090D-F8DD-46B0-93CF-F6C534D648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884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547" cy="484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3852" y="0"/>
            <a:ext cx="2972547" cy="484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28216-B6CB-4480-B5FB-2570771EFB3F}" type="datetimeFigureOut">
              <a:rPr lang="ko-KR" altLang="en-US" smtClean="0"/>
              <a:pPr/>
              <a:t>2018-09-04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450" y="727075"/>
            <a:ext cx="5245100" cy="363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480" y="4601019"/>
            <a:ext cx="5487041" cy="4359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00488"/>
            <a:ext cx="2972547" cy="484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3852" y="9200488"/>
            <a:ext cx="2972547" cy="484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C9F7E-F24F-4421-A73B-5904CBD9EE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32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28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375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375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375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464" y="6525344"/>
            <a:ext cx="1008112" cy="332656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3A0367AB-CEBB-40A5-BED1-E7A1FCB849A1}" type="datetimeFigureOut">
              <a:rPr lang="ko-KR" altLang="en-US" smtClean="0"/>
              <a:pPr/>
              <a:t>2018-09-04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24608" y="6525344"/>
            <a:ext cx="5976664" cy="33265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00" y="6525344"/>
            <a:ext cx="1231280" cy="332656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4CA4D1F-CADD-4F7C-AA45-8B8E0439A8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464" y="6525344"/>
            <a:ext cx="1008112" cy="332656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3A0367AB-CEBB-40A5-BED1-E7A1FCB849A1}" type="datetimeFigureOut">
              <a:rPr lang="ko-KR" altLang="en-US" smtClean="0"/>
              <a:pPr/>
              <a:t>2018-09-04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24608" y="6525344"/>
            <a:ext cx="5976664" cy="33265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00" y="6525344"/>
            <a:ext cx="1231280" cy="332656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4CA4D1F-CADD-4F7C-AA45-8B8E0439A8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464" y="6525344"/>
            <a:ext cx="1008112" cy="332656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3A0367AB-CEBB-40A5-BED1-E7A1FCB849A1}" type="datetimeFigureOut">
              <a:rPr lang="ko-KR" altLang="en-US" smtClean="0"/>
              <a:pPr/>
              <a:t>2018-09-04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24608" y="6525344"/>
            <a:ext cx="5976664" cy="33265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00" y="6525344"/>
            <a:ext cx="1231280" cy="332656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4CA4D1F-CADD-4F7C-AA45-8B8E0439A8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464" y="6525344"/>
            <a:ext cx="1008112" cy="332656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3A0367AB-CEBB-40A5-BED1-E7A1FCB849A1}" type="datetimeFigureOut">
              <a:rPr lang="ko-KR" altLang="en-US" smtClean="0">
                <a:solidFill>
                  <a:prstClr val="black"/>
                </a:solidFill>
              </a:rPr>
              <a:pPr/>
              <a:t>2018-09-04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24608" y="6525344"/>
            <a:ext cx="5976664" cy="33265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00" y="6525344"/>
            <a:ext cx="1231280" cy="332656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4CA4D1F-CADD-4F7C-AA45-8B8E0439A853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21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464" y="6525344"/>
            <a:ext cx="1008112" cy="332656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3A0367AB-CEBB-40A5-BED1-E7A1FCB849A1}" type="datetimeFigureOut">
              <a:rPr lang="ko-KR" altLang="en-US" smtClean="0">
                <a:solidFill>
                  <a:prstClr val="black"/>
                </a:solidFill>
              </a:rPr>
              <a:pPr/>
              <a:t>2018-09-04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24608" y="6525344"/>
            <a:ext cx="5976664" cy="33265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00" y="6525344"/>
            <a:ext cx="1231280" cy="332656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4CA4D1F-CADD-4F7C-AA45-8B8E0439A853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09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464" y="6525344"/>
            <a:ext cx="1008112" cy="332656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3A0367AB-CEBB-40A5-BED1-E7A1FCB849A1}" type="datetimeFigureOut">
              <a:rPr lang="ko-KR" altLang="en-US" smtClean="0">
                <a:solidFill>
                  <a:prstClr val="black"/>
                </a:solidFill>
              </a:rPr>
              <a:pPr/>
              <a:t>2018-09-04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24608" y="6525344"/>
            <a:ext cx="5976664" cy="33265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00" y="6525344"/>
            <a:ext cx="1231280" cy="332656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4CA4D1F-CADD-4F7C-AA45-8B8E0439A853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53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8" y="38100"/>
            <a:ext cx="454025" cy="320675"/>
            <a:chOff x="81" y="103"/>
            <a:chExt cx="436" cy="317"/>
          </a:xfrm>
        </p:grpSpPr>
        <p:sp>
          <p:nvSpPr>
            <p:cNvPr id="34" name="Oval 1010"/>
            <p:cNvSpPr>
              <a:spLocks noChangeArrowheads="1"/>
            </p:cNvSpPr>
            <p:nvPr userDrawn="1"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5" name="Oval 1011"/>
            <p:cNvSpPr>
              <a:spLocks noChangeArrowheads="1"/>
            </p:cNvSpPr>
            <p:nvPr userDrawn="1"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6" name="Oval 1012"/>
            <p:cNvSpPr>
              <a:spLocks noChangeArrowheads="1"/>
            </p:cNvSpPr>
            <p:nvPr userDrawn="1"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7" name="Oval 1013"/>
            <p:cNvSpPr>
              <a:spLocks noChangeArrowheads="1"/>
            </p:cNvSpPr>
            <p:nvPr userDrawn="1"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38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‹#›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40" name="AutoShape 1017"/>
            <p:cNvSpPr>
              <a:spLocks noChangeArrowheads="1"/>
            </p:cNvSpPr>
            <p:nvPr userDrawn="1"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41" name="AutoShape 1018"/>
            <p:cNvSpPr>
              <a:spLocks noChangeArrowheads="1"/>
            </p:cNvSpPr>
            <p:nvPr userDrawn="1"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42" name="AutoShape 1019"/>
            <p:cNvSpPr>
              <a:spLocks noChangeArrowheads="1"/>
            </p:cNvSpPr>
            <p:nvPr userDrawn="1"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43" name="AutoShape 1020"/>
            <p:cNvSpPr>
              <a:spLocks noChangeArrowheads="1"/>
            </p:cNvSpPr>
            <p:nvPr userDrawn="1"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401272" y="1340769"/>
            <a:ext cx="2376264" cy="537438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31" name="Picture 1007" descr="KT-sub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32" name="Picture 1008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8" y="38100"/>
            <a:ext cx="454025" cy="320675"/>
            <a:chOff x="81" y="103"/>
            <a:chExt cx="436" cy="317"/>
          </a:xfrm>
        </p:grpSpPr>
        <p:sp>
          <p:nvSpPr>
            <p:cNvPr id="34" name="Oval 1010"/>
            <p:cNvSpPr>
              <a:spLocks noChangeArrowheads="1"/>
            </p:cNvSpPr>
            <p:nvPr userDrawn="1"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5" name="Oval 1011"/>
            <p:cNvSpPr>
              <a:spLocks noChangeArrowheads="1"/>
            </p:cNvSpPr>
            <p:nvPr userDrawn="1"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6" name="Oval 1012"/>
            <p:cNvSpPr>
              <a:spLocks noChangeArrowheads="1"/>
            </p:cNvSpPr>
            <p:nvPr userDrawn="1"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7" name="Oval 1013"/>
            <p:cNvSpPr>
              <a:spLocks noChangeArrowheads="1"/>
            </p:cNvSpPr>
            <p:nvPr userDrawn="1"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38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‹#›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40" name="AutoShape 1017"/>
            <p:cNvSpPr>
              <a:spLocks noChangeArrowheads="1"/>
            </p:cNvSpPr>
            <p:nvPr userDrawn="1"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41" name="AutoShape 1018"/>
            <p:cNvSpPr>
              <a:spLocks noChangeArrowheads="1"/>
            </p:cNvSpPr>
            <p:nvPr userDrawn="1"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42" name="AutoShape 1019"/>
            <p:cNvSpPr>
              <a:spLocks noChangeArrowheads="1"/>
            </p:cNvSpPr>
            <p:nvPr userDrawn="1"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43" name="AutoShape 1020"/>
            <p:cNvSpPr>
              <a:spLocks noChangeArrowheads="1"/>
            </p:cNvSpPr>
            <p:nvPr userDrawn="1"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춘천시청 사이트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+mj-ea"/>
                <a:ea typeface="+mj-ea"/>
              </a:rPr>
              <a:t>2016</a:t>
            </a:r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 dirty="0" smtClean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 dirty="0" smtClean="0">
                <a:solidFill>
                  <a:schemeClr val="tx1"/>
                </a:solidFill>
                <a:latin typeface="+mj-ea"/>
                <a:ea typeface="+mj-ea"/>
              </a:rPr>
              <a:t>15</a:t>
            </a:r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일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사용자 스토리보드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김은비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381892" y="1357298"/>
            <a:ext cx="2376264" cy="537438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자바스크립트 </a:t>
            </a:r>
            <a:r>
              <a:rPr kumimoji="1" lang="ko-KR" alt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오버롤</a:t>
            </a: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진행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kumimoji="1" lang="ko-KR" alt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비주얼</a:t>
            </a: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영역 </a:t>
            </a: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가로롤링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춘천시장소개</a:t>
            </a: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링크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퀵메뉴</a:t>
            </a: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아이콘으로 제작</a:t>
            </a: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링크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탭메뉴</a:t>
            </a: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가지와 </a:t>
            </a:r>
            <a:r>
              <a:rPr kumimoji="1" lang="ko-KR" alt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링크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SNS </a:t>
            </a: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소개</a:t>
            </a: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링크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팝업존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시청안내 아이콘 제작</a:t>
            </a: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링크        </a:t>
            </a: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시민</a:t>
            </a: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사업자</a:t>
            </a: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관광객 각 항목별 링크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배너모음 로고 </a:t>
            </a: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가로 롤링</a:t>
            </a: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링크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춘천시 주소 및 저작권 안내텍스트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 userDrawn="1"/>
        </p:nvSpPr>
        <p:spPr>
          <a:xfrm>
            <a:off x="128464" y="801858"/>
            <a:ext cx="7272808" cy="591328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춘천시청 스토리보드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101619"/>
            <a:ext cx="7085020" cy="5313765"/>
          </a:xfrm>
          <a:prstGeom prst="rect">
            <a:avLst/>
          </a:prstGeom>
        </p:spPr>
      </p:pic>
      <p:sp>
        <p:nvSpPr>
          <p:cNvPr id="8" name="타원 7"/>
          <p:cNvSpPr/>
          <p:nvPr userDrawn="1"/>
        </p:nvSpPr>
        <p:spPr>
          <a:xfrm>
            <a:off x="657421" y="191683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 userDrawn="1"/>
        </p:nvSpPr>
        <p:spPr>
          <a:xfrm>
            <a:off x="657421" y="3212976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4" name="타원 73"/>
          <p:cNvSpPr/>
          <p:nvPr userDrawn="1"/>
        </p:nvSpPr>
        <p:spPr>
          <a:xfrm>
            <a:off x="4777952" y="2708920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3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5" name="타원 74"/>
          <p:cNvSpPr/>
          <p:nvPr userDrawn="1"/>
        </p:nvSpPr>
        <p:spPr>
          <a:xfrm>
            <a:off x="649249" y="390047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4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6" name="타원 75"/>
          <p:cNvSpPr/>
          <p:nvPr userDrawn="1"/>
        </p:nvSpPr>
        <p:spPr>
          <a:xfrm>
            <a:off x="649249" y="443711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7" name="타원 76"/>
          <p:cNvSpPr/>
          <p:nvPr userDrawn="1"/>
        </p:nvSpPr>
        <p:spPr>
          <a:xfrm>
            <a:off x="4767608" y="4221088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6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8" name="타원 77"/>
          <p:cNvSpPr/>
          <p:nvPr userDrawn="1"/>
        </p:nvSpPr>
        <p:spPr>
          <a:xfrm>
            <a:off x="4767608" y="4581128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7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9" name="타원 78"/>
          <p:cNvSpPr/>
          <p:nvPr userDrawn="1"/>
        </p:nvSpPr>
        <p:spPr>
          <a:xfrm>
            <a:off x="657421" y="5040125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8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0" name="타원 79"/>
          <p:cNvSpPr/>
          <p:nvPr userDrawn="1"/>
        </p:nvSpPr>
        <p:spPr>
          <a:xfrm>
            <a:off x="657421" y="5733256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9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1" name="타원 80"/>
          <p:cNvSpPr/>
          <p:nvPr userDrawn="1"/>
        </p:nvSpPr>
        <p:spPr>
          <a:xfrm>
            <a:off x="657421" y="6093296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10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 userDrawn="1"/>
        </p:nvSpPr>
        <p:spPr>
          <a:xfrm>
            <a:off x="128464" y="801858"/>
            <a:ext cx="7272808" cy="591328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6" y="1072988"/>
            <a:ext cx="7173798" cy="5380348"/>
          </a:xfrm>
          <a:prstGeom prst="rect">
            <a:avLst/>
          </a:prstGeom>
        </p:spPr>
      </p:pic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31" name="Picture 1007" descr="KT-sub4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32" name="Picture 1008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8" y="38100"/>
            <a:ext cx="454025" cy="320675"/>
            <a:chOff x="81" y="103"/>
            <a:chExt cx="436" cy="317"/>
          </a:xfrm>
        </p:grpSpPr>
        <p:sp>
          <p:nvSpPr>
            <p:cNvPr id="34" name="Oval 1010"/>
            <p:cNvSpPr>
              <a:spLocks noChangeArrowheads="1"/>
            </p:cNvSpPr>
            <p:nvPr userDrawn="1"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Oval 1011"/>
            <p:cNvSpPr>
              <a:spLocks noChangeArrowheads="1"/>
            </p:cNvSpPr>
            <p:nvPr userDrawn="1"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Oval 1012"/>
            <p:cNvSpPr>
              <a:spLocks noChangeArrowheads="1"/>
            </p:cNvSpPr>
            <p:nvPr userDrawn="1"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Oval 1013"/>
            <p:cNvSpPr>
              <a:spLocks noChangeArrowheads="1"/>
            </p:cNvSpPr>
            <p:nvPr userDrawn="1"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8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solidFill>
                  <a:prstClr val="black"/>
                </a:solidFill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solidFill>
                  <a:prstClr val="black"/>
                </a:solidFill>
                <a:latin typeface="Arial" charset="0"/>
                <a:ea typeface="돋움" pitchFamily="50" charset="-127"/>
                <a:cs typeface="Arial" charset="0"/>
              </a:rPr>
              <a:pPr algn="r" defTabSz="974725"/>
              <a:t>‹#›</a:t>
            </a:fld>
            <a:r>
              <a:rPr lang="en-US" altLang="ko-KR" sz="1000" dirty="0">
                <a:solidFill>
                  <a:prstClr val="black"/>
                </a:solidFill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40" name="AutoShape 1017"/>
            <p:cNvSpPr>
              <a:spLocks noChangeArrowheads="1"/>
            </p:cNvSpPr>
            <p:nvPr userDrawn="1"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1" name="AutoShape 1018"/>
            <p:cNvSpPr>
              <a:spLocks noChangeArrowheads="1"/>
            </p:cNvSpPr>
            <p:nvPr userDrawn="1"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2" name="AutoShape 1019"/>
            <p:cNvSpPr>
              <a:spLocks noChangeArrowheads="1"/>
            </p:cNvSpPr>
            <p:nvPr userDrawn="1"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3" name="AutoShape 1020"/>
            <p:cNvSpPr>
              <a:spLocks noChangeArrowheads="1"/>
            </p:cNvSpPr>
            <p:nvPr userDrawn="1"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PROJECT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defRPr/>
            </a:pPr>
            <a:r>
              <a:rPr lang="ko-KR" altLang="en-US" sz="900" b="1" dirty="0" smtClean="0">
                <a:solidFill>
                  <a:prstClr val="black"/>
                </a:solidFill>
              </a:rPr>
              <a:t>춘천시청 사이트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DATE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 smtClean="0">
                <a:solidFill>
                  <a:prstClr val="black"/>
                </a:solidFill>
              </a:rPr>
              <a:t>2016</a:t>
            </a:r>
            <a:r>
              <a:rPr lang="ko-KR" altLang="en-US" sz="900" b="1" dirty="0" smtClean="0">
                <a:solidFill>
                  <a:prstClr val="black"/>
                </a:solidFill>
              </a:rPr>
              <a:t>년 </a:t>
            </a:r>
            <a:r>
              <a:rPr lang="en-US" altLang="ko-KR" sz="900" b="1" dirty="0" smtClean="0">
                <a:solidFill>
                  <a:prstClr val="black"/>
                </a:solidFill>
              </a:rPr>
              <a:t>3</a:t>
            </a:r>
            <a:r>
              <a:rPr lang="ko-KR" altLang="en-US" sz="900" b="1" dirty="0" smtClean="0">
                <a:solidFill>
                  <a:prstClr val="black"/>
                </a:solidFill>
              </a:rPr>
              <a:t>월 </a:t>
            </a:r>
            <a:r>
              <a:rPr lang="en-US" altLang="ko-KR" sz="900" b="1" dirty="0" smtClean="0">
                <a:solidFill>
                  <a:prstClr val="black"/>
                </a:solidFill>
              </a:rPr>
              <a:t>15</a:t>
            </a:r>
            <a:r>
              <a:rPr lang="ko-KR" altLang="en-US" sz="900" b="1" dirty="0" smtClean="0">
                <a:solidFill>
                  <a:prstClr val="black"/>
                </a:solidFill>
              </a:rPr>
              <a:t>일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TITLE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black"/>
                </a:solidFill>
              </a:rPr>
              <a:t>사용자 스토리보드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 smtClean="0">
                <a:solidFill>
                  <a:prstClr val="black"/>
                </a:solidFill>
              </a:rPr>
              <a:t>경로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작성자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black"/>
                </a:solidFill>
              </a:rPr>
              <a:t>김은비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ko-KR" sz="1000" b="1" dirty="0" smtClean="0">
                <a:solidFill>
                  <a:prstClr val="black"/>
                </a:solidFill>
              </a:rPr>
              <a:t>Description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401272" y="1340768"/>
            <a:ext cx="2376264" cy="537438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 smtClean="0">
                <a:solidFill>
                  <a:prstClr val="black"/>
                </a:solidFill>
              </a:rPr>
              <a:t>전자민원 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– 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온라인 상담민원 텍스트와 영문작성</a:t>
            </a:r>
            <a:endParaRPr kumimoji="1" lang="en-US" altLang="ko-KR" sz="1000" b="1" dirty="0" smtClean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 smtClean="0">
                <a:solidFill>
                  <a:prstClr val="black"/>
                </a:solidFill>
              </a:rPr>
              <a:t>서브메뉴</a:t>
            </a:r>
            <a:endParaRPr kumimoji="1" lang="en-US" altLang="ko-KR" sz="1000" b="1" baseline="0" dirty="0" smtClean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baseline="0" dirty="0" smtClean="0">
                <a:solidFill>
                  <a:prstClr val="black"/>
                </a:solidFill>
              </a:rPr>
              <a:t>온라인상담민원소개텍스트와 전자민원신청 아이콘</a:t>
            </a:r>
            <a:r>
              <a:rPr kumimoji="1" lang="en-US" altLang="ko-KR" sz="1000" b="1" baseline="0" dirty="0" smtClean="0">
                <a:solidFill>
                  <a:prstClr val="black"/>
                </a:solidFill>
              </a:rPr>
              <a:t>, </a:t>
            </a:r>
            <a:r>
              <a:rPr kumimoji="1" lang="ko-KR" altLang="en-US" sz="1000" b="1" baseline="0" dirty="0" smtClean="0">
                <a:solidFill>
                  <a:prstClr val="black"/>
                </a:solidFill>
              </a:rPr>
              <a:t>링크</a:t>
            </a:r>
            <a:endParaRPr kumimoji="1" lang="en-US" altLang="ko-KR" sz="1000" b="1" baseline="0" dirty="0" smtClean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baseline="0" dirty="0" smtClean="0">
                <a:solidFill>
                  <a:prstClr val="black"/>
                </a:solidFill>
              </a:rPr>
              <a:t>민원접수</a:t>
            </a:r>
            <a:r>
              <a:rPr kumimoji="1" lang="en-US" altLang="ko-KR" sz="1000" b="1" baseline="0" dirty="0" smtClean="0">
                <a:solidFill>
                  <a:prstClr val="black"/>
                </a:solidFill>
              </a:rPr>
              <a:t>·</a:t>
            </a:r>
            <a:r>
              <a:rPr kumimoji="1" lang="ko-KR" altLang="en-US" sz="1000" b="1" baseline="0" dirty="0" smtClean="0">
                <a:solidFill>
                  <a:prstClr val="black"/>
                </a:solidFill>
              </a:rPr>
              <a:t>처리</a:t>
            </a:r>
            <a:r>
              <a:rPr kumimoji="1" lang="en-US" altLang="ko-KR" sz="1000" b="1" baseline="0" dirty="0" smtClean="0">
                <a:solidFill>
                  <a:prstClr val="black"/>
                </a:solidFill>
              </a:rPr>
              <a:t>, </a:t>
            </a:r>
            <a:r>
              <a:rPr kumimoji="1" lang="ko-KR" altLang="en-US" sz="1000" b="1" baseline="0" dirty="0" smtClean="0">
                <a:solidFill>
                  <a:prstClr val="black"/>
                </a:solidFill>
              </a:rPr>
              <a:t>비공개 민원조회</a:t>
            </a:r>
            <a:r>
              <a:rPr kumimoji="1" lang="en-US" altLang="ko-KR" sz="1000" b="1" baseline="0" dirty="0" smtClean="0">
                <a:solidFill>
                  <a:prstClr val="black"/>
                </a:solidFill>
              </a:rPr>
              <a:t>, </a:t>
            </a:r>
            <a:r>
              <a:rPr kumimoji="1" lang="ko-KR" altLang="en-US" sz="1000" b="1" baseline="0" dirty="0" smtClean="0">
                <a:solidFill>
                  <a:prstClr val="black"/>
                </a:solidFill>
              </a:rPr>
              <a:t>개인정보보화 관련</a:t>
            </a:r>
            <a:r>
              <a:rPr kumimoji="1" lang="en-US" altLang="ko-KR" sz="1000" b="1" baseline="0" dirty="0" smtClean="0">
                <a:solidFill>
                  <a:prstClr val="black"/>
                </a:solidFill>
              </a:rPr>
              <a:t>, </a:t>
            </a:r>
            <a:r>
              <a:rPr kumimoji="1" lang="ko-KR" altLang="en-US" sz="1000" b="1" baseline="0" dirty="0" smtClean="0">
                <a:solidFill>
                  <a:prstClr val="black"/>
                </a:solidFill>
              </a:rPr>
              <a:t>기타에 관한 </a:t>
            </a:r>
            <a:r>
              <a:rPr kumimoji="1" lang="ko-KR" altLang="en-US" sz="1000" b="1" baseline="0" dirty="0" err="1" smtClean="0">
                <a:solidFill>
                  <a:prstClr val="black"/>
                </a:solidFill>
              </a:rPr>
              <a:t>설명글</a:t>
            </a:r>
            <a:endParaRPr kumimoji="1" lang="en-US" altLang="ko-KR" sz="1000" b="1" dirty="0" smtClean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endParaRPr kumimoji="1" lang="en-US" altLang="ko-KR" sz="1000" b="1" dirty="0" smtClean="0">
              <a:solidFill>
                <a:prstClr val="black"/>
              </a:solidFill>
            </a:endParaRPr>
          </a:p>
        </p:txBody>
      </p:sp>
      <p:sp>
        <p:nvSpPr>
          <p:cNvPr id="44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 dirty="0" smtClean="0">
                <a:solidFill>
                  <a:sysClr val="windowText" lastClr="000000"/>
                </a:solidFill>
              </a:rPr>
              <a:t>춘천시청 스토리보드</a:t>
            </a:r>
          </a:p>
        </p:txBody>
      </p:sp>
      <p:sp>
        <p:nvSpPr>
          <p:cNvPr id="8" name="타원 7"/>
          <p:cNvSpPr/>
          <p:nvPr userDrawn="1"/>
        </p:nvSpPr>
        <p:spPr>
          <a:xfrm>
            <a:off x="678643" y="2057886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</a:rPr>
              <a:t>1</a:t>
            </a:r>
            <a:endParaRPr lang="ko-KR" altLang="en-US" sz="1200" dirty="0" smtClean="0">
              <a:solidFill>
                <a:prstClr val="white"/>
              </a:solidFill>
            </a:endParaRPr>
          </a:p>
        </p:txBody>
      </p:sp>
      <p:sp>
        <p:nvSpPr>
          <p:cNvPr id="72" name="타원 71"/>
          <p:cNvSpPr/>
          <p:nvPr userDrawn="1"/>
        </p:nvSpPr>
        <p:spPr>
          <a:xfrm>
            <a:off x="790364" y="2491097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</a:rPr>
              <a:t>2</a:t>
            </a:r>
            <a:endParaRPr lang="ko-KR" altLang="en-US" sz="1200" dirty="0" smtClean="0">
              <a:solidFill>
                <a:prstClr val="white"/>
              </a:solidFill>
            </a:endParaRPr>
          </a:p>
        </p:txBody>
      </p:sp>
      <p:sp>
        <p:nvSpPr>
          <p:cNvPr id="74" name="타원 73"/>
          <p:cNvSpPr/>
          <p:nvPr userDrawn="1"/>
        </p:nvSpPr>
        <p:spPr>
          <a:xfrm>
            <a:off x="2287860" y="2420888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</a:rPr>
              <a:t>3</a:t>
            </a:r>
            <a:endParaRPr lang="ko-KR" altLang="en-US" sz="1200" dirty="0" smtClean="0">
              <a:solidFill>
                <a:prstClr val="white"/>
              </a:solidFill>
            </a:endParaRPr>
          </a:p>
        </p:txBody>
      </p:sp>
      <p:sp>
        <p:nvSpPr>
          <p:cNvPr id="75" name="타원 74"/>
          <p:cNvSpPr/>
          <p:nvPr userDrawn="1"/>
        </p:nvSpPr>
        <p:spPr>
          <a:xfrm>
            <a:off x="2293318" y="3269468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</a:rPr>
              <a:t>4</a:t>
            </a:r>
            <a:endParaRPr lang="ko-KR" altLang="en-US" sz="12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32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 userDrawn="1"/>
        </p:nvSpPr>
        <p:spPr>
          <a:xfrm>
            <a:off x="128464" y="801858"/>
            <a:ext cx="7272808" cy="591328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6" y="1124744"/>
            <a:ext cx="7139688" cy="5354766"/>
          </a:xfrm>
          <a:prstGeom prst="rect">
            <a:avLst/>
          </a:prstGeom>
        </p:spPr>
      </p:pic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31" name="Picture 1007" descr="KT-sub4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32" name="Picture 1008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8" y="38100"/>
            <a:ext cx="454025" cy="320675"/>
            <a:chOff x="81" y="103"/>
            <a:chExt cx="436" cy="317"/>
          </a:xfrm>
        </p:grpSpPr>
        <p:sp>
          <p:nvSpPr>
            <p:cNvPr id="34" name="Oval 1010"/>
            <p:cNvSpPr>
              <a:spLocks noChangeArrowheads="1"/>
            </p:cNvSpPr>
            <p:nvPr userDrawn="1"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Oval 1011"/>
            <p:cNvSpPr>
              <a:spLocks noChangeArrowheads="1"/>
            </p:cNvSpPr>
            <p:nvPr userDrawn="1"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Oval 1012"/>
            <p:cNvSpPr>
              <a:spLocks noChangeArrowheads="1"/>
            </p:cNvSpPr>
            <p:nvPr userDrawn="1"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Oval 1013"/>
            <p:cNvSpPr>
              <a:spLocks noChangeArrowheads="1"/>
            </p:cNvSpPr>
            <p:nvPr userDrawn="1"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8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solidFill>
                  <a:prstClr val="black"/>
                </a:solidFill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solidFill>
                  <a:prstClr val="black"/>
                </a:solidFill>
                <a:latin typeface="Arial" charset="0"/>
                <a:ea typeface="돋움" pitchFamily="50" charset="-127"/>
                <a:cs typeface="Arial" charset="0"/>
              </a:rPr>
              <a:pPr algn="r" defTabSz="974725"/>
              <a:t>‹#›</a:t>
            </a:fld>
            <a:r>
              <a:rPr lang="en-US" altLang="ko-KR" sz="1000" dirty="0">
                <a:solidFill>
                  <a:prstClr val="black"/>
                </a:solidFill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40" name="AutoShape 1017"/>
            <p:cNvSpPr>
              <a:spLocks noChangeArrowheads="1"/>
            </p:cNvSpPr>
            <p:nvPr userDrawn="1"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1" name="AutoShape 1018"/>
            <p:cNvSpPr>
              <a:spLocks noChangeArrowheads="1"/>
            </p:cNvSpPr>
            <p:nvPr userDrawn="1"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2" name="AutoShape 1019"/>
            <p:cNvSpPr>
              <a:spLocks noChangeArrowheads="1"/>
            </p:cNvSpPr>
            <p:nvPr userDrawn="1"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3" name="AutoShape 1020"/>
            <p:cNvSpPr>
              <a:spLocks noChangeArrowheads="1"/>
            </p:cNvSpPr>
            <p:nvPr userDrawn="1"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PROJECT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defRPr/>
            </a:pPr>
            <a:r>
              <a:rPr lang="ko-KR" altLang="en-US" sz="900" b="1" dirty="0" smtClean="0">
                <a:solidFill>
                  <a:prstClr val="black"/>
                </a:solidFill>
              </a:rPr>
              <a:t>춘천시청 사이트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DATE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 smtClean="0">
                <a:solidFill>
                  <a:prstClr val="black"/>
                </a:solidFill>
              </a:rPr>
              <a:t>2016</a:t>
            </a:r>
            <a:r>
              <a:rPr lang="ko-KR" altLang="en-US" sz="900" b="1" dirty="0" smtClean="0">
                <a:solidFill>
                  <a:prstClr val="black"/>
                </a:solidFill>
              </a:rPr>
              <a:t>년 </a:t>
            </a:r>
            <a:r>
              <a:rPr lang="en-US" altLang="ko-KR" sz="900" b="1" dirty="0" smtClean="0">
                <a:solidFill>
                  <a:prstClr val="black"/>
                </a:solidFill>
              </a:rPr>
              <a:t>3</a:t>
            </a:r>
            <a:r>
              <a:rPr lang="ko-KR" altLang="en-US" sz="900" b="1" dirty="0" smtClean="0">
                <a:solidFill>
                  <a:prstClr val="black"/>
                </a:solidFill>
              </a:rPr>
              <a:t>월 </a:t>
            </a:r>
            <a:r>
              <a:rPr lang="en-US" altLang="ko-KR" sz="900" b="1" dirty="0" smtClean="0">
                <a:solidFill>
                  <a:prstClr val="black"/>
                </a:solidFill>
              </a:rPr>
              <a:t>15</a:t>
            </a:r>
            <a:r>
              <a:rPr lang="ko-KR" altLang="en-US" sz="900" b="1" dirty="0" smtClean="0">
                <a:solidFill>
                  <a:prstClr val="black"/>
                </a:solidFill>
              </a:rPr>
              <a:t>일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TITLE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black"/>
                </a:solidFill>
              </a:rPr>
              <a:t>사용자 스토리보드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 smtClean="0">
                <a:solidFill>
                  <a:prstClr val="black"/>
                </a:solidFill>
              </a:rPr>
              <a:t>경로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작성자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black"/>
                </a:solidFill>
              </a:rPr>
              <a:t>김은비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ko-KR" sz="1000" b="1" dirty="0" smtClean="0">
                <a:solidFill>
                  <a:prstClr val="black"/>
                </a:solidFill>
              </a:rPr>
              <a:t>Description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401272" y="1340768"/>
            <a:ext cx="2376264" cy="537438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 smtClean="0">
                <a:solidFill>
                  <a:prstClr val="black"/>
                </a:solidFill>
              </a:rPr>
              <a:t>시민참여 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– 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톡톡 제안 텍스트와 영문작성</a:t>
            </a:r>
            <a:endParaRPr kumimoji="1" lang="en-US" altLang="ko-KR" sz="1000" b="1" dirty="0" smtClean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 smtClean="0">
                <a:solidFill>
                  <a:prstClr val="black"/>
                </a:solidFill>
              </a:rPr>
              <a:t>서브메뉴</a:t>
            </a:r>
            <a:endParaRPr kumimoji="1" lang="en-US" altLang="ko-KR" sz="1000" b="1" dirty="0" smtClean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 smtClean="0">
                <a:solidFill>
                  <a:prstClr val="black"/>
                </a:solidFill>
              </a:rPr>
              <a:t>시민제안 모집 공고 텍스트와 톡톡 제안 안내 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/ 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나의 제안 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/ 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톡톡 제안신청 상세안내 페이지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,</a:t>
            </a:r>
            <a:r>
              <a:rPr kumimoji="1" lang="en-US" altLang="ko-KR" sz="1000" b="1" baseline="0" dirty="0" smtClean="0">
                <a:solidFill>
                  <a:prstClr val="black"/>
                </a:solidFill>
              </a:rPr>
              <a:t> 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링크</a:t>
            </a:r>
            <a:endParaRPr kumimoji="1" lang="en-US" altLang="ko-KR" sz="1000" b="1" dirty="0" smtClean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 smtClean="0">
                <a:solidFill>
                  <a:prstClr val="black"/>
                </a:solidFill>
              </a:rPr>
              <a:t>접수 및 제출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참가자격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공모내용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심사기준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심사 및 시상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시상등급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유의사항에 대한 </a:t>
            </a:r>
            <a:r>
              <a:rPr kumimoji="1" lang="ko-KR" altLang="en-US" sz="1000" b="1" dirty="0" err="1" smtClean="0">
                <a:solidFill>
                  <a:prstClr val="black"/>
                </a:solidFill>
              </a:rPr>
              <a:t>설명글</a:t>
            </a:r>
            <a:endParaRPr kumimoji="1" lang="en-US" altLang="ko-KR" sz="1000" b="1" dirty="0" smtClean="0">
              <a:solidFill>
                <a:prstClr val="black"/>
              </a:solidFill>
            </a:endParaRPr>
          </a:p>
        </p:txBody>
      </p:sp>
      <p:sp>
        <p:nvSpPr>
          <p:cNvPr id="44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 dirty="0" smtClean="0">
                <a:solidFill>
                  <a:sysClr val="windowText" lastClr="000000"/>
                </a:solidFill>
              </a:rPr>
              <a:t>춘천시청 스토리보드</a:t>
            </a:r>
          </a:p>
        </p:txBody>
      </p:sp>
      <p:sp>
        <p:nvSpPr>
          <p:cNvPr id="8" name="타원 7"/>
          <p:cNvSpPr/>
          <p:nvPr userDrawn="1"/>
        </p:nvSpPr>
        <p:spPr>
          <a:xfrm>
            <a:off x="678643" y="2101824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</a:rPr>
              <a:t>1</a:t>
            </a:r>
            <a:endParaRPr lang="ko-KR" altLang="en-US" sz="1200" dirty="0" smtClean="0">
              <a:solidFill>
                <a:prstClr val="white"/>
              </a:solidFill>
            </a:endParaRPr>
          </a:p>
        </p:txBody>
      </p:sp>
      <p:sp>
        <p:nvSpPr>
          <p:cNvPr id="72" name="타원 71"/>
          <p:cNvSpPr/>
          <p:nvPr userDrawn="1"/>
        </p:nvSpPr>
        <p:spPr>
          <a:xfrm>
            <a:off x="790364" y="253387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</a:rPr>
              <a:t>2</a:t>
            </a:r>
            <a:endParaRPr lang="ko-KR" altLang="en-US" sz="1200" dirty="0" smtClean="0">
              <a:solidFill>
                <a:prstClr val="white"/>
              </a:solidFill>
            </a:endParaRPr>
          </a:p>
        </p:txBody>
      </p:sp>
      <p:sp>
        <p:nvSpPr>
          <p:cNvPr id="74" name="타원 73"/>
          <p:cNvSpPr/>
          <p:nvPr userDrawn="1"/>
        </p:nvSpPr>
        <p:spPr>
          <a:xfrm>
            <a:off x="2257672" y="253387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</a:rPr>
              <a:t>3</a:t>
            </a:r>
            <a:endParaRPr lang="ko-KR" altLang="en-US" sz="1200" dirty="0" smtClean="0">
              <a:solidFill>
                <a:prstClr val="white"/>
              </a:solidFill>
            </a:endParaRPr>
          </a:p>
        </p:txBody>
      </p:sp>
      <p:sp>
        <p:nvSpPr>
          <p:cNvPr id="75" name="타원 74"/>
          <p:cNvSpPr/>
          <p:nvPr userDrawn="1"/>
        </p:nvSpPr>
        <p:spPr>
          <a:xfrm>
            <a:off x="2293318" y="3573016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</a:rPr>
              <a:t>4</a:t>
            </a:r>
            <a:endParaRPr lang="ko-KR" altLang="en-US" sz="12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5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 userDrawn="1"/>
        </p:nvSpPr>
        <p:spPr>
          <a:xfrm>
            <a:off x="128464" y="801858"/>
            <a:ext cx="7272808" cy="591328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4" y="1123452"/>
            <a:ext cx="7202523" cy="5401892"/>
          </a:xfrm>
          <a:prstGeom prst="rect">
            <a:avLst/>
          </a:prstGeom>
        </p:spPr>
      </p:pic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31" name="Picture 1007" descr="KT-sub4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32" name="Picture 1008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8" y="38100"/>
            <a:ext cx="454025" cy="320675"/>
            <a:chOff x="81" y="103"/>
            <a:chExt cx="436" cy="317"/>
          </a:xfrm>
        </p:grpSpPr>
        <p:sp>
          <p:nvSpPr>
            <p:cNvPr id="34" name="Oval 1010"/>
            <p:cNvSpPr>
              <a:spLocks noChangeArrowheads="1"/>
            </p:cNvSpPr>
            <p:nvPr userDrawn="1"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Oval 1011"/>
            <p:cNvSpPr>
              <a:spLocks noChangeArrowheads="1"/>
            </p:cNvSpPr>
            <p:nvPr userDrawn="1"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Oval 1012"/>
            <p:cNvSpPr>
              <a:spLocks noChangeArrowheads="1"/>
            </p:cNvSpPr>
            <p:nvPr userDrawn="1"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Oval 1013"/>
            <p:cNvSpPr>
              <a:spLocks noChangeArrowheads="1"/>
            </p:cNvSpPr>
            <p:nvPr userDrawn="1"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8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solidFill>
                  <a:prstClr val="black"/>
                </a:solidFill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solidFill>
                  <a:prstClr val="black"/>
                </a:solidFill>
                <a:latin typeface="Arial" charset="0"/>
                <a:ea typeface="돋움" pitchFamily="50" charset="-127"/>
                <a:cs typeface="Arial" charset="0"/>
              </a:rPr>
              <a:pPr algn="r" defTabSz="974725"/>
              <a:t>‹#›</a:t>
            </a:fld>
            <a:r>
              <a:rPr lang="en-US" altLang="ko-KR" sz="1000" dirty="0">
                <a:solidFill>
                  <a:prstClr val="black"/>
                </a:solidFill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40" name="AutoShape 1017"/>
            <p:cNvSpPr>
              <a:spLocks noChangeArrowheads="1"/>
            </p:cNvSpPr>
            <p:nvPr userDrawn="1"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1" name="AutoShape 1018"/>
            <p:cNvSpPr>
              <a:spLocks noChangeArrowheads="1"/>
            </p:cNvSpPr>
            <p:nvPr userDrawn="1"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2" name="AutoShape 1019"/>
            <p:cNvSpPr>
              <a:spLocks noChangeArrowheads="1"/>
            </p:cNvSpPr>
            <p:nvPr userDrawn="1"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3" name="AutoShape 1020"/>
            <p:cNvSpPr>
              <a:spLocks noChangeArrowheads="1"/>
            </p:cNvSpPr>
            <p:nvPr userDrawn="1"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PROJECT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defRPr/>
            </a:pPr>
            <a:r>
              <a:rPr lang="ko-KR" altLang="en-US" sz="900" b="1" dirty="0" smtClean="0">
                <a:solidFill>
                  <a:prstClr val="black"/>
                </a:solidFill>
              </a:rPr>
              <a:t>춘천시청 사이트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DATE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 smtClean="0">
                <a:solidFill>
                  <a:prstClr val="black"/>
                </a:solidFill>
              </a:rPr>
              <a:t>2016</a:t>
            </a:r>
            <a:r>
              <a:rPr lang="ko-KR" altLang="en-US" sz="900" b="1" dirty="0" smtClean="0">
                <a:solidFill>
                  <a:prstClr val="black"/>
                </a:solidFill>
              </a:rPr>
              <a:t>년 </a:t>
            </a:r>
            <a:r>
              <a:rPr lang="en-US" altLang="ko-KR" sz="900" b="1" dirty="0" smtClean="0">
                <a:solidFill>
                  <a:prstClr val="black"/>
                </a:solidFill>
              </a:rPr>
              <a:t>3</a:t>
            </a:r>
            <a:r>
              <a:rPr lang="ko-KR" altLang="en-US" sz="900" b="1" dirty="0" smtClean="0">
                <a:solidFill>
                  <a:prstClr val="black"/>
                </a:solidFill>
              </a:rPr>
              <a:t>월 </a:t>
            </a:r>
            <a:r>
              <a:rPr lang="en-US" altLang="ko-KR" sz="900" b="1" dirty="0" smtClean="0">
                <a:solidFill>
                  <a:prstClr val="black"/>
                </a:solidFill>
              </a:rPr>
              <a:t>15</a:t>
            </a:r>
            <a:r>
              <a:rPr lang="ko-KR" altLang="en-US" sz="900" b="1" dirty="0" smtClean="0">
                <a:solidFill>
                  <a:prstClr val="black"/>
                </a:solidFill>
              </a:rPr>
              <a:t>일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TITLE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black"/>
                </a:solidFill>
              </a:rPr>
              <a:t>사용자 스토리보드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 smtClean="0">
                <a:solidFill>
                  <a:prstClr val="black"/>
                </a:solidFill>
              </a:rPr>
              <a:t>경로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작성자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black"/>
                </a:solidFill>
              </a:rPr>
              <a:t>김은비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ko-KR" sz="1000" b="1" dirty="0" smtClean="0">
                <a:solidFill>
                  <a:prstClr val="black"/>
                </a:solidFill>
              </a:rPr>
              <a:t>Description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401272" y="1340768"/>
            <a:ext cx="2376264" cy="537438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 smtClean="0">
                <a:solidFill>
                  <a:prstClr val="black"/>
                </a:solidFill>
              </a:rPr>
              <a:t>춘천소개 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– 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춘천시 소개</a:t>
            </a:r>
            <a:r>
              <a:rPr kumimoji="1" lang="ko-KR" altLang="en-US" sz="1000" b="1" baseline="0" dirty="0" smtClean="0">
                <a:solidFill>
                  <a:prstClr val="black"/>
                </a:solidFill>
              </a:rPr>
              <a:t> 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텍스트와 영문작성</a:t>
            </a:r>
            <a:endParaRPr kumimoji="1" lang="en-US" altLang="ko-KR" sz="1000" b="1" dirty="0" smtClean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 smtClean="0">
                <a:solidFill>
                  <a:prstClr val="black"/>
                </a:solidFill>
              </a:rPr>
              <a:t>서브메뉴와 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3depth 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메뉴</a:t>
            </a:r>
            <a:endParaRPr kumimoji="1" lang="en-US" altLang="ko-KR" sz="1000" b="1" dirty="0" smtClean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 smtClean="0">
                <a:solidFill>
                  <a:prstClr val="black"/>
                </a:solidFill>
              </a:rPr>
              <a:t>춘천시의 기본현황에 대한</a:t>
            </a:r>
            <a:r>
              <a:rPr kumimoji="1" lang="ko-KR" altLang="en-US" sz="1000" b="1" baseline="0" dirty="0" smtClean="0">
                <a:solidFill>
                  <a:prstClr val="black"/>
                </a:solidFill>
              </a:rPr>
              <a:t> 안내 텍스트와 주민등록인구현황 </a:t>
            </a:r>
            <a:r>
              <a:rPr kumimoji="1" lang="ko-KR" altLang="en-US" sz="1000" b="1" baseline="0" dirty="0" err="1" smtClean="0">
                <a:solidFill>
                  <a:prstClr val="black"/>
                </a:solidFill>
              </a:rPr>
              <a:t>바로가기</a:t>
            </a:r>
            <a:r>
              <a:rPr kumimoji="1" lang="ko-KR" altLang="en-US" sz="1000" b="1" baseline="0" dirty="0" smtClean="0">
                <a:solidFill>
                  <a:prstClr val="black"/>
                </a:solidFill>
              </a:rPr>
              <a:t> 아이콘과 링크</a:t>
            </a:r>
            <a:endParaRPr kumimoji="1" lang="en-US" altLang="ko-KR" sz="1000" b="1" baseline="0" dirty="0" smtClean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baseline="0" dirty="0" smtClean="0">
                <a:solidFill>
                  <a:prstClr val="black"/>
                </a:solidFill>
              </a:rPr>
              <a:t>춘천시의 지역특성에 대한 안내 텍스트</a:t>
            </a:r>
            <a:endParaRPr kumimoji="1" lang="en-US" altLang="ko-KR" sz="1000" b="1" baseline="0" dirty="0" smtClean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baseline="0" dirty="0" smtClean="0">
                <a:solidFill>
                  <a:prstClr val="black"/>
                </a:solidFill>
              </a:rPr>
              <a:t>춘천시 행정구역 지도 이미지와 다운로드 링크</a:t>
            </a:r>
            <a:endParaRPr kumimoji="1" lang="en-US" altLang="ko-KR" sz="1000" b="1" dirty="0" smtClean="0">
              <a:solidFill>
                <a:prstClr val="black"/>
              </a:solidFill>
            </a:endParaRPr>
          </a:p>
        </p:txBody>
      </p:sp>
      <p:sp>
        <p:nvSpPr>
          <p:cNvPr id="44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 dirty="0" smtClean="0">
                <a:solidFill>
                  <a:sysClr val="windowText" lastClr="000000"/>
                </a:solidFill>
              </a:rPr>
              <a:t>춘천시청 스토리보드</a:t>
            </a:r>
          </a:p>
        </p:txBody>
      </p:sp>
      <p:sp>
        <p:nvSpPr>
          <p:cNvPr id="8" name="타원 7"/>
          <p:cNvSpPr/>
          <p:nvPr userDrawn="1"/>
        </p:nvSpPr>
        <p:spPr>
          <a:xfrm>
            <a:off x="678643" y="217383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</a:rPr>
              <a:t>1</a:t>
            </a:r>
            <a:endParaRPr lang="ko-KR" altLang="en-US" sz="1200" dirty="0" smtClean="0">
              <a:solidFill>
                <a:prstClr val="white"/>
              </a:solidFill>
            </a:endParaRPr>
          </a:p>
        </p:txBody>
      </p:sp>
      <p:sp>
        <p:nvSpPr>
          <p:cNvPr id="72" name="타원 71"/>
          <p:cNvSpPr/>
          <p:nvPr userDrawn="1"/>
        </p:nvSpPr>
        <p:spPr>
          <a:xfrm>
            <a:off x="790364" y="2605880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</a:rPr>
              <a:t>2</a:t>
            </a:r>
            <a:endParaRPr lang="ko-KR" altLang="en-US" sz="1200" dirty="0" smtClean="0">
              <a:solidFill>
                <a:prstClr val="white"/>
              </a:solidFill>
            </a:endParaRPr>
          </a:p>
        </p:txBody>
      </p:sp>
      <p:sp>
        <p:nvSpPr>
          <p:cNvPr id="74" name="타원 73"/>
          <p:cNvSpPr/>
          <p:nvPr userDrawn="1"/>
        </p:nvSpPr>
        <p:spPr>
          <a:xfrm>
            <a:off x="2325738" y="253387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</a:rPr>
              <a:t>3</a:t>
            </a:r>
            <a:endParaRPr lang="ko-KR" altLang="en-US" sz="1200" dirty="0" smtClean="0">
              <a:solidFill>
                <a:prstClr val="white"/>
              </a:solidFill>
            </a:endParaRPr>
          </a:p>
        </p:txBody>
      </p:sp>
      <p:sp>
        <p:nvSpPr>
          <p:cNvPr id="75" name="타원 74"/>
          <p:cNvSpPr/>
          <p:nvPr userDrawn="1"/>
        </p:nvSpPr>
        <p:spPr>
          <a:xfrm>
            <a:off x="2329680" y="3583454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</a:rPr>
              <a:t>4</a:t>
            </a:r>
            <a:endParaRPr lang="ko-KR" altLang="en-US" sz="1200" dirty="0" smtClean="0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 userDrawn="1"/>
        </p:nvSpPr>
        <p:spPr>
          <a:xfrm>
            <a:off x="2329680" y="5013176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</a:rPr>
              <a:t>5</a:t>
            </a:r>
            <a:endParaRPr lang="ko-KR" altLang="en-US" sz="12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93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1"/>
          <p:cNvSpPr txBox="1">
            <a:spLocks noChangeArrowheads="1"/>
          </p:cNvSpPr>
          <p:nvPr/>
        </p:nvSpPr>
        <p:spPr bwMode="auto">
          <a:xfrm>
            <a:off x="2685958" y="993882"/>
            <a:ext cx="45993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kern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웹사이트</a:t>
            </a:r>
            <a:r>
              <a:rPr lang="ko-KR" altLang="en-US" sz="3000" b="1" kern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000" b="1" kern="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구축 스토리보드</a:t>
            </a:r>
            <a:endParaRPr kumimoji="0" lang="ko-KR" altLang="en-US" sz="3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Rectangle 102"/>
          <p:cNvSpPr>
            <a:spLocks noChangeArrowheads="1"/>
          </p:cNvSpPr>
          <p:nvPr/>
        </p:nvSpPr>
        <p:spPr bwMode="auto">
          <a:xfrm>
            <a:off x="0" y="0"/>
            <a:ext cx="9906000" cy="142852"/>
          </a:xfrm>
          <a:prstGeom prst="rect">
            <a:avLst/>
          </a:prstGeom>
          <a:solidFill>
            <a:srgbClr val="8EB4E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2" name="Group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773777"/>
              </p:ext>
            </p:extLst>
          </p:nvPr>
        </p:nvGraphicFramePr>
        <p:xfrm>
          <a:off x="1492174" y="1831698"/>
          <a:ext cx="7215236" cy="3899400"/>
        </p:xfrm>
        <a:graphic>
          <a:graphicData uri="http://schemas.openxmlformats.org/drawingml/2006/table">
            <a:tbl>
              <a:tblPr/>
              <a:tblGrid>
                <a:gridCol w="1352856"/>
                <a:gridCol w="1304132"/>
                <a:gridCol w="1491772"/>
                <a:gridCol w="1197038"/>
                <a:gridCol w="1869438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</a:t>
                      </a: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웹사이트 리뉴얼제작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능력단위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디자인구성요소제작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                소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http://www.ticketmonster.co.kr/home/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평가문항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평가문항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스토리보드제작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산출물</a:t>
                      </a: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스토리보드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홍길동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rowSpan="1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산출물관리</a:t>
                      </a: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최종버전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2016.06.27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최종변경일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버전</a:t>
                      </a: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변경일</a:t>
                      </a: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변경내용</a:t>
                      </a: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/>
                        <a:t>2017.04.27</a:t>
                      </a:r>
                      <a:endParaRPr lang="ko-KR" altLang="en-US" sz="1000" b="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화면설계 및 스토리보드 제작</a:t>
                      </a:r>
                      <a:endParaRPr lang="ko-KR" altLang="en-US" sz="100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/>
                        <a:t>2016.06.27</a:t>
                      </a:r>
                      <a:endParaRPr lang="ko-KR" altLang="en-US" sz="1000" b="0" dirty="0" smtClean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 smtClean="0"/>
                        <a:t>메인화면구성안</a:t>
                      </a:r>
                      <a:r>
                        <a:rPr lang="ko-KR" altLang="en-US" sz="1000" dirty="0" smtClean="0"/>
                        <a:t> 완료</a:t>
                      </a:r>
                      <a:endParaRPr lang="ko-KR" altLang="en-US" sz="100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/>
                        <a:t>2016.06.27</a:t>
                      </a:r>
                      <a:endParaRPr lang="ko-KR" altLang="en-US" sz="1000" b="0" dirty="0" smtClean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서브화면구성안 완료</a:t>
                      </a:r>
                      <a:endParaRPr lang="ko-KR" altLang="en-US" sz="100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/>
                        <a:t>2016.06.28</a:t>
                      </a:r>
                      <a:endParaRPr lang="ko-KR" altLang="en-US" sz="1000" b="0" dirty="0" smtClean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 smtClean="0"/>
                        <a:t>메인화면구성안</a:t>
                      </a:r>
                      <a:r>
                        <a:rPr lang="ko-KR" altLang="en-US" sz="1000" dirty="0" smtClean="0"/>
                        <a:t> 수정</a:t>
                      </a:r>
                      <a:endParaRPr lang="ko-KR" altLang="en-US" sz="100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/>
                        <a:t>2016.06.28</a:t>
                      </a:r>
                      <a:endParaRPr lang="ko-KR" altLang="en-US" sz="1000" b="0" dirty="0" smtClean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서브화면구성안 수정</a:t>
                      </a:r>
                      <a:endParaRPr lang="ko-KR" altLang="en-US" sz="100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/>
                        <a:t>5.12  / 05.15</a:t>
                      </a:r>
                      <a:endParaRPr lang="ko-KR" altLang="en-US" sz="1000" b="0" dirty="0" smtClean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 smtClean="0"/>
                        <a:t>오픈예정</a:t>
                      </a:r>
                      <a:r>
                        <a:rPr lang="en-US" altLang="ko-KR" sz="1000" dirty="0" smtClean="0"/>
                        <a:t>!</a:t>
                      </a:r>
                      <a:endParaRPr lang="ko-KR" altLang="en-US" sz="100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960070" y="1571612"/>
            <a:ext cx="8064896" cy="0"/>
          </a:xfrm>
          <a:prstGeom prst="line">
            <a:avLst/>
          </a:prstGeom>
          <a:ln w="38100">
            <a:solidFill>
              <a:srgbClr val="3E4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"/>
          <p:cNvSpPr>
            <a:spLocks noChangeArrowheads="1"/>
          </p:cNvSpPr>
          <p:nvPr/>
        </p:nvSpPr>
        <p:spPr bwMode="auto">
          <a:xfrm>
            <a:off x="0" y="0"/>
            <a:ext cx="9906000" cy="142852"/>
          </a:xfrm>
          <a:prstGeom prst="rect">
            <a:avLst/>
          </a:prstGeom>
          <a:solidFill>
            <a:srgbClr val="8EB4E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4574601" y="1497168"/>
            <a:ext cx="3005951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 smtClean="0"/>
              <a:t>정보구조설계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사이트맵</a:t>
            </a:r>
            <a:r>
              <a:rPr lang="en-US" altLang="ko-KR" b="1" dirty="0" smtClean="0"/>
              <a:t>)</a:t>
            </a:r>
          </a:p>
          <a:p>
            <a:pPr marL="342900" indent="-342900">
              <a:lnSpc>
                <a:spcPct val="250000"/>
              </a:lnSpc>
              <a:buAutoNum type="arabicPeriod" startAt="3"/>
            </a:pPr>
            <a:r>
              <a:rPr lang="ko-KR" altLang="en-US" b="1" dirty="0" smtClean="0"/>
              <a:t>서비스흐름도</a:t>
            </a:r>
            <a:endParaRPr lang="en-US" altLang="ko-KR" b="1" dirty="0" smtClean="0"/>
          </a:p>
          <a:p>
            <a:pPr marL="342900" indent="-342900">
              <a:lnSpc>
                <a:spcPct val="250000"/>
              </a:lnSpc>
              <a:buAutoNum type="arabicPeriod" startAt="3"/>
            </a:pPr>
            <a:r>
              <a:rPr lang="ko-KR" altLang="en-US" b="1" dirty="0" err="1" smtClean="0"/>
              <a:t>메인화면</a:t>
            </a:r>
            <a:r>
              <a:rPr lang="ko-KR" altLang="en-US" b="1" dirty="0" smtClean="0"/>
              <a:t> 설계</a:t>
            </a:r>
            <a:endParaRPr lang="en-US" altLang="ko-KR" b="1" dirty="0" smtClean="0"/>
          </a:p>
          <a:p>
            <a:pPr marL="342900" indent="-342900">
              <a:lnSpc>
                <a:spcPct val="250000"/>
              </a:lnSpc>
              <a:buAutoNum type="arabicPeriod" startAt="3"/>
            </a:pPr>
            <a:r>
              <a:rPr lang="ko-KR" altLang="en-US" b="1" dirty="0" smtClean="0"/>
              <a:t>서브화면 설계</a:t>
            </a:r>
            <a:endParaRPr lang="en-US" altLang="ko-KR" b="1" dirty="0" smtClean="0"/>
          </a:p>
          <a:p>
            <a:pPr marL="342900" indent="-342900">
              <a:lnSpc>
                <a:spcPct val="250000"/>
              </a:lnSpc>
              <a:buAutoNum type="arabicPeriod" startAt="3"/>
            </a:pPr>
            <a:r>
              <a:rPr lang="ko-KR" altLang="en-US" b="1" dirty="0" smtClean="0"/>
              <a:t>상세화면 설계</a:t>
            </a:r>
            <a:endParaRPr lang="en-US" altLang="ko-KR" dirty="0" smtClean="0"/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4214810" y="1701559"/>
            <a:ext cx="1607" cy="34113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9"/>
          <p:cNvSpPr txBox="1"/>
          <p:nvPr/>
        </p:nvSpPr>
        <p:spPr>
          <a:xfrm>
            <a:off x="3000364" y="17144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/>
              <a:t>목차</a:t>
            </a:r>
            <a:endParaRPr lang="ko-KR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메인페이지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50578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3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>
              <a:defRPr/>
            </a:pPr>
            <a:r>
              <a:rPr lang="ko-KR" altLang="en-US" sz="900" b="1" dirty="0" err="1" smtClean="0">
                <a:solidFill>
                  <a:schemeClr val="tx1"/>
                </a:solidFill>
                <a:latin typeface="+mj-ea"/>
                <a:ea typeface="+mj-ea"/>
              </a:rPr>
              <a:t>티몬</a:t>
            </a:r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 프로젝트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  <a:latin typeface="+mj-ea"/>
                <a:ea typeface="+mj-ea"/>
              </a:rPr>
              <a:t>2018</a:t>
            </a:r>
            <a:r>
              <a:rPr lang="ko-KR" altLang="en-US" sz="900" b="1" smtClean="0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 smtClean="0">
                <a:solidFill>
                  <a:schemeClr val="tx1"/>
                </a:solidFill>
                <a:latin typeface="+mj-ea"/>
                <a:ea typeface="+mj-ea"/>
              </a:rPr>
              <a:t>9</a:t>
            </a:r>
            <a:r>
              <a:rPr lang="ko-KR" altLang="en-US" sz="900" b="1" smtClean="0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 smtClean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900" b="1" smtClean="0">
                <a:solidFill>
                  <a:schemeClr val="tx1"/>
                </a:solidFill>
                <a:latin typeface="+mj-ea"/>
                <a:ea typeface="+mj-ea"/>
              </a:rPr>
              <a:t>일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사용자스토리보드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+mj-ea"/>
                <a:ea typeface="+mj-ea"/>
              </a:rPr>
              <a:t>사이트맵</a:t>
            </a:r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서비스흐름도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남용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인천직업전문학교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</a:rPr>
              <a:t>스토리보드</a:t>
            </a:r>
            <a:endParaRPr lang="ko-KR" altLang="en-US" sz="14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 smtClean="0">
                <a:solidFill>
                  <a:prstClr val="black"/>
                </a:solidFill>
              </a:rPr>
              <a:t>로그인 성공 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&gt; </a:t>
            </a:r>
            <a:r>
              <a:rPr kumimoji="1" lang="ko-KR" altLang="en-US" sz="1000" b="1" dirty="0" err="1" smtClean="0">
                <a:solidFill>
                  <a:prstClr val="black"/>
                </a:solidFill>
              </a:rPr>
              <a:t>홈화면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로그인 실패 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&gt; </a:t>
            </a:r>
            <a:r>
              <a:rPr kumimoji="1" lang="ko-KR" altLang="en-US" sz="1000" b="1" dirty="0" err="1" smtClean="0">
                <a:solidFill>
                  <a:prstClr val="black"/>
                </a:solidFill>
              </a:rPr>
              <a:t>회원찾기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 err="1" smtClean="0">
                <a:solidFill>
                  <a:prstClr val="black"/>
                </a:solidFill>
              </a:rPr>
              <a:t>비로그인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 상태로 </a:t>
            </a:r>
            <a:r>
              <a:rPr kumimoji="1" lang="ko-KR" altLang="en-US" sz="1000" b="1" dirty="0" err="1" smtClean="0">
                <a:solidFill>
                  <a:prstClr val="black"/>
                </a:solidFill>
              </a:rPr>
              <a:t>마이페이지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 </a:t>
            </a:r>
            <a:r>
              <a:rPr kumimoji="1" lang="ko-KR" altLang="en-US" sz="1000" b="1" dirty="0" err="1" smtClean="0">
                <a:solidFill>
                  <a:prstClr val="black"/>
                </a:solidFill>
              </a:rPr>
              <a:t>클릭시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로그인 이동</a:t>
            </a:r>
            <a:endParaRPr kumimoji="1" lang="en-US" altLang="ko-KR" sz="1000" b="1" dirty="0" smtClean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 smtClean="0">
                <a:solidFill>
                  <a:prstClr val="black"/>
                </a:solidFill>
              </a:rPr>
              <a:t>장바구니 비어있을 경우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 err="1" smtClean="0">
                <a:solidFill>
                  <a:prstClr val="black"/>
                </a:solidFill>
              </a:rPr>
              <a:t>쇼핑계속하기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 클릭 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&gt; </a:t>
            </a:r>
            <a:r>
              <a:rPr kumimoji="1" lang="ko-KR" altLang="en-US" sz="1000" b="1" dirty="0" err="1" smtClean="0">
                <a:solidFill>
                  <a:prstClr val="black"/>
                </a:solidFill>
              </a:rPr>
              <a:t>홈화면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 이동</a:t>
            </a:r>
            <a:endParaRPr kumimoji="1" lang="en-US" altLang="ko-KR" sz="1000" b="1" dirty="0" smtClean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 err="1" smtClean="0">
                <a:solidFill>
                  <a:prstClr val="black"/>
                </a:solidFill>
              </a:rPr>
              <a:t>구매하기시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 비회원 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&gt; 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로그인 이동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회원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 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&gt; 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결제진행 이동</a:t>
            </a:r>
            <a:endParaRPr kumimoji="1" lang="en-US" altLang="ko-KR" sz="1000" b="1" dirty="0" smtClean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메인페이지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4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>
              <a:defRPr/>
            </a:pPr>
            <a:r>
              <a:rPr lang="ko-KR" altLang="en-US" sz="900" b="1" dirty="0" err="1" smtClean="0">
                <a:solidFill>
                  <a:schemeClr val="tx1"/>
                </a:solidFill>
                <a:latin typeface="+mj-ea"/>
              </a:rPr>
              <a:t>티몬</a:t>
            </a:r>
            <a:r>
              <a:rPr lang="ko-KR" altLang="en-US" sz="900" b="1" dirty="0" smtClean="0">
                <a:solidFill>
                  <a:schemeClr val="tx1"/>
                </a:solidFill>
                <a:latin typeface="+mj-ea"/>
              </a:rPr>
              <a:t> 프로젝트</a:t>
            </a:r>
            <a:endParaRPr lang="ko-KR" altLang="en-US" sz="9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  <a:latin typeface="+mj-ea"/>
              </a:rPr>
              <a:t>2018</a:t>
            </a:r>
            <a:r>
              <a:rPr lang="ko-KR" altLang="en-US" sz="900" b="1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>
                <a:solidFill>
                  <a:schemeClr val="tx1"/>
                </a:solidFill>
                <a:latin typeface="+mj-ea"/>
              </a:rPr>
              <a:t>9</a:t>
            </a:r>
            <a:r>
              <a:rPr lang="ko-KR" altLang="en-US" sz="900" b="1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>
                <a:solidFill>
                  <a:schemeClr val="tx1"/>
                </a:solidFill>
                <a:latin typeface="+mj-ea"/>
              </a:rPr>
              <a:t>4</a:t>
            </a:r>
            <a:r>
              <a:rPr lang="ko-KR" altLang="en-US" sz="900" b="1">
                <a:solidFill>
                  <a:schemeClr val="tx1"/>
                </a:solidFill>
                <a:latin typeface="+mj-ea"/>
              </a:rPr>
              <a:t>일</a:t>
            </a:r>
            <a:endParaRPr lang="ko-KR" altLang="en-US" sz="9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사용자스토리보드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+mj-ea"/>
                <a:ea typeface="+mj-ea"/>
              </a:rPr>
              <a:t>메인화면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남용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인천직업전문학교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 smtClean="0">
                <a:solidFill>
                  <a:prstClr val="black"/>
                </a:solidFill>
              </a:rPr>
              <a:t>①번 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BEST,</a:t>
            </a:r>
            <a:r>
              <a:rPr kumimoji="1" lang="ko-KR" altLang="en-US" sz="1000" b="1" dirty="0" err="1" smtClean="0">
                <a:solidFill>
                  <a:prstClr val="black"/>
                </a:solidFill>
              </a:rPr>
              <a:t>핫딜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 등 자동으로 페이지 넘어감</a:t>
            </a:r>
            <a:endParaRPr kumimoji="1" lang="en-US" altLang="ko-KR" sz="1000" b="1" dirty="0" smtClean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 smtClean="0">
                <a:solidFill>
                  <a:prstClr val="black"/>
                </a:solidFill>
              </a:rPr>
              <a:t>②번 </a:t>
            </a:r>
            <a:r>
              <a:rPr kumimoji="1" lang="ko-KR" altLang="en-US" sz="1000" b="1" dirty="0" err="1" smtClean="0">
                <a:solidFill>
                  <a:prstClr val="black"/>
                </a:solidFill>
              </a:rPr>
              <a:t>티몬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 추천상품 </a:t>
            </a:r>
            <a:r>
              <a:rPr kumimoji="1" lang="ko-KR" altLang="en-US" sz="1000" b="1" dirty="0" err="1" smtClean="0">
                <a:solidFill>
                  <a:prstClr val="black"/>
                </a:solidFill>
              </a:rPr>
              <a:t>메인화면에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 표시됨</a:t>
            </a:r>
            <a:endParaRPr kumimoji="1" lang="en-US" altLang="ko-KR" sz="1000" b="1" dirty="0" smtClean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 smtClean="0">
                <a:solidFill>
                  <a:prstClr val="black"/>
                </a:solidFill>
              </a:rPr>
              <a:t>③번 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TOP, DOWN </a:t>
            </a:r>
            <a:r>
              <a:rPr kumimoji="1" lang="ko-KR" altLang="en-US" sz="1000" b="1" dirty="0" err="1" smtClean="0">
                <a:solidFill>
                  <a:prstClr val="black"/>
                </a:solidFill>
              </a:rPr>
              <a:t>클릭시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 최상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,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최하 페이지로 이동됨</a:t>
            </a:r>
            <a:endParaRPr kumimoji="1" lang="en-US" altLang="ko-KR" sz="1000" b="1" dirty="0" smtClean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 smtClean="0">
                <a:solidFill>
                  <a:prstClr val="black"/>
                </a:solidFill>
              </a:rPr>
              <a:t>④번 하단메뉴는 아래로 </a:t>
            </a:r>
            <a:r>
              <a:rPr kumimoji="1" lang="ko-KR" altLang="en-US" sz="1000" b="1" dirty="0" err="1" smtClean="0">
                <a:solidFill>
                  <a:prstClr val="black"/>
                </a:solidFill>
              </a:rPr>
              <a:t>스크롤시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 표시되지 않으나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위로 </a:t>
            </a:r>
            <a:r>
              <a:rPr kumimoji="1" lang="ko-KR" altLang="en-US" sz="1000" b="1" dirty="0" err="1" smtClean="0">
                <a:solidFill>
                  <a:prstClr val="black"/>
                </a:solidFill>
              </a:rPr>
              <a:t>스크롤시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 표시됨</a:t>
            </a:r>
            <a:endParaRPr kumimoji="1" lang="en-US" altLang="ko-KR" sz="1000" b="1" dirty="0" smtClean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30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메인페이지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5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>
              <a:defRPr/>
            </a:pPr>
            <a:r>
              <a:rPr lang="ko-KR" altLang="en-US" sz="900" b="1" dirty="0" err="1" smtClean="0">
                <a:solidFill>
                  <a:schemeClr val="tx1"/>
                </a:solidFill>
                <a:latin typeface="+mj-ea"/>
              </a:rPr>
              <a:t>티몬</a:t>
            </a:r>
            <a:r>
              <a:rPr lang="ko-KR" altLang="en-US" sz="900" b="1" dirty="0" smtClean="0">
                <a:solidFill>
                  <a:schemeClr val="tx1"/>
                </a:solidFill>
                <a:latin typeface="+mj-ea"/>
              </a:rPr>
              <a:t> 프로젝트</a:t>
            </a:r>
            <a:endParaRPr lang="ko-KR" altLang="en-US" sz="9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  <a:latin typeface="+mj-ea"/>
              </a:rPr>
              <a:t>2018</a:t>
            </a:r>
            <a:r>
              <a:rPr lang="ko-KR" altLang="en-US" sz="900" b="1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>
                <a:solidFill>
                  <a:schemeClr val="tx1"/>
                </a:solidFill>
                <a:latin typeface="+mj-ea"/>
              </a:rPr>
              <a:t>9</a:t>
            </a:r>
            <a:r>
              <a:rPr lang="ko-KR" altLang="en-US" sz="900" b="1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>
                <a:solidFill>
                  <a:schemeClr val="tx1"/>
                </a:solidFill>
                <a:latin typeface="+mj-ea"/>
              </a:rPr>
              <a:t>4</a:t>
            </a:r>
            <a:r>
              <a:rPr lang="ko-KR" altLang="en-US" sz="900" b="1">
                <a:solidFill>
                  <a:schemeClr val="tx1"/>
                </a:solidFill>
                <a:latin typeface="+mj-ea"/>
              </a:rPr>
              <a:t>일</a:t>
            </a:r>
            <a:endParaRPr lang="ko-KR" altLang="en-US" sz="9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사용자스토리보드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서브화면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남용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인천직업전문학교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①번 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BEST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상품은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자동으로 페이지 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넘어감</a:t>
            </a:r>
            <a:endParaRPr kumimoji="1" lang="en-US" altLang="ko-KR" sz="1000" b="1" dirty="0" smtClean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 smtClean="0">
                <a:solidFill>
                  <a:prstClr val="black"/>
                </a:solidFill>
              </a:rPr>
              <a:t>②번 메뉴 </a:t>
            </a:r>
            <a:r>
              <a:rPr kumimoji="1" lang="ko-KR" altLang="en-US" sz="1000" b="1" dirty="0" err="1" smtClean="0">
                <a:solidFill>
                  <a:prstClr val="black"/>
                </a:solidFill>
              </a:rPr>
              <a:t>클릭시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 상품이 그 기준에 맞춰서 정렬됨</a:t>
            </a:r>
            <a:endParaRPr kumimoji="1" lang="en-US" altLang="ko-KR" sz="1000" b="1" dirty="0" smtClean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③번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TOP, DOWN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클릭시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최상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최하 페이지로 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이동됨</a:t>
            </a:r>
            <a:endParaRPr kumimoji="1" lang="en-US" altLang="ko-KR" sz="1000" b="1" dirty="0" smtClean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 smtClean="0">
                <a:solidFill>
                  <a:prstClr val="black"/>
                </a:solidFill>
              </a:rPr>
              <a:t>④번 클릭하면 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3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개월 단위로 기간을 설정을 할 수 있음</a:t>
            </a:r>
            <a:endParaRPr kumimoji="1" lang="en-US" altLang="ko-KR" sz="1000" b="1" dirty="0" smtClean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 smtClean="0">
                <a:solidFill>
                  <a:prstClr val="black"/>
                </a:solidFill>
              </a:rPr>
              <a:t>⑤번은 </a:t>
            </a:r>
            <a:r>
              <a:rPr kumimoji="1" lang="ko-KR" altLang="en-US" sz="1000" b="1" dirty="0" err="1" smtClean="0">
                <a:solidFill>
                  <a:prstClr val="black"/>
                </a:solidFill>
              </a:rPr>
              <a:t>티몬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 추천상품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최근에 방문자가 본 상품 등이 표시 됨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38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메인페이지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6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>
              <a:defRPr/>
            </a:pPr>
            <a:r>
              <a:rPr lang="ko-KR" altLang="en-US" sz="900" b="1" dirty="0" err="1" smtClean="0">
                <a:solidFill>
                  <a:schemeClr val="tx1"/>
                </a:solidFill>
                <a:latin typeface="+mj-ea"/>
              </a:rPr>
              <a:t>티몬</a:t>
            </a:r>
            <a:r>
              <a:rPr lang="ko-KR" altLang="en-US" sz="900" b="1" dirty="0" smtClean="0">
                <a:solidFill>
                  <a:schemeClr val="tx1"/>
                </a:solidFill>
                <a:latin typeface="+mj-ea"/>
              </a:rPr>
              <a:t> 프로젝트</a:t>
            </a:r>
            <a:endParaRPr lang="ko-KR" altLang="en-US" sz="9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  <a:latin typeface="+mj-ea"/>
              </a:rPr>
              <a:t>2018</a:t>
            </a:r>
            <a:r>
              <a:rPr lang="ko-KR" altLang="en-US" sz="900" b="1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>
                <a:solidFill>
                  <a:schemeClr val="tx1"/>
                </a:solidFill>
                <a:latin typeface="+mj-ea"/>
              </a:rPr>
              <a:t>9</a:t>
            </a:r>
            <a:r>
              <a:rPr lang="ko-KR" altLang="en-US" sz="900" b="1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>
                <a:solidFill>
                  <a:schemeClr val="tx1"/>
                </a:solidFill>
                <a:latin typeface="+mj-ea"/>
              </a:rPr>
              <a:t>4</a:t>
            </a:r>
            <a:r>
              <a:rPr lang="ko-KR" altLang="en-US" sz="900" b="1" smtClean="0">
                <a:solidFill>
                  <a:schemeClr val="tx1"/>
                </a:solidFill>
                <a:latin typeface="+mj-ea"/>
              </a:rPr>
              <a:t>일</a:t>
            </a:r>
            <a:endParaRPr lang="ko-KR" altLang="en-US" sz="900" b="1">
              <a:solidFill>
                <a:schemeClr val="tx1"/>
              </a:solidFill>
              <a:latin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사용자스토리보드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서브화면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남용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인천직업전문학교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 smtClean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 smtClean="0">
                <a:solidFill>
                  <a:prstClr val="black"/>
                </a:solidFill>
              </a:rPr>
              <a:t>①번 도시 클릭하면 지역 창 활성화 됨</a:t>
            </a:r>
            <a:endParaRPr kumimoji="1" lang="en-US" altLang="ko-KR" sz="1000" b="1" dirty="0" smtClean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②번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티몬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HOT 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추천 상품은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자동으로 페이지 넘어감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 smtClean="0">
                <a:solidFill>
                  <a:prstClr val="black"/>
                </a:solidFill>
              </a:rPr>
              <a:t>③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번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TOP, DOWN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클릭시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최상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최하 페이지로 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이동됨</a:t>
            </a:r>
            <a:endParaRPr kumimoji="1" lang="en-US" altLang="ko-KR" sz="1000" b="1" dirty="0" smtClean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 smtClean="0">
                <a:solidFill>
                  <a:prstClr val="black"/>
                </a:solidFill>
              </a:rPr>
              <a:t>④번 카테고리 </a:t>
            </a:r>
            <a:r>
              <a:rPr kumimoji="1" lang="ko-KR" altLang="en-US" sz="1000" b="1" dirty="0" err="1" smtClean="0">
                <a:solidFill>
                  <a:prstClr val="black"/>
                </a:solidFill>
              </a:rPr>
              <a:t>클릭시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 ⑤번 페이지 활성화 됨</a:t>
            </a:r>
            <a:endParaRPr kumimoji="1" lang="en-US" altLang="ko-KR" sz="1000" b="1" dirty="0" smtClean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 smtClean="0">
                <a:solidFill>
                  <a:prstClr val="black"/>
                </a:solidFill>
              </a:rPr>
              <a:t>⑥번 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+</a:t>
            </a:r>
            <a:r>
              <a:rPr kumimoji="1" lang="ko-KR" altLang="en-US" sz="1000" b="1" dirty="0" err="1" smtClean="0">
                <a:solidFill>
                  <a:prstClr val="black"/>
                </a:solidFill>
              </a:rPr>
              <a:t>클릭시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 하단메뉴 표시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, -</a:t>
            </a:r>
            <a:r>
              <a:rPr kumimoji="1" lang="ko-KR" altLang="en-US" sz="1000" b="1" dirty="0" err="1" smtClean="0">
                <a:solidFill>
                  <a:prstClr val="black"/>
                </a:solidFill>
              </a:rPr>
              <a:t>클릭시</a:t>
            </a:r>
            <a:r>
              <a:rPr kumimoji="1" lang="ko-KR" altLang="en-US" sz="1000" b="1" dirty="0" smtClean="0">
                <a:solidFill>
                  <a:prstClr val="black"/>
                </a:solidFill>
              </a:rPr>
              <a:t> 하단메뉴 닫아짐</a:t>
            </a:r>
            <a:endParaRPr kumimoji="1" lang="en-US" altLang="ko-KR" sz="1000" b="1" dirty="0" smtClean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 smtClean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5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lIns="0" tIns="0" rIns="0" bIns="0" rtlCol="0" anchor="ctr"/>
      <a:lstStyle>
        <a:defPPr algn="ctr">
          <a:defRPr sz="7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lIns="0" tIns="0" rIns="0" bIns="0" rtlCol="0" anchor="ctr"/>
      <a:lstStyle>
        <a:defPPr algn="ctr">
          <a:defRPr sz="7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lIns="0" tIns="0" rIns="0" bIns="0" rtlCol="0" anchor="ctr"/>
      <a:lstStyle>
        <a:defPPr algn="ctr">
          <a:defRPr sz="7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lIns="0" tIns="0" rIns="0" bIns="0" rtlCol="0" anchor="ctr"/>
      <a:lstStyle>
        <a:defPPr algn="ctr">
          <a:defRPr sz="7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lIns="0" tIns="0" rIns="0" bIns="0" rtlCol="0" anchor="ctr"/>
      <a:lstStyle>
        <a:defPPr algn="ctr">
          <a:defRPr sz="7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17800</TotalTime>
  <Words>333</Words>
  <Application>Microsoft Office PowerPoint</Application>
  <PresentationFormat>A4 용지(210x297mm)</PresentationFormat>
  <Paragraphs>123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HY헤드라인M</vt:lpstr>
      <vt:lpstr>돋움</vt:lpstr>
      <vt:lpstr>맑은 고딕</vt:lpstr>
      <vt:lpstr>Arial</vt:lpstr>
      <vt:lpstr>Times New Roman</vt:lpstr>
      <vt:lpstr>1_Office 테마</vt:lpstr>
      <vt:lpstr>2_Office 테마</vt:lpstr>
      <vt:lpstr>3_Office 테마</vt:lpstr>
      <vt:lpstr>4_Office 테마</vt:lpstr>
      <vt:lpstr>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inun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박정환</dc:creator>
  <cp:lastModifiedBy>학생용</cp:lastModifiedBy>
  <cp:revision>1420</cp:revision>
  <dcterms:created xsi:type="dcterms:W3CDTF">2010-06-09T05:40:38Z</dcterms:created>
  <dcterms:modified xsi:type="dcterms:W3CDTF">2018-09-04T00:11:50Z</dcterms:modified>
</cp:coreProperties>
</file>