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7" r:id="rId5"/>
  </p:sldIdLst>
  <p:sldSz cx="6858000" cy="9144000" type="letter"/>
  <p:notesSz cx="6858000" cy="9144000"/>
  <p:defaultTextStyle>
    <a:defPPr rtl="0">
      <a:defRPr lang="ko-K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39" autoAdjust="0"/>
  </p:normalViewPr>
  <p:slideViewPr>
    <p:cSldViewPr snapToGrid="0" snapToObjects="1" showGuides="1">
      <p:cViewPr varScale="1">
        <p:scale>
          <a:sx n="70" d="100"/>
          <a:sy n="70" d="100"/>
        </p:scale>
        <p:origin x="2251" y="62"/>
      </p:cViewPr>
      <p:guideLst>
        <p:guide orient="horz" pos="2880"/>
        <p:guide pos="2160"/>
      </p:guideLst>
    </p:cSldViewPr>
  </p:slideViewPr>
  <p:notesTextViewPr>
    <p:cViewPr>
      <p:scale>
        <a:sx n="1" d="1"/>
        <a:sy n="1" d="1"/>
      </p:scale>
      <p:origin x="0" y="0"/>
    </p:cViewPr>
  </p:notesTextViewPr>
  <p:notesViewPr>
    <p:cSldViewPr snapToGrid="0" snapToObjects="1">
      <p:cViewPr varScale="1">
        <p:scale>
          <a:sx n="85" d="100"/>
          <a:sy n="85" d="100"/>
        </p:scale>
        <p:origin x="312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46005CC6-3CC9-40E1-94D5-CC8488C504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a:latin typeface="+mj-ea"/>
              <a:ea typeface="+mj-ea"/>
            </a:endParaRPr>
          </a:p>
        </p:txBody>
      </p:sp>
      <p:sp>
        <p:nvSpPr>
          <p:cNvPr id="3" name="날짜 개체 틀 2">
            <a:extLst>
              <a:ext uri="{FF2B5EF4-FFF2-40B4-BE49-F238E27FC236}">
                <a16:creationId xmlns:a16="http://schemas.microsoft.com/office/drawing/2014/main" id="{7A02D2B8-F11F-4733-8E5F-47550B7D4E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6ED0F0-DD1E-463F-B963-8B5457D1FFCC}" type="datetime1">
              <a:rPr lang="ko-KR" altLang="en-US" smtClean="0">
                <a:latin typeface="+mj-ea"/>
                <a:ea typeface="+mj-ea"/>
              </a:rPr>
              <a:t>2023-12-18</a:t>
            </a:fld>
            <a:endParaRPr lang="ko-KR" altLang="en-US" dirty="0">
              <a:latin typeface="+mj-ea"/>
              <a:ea typeface="+mj-ea"/>
            </a:endParaRPr>
          </a:p>
        </p:txBody>
      </p:sp>
      <p:sp>
        <p:nvSpPr>
          <p:cNvPr id="4" name="바닥글 개체 틀 3">
            <a:extLst>
              <a:ext uri="{FF2B5EF4-FFF2-40B4-BE49-F238E27FC236}">
                <a16:creationId xmlns:a16="http://schemas.microsoft.com/office/drawing/2014/main" id="{6122AF8E-B9F8-4904-BB4C-C3F541BD20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a:latin typeface="+mj-ea"/>
              <a:ea typeface="+mj-ea"/>
            </a:endParaRPr>
          </a:p>
        </p:txBody>
      </p:sp>
      <p:sp>
        <p:nvSpPr>
          <p:cNvPr id="5" name="슬라이드 번호 개체 틀 4">
            <a:extLst>
              <a:ext uri="{FF2B5EF4-FFF2-40B4-BE49-F238E27FC236}">
                <a16:creationId xmlns:a16="http://schemas.microsoft.com/office/drawing/2014/main" id="{DAA2F8C9-DCB5-4995-BBC5-BF626FCC00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08BB608-86D4-48F0-9C15-A964BABF2250}" type="slidenum">
              <a:rPr lang="en-US" altLang="ko-KR" smtClean="0">
                <a:latin typeface="+mj-ea"/>
                <a:ea typeface="+mj-ea"/>
              </a:rPr>
              <a:t>‹#›</a:t>
            </a:fld>
            <a:endParaRPr lang="ko-KR" altLang="en-US">
              <a:latin typeface="+mj-ea"/>
              <a:ea typeface="+mj-ea"/>
            </a:endParaRPr>
          </a:p>
        </p:txBody>
      </p:sp>
    </p:spTree>
    <p:extLst>
      <p:ext uri="{BB962C8B-B14F-4D97-AF65-F5344CB8AC3E}">
        <p14:creationId xmlns:p14="http://schemas.microsoft.com/office/powerpoint/2010/main" val="415752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ko-KR" altLang="en-US" noProof="0">
              <a:latin typeface="+mj-ea"/>
              <a:ea typeface="+mj-ea"/>
            </a:endParaRP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1E44433D-2E12-4D00-9E28-B9D6BCA1985D}" type="datetime1">
              <a:rPr lang="ko-KR" altLang="en-US" smtClean="0"/>
              <a:pPr/>
              <a:t>2023-12-18</a:t>
            </a:fld>
            <a:endParaRPr lang="ko-KR" altLang="en-US" dirty="0"/>
          </a:p>
        </p:txBody>
      </p:sp>
      <p:sp>
        <p:nvSpPr>
          <p:cNvPr id="4" name="슬라이드 이미지 개체 틀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ko-KR" altLang="en-US" noProof="0">
              <a:latin typeface="+mj-ea"/>
              <a:ea typeface="+mj-ea"/>
            </a:endParaRPr>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614CDBB0-CD63-4683-B4BC-301346D8F98F}" type="slidenum">
              <a:rPr lang="en-US" altLang="ko-KR" noProof="0" smtClean="0"/>
              <a:pPr/>
              <a:t>‹#›</a:t>
            </a:fld>
            <a:endParaRPr lang="ko-KR" altLang="en-US" noProof="0">
              <a:latin typeface="+mj-ea"/>
              <a:ea typeface="+mj-ea"/>
            </a:endParaRPr>
          </a:p>
        </p:txBody>
      </p:sp>
    </p:spTree>
    <p:extLst>
      <p:ext uri="{BB962C8B-B14F-4D97-AF65-F5344CB8AC3E}">
        <p14:creationId xmlns:p14="http://schemas.microsoft.com/office/powerpoint/2010/main" val="415054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a:p>
        </p:txBody>
      </p:sp>
      <p:sp>
        <p:nvSpPr>
          <p:cNvPr id="4" name="슬라이드 번호 개체 틀 3"/>
          <p:cNvSpPr>
            <a:spLocks noGrp="1"/>
          </p:cNvSpPr>
          <p:nvPr>
            <p:ph type="sldNum" sz="quarter" idx="5"/>
          </p:nvPr>
        </p:nvSpPr>
        <p:spPr/>
        <p:txBody>
          <a:bodyPr rtlCol="0"/>
          <a:lstStyle/>
          <a:p>
            <a:pPr rtl="0"/>
            <a:fld id="{614CDBB0-CD63-4683-B4BC-301346D8F98F}" type="slidenum">
              <a:rPr lang="en-US" altLang="ko-KR" smtClean="0"/>
              <a:t>1</a:t>
            </a:fld>
            <a:endParaRPr lang="ko-KR" altLang="en-US"/>
          </a:p>
        </p:txBody>
      </p:sp>
    </p:spTree>
    <p:extLst>
      <p:ext uri="{BB962C8B-B14F-4D97-AF65-F5344CB8AC3E}">
        <p14:creationId xmlns:p14="http://schemas.microsoft.com/office/powerpoint/2010/main" val="412522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accent6">
            <a:lumMod val="50000"/>
          </a:schemeClr>
        </a:solidFill>
        <a:effectLst/>
      </p:bgPr>
    </p:bg>
    <p:spTree>
      <p:nvGrpSpPr>
        <p:cNvPr id="1" name=""/>
        <p:cNvGrpSpPr/>
        <p:nvPr/>
      </p:nvGrpSpPr>
      <p:grpSpPr>
        <a:xfrm>
          <a:off x="0" y="0"/>
          <a:ext cx="0" cy="0"/>
          <a:chOff x="0" y="0"/>
          <a:chExt cx="0" cy="0"/>
        </a:xfrm>
      </p:grpSpPr>
      <p:sp>
        <p:nvSpPr>
          <p:cNvPr id="9" name="텍스트 개체 틀 8">
            <a:extLst>
              <a:ext uri="{FF2B5EF4-FFF2-40B4-BE49-F238E27FC236}">
                <a16:creationId xmlns:a16="http://schemas.microsoft.com/office/drawing/2014/main" id="{21DD22E5-1FC1-D044-9422-CBBA740AE36C}"/>
              </a:ext>
            </a:extLst>
          </p:cNvPr>
          <p:cNvSpPr>
            <a:spLocks noGrp="1"/>
          </p:cNvSpPr>
          <p:nvPr>
            <p:ph type="body" sz="quarter" idx="11" hasCustomPrompt="1"/>
          </p:nvPr>
        </p:nvSpPr>
        <p:spPr>
          <a:xfrm>
            <a:off x="191345" y="3556411"/>
            <a:ext cx="2331193" cy="398462"/>
          </a:xfrm>
        </p:spPr>
        <p:txBody>
          <a:bodyPr rtlCol="0"/>
          <a:lstStyle>
            <a:lvl1pPr marL="0" indent="0" algn="r">
              <a:buNone/>
              <a:defRPr>
                <a:solidFill>
                  <a:schemeClr val="bg1"/>
                </a:solidFill>
                <a:latin typeface="+mj-ea"/>
                <a:ea typeface="+mj-ea"/>
              </a:defRPr>
            </a:lvl1pPr>
          </a:lstStyle>
          <a:p>
            <a:pPr lvl="0" rtl="0"/>
            <a:r>
              <a:rPr lang="ko-KR" altLang="en-US" noProof="0"/>
              <a:t>학력</a:t>
            </a:r>
          </a:p>
        </p:txBody>
      </p:sp>
      <p:sp>
        <p:nvSpPr>
          <p:cNvPr id="10" name="텍스트 개체 틀 8">
            <a:extLst>
              <a:ext uri="{FF2B5EF4-FFF2-40B4-BE49-F238E27FC236}">
                <a16:creationId xmlns:a16="http://schemas.microsoft.com/office/drawing/2014/main" id="{1C474F87-2134-034A-ADA8-0C4DADFF1ABC}"/>
              </a:ext>
            </a:extLst>
          </p:cNvPr>
          <p:cNvSpPr>
            <a:spLocks noGrp="1"/>
          </p:cNvSpPr>
          <p:nvPr>
            <p:ph type="body" sz="quarter" idx="12" hasCustomPrompt="1"/>
          </p:nvPr>
        </p:nvSpPr>
        <p:spPr>
          <a:xfrm>
            <a:off x="2786882" y="1223963"/>
            <a:ext cx="3879023" cy="398462"/>
          </a:xfrm>
        </p:spPr>
        <p:txBody>
          <a:bodyPr rtlCol="0"/>
          <a:lstStyle>
            <a:lvl1pPr marL="0" indent="0">
              <a:buNone/>
              <a:defRPr>
                <a:solidFill>
                  <a:schemeClr val="bg1"/>
                </a:solidFill>
                <a:latin typeface="+mj-ea"/>
                <a:ea typeface="+mj-ea"/>
              </a:defRPr>
            </a:lvl1pPr>
          </a:lstStyle>
          <a:p>
            <a:pPr lvl="0" rtl="0"/>
            <a:r>
              <a:rPr lang="ko-KR" altLang="en-US" noProof="0"/>
              <a:t>경력</a:t>
            </a:r>
          </a:p>
        </p:txBody>
      </p:sp>
      <p:sp>
        <p:nvSpPr>
          <p:cNvPr id="19" name="텍스트 개체 틀 8">
            <a:extLst>
              <a:ext uri="{FF2B5EF4-FFF2-40B4-BE49-F238E27FC236}">
                <a16:creationId xmlns:a16="http://schemas.microsoft.com/office/drawing/2014/main" id="{EE1C696B-333F-034F-BA22-D08262ADFA59}"/>
              </a:ext>
            </a:extLst>
          </p:cNvPr>
          <p:cNvSpPr>
            <a:spLocks noGrp="1"/>
          </p:cNvSpPr>
          <p:nvPr>
            <p:ph type="body" sz="quarter" idx="13" hasCustomPrompt="1"/>
          </p:nvPr>
        </p:nvSpPr>
        <p:spPr>
          <a:xfrm>
            <a:off x="2845497" y="2997302"/>
            <a:ext cx="3879023" cy="384303"/>
          </a:xfrm>
        </p:spPr>
        <p:txBody>
          <a:bodyPr lIns="0" rIns="0" rtlCol="0" anchor="b"/>
          <a:lstStyle>
            <a:lvl1pPr marL="0" indent="0">
              <a:buNone/>
              <a:defRPr sz="1400" i="1">
                <a:solidFill>
                  <a:schemeClr val="bg1"/>
                </a:solidFill>
                <a:latin typeface="+mj-ea"/>
                <a:ea typeface="+mj-ea"/>
              </a:defRPr>
            </a:lvl1pPr>
          </a:lstStyle>
          <a:p>
            <a:pPr lvl="0" rtl="0"/>
            <a:r>
              <a:rPr lang="ko-KR" altLang="en-US" noProof="0"/>
              <a:t>회사 이름 </a:t>
            </a:r>
            <a:r>
              <a:rPr lang="en-US" altLang="ko-KR" noProof="0"/>
              <a:t>| </a:t>
            </a:r>
            <a:r>
              <a:rPr lang="ko-KR" altLang="en-US" noProof="0"/>
              <a:t>직함</a:t>
            </a:r>
          </a:p>
        </p:txBody>
      </p:sp>
      <p:sp>
        <p:nvSpPr>
          <p:cNvPr id="20" name="텍스트 개체 틀 8">
            <a:extLst>
              <a:ext uri="{FF2B5EF4-FFF2-40B4-BE49-F238E27FC236}">
                <a16:creationId xmlns:a16="http://schemas.microsoft.com/office/drawing/2014/main" id="{501D0A22-C662-604D-8F9A-65EA20971CD3}"/>
              </a:ext>
            </a:extLst>
          </p:cNvPr>
          <p:cNvSpPr>
            <a:spLocks noGrp="1"/>
          </p:cNvSpPr>
          <p:nvPr>
            <p:ph type="body" sz="quarter" idx="14" hasCustomPrompt="1"/>
          </p:nvPr>
        </p:nvSpPr>
        <p:spPr>
          <a:xfrm>
            <a:off x="2845497" y="3383176"/>
            <a:ext cx="3879023" cy="185071"/>
          </a:xfrm>
        </p:spPr>
        <p:txBody>
          <a:bodyPr lIns="0" rIns="0" rtlCol="0" anchor="ctr">
            <a:noAutofit/>
          </a:bodyPr>
          <a:lstStyle>
            <a:lvl1pPr marL="0" indent="0">
              <a:buNone/>
              <a:defRPr sz="1100" b="1" i="0">
                <a:solidFill>
                  <a:schemeClr val="bg1"/>
                </a:solidFill>
                <a:latin typeface="+mj-ea"/>
                <a:ea typeface="+mj-ea"/>
              </a:defRPr>
            </a:lvl1pPr>
          </a:lstStyle>
          <a:p>
            <a:pPr lvl="0" rtl="0"/>
            <a:r>
              <a:rPr lang="en-US" altLang="ko-KR" noProof="0"/>
              <a:t>[</a:t>
            </a:r>
            <a:r>
              <a:rPr lang="ko-KR" altLang="en-US" noProof="0"/>
              <a:t>날짜 시작</a:t>
            </a:r>
            <a:r>
              <a:rPr lang="en-US" altLang="ko-KR" noProof="0"/>
              <a:t>]-[</a:t>
            </a:r>
            <a:r>
              <a:rPr lang="ko-KR" altLang="en-US" noProof="0"/>
              <a:t>끝</a:t>
            </a:r>
            <a:r>
              <a:rPr lang="en-US" altLang="ko-KR" noProof="0"/>
              <a:t>]</a:t>
            </a:r>
          </a:p>
        </p:txBody>
      </p:sp>
      <p:sp>
        <p:nvSpPr>
          <p:cNvPr id="21" name="텍스트 개체 틀 8">
            <a:extLst>
              <a:ext uri="{FF2B5EF4-FFF2-40B4-BE49-F238E27FC236}">
                <a16:creationId xmlns:a16="http://schemas.microsoft.com/office/drawing/2014/main" id="{1E39B636-7FFE-BE48-9D02-B63B855688EC}"/>
              </a:ext>
            </a:extLst>
          </p:cNvPr>
          <p:cNvSpPr>
            <a:spLocks noGrp="1"/>
          </p:cNvSpPr>
          <p:nvPr>
            <p:ph type="body" sz="quarter" idx="15" hasCustomPrompt="1"/>
          </p:nvPr>
        </p:nvSpPr>
        <p:spPr>
          <a:xfrm>
            <a:off x="2845497" y="3582408"/>
            <a:ext cx="3879023" cy="839628"/>
          </a:xfrm>
        </p:spPr>
        <p:txBody>
          <a:bodyPr lIns="0" tIns="0" rIns="0" rtlCol="0">
            <a:noAutofit/>
          </a:bodyPr>
          <a:lstStyle>
            <a:lvl1pPr marL="0" indent="0">
              <a:lnSpc>
                <a:spcPct val="120000"/>
              </a:lnSpc>
              <a:buNone/>
              <a:defRPr sz="1100" b="0" i="0">
                <a:solidFill>
                  <a:schemeClr val="bg1"/>
                </a:solidFill>
                <a:latin typeface="+mj-ea"/>
                <a:ea typeface="+mj-ea"/>
              </a:defRPr>
            </a:lvl1pPr>
          </a:lstStyle>
          <a:p>
            <a:pPr lvl="0" rtl="0"/>
            <a:r>
              <a:rPr lang="en-US" altLang="ko-KR" noProof="0"/>
              <a:t>Lorem ipsum dolor sit amet, consectetur adipiscing elit, sed do eiusmod tempor incididunt ut labore et dolore magna aliqua. Ut enim ad minim veniam, quis nostrud exercitation.</a:t>
            </a:r>
          </a:p>
        </p:txBody>
      </p:sp>
      <p:sp>
        <p:nvSpPr>
          <p:cNvPr id="25" name="텍스트 개체 틀 8">
            <a:extLst>
              <a:ext uri="{FF2B5EF4-FFF2-40B4-BE49-F238E27FC236}">
                <a16:creationId xmlns:a16="http://schemas.microsoft.com/office/drawing/2014/main" id="{8C24E0CA-9C09-C04D-80E3-8BD6873983D2}"/>
              </a:ext>
            </a:extLst>
          </p:cNvPr>
          <p:cNvSpPr>
            <a:spLocks noGrp="1"/>
          </p:cNvSpPr>
          <p:nvPr>
            <p:ph type="body" sz="quarter" idx="16" hasCustomPrompt="1"/>
          </p:nvPr>
        </p:nvSpPr>
        <p:spPr>
          <a:xfrm>
            <a:off x="2845497" y="4421980"/>
            <a:ext cx="3879023" cy="384303"/>
          </a:xfrm>
        </p:spPr>
        <p:txBody>
          <a:bodyPr lIns="0" rIns="0" rtlCol="0" anchor="b"/>
          <a:lstStyle>
            <a:lvl1pPr marL="0" indent="0">
              <a:buNone/>
              <a:defRPr sz="1400" i="1">
                <a:solidFill>
                  <a:schemeClr val="bg1"/>
                </a:solidFill>
                <a:latin typeface="+mj-ea"/>
                <a:ea typeface="+mj-ea"/>
              </a:defRPr>
            </a:lvl1pPr>
          </a:lstStyle>
          <a:p>
            <a:pPr lvl="0" rtl="0"/>
            <a:r>
              <a:rPr lang="ko-KR" altLang="en-US" noProof="0"/>
              <a:t>회사 이름 </a:t>
            </a:r>
            <a:r>
              <a:rPr lang="en-US" altLang="ko-KR" noProof="0"/>
              <a:t>| </a:t>
            </a:r>
            <a:r>
              <a:rPr lang="ko-KR" altLang="en-US" noProof="0"/>
              <a:t>직함</a:t>
            </a:r>
          </a:p>
        </p:txBody>
      </p:sp>
      <p:sp>
        <p:nvSpPr>
          <p:cNvPr id="26" name="텍스트 개체 틀 8">
            <a:extLst>
              <a:ext uri="{FF2B5EF4-FFF2-40B4-BE49-F238E27FC236}">
                <a16:creationId xmlns:a16="http://schemas.microsoft.com/office/drawing/2014/main" id="{D11BE0DC-4556-7545-AD8A-4B54B9F75DFB}"/>
              </a:ext>
            </a:extLst>
          </p:cNvPr>
          <p:cNvSpPr>
            <a:spLocks noGrp="1"/>
          </p:cNvSpPr>
          <p:nvPr>
            <p:ph type="body" sz="quarter" idx="17" hasCustomPrompt="1"/>
          </p:nvPr>
        </p:nvSpPr>
        <p:spPr>
          <a:xfrm>
            <a:off x="2845497" y="4820030"/>
            <a:ext cx="3879023" cy="185071"/>
          </a:xfrm>
        </p:spPr>
        <p:txBody>
          <a:bodyPr lIns="0" rIns="0" rtlCol="0" anchor="ctr">
            <a:noAutofit/>
          </a:bodyPr>
          <a:lstStyle>
            <a:lvl1pPr marL="0" indent="0">
              <a:buNone/>
              <a:defRPr sz="1100" b="1" i="0">
                <a:solidFill>
                  <a:schemeClr val="bg1"/>
                </a:solidFill>
                <a:latin typeface="+mj-ea"/>
                <a:ea typeface="+mj-ea"/>
              </a:defRPr>
            </a:lvl1pPr>
          </a:lstStyle>
          <a:p>
            <a:pPr lvl="0" rtl="0"/>
            <a:r>
              <a:rPr lang="en-US" altLang="ko-KR" noProof="0"/>
              <a:t>[</a:t>
            </a:r>
            <a:r>
              <a:rPr lang="ko-KR" altLang="en-US" noProof="0"/>
              <a:t>날짜 시작</a:t>
            </a:r>
            <a:r>
              <a:rPr lang="en-US" altLang="ko-KR" noProof="0"/>
              <a:t>]-[</a:t>
            </a:r>
            <a:r>
              <a:rPr lang="ko-KR" altLang="en-US" noProof="0"/>
              <a:t>끝</a:t>
            </a:r>
            <a:r>
              <a:rPr lang="en-US" altLang="ko-KR" noProof="0"/>
              <a:t>]</a:t>
            </a:r>
          </a:p>
        </p:txBody>
      </p:sp>
      <p:sp>
        <p:nvSpPr>
          <p:cNvPr id="27" name="텍스트 개체 틀 8">
            <a:extLst>
              <a:ext uri="{FF2B5EF4-FFF2-40B4-BE49-F238E27FC236}">
                <a16:creationId xmlns:a16="http://schemas.microsoft.com/office/drawing/2014/main" id="{01FB2064-70B4-DC46-8547-F71A83A4CD07}"/>
              </a:ext>
            </a:extLst>
          </p:cNvPr>
          <p:cNvSpPr>
            <a:spLocks noGrp="1"/>
          </p:cNvSpPr>
          <p:nvPr>
            <p:ph type="body" sz="quarter" idx="18" hasCustomPrompt="1"/>
          </p:nvPr>
        </p:nvSpPr>
        <p:spPr>
          <a:xfrm>
            <a:off x="2845497" y="5019261"/>
            <a:ext cx="3879023" cy="833274"/>
          </a:xfrm>
        </p:spPr>
        <p:txBody>
          <a:bodyPr lIns="0" tIns="0" rIns="0" rtlCol="0">
            <a:noAutofit/>
          </a:bodyPr>
          <a:lstStyle>
            <a:lvl1pPr marL="0" indent="0">
              <a:lnSpc>
                <a:spcPct val="120000"/>
              </a:lnSpc>
              <a:buNone/>
              <a:defRPr sz="1100" b="0" i="0">
                <a:solidFill>
                  <a:schemeClr val="bg1"/>
                </a:solidFill>
                <a:latin typeface="+mj-ea"/>
                <a:ea typeface="+mj-ea"/>
              </a:defRPr>
            </a:lvl1pPr>
          </a:lstStyle>
          <a:p>
            <a:pPr lvl="0" rtl="0"/>
            <a:r>
              <a:rPr lang="en-US" altLang="ko-KR" noProof="0"/>
              <a:t>Lorem ipsum dolor sit amet, consectetur adipiscing elit, sed do eiusmod tempor incididunt ut labore et dolore magna aliqua. Ut enim ad minim veniam, quis nostrud exercitation.</a:t>
            </a:r>
          </a:p>
        </p:txBody>
      </p:sp>
      <p:sp>
        <p:nvSpPr>
          <p:cNvPr id="28" name="텍스트 개체 틀 8">
            <a:extLst>
              <a:ext uri="{FF2B5EF4-FFF2-40B4-BE49-F238E27FC236}">
                <a16:creationId xmlns:a16="http://schemas.microsoft.com/office/drawing/2014/main" id="{743B5873-84EC-BC4D-AA9A-E2E4D5A9FBAC}"/>
              </a:ext>
            </a:extLst>
          </p:cNvPr>
          <p:cNvSpPr>
            <a:spLocks noGrp="1"/>
          </p:cNvSpPr>
          <p:nvPr>
            <p:ph type="body" sz="quarter" idx="19" hasCustomPrompt="1"/>
          </p:nvPr>
        </p:nvSpPr>
        <p:spPr>
          <a:xfrm>
            <a:off x="2845497" y="5857274"/>
            <a:ext cx="3879023" cy="384303"/>
          </a:xfrm>
        </p:spPr>
        <p:txBody>
          <a:bodyPr lIns="0" rIns="0" rtlCol="0" anchor="b"/>
          <a:lstStyle>
            <a:lvl1pPr marL="0" indent="0">
              <a:buNone/>
              <a:defRPr sz="1400" i="1">
                <a:solidFill>
                  <a:schemeClr val="bg1"/>
                </a:solidFill>
                <a:latin typeface="+mj-ea"/>
                <a:ea typeface="+mj-ea"/>
              </a:defRPr>
            </a:lvl1pPr>
          </a:lstStyle>
          <a:p>
            <a:pPr lvl="0" rtl="0"/>
            <a:r>
              <a:rPr lang="ko-KR" altLang="en-US" noProof="0"/>
              <a:t>회사 이름 </a:t>
            </a:r>
            <a:r>
              <a:rPr lang="en-US" altLang="ko-KR" noProof="0"/>
              <a:t>| </a:t>
            </a:r>
            <a:r>
              <a:rPr lang="ko-KR" altLang="en-US" noProof="0"/>
              <a:t>직함</a:t>
            </a:r>
          </a:p>
        </p:txBody>
      </p:sp>
      <p:sp>
        <p:nvSpPr>
          <p:cNvPr id="29" name="텍스트 개체 틀 8">
            <a:extLst>
              <a:ext uri="{FF2B5EF4-FFF2-40B4-BE49-F238E27FC236}">
                <a16:creationId xmlns:a16="http://schemas.microsoft.com/office/drawing/2014/main" id="{687A7243-DEFD-7544-8A59-8DA06B071A9F}"/>
              </a:ext>
            </a:extLst>
          </p:cNvPr>
          <p:cNvSpPr>
            <a:spLocks noGrp="1"/>
          </p:cNvSpPr>
          <p:nvPr>
            <p:ph type="body" sz="quarter" idx="20" hasCustomPrompt="1"/>
          </p:nvPr>
        </p:nvSpPr>
        <p:spPr>
          <a:xfrm>
            <a:off x="2845497" y="6246559"/>
            <a:ext cx="3879023" cy="185071"/>
          </a:xfrm>
        </p:spPr>
        <p:txBody>
          <a:bodyPr lIns="0" rIns="0" rtlCol="0" anchor="ctr">
            <a:noAutofit/>
          </a:bodyPr>
          <a:lstStyle>
            <a:lvl1pPr marL="0" indent="0">
              <a:buNone/>
              <a:defRPr sz="1100" b="1" i="0">
                <a:solidFill>
                  <a:schemeClr val="bg1"/>
                </a:solidFill>
                <a:latin typeface="+mj-ea"/>
                <a:ea typeface="+mj-ea"/>
              </a:defRPr>
            </a:lvl1pPr>
          </a:lstStyle>
          <a:p>
            <a:pPr lvl="0" rtl="0"/>
            <a:r>
              <a:rPr lang="en-US" altLang="ko-KR" noProof="0"/>
              <a:t>[</a:t>
            </a:r>
            <a:r>
              <a:rPr lang="ko-KR" altLang="en-US" noProof="0"/>
              <a:t>날짜 시작</a:t>
            </a:r>
            <a:r>
              <a:rPr lang="en-US" altLang="ko-KR" noProof="0"/>
              <a:t>]-[</a:t>
            </a:r>
            <a:r>
              <a:rPr lang="ko-KR" altLang="en-US" noProof="0"/>
              <a:t>끝</a:t>
            </a:r>
            <a:r>
              <a:rPr lang="en-US" altLang="ko-KR" noProof="0"/>
              <a:t>]</a:t>
            </a:r>
          </a:p>
        </p:txBody>
      </p:sp>
      <p:sp>
        <p:nvSpPr>
          <p:cNvPr id="30" name="텍스트 개체 틀 8">
            <a:extLst>
              <a:ext uri="{FF2B5EF4-FFF2-40B4-BE49-F238E27FC236}">
                <a16:creationId xmlns:a16="http://schemas.microsoft.com/office/drawing/2014/main" id="{96870B69-C555-9447-B582-777479D39FE7}"/>
              </a:ext>
            </a:extLst>
          </p:cNvPr>
          <p:cNvSpPr>
            <a:spLocks noGrp="1"/>
          </p:cNvSpPr>
          <p:nvPr>
            <p:ph type="body" sz="quarter" idx="21" hasCustomPrompt="1"/>
          </p:nvPr>
        </p:nvSpPr>
        <p:spPr>
          <a:xfrm>
            <a:off x="2845497" y="6445790"/>
            <a:ext cx="3879023" cy="875563"/>
          </a:xfrm>
        </p:spPr>
        <p:txBody>
          <a:bodyPr lIns="0" tIns="0" rIns="0" rtlCol="0">
            <a:noAutofit/>
          </a:bodyPr>
          <a:lstStyle>
            <a:lvl1pPr marL="0" indent="0">
              <a:lnSpc>
                <a:spcPct val="120000"/>
              </a:lnSpc>
              <a:buNone/>
              <a:defRPr sz="1100" b="0" i="0">
                <a:solidFill>
                  <a:schemeClr val="bg1"/>
                </a:solidFill>
                <a:latin typeface="+mj-ea"/>
                <a:ea typeface="+mj-ea"/>
              </a:defRPr>
            </a:lvl1pPr>
          </a:lstStyle>
          <a:p>
            <a:pPr lvl="0" rtl="0"/>
            <a:r>
              <a:rPr lang="en-US" altLang="ko-KR" noProof="0"/>
              <a:t>Lorem ipsum dolor sit amet, consectetur adipiscing elit, sed do eiusmod tempor incididunt ut labore et dolore magna aliqua. Ut enim ad minim veniam, quis nostrud exercitation.</a:t>
            </a:r>
          </a:p>
        </p:txBody>
      </p:sp>
      <p:sp>
        <p:nvSpPr>
          <p:cNvPr id="31" name="텍스트 개체 틀 8">
            <a:extLst>
              <a:ext uri="{FF2B5EF4-FFF2-40B4-BE49-F238E27FC236}">
                <a16:creationId xmlns:a16="http://schemas.microsoft.com/office/drawing/2014/main" id="{C8E35C73-B94F-5F49-ABFE-A2FB839E5409}"/>
              </a:ext>
            </a:extLst>
          </p:cNvPr>
          <p:cNvSpPr>
            <a:spLocks noGrp="1"/>
          </p:cNvSpPr>
          <p:nvPr>
            <p:ph type="body" sz="quarter" idx="22" hasCustomPrompt="1"/>
          </p:nvPr>
        </p:nvSpPr>
        <p:spPr>
          <a:xfrm>
            <a:off x="191345" y="1223963"/>
            <a:ext cx="2331193" cy="398462"/>
          </a:xfrm>
        </p:spPr>
        <p:txBody>
          <a:bodyPr rtlCol="0"/>
          <a:lstStyle>
            <a:lvl1pPr marL="0" indent="0">
              <a:buNone/>
              <a:defRPr>
                <a:solidFill>
                  <a:schemeClr val="bg1"/>
                </a:solidFill>
                <a:latin typeface="+mj-ea"/>
                <a:ea typeface="+mj-ea"/>
              </a:defRPr>
            </a:lvl1pPr>
          </a:lstStyle>
          <a:p>
            <a:pPr lvl="0" rtl="0"/>
            <a:r>
              <a:rPr lang="ko-KR" altLang="en-US" noProof="0"/>
              <a:t>프로필</a:t>
            </a:r>
          </a:p>
        </p:txBody>
      </p:sp>
      <p:sp>
        <p:nvSpPr>
          <p:cNvPr id="34" name="텍스트 개체 틀 8">
            <a:extLst>
              <a:ext uri="{FF2B5EF4-FFF2-40B4-BE49-F238E27FC236}">
                <a16:creationId xmlns:a16="http://schemas.microsoft.com/office/drawing/2014/main" id="{79A2A17F-B1A1-4D41-882C-93ED20743CF3}"/>
              </a:ext>
            </a:extLst>
          </p:cNvPr>
          <p:cNvSpPr>
            <a:spLocks noGrp="1"/>
          </p:cNvSpPr>
          <p:nvPr>
            <p:ph type="body" sz="quarter" idx="23" hasCustomPrompt="1"/>
          </p:nvPr>
        </p:nvSpPr>
        <p:spPr>
          <a:xfrm>
            <a:off x="191345" y="1784506"/>
            <a:ext cx="2331194" cy="1597099"/>
          </a:xfrm>
        </p:spPr>
        <p:txBody>
          <a:bodyPr rtlCol="0">
            <a:noAutofit/>
          </a:bodyPr>
          <a:lstStyle>
            <a:lvl1pPr marL="0" indent="0" algn="l">
              <a:lnSpc>
                <a:spcPct val="100000"/>
              </a:lnSpc>
              <a:buNone/>
              <a:defRPr sz="1100" b="0" i="0">
                <a:solidFill>
                  <a:schemeClr val="bg1"/>
                </a:solidFill>
                <a:latin typeface="+mj-ea"/>
                <a:ea typeface="+mj-ea"/>
              </a:defRPr>
            </a:lvl1pPr>
          </a:lstStyle>
          <a:p>
            <a:pPr lvl="0" rtl="0"/>
            <a:r>
              <a:rPr lang="en-US" altLang="ko-KR" noProof="0"/>
              <a:t>Lorem ipsum dolor sit amet, consectetur adipiscing elit, sed do eiusmod tempor incididunt ut labore et dolore magna aliqua. Ut enim ad minim veniam, quis nostrud exercitation ad minim veniam, quis nostrud exercitation.</a:t>
            </a:r>
          </a:p>
        </p:txBody>
      </p:sp>
      <p:sp>
        <p:nvSpPr>
          <p:cNvPr id="35" name="텍스트 개체 틀 8">
            <a:extLst>
              <a:ext uri="{FF2B5EF4-FFF2-40B4-BE49-F238E27FC236}">
                <a16:creationId xmlns:a16="http://schemas.microsoft.com/office/drawing/2014/main" id="{69598CDC-0D93-E842-A2D0-9FF32FEF84F5}"/>
              </a:ext>
            </a:extLst>
          </p:cNvPr>
          <p:cNvSpPr>
            <a:spLocks noGrp="1"/>
          </p:cNvSpPr>
          <p:nvPr>
            <p:ph type="body" sz="quarter" idx="24" hasCustomPrompt="1"/>
          </p:nvPr>
        </p:nvSpPr>
        <p:spPr>
          <a:xfrm>
            <a:off x="191346" y="4045483"/>
            <a:ext cx="2331192" cy="307856"/>
          </a:xfrm>
        </p:spPr>
        <p:txBody>
          <a:bodyPr rtlCol="0" anchor="b"/>
          <a:lstStyle>
            <a:lvl1pPr marL="0" indent="0">
              <a:buNone/>
              <a:defRPr sz="1400" i="1">
                <a:solidFill>
                  <a:schemeClr val="bg1"/>
                </a:solidFill>
                <a:latin typeface="+mj-ea"/>
                <a:ea typeface="+mj-ea"/>
              </a:defRPr>
            </a:lvl1pPr>
          </a:lstStyle>
          <a:p>
            <a:pPr lvl="0" rtl="0"/>
            <a:r>
              <a:rPr lang="ko-KR" altLang="en-US" noProof="0"/>
              <a:t>학교 이름</a:t>
            </a:r>
          </a:p>
        </p:txBody>
      </p:sp>
      <p:sp>
        <p:nvSpPr>
          <p:cNvPr id="36" name="텍스트 개체 틀 8">
            <a:extLst>
              <a:ext uri="{FF2B5EF4-FFF2-40B4-BE49-F238E27FC236}">
                <a16:creationId xmlns:a16="http://schemas.microsoft.com/office/drawing/2014/main" id="{1EABAA7B-C36B-DC44-8EBB-DD8C1133A223}"/>
              </a:ext>
            </a:extLst>
          </p:cNvPr>
          <p:cNvSpPr>
            <a:spLocks noGrp="1"/>
          </p:cNvSpPr>
          <p:nvPr>
            <p:ph type="body" sz="quarter" idx="25" hasCustomPrompt="1"/>
          </p:nvPr>
        </p:nvSpPr>
        <p:spPr>
          <a:xfrm>
            <a:off x="191346" y="4359119"/>
            <a:ext cx="2331192" cy="185071"/>
          </a:xfrm>
        </p:spPr>
        <p:txBody>
          <a:bodyPr rtlCol="0" anchor="b">
            <a:noAutofit/>
          </a:bodyPr>
          <a:lstStyle>
            <a:lvl1pPr marL="0" indent="0">
              <a:buNone/>
              <a:defRPr sz="1100" b="1" i="0">
                <a:solidFill>
                  <a:schemeClr val="bg1"/>
                </a:solidFill>
                <a:latin typeface="+mj-ea"/>
                <a:ea typeface="+mj-ea"/>
              </a:defRPr>
            </a:lvl1pPr>
          </a:lstStyle>
          <a:p>
            <a:pPr lvl="0" rtl="0"/>
            <a:r>
              <a:rPr lang="en-US" altLang="ko-KR" noProof="0"/>
              <a:t>[</a:t>
            </a:r>
            <a:r>
              <a:rPr lang="ko-KR" altLang="en-US" noProof="0"/>
              <a:t>날짜 시작</a:t>
            </a:r>
            <a:r>
              <a:rPr lang="en-US" altLang="ko-KR" noProof="0"/>
              <a:t>]-[</a:t>
            </a:r>
            <a:r>
              <a:rPr lang="ko-KR" altLang="en-US" noProof="0"/>
              <a:t>끝</a:t>
            </a:r>
            <a:r>
              <a:rPr lang="en-US" altLang="ko-KR" noProof="0"/>
              <a:t>]</a:t>
            </a:r>
          </a:p>
        </p:txBody>
      </p:sp>
      <p:sp>
        <p:nvSpPr>
          <p:cNvPr id="37" name="텍스트 개체 틀 8">
            <a:extLst>
              <a:ext uri="{FF2B5EF4-FFF2-40B4-BE49-F238E27FC236}">
                <a16:creationId xmlns:a16="http://schemas.microsoft.com/office/drawing/2014/main" id="{AB946CBD-12DB-524D-B064-67D2DF271ED1}"/>
              </a:ext>
            </a:extLst>
          </p:cNvPr>
          <p:cNvSpPr>
            <a:spLocks noGrp="1"/>
          </p:cNvSpPr>
          <p:nvPr>
            <p:ph type="body" sz="quarter" idx="26" hasCustomPrompt="1"/>
          </p:nvPr>
        </p:nvSpPr>
        <p:spPr>
          <a:xfrm>
            <a:off x="191346" y="4557420"/>
            <a:ext cx="2331192" cy="185071"/>
          </a:xfrm>
        </p:spPr>
        <p:txBody>
          <a:bodyPr rtlCol="0" anchor="b">
            <a:noAutofit/>
          </a:bodyPr>
          <a:lstStyle>
            <a:lvl1pPr marL="0" indent="0">
              <a:buNone/>
              <a:defRPr sz="1100" b="0" i="0">
                <a:solidFill>
                  <a:schemeClr val="bg1"/>
                </a:solidFill>
                <a:latin typeface="+mj-ea"/>
                <a:ea typeface="+mj-ea"/>
              </a:defRPr>
            </a:lvl1pPr>
          </a:lstStyle>
          <a:p>
            <a:pPr lvl="0" rtl="0"/>
            <a:r>
              <a:rPr lang="en-US" altLang="ko-KR" noProof="0"/>
              <a:t>[</a:t>
            </a:r>
            <a:r>
              <a:rPr lang="ko-KR" altLang="en-US" noProof="0"/>
              <a:t>학위 및 제목</a:t>
            </a:r>
            <a:r>
              <a:rPr lang="en-US" altLang="ko-KR" noProof="0"/>
              <a:t>]</a:t>
            </a:r>
          </a:p>
        </p:txBody>
      </p:sp>
      <p:sp>
        <p:nvSpPr>
          <p:cNvPr id="38" name="텍스트 개체 틀 8">
            <a:extLst>
              <a:ext uri="{FF2B5EF4-FFF2-40B4-BE49-F238E27FC236}">
                <a16:creationId xmlns:a16="http://schemas.microsoft.com/office/drawing/2014/main" id="{465290BD-8032-6A4B-B5AD-C5E36A2480D3}"/>
              </a:ext>
            </a:extLst>
          </p:cNvPr>
          <p:cNvSpPr>
            <a:spLocks noGrp="1"/>
          </p:cNvSpPr>
          <p:nvPr>
            <p:ph type="body" sz="quarter" idx="27" hasCustomPrompt="1"/>
          </p:nvPr>
        </p:nvSpPr>
        <p:spPr>
          <a:xfrm>
            <a:off x="191346" y="4758132"/>
            <a:ext cx="2331192" cy="307856"/>
          </a:xfrm>
        </p:spPr>
        <p:txBody>
          <a:bodyPr rtlCol="0" anchor="b"/>
          <a:lstStyle>
            <a:lvl1pPr marL="0" indent="0">
              <a:buNone/>
              <a:defRPr sz="1400" i="1">
                <a:solidFill>
                  <a:schemeClr val="bg1"/>
                </a:solidFill>
                <a:latin typeface="+mj-ea"/>
                <a:ea typeface="+mj-ea"/>
              </a:defRPr>
            </a:lvl1pPr>
          </a:lstStyle>
          <a:p>
            <a:pPr lvl="0" rtl="0"/>
            <a:r>
              <a:rPr lang="ko-KR" altLang="en-US" noProof="0"/>
              <a:t>학교 이름</a:t>
            </a:r>
          </a:p>
        </p:txBody>
      </p:sp>
      <p:sp>
        <p:nvSpPr>
          <p:cNvPr id="39" name="텍스트 개체 틀 8">
            <a:extLst>
              <a:ext uri="{FF2B5EF4-FFF2-40B4-BE49-F238E27FC236}">
                <a16:creationId xmlns:a16="http://schemas.microsoft.com/office/drawing/2014/main" id="{C27D7010-9A52-5141-BA5A-441E3A8B044D}"/>
              </a:ext>
            </a:extLst>
          </p:cNvPr>
          <p:cNvSpPr>
            <a:spLocks noGrp="1"/>
          </p:cNvSpPr>
          <p:nvPr>
            <p:ph type="body" sz="quarter" idx="28" hasCustomPrompt="1"/>
          </p:nvPr>
        </p:nvSpPr>
        <p:spPr>
          <a:xfrm>
            <a:off x="191346" y="5071768"/>
            <a:ext cx="2331192" cy="185071"/>
          </a:xfrm>
        </p:spPr>
        <p:txBody>
          <a:bodyPr rtlCol="0" anchor="b">
            <a:noAutofit/>
          </a:bodyPr>
          <a:lstStyle>
            <a:lvl1pPr marL="0" indent="0">
              <a:buNone/>
              <a:defRPr sz="1100" b="1" i="0">
                <a:solidFill>
                  <a:schemeClr val="bg1"/>
                </a:solidFill>
                <a:latin typeface="+mj-ea"/>
                <a:ea typeface="+mj-ea"/>
              </a:defRPr>
            </a:lvl1pPr>
          </a:lstStyle>
          <a:p>
            <a:pPr lvl="0" rtl="0"/>
            <a:r>
              <a:rPr lang="en-US" altLang="ko-KR" noProof="0"/>
              <a:t>[</a:t>
            </a:r>
            <a:r>
              <a:rPr lang="ko-KR" altLang="en-US" noProof="0"/>
              <a:t>날짜 시작</a:t>
            </a:r>
            <a:r>
              <a:rPr lang="en-US" altLang="ko-KR" noProof="0"/>
              <a:t>]-[</a:t>
            </a:r>
            <a:r>
              <a:rPr lang="ko-KR" altLang="en-US" noProof="0"/>
              <a:t>끝</a:t>
            </a:r>
            <a:r>
              <a:rPr lang="en-US" altLang="ko-KR" noProof="0"/>
              <a:t>]</a:t>
            </a:r>
          </a:p>
        </p:txBody>
      </p:sp>
      <p:sp>
        <p:nvSpPr>
          <p:cNvPr id="40" name="텍스트 개체 틀 8">
            <a:extLst>
              <a:ext uri="{FF2B5EF4-FFF2-40B4-BE49-F238E27FC236}">
                <a16:creationId xmlns:a16="http://schemas.microsoft.com/office/drawing/2014/main" id="{181261E8-4A1E-9848-A0FC-823CB9DD195A}"/>
              </a:ext>
            </a:extLst>
          </p:cNvPr>
          <p:cNvSpPr>
            <a:spLocks noGrp="1"/>
          </p:cNvSpPr>
          <p:nvPr>
            <p:ph type="body" sz="quarter" idx="29" hasCustomPrompt="1"/>
          </p:nvPr>
        </p:nvSpPr>
        <p:spPr>
          <a:xfrm>
            <a:off x="191346" y="5270069"/>
            <a:ext cx="2331192" cy="185071"/>
          </a:xfrm>
        </p:spPr>
        <p:txBody>
          <a:bodyPr rtlCol="0" anchor="b">
            <a:noAutofit/>
          </a:bodyPr>
          <a:lstStyle>
            <a:lvl1pPr marL="0" indent="0">
              <a:buNone/>
              <a:defRPr sz="1100" b="0" i="0">
                <a:solidFill>
                  <a:schemeClr val="bg1"/>
                </a:solidFill>
                <a:latin typeface="+mj-ea"/>
                <a:ea typeface="+mj-ea"/>
              </a:defRPr>
            </a:lvl1pPr>
          </a:lstStyle>
          <a:p>
            <a:pPr lvl="0" rtl="0"/>
            <a:r>
              <a:rPr lang="en-US" altLang="ko-KR" noProof="0"/>
              <a:t>[</a:t>
            </a:r>
            <a:r>
              <a:rPr lang="ko-KR" altLang="en-US" noProof="0"/>
              <a:t>학위 및 제목</a:t>
            </a:r>
            <a:r>
              <a:rPr lang="en-US" altLang="ko-KR" noProof="0"/>
              <a:t>]</a:t>
            </a:r>
          </a:p>
        </p:txBody>
      </p:sp>
      <p:sp>
        <p:nvSpPr>
          <p:cNvPr id="41" name="텍스트 개체 틀 8">
            <a:extLst>
              <a:ext uri="{FF2B5EF4-FFF2-40B4-BE49-F238E27FC236}">
                <a16:creationId xmlns:a16="http://schemas.microsoft.com/office/drawing/2014/main" id="{D6E05627-FC26-2D48-B063-D7F7A32E25B6}"/>
              </a:ext>
            </a:extLst>
          </p:cNvPr>
          <p:cNvSpPr>
            <a:spLocks noGrp="1"/>
          </p:cNvSpPr>
          <p:nvPr>
            <p:ph type="body" sz="quarter" idx="30" hasCustomPrompt="1"/>
          </p:nvPr>
        </p:nvSpPr>
        <p:spPr>
          <a:xfrm>
            <a:off x="2944218" y="1940620"/>
            <a:ext cx="885197" cy="1024846"/>
          </a:xfrm>
        </p:spPr>
        <p:txBody>
          <a:bodyPr lIns="0" rIns="0" rtlCol="0" anchor="ctr">
            <a:noAutofit/>
          </a:bodyPr>
          <a:lstStyle>
            <a:lvl1pPr marL="0" indent="0" algn="ctr">
              <a:buNone/>
              <a:defRPr sz="8800" b="1">
                <a:solidFill>
                  <a:schemeClr val="bg1"/>
                </a:solidFill>
                <a:latin typeface="+mj-ea"/>
                <a:ea typeface="+mj-ea"/>
              </a:defRPr>
            </a:lvl1pPr>
          </a:lstStyle>
          <a:p>
            <a:pPr lvl="0" rtl="0"/>
            <a:r>
              <a:rPr lang="en-US" altLang="ko-KR" noProof="0"/>
              <a:t>8</a:t>
            </a:r>
          </a:p>
        </p:txBody>
      </p:sp>
      <p:sp>
        <p:nvSpPr>
          <p:cNvPr id="42" name="텍스트 개체 틀 8">
            <a:extLst>
              <a:ext uri="{FF2B5EF4-FFF2-40B4-BE49-F238E27FC236}">
                <a16:creationId xmlns:a16="http://schemas.microsoft.com/office/drawing/2014/main" id="{8145259F-A11F-B44C-9656-BCC6D60C17BD}"/>
              </a:ext>
            </a:extLst>
          </p:cNvPr>
          <p:cNvSpPr>
            <a:spLocks noGrp="1"/>
          </p:cNvSpPr>
          <p:nvPr>
            <p:ph type="body" sz="quarter" idx="31" hasCustomPrompt="1"/>
          </p:nvPr>
        </p:nvSpPr>
        <p:spPr>
          <a:xfrm>
            <a:off x="3786552" y="2026003"/>
            <a:ext cx="1567113" cy="533528"/>
          </a:xfrm>
        </p:spPr>
        <p:txBody>
          <a:bodyPr rtlCol="0" anchor="ctr">
            <a:noAutofit/>
          </a:bodyPr>
          <a:lstStyle>
            <a:lvl1pPr marL="0" indent="0">
              <a:buNone/>
              <a:defRPr sz="3200" b="1">
                <a:solidFill>
                  <a:schemeClr val="bg1"/>
                </a:solidFill>
                <a:latin typeface="+mj-ea"/>
                <a:ea typeface="+mj-ea"/>
              </a:defRPr>
            </a:lvl1pPr>
          </a:lstStyle>
          <a:p>
            <a:pPr lvl="0" rtl="0"/>
            <a:r>
              <a:rPr lang="ko-KR" altLang="en-US" noProof="0"/>
              <a:t>년</a:t>
            </a:r>
          </a:p>
        </p:txBody>
      </p:sp>
      <p:sp>
        <p:nvSpPr>
          <p:cNvPr id="43" name="텍스트 개체 틀 8">
            <a:extLst>
              <a:ext uri="{FF2B5EF4-FFF2-40B4-BE49-F238E27FC236}">
                <a16:creationId xmlns:a16="http://schemas.microsoft.com/office/drawing/2014/main" id="{A97DE0F1-B2C8-AD43-9CBB-5C366FE800DD}"/>
              </a:ext>
            </a:extLst>
          </p:cNvPr>
          <p:cNvSpPr>
            <a:spLocks noGrp="1"/>
          </p:cNvSpPr>
          <p:nvPr>
            <p:ph type="body" sz="quarter" idx="32" hasCustomPrompt="1"/>
          </p:nvPr>
        </p:nvSpPr>
        <p:spPr>
          <a:xfrm>
            <a:off x="3786552" y="2585091"/>
            <a:ext cx="1567113" cy="264056"/>
          </a:xfrm>
        </p:spPr>
        <p:txBody>
          <a:bodyPr rtlCol="0" anchor="ctr">
            <a:noAutofit/>
          </a:bodyPr>
          <a:lstStyle>
            <a:lvl1pPr marL="0" indent="0">
              <a:buNone/>
              <a:defRPr sz="1400" b="1">
                <a:solidFill>
                  <a:schemeClr val="bg1"/>
                </a:solidFill>
                <a:latin typeface="+mj-ea"/>
                <a:ea typeface="+mj-ea"/>
              </a:defRPr>
            </a:lvl1pPr>
          </a:lstStyle>
          <a:p>
            <a:pPr lvl="0" rtl="0"/>
            <a:r>
              <a:rPr lang="ko-KR" altLang="en-US" noProof="0"/>
              <a:t>경력</a:t>
            </a:r>
          </a:p>
        </p:txBody>
      </p:sp>
      <p:sp>
        <p:nvSpPr>
          <p:cNvPr id="97" name="텍스트 개체 틀 8">
            <a:extLst>
              <a:ext uri="{FF2B5EF4-FFF2-40B4-BE49-F238E27FC236}">
                <a16:creationId xmlns:a16="http://schemas.microsoft.com/office/drawing/2014/main" id="{06C2B1A6-7941-DB41-9E60-9C3E4C345A4D}"/>
              </a:ext>
            </a:extLst>
          </p:cNvPr>
          <p:cNvSpPr>
            <a:spLocks noGrp="1"/>
          </p:cNvSpPr>
          <p:nvPr>
            <p:ph type="body" sz="quarter" idx="33" hasCustomPrompt="1"/>
          </p:nvPr>
        </p:nvSpPr>
        <p:spPr>
          <a:xfrm>
            <a:off x="191345" y="5652188"/>
            <a:ext cx="2331193" cy="398462"/>
          </a:xfrm>
        </p:spPr>
        <p:txBody>
          <a:bodyPr rtlCol="0"/>
          <a:lstStyle>
            <a:lvl1pPr marL="0" indent="0" algn="l">
              <a:buNone/>
              <a:defRPr>
                <a:solidFill>
                  <a:schemeClr val="bg1"/>
                </a:solidFill>
                <a:latin typeface="+mj-ea"/>
                <a:ea typeface="+mj-ea"/>
              </a:defRPr>
            </a:lvl1pPr>
          </a:lstStyle>
          <a:p>
            <a:pPr lvl="0" rtl="0"/>
            <a:r>
              <a:rPr lang="ko-KR" altLang="en-US" noProof="0"/>
              <a:t>기술</a:t>
            </a:r>
          </a:p>
        </p:txBody>
      </p:sp>
      <p:sp>
        <p:nvSpPr>
          <p:cNvPr id="111" name="텍스트 개체 틀 8">
            <a:extLst>
              <a:ext uri="{FF2B5EF4-FFF2-40B4-BE49-F238E27FC236}">
                <a16:creationId xmlns:a16="http://schemas.microsoft.com/office/drawing/2014/main" id="{388C0C79-DB9A-4948-8539-B4B1C9136974}"/>
              </a:ext>
            </a:extLst>
          </p:cNvPr>
          <p:cNvSpPr>
            <a:spLocks noGrp="1"/>
          </p:cNvSpPr>
          <p:nvPr>
            <p:ph type="body" sz="quarter" idx="34" hasCustomPrompt="1"/>
          </p:nvPr>
        </p:nvSpPr>
        <p:spPr>
          <a:xfrm>
            <a:off x="191346" y="6163062"/>
            <a:ext cx="2331192" cy="185071"/>
          </a:xfrm>
        </p:spPr>
        <p:txBody>
          <a:bodyPr rtlCol="0" anchor="b">
            <a:noAutofit/>
          </a:bodyPr>
          <a:lstStyle>
            <a:lvl1pPr marL="0" indent="0">
              <a:buNone/>
              <a:defRPr sz="1100" b="0" i="0">
                <a:solidFill>
                  <a:schemeClr val="bg1"/>
                </a:solidFill>
                <a:latin typeface="+mj-ea"/>
                <a:ea typeface="+mj-ea"/>
              </a:defRPr>
            </a:lvl1pPr>
          </a:lstStyle>
          <a:p>
            <a:pPr lvl="0" rtl="0"/>
            <a:r>
              <a:rPr lang="en-US" altLang="ko-KR" noProof="0"/>
              <a:t>[</a:t>
            </a:r>
            <a:r>
              <a:rPr lang="ko-KR" altLang="en-US" noProof="0"/>
              <a:t>스킬 이름</a:t>
            </a:r>
            <a:r>
              <a:rPr lang="en-US" altLang="ko-KR" noProof="0"/>
              <a:t>]</a:t>
            </a:r>
          </a:p>
        </p:txBody>
      </p:sp>
      <p:sp>
        <p:nvSpPr>
          <p:cNvPr id="113" name="텍스트 개체 틀 8">
            <a:extLst>
              <a:ext uri="{FF2B5EF4-FFF2-40B4-BE49-F238E27FC236}">
                <a16:creationId xmlns:a16="http://schemas.microsoft.com/office/drawing/2014/main" id="{A83E8DCF-C22C-814C-BFB4-6CDC6DCF9462}"/>
              </a:ext>
            </a:extLst>
          </p:cNvPr>
          <p:cNvSpPr>
            <a:spLocks noGrp="1"/>
          </p:cNvSpPr>
          <p:nvPr>
            <p:ph type="body" sz="quarter" idx="35" hasCustomPrompt="1"/>
          </p:nvPr>
        </p:nvSpPr>
        <p:spPr>
          <a:xfrm>
            <a:off x="191346" y="6582162"/>
            <a:ext cx="2331192" cy="185071"/>
          </a:xfrm>
        </p:spPr>
        <p:txBody>
          <a:bodyPr rtlCol="0" anchor="b">
            <a:noAutofit/>
          </a:bodyPr>
          <a:lstStyle>
            <a:lvl1pPr marL="0" indent="0">
              <a:buNone/>
              <a:defRPr sz="1100" b="0" i="0">
                <a:solidFill>
                  <a:schemeClr val="bg1"/>
                </a:solidFill>
                <a:latin typeface="+mj-ea"/>
                <a:ea typeface="+mj-ea"/>
              </a:defRPr>
            </a:lvl1pPr>
          </a:lstStyle>
          <a:p>
            <a:pPr lvl="0" rtl="0"/>
            <a:r>
              <a:rPr lang="en-US" altLang="ko-KR" noProof="0"/>
              <a:t>[</a:t>
            </a:r>
            <a:r>
              <a:rPr lang="ko-KR" altLang="en-US" noProof="0"/>
              <a:t>스킬 이름</a:t>
            </a:r>
            <a:r>
              <a:rPr lang="en-US" altLang="ko-KR" noProof="0"/>
              <a:t>]</a:t>
            </a:r>
          </a:p>
        </p:txBody>
      </p:sp>
      <p:sp>
        <p:nvSpPr>
          <p:cNvPr id="115" name="텍스트 개체 틀 8">
            <a:extLst>
              <a:ext uri="{FF2B5EF4-FFF2-40B4-BE49-F238E27FC236}">
                <a16:creationId xmlns:a16="http://schemas.microsoft.com/office/drawing/2014/main" id="{B5C2BADC-C470-4F49-9DAD-26E427629FF0}"/>
              </a:ext>
            </a:extLst>
          </p:cNvPr>
          <p:cNvSpPr>
            <a:spLocks noGrp="1"/>
          </p:cNvSpPr>
          <p:nvPr>
            <p:ph type="body" sz="quarter" idx="36" hasCustomPrompt="1"/>
          </p:nvPr>
        </p:nvSpPr>
        <p:spPr>
          <a:xfrm>
            <a:off x="191346" y="6986022"/>
            <a:ext cx="2331192" cy="185071"/>
          </a:xfrm>
        </p:spPr>
        <p:txBody>
          <a:bodyPr rtlCol="0" anchor="b">
            <a:noAutofit/>
          </a:bodyPr>
          <a:lstStyle>
            <a:lvl1pPr marL="0" indent="0">
              <a:buNone/>
              <a:defRPr sz="1100" b="0" i="0">
                <a:solidFill>
                  <a:schemeClr val="bg1"/>
                </a:solidFill>
                <a:latin typeface="+mj-ea"/>
                <a:ea typeface="+mj-ea"/>
              </a:defRPr>
            </a:lvl1pPr>
          </a:lstStyle>
          <a:p>
            <a:pPr lvl="0" rtl="0"/>
            <a:r>
              <a:rPr lang="en-US" altLang="ko-KR" noProof="0"/>
              <a:t>[</a:t>
            </a:r>
            <a:r>
              <a:rPr lang="ko-KR" altLang="en-US" noProof="0"/>
              <a:t>스킬 이름</a:t>
            </a:r>
            <a:r>
              <a:rPr lang="en-US" altLang="ko-KR" noProof="0"/>
              <a:t>]</a:t>
            </a:r>
          </a:p>
        </p:txBody>
      </p:sp>
      <p:sp>
        <p:nvSpPr>
          <p:cNvPr id="117" name="텍스트 개체 틀 8">
            <a:extLst>
              <a:ext uri="{FF2B5EF4-FFF2-40B4-BE49-F238E27FC236}">
                <a16:creationId xmlns:a16="http://schemas.microsoft.com/office/drawing/2014/main" id="{62728ADA-68A8-1846-B1C1-AC9F1E2261BB}"/>
              </a:ext>
            </a:extLst>
          </p:cNvPr>
          <p:cNvSpPr>
            <a:spLocks noGrp="1"/>
          </p:cNvSpPr>
          <p:nvPr>
            <p:ph type="body" sz="quarter" idx="37" hasCustomPrompt="1"/>
          </p:nvPr>
        </p:nvSpPr>
        <p:spPr>
          <a:xfrm>
            <a:off x="191346" y="7390324"/>
            <a:ext cx="2331192" cy="185071"/>
          </a:xfrm>
        </p:spPr>
        <p:txBody>
          <a:bodyPr rtlCol="0" anchor="b">
            <a:noAutofit/>
          </a:bodyPr>
          <a:lstStyle>
            <a:lvl1pPr marL="0" indent="0">
              <a:buNone/>
              <a:defRPr sz="1100" b="0" i="0">
                <a:solidFill>
                  <a:schemeClr val="bg1"/>
                </a:solidFill>
                <a:latin typeface="+mj-ea"/>
                <a:ea typeface="+mj-ea"/>
              </a:defRPr>
            </a:lvl1pPr>
          </a:lstStyle>
          <a:p>
            <a:pPr lvl="0" rtl="0"/>
            <a:r>
              <a:rPr lang="en-US" altLang="ko-KR" noProof="0"/>
              <a:t>[</a:t>
            </a:r>
            <a:r>
              <a:rPr lang="ko-KR" altLang="en-US" noProof="0"/>
              <a:t>스킬 이름</a:t>
            </a:r>
            <a:r>
              <a:rPr lang="en-US" altLang="ko-KR" noProof="0"/>
              <a:t>]</a:t>
            </a:r>
          </a:p>
        </p:txBody>
      </p:sp>
      <p:sp>
        <p:nvSpPr>
          <p:cNvPr id="119" name="텍스트 개체 틀 8">
            <a:extLst>
              <a:ext uri="{FF2B5EF4-FFF2-40B4-BE49-F238E27FC236}">
                <a16:creationId xmlns:a16="http://schemas.microsoft.com/office/drawing/2014/main" id="{0ABA6159-EFE3-3541-8368-2B2F9CFD977C}"/>
              </a:ext>
            </a:extLst>
          </p:cNvPr>
          <p:cNvSpPr>
            <a:spLocks noGrp="1"/>
          </p:cNvSpPr>
          <p:nvPr>
            <p:ph type="body" sz="quarter" idx="38" hasCustomPrompt="1"/>
          </p:nvPr>
        </p:nvSpPr>
        <p:spPr>
          <a:xfrm>
            <a:off x="717403" y="8058778"/>
            <a:ext cx="1733655" cy="134935"/>
          </a:xfrm>
        </p:spPr>
        <p:txBody>
          <a:bodyPr lIns="0" rIns="0" rtlCol="0" anchor="ctr">
            <a:noAutofit/>
          </a:bodyPr>
          <a:lstStyle>
            <a:lvl1pPr marL="0" indent="0">
              <a:buNone/>
              <a:defRPr sz="1100" b="0" i="0">
                <a:solidFill>
                  <a:schemeClr val="accent6">
                    <a:lumMod val="50000"/>
                  </a:schemeClr>
                </a:solidFill>
                <a:latin typeface="+mj-ea"/>
                <a:ea typeface="+mj-ea"/>
              </a:defRPr>
            </a:lvl1pPr>
          </a:lstStyle>
          <a:p>
            <a:pPr lvl="0" rtl="0"/>
            <a:r>
              <a:rPr lang="en-US" altLang="ko-KR" noProof="0"/>
              <a:t>[</a:t>
            </a:r>
            <a:r>
              <a:rPr lang="ko-KR" altLang="en-US" noProof="0"/>
              <a:t>전화 번호</a:t>
            </a:r>
            <a:r>
              <a:rPr lang="en-US" altLang="ko-KR" noProof="0"/>
              <a:t>]</a:t>
            </a:r>
          </a:p>
        </p:txBody>
      </p:sp>
      <p:sp>
        <p:nvSpPr>
          <p:cNvPr id="120" name="텍스트 개체 틀 8">
            <a:extLst>
              <a:ext uri="{FF2B5EF4-FFF2-40B4-BE49-F238E27FC236}">
                <a16:creationId xmlns:a16="http://schemas.microsoft.com/office/drawing/2014/main" id="{ADE2DFDB-66C2-B14D-A87C-07447BFBEE34}"/>
              </a:ext>
            </a:extLst>
          </p:cNvPr>
          <p:cNvSpPr>
            <a:spLocks noGrp="1"/>
          </p:cNvSpPr>
          <p:nvPr>
            <p:ph type="body" sz="quarter" idx="39" hasCustomPrompt="1"/>
          </p:nvPr>
        </p:nvSpPr>
        <p:spPr>
          <a:xfrm>
            <a:off x="717403" y="8309790"/>
            <a:ext cx="1733655" cy="134935"/>
          </a:xfrm>
        </p:spPr>
        <p:txBody>
          <a:bodyPr lIns="0" rIns="0" rtlCol="0" anchor="ctr">
            <a:noAutofit/>
          </a:bodyPr>
          <a:lstStyle>
            <a:lvl1pPr marL="0" indent="0">
              <a:buNone/>
              <a:defRPr sz="1100" b="0" i="0">
                <a:solidFill>
                  <a:schemeClr val="accent6">
                    <a:lumMod val="50000"/>
                  </a:schemeClr>
                </a:solidFill>
                <a:latin typeface="+mj-ea"/>
                <a:ea typeface="+mj-ea"/>
              </a:defRPr>
            </a:lvl1pPr>
          </a:lstStyle>
          <a:p>
            <a:pPr lvl="0" rtl="0"/>
            <a:r>
              <a:rPr lang="en-US" altLang="ko-KR" noProof="0"/>
              <a:t>[</a:t>
            </a:r>
            <a:r>
              <a:rPr lang="ko-KR" altLang="en-US" noProof="0"/>
              <a:t>전자 메일</a:t>
            </a:r>
            <a:r>
              <a:rPr lang="en-US" altLang="ko-KR" noProof="0"/>
              <a:t>]</a:t>
            </a:r>
          </a:p>
        </p:txBody>
      </p:sp>
      <p:sp>
        <p:nvSpPr>
          <p:cNvPr id="121" name="텍스트 개체 틀 8">
            <a:extLst>
              <a:ext uri="{FF2B5EF4-FFF2-40B4-BE49-F238E27FC236}">
                <a16:creationId xmlns:a16="http://schemas.microsoft.com/office/drawing/2014/main" id="{2A1F70AD-4A2E-9E4C-B47D-6851FED54B4D}"/>
              </a:ext>
            </a:extLst>
          </p:cNvPr>
          <p:cNvSpPr>
            <a:spLocks noGrp="1"/>
          </p:cNvSpPr>
          <p:nvPr>
            <p:ph type="body" sz="quarter" idx="40" hasCustomPrompt="1"/>
          </p:nvPr>
        </p:nvSpPr>
        <p:spPr>
          <a:xfrm>
            <a:off x="717214" y="8554091"/>
            <a:ext cx="1733655" cy="134935"/>
          </a:xfrm>
        </p:spPr>
        <p:txBody>
          <a:bodyPr lIns="0" rIns="0" rtlCol="0" anchor="ctr">
            <a:noAutofit/>
          </a:bodyPr>
          <a:lstStyle>
            <a:lvl1pPr marL="0" indent="0">
              <a:buNone/>
              <a:defRPr sz="1100" b="0" i="0">
                <a:solidFill>
                  <a:schemeClr val="accent6">
                    <a:lumMod val="50000"/>
                  </a:schemeClr>
                </a:solidFill>
                <a:latin typeface="+mj-ea"/>
                <a:ea typeface="+mj-ea"/>
              </a:defRPr>
            </a:lvl1pPr>
          </a:lstStyle>
          <a:p>
            <a:pPr lvl="0" rtl="0"/>
            <a:r>
              <a:rPr lang="en-US" altLang="ko-KR" noProof="0"/>
              <a:t>[</a:t>
            </a:r>
            <a:r>
              <a:rPr lang="ko-KR" altLang="en-US" noProof="0"/>
              <a:t>웹 사이트</a:t>
            </a:r>
            <a:r>
              <a:rPr lang="en-US" altLang="ko-KR" noProof="0"/>
              <a:t>]</a:t>
            </a:r>
          </a:p>
        </p:txBody>
      </p:sp>
      <p:sp>
        <p:nvSpPr>
          <p:cNvPr id="145" name="텍스트 개체 틀 8">
            <a:extLst>
              <a:ext uri="{FF2B5EF4-FFF2-40B4-BE49-F238E27FC236}">
                <a16:creationId xmlns:a16="http://schemas.microsoft.com/office/drawing/2014/main" id="{D9A85367-6F72-4C43-AC9C-94CEF750BA28}"/>
              </a:ext>
            </a:extLst>
          </p:cNvPr>
          <p:cNvSpPr>
            <a:spLocks noGrp="1"/>
          </p:cNvSpPr>
          <p:nvPr>
            <p:ph type="body" sz="quarter" idx="41" hasCustomPrompt="1"/>
          </p:nvPr>
        </p:nvSpPr>
        <p:spPr>
          <a:xfrm>
            <a:off x="2845497" y="7326335"/>
            <a:ext cx="3879023" cy="384303"/>
          </a:xfrm>
        </p:spPr>
        <p:txBody>
          <a:bodyPr lIns="0" rIns="0" rtlCol="0" anchor="b"/>
          <a:lstStyle>
            <a:lvl1pPr marL="0" indent="0">
              <a:buNone/>
              <a:defRPr sz="1400" i="1">
                <a:solidFill>
                  <a:schemeClr val="bg1"/>
                </a:solidFill>
                <a:latin typeface="+mj-ea"/>
                <a:ea typeface="+mj-ea"/>
              </a:defRPr>
            </a:lvl1pPr>
          </a:lstStyle>
          <a:p>
            <a:pPr lvl="0" rtl="0"/>
            <a:r>
              <a:rPr lang="ko-KR" altLang="en-US" noProof="0"/>
              <a:t>회사 이름 </a:t>
            </a:r>
            <a:r>
              <a:rPr lang="en-US" altLang="ko-KR" noProof="0"/>
              <a:t>| </a:t>
            </a:r>
            <a:r>
              <a:rPr lang="ko-KR" altLang="en-US" noProof="0"/>
              <a:t>직함</a:t>
            </a:r>
          </a:p>
        </p:txBody>
      </p:sp>
      <p:sp>
        <p:nvSpPr>
          <p:cNvPr id="146" name="텍스트 개체 틀 8">
            <a:extLst>
              <a:ext uri="{FF2B5EF4-FFF2-40B4-BE49-F238E27FC236}">
                <a16:creationId xmlns:a16="http://schemas.microsoft.com/office/drawing/2014/main" id="{D8EA667E-DA2C-8647-B462-DA6B910F046E}"/>
              </a:ext>
            </a:extLst>
          </p:cNvPr>
          <p:cNvSpPr>
            <a:spLocks noGrp="1"/>
          </p:cNvSpPr>
          <p:nvPr>
            <p:ph type="body" sz="quarter" idx="42" hasCustomPrompt="1"/>
          </p:nvPr>
        </p:nvSpPr>
        <p:spPr>
          <a:xfrm>
            <a:off x="2845497" y="7715620"/>
            <a:ext cx="3879023" cy="185071"/>
          </a:xfrm>
        </p:spPr>
        <p:txBody>
          <a:bodyPr lIns="0" rIns="0" rtlCol="0" anchor="ctr">
            <a:noAutofit/>
          </a:bodyPr>
          <a:lstStyle>
            <a:lvl1pPr marL="0" indent="0">
              <a:buNone/>
              <a:defRPr sz="1100" b="1" i="0">
                <a:solidFill>
                  <a:schemeClr val="bg1"/>
                </a:solidFill>
                <a:latin typeface="+mj-ea"/>
                <a:ea typeface="+mj-ea"/>
              </a:defRPr>
            </a:lvl1pPr>
          </a:lstStyle>
          <a:p>
            <a:pPr lvl="0" rtl="0"/>
            <a:r>
              <a:rPr lang="en-US" altLang="ko-KR" noProof="0"/>
              <a:t>[</a:t>
            </a:r>
            <a:r>
              <a:rPr lang="ko-KR" altLang="en-US" noProof="0"/>
              <a:t>날짜 시작</a:t>
            </a:r>
            <a:r>
              <a:rPr lang="en-US" altLang="ko-KR" noProof="0"/>
              <a:t>]-[</a:t>
            </a:r>
            <a:r>
              <a:rPr lang="ko-KR" altLang="en-US" noProof="0"/>
              <a:t>끝</a:t>
            </a:r>
            <a:r>
              <a:rPr lang="en-US" altLang="ko-KR" noProof="0"/>
              <a:t>]</a:t>
            </a:r>
          </a:p>
        </p:txBody>
      </p:sp>
      <p:sp>
        <p:nvSpPr>
          <p:cNvPr id="147" name="텍스트 개체 틀 8">
            <a:extLst>
              <a:ext uri="{FF2B5EF4-FFF2-40B4-BE49-F238E27FC236}">
                <a16:creationId xmlns:a16="http://schemas.microsoft.com/office/drawing/2014/main" id="{6DD503DF-57CF-0B4E-A5C8-168EB782A20F}"/>
              </a:ext>
            </a:extLst>
          </p:cNvPr>
          <p:cNvSpPr>
            <a:spLocks noGrp="1"/>
          </p:cNvSpPr>
          <p:nvPr>
            <p:ph type="body" sz="quarter" idx="43" hasCustomPrompt="1"/>
          </p:nvPr>
        </p:nvSpPr>
        <p:spPr>
          <a:xfrm>
            <a:off x="2845497" y="7914851"/>
            <a:ext cx="3879023" cy="875665"/>
          </a:xfrm>
        </p:spPr>
        <p:txBody>
          <a:bodyPr lIns="0" tIns="0" rIns="0" rtlCol="0">
            <a:noAutofit/>
          </a:bodyPr>
          <a:lstStyle>
            <a:lvl1pPr marL="0" indent="0">
              <a:lnSpc>
                <a:spcPct val="120000"/>
              </a:lnSpc>
              <a:buNone/>
              <a:defRPr sz="1100" b="0" i="0">
                <a:solidFill>
                  <a:schemeClr val="bg1"/>
                </a:solidFill>
                <a:latin typeface="+mj-ea"/>
                <a:ea typeface="+mj-ea"/>
              </a:defRPr>
            </a:lvl1pPr>
          </a:lstStyle>
          <a:p>
            <a:pPr lvl="0" rtl="0"/>
            <a:r>
              <a:rPr lang="en-US" altLang="ko-KR" noProof="0"/>
              <a:t>Lorem ipsum dolor sit amet, consectetur adipiscing elit, sed do eiusmod tempor incididunt ut labore et dolore magna aliqua. Ut enim ad minim veniam, quis nostrud exercitation.</a:t>
            </a:r>
          </a:p>
        </p:txBody>
      </p:sp>
      <p:sp>
        <p:nvSpPr>
          <p:cNvPr id="2" name="제목 1">
            <a:extLst>
              <a:ext uri="{FF2B5EF4-FFF2-40B4-BE49-F238E27FC236}">
                <a16:creationId xmlns:a16="http://schemas.microsoft.com/office/drawing/2014/main" id="{3DB92E09-A170-4401-8774-0076BEE4D6FE}"/>
              </a:ext>
            </a:extLst>
          </p:cNvPr>
          <p:cNvSpPr>
            <a:spLocks noGrp="1"/>
          </p:cNvSpPr>
          <p:nvPr>
            <p:ph type="title" hasCustomPrompt="1"/>
          </p:nvPr>
        </p:nvSpPr>
        <p:spPr>
          <a:xfrm>
            <a:off x="191345" y="221225"/>
            <a:ext cx="6473952" cy="838124"/>
          </a:xfrm>
          <a:noFill/>
        </p:spPr>
        <p:txBody>
          <a:bodyPr vert="horz" lIns="91440" tIns="45720" rIns="91440" bIns="45720" rtlCol="0">
            <a:normAutofit/>
          </a:bodyPr>
          <a:lstStyle>
            <a:lvl1pPr algn="r">
              <a:defRPr lang="en-US" sz="6000" b="1" cap="all" baseline="0">
                <a:solidFill>
                  <a:schemeClr val="bg1"/>
                </a:solidFill>
                <a:latin typeface="+mj-ea"/>
                <a:ea typeface="+mj-ea"/>
                <a:cs typeface="+mn-cs"/>
              </a:defRPr>
            </a:lvl1pPr>
          </a:lstStyle>
          <a:p>
            <a:pPr marL="0" lvl="0" indent="0" algn="r" rtl="0">
              <a:spcBef>
                <a:spcPts val="750"/>
              </a:spcBef>
              <a:buFont typeface="Arial" panose="020B0604020202020204" pitchFamily="34" charset="0"/>
            </a:pPr>
            <a:r>
              <a:rPr lang="ko-KR" altLang="en-US" noProof="0"/>
              <a:t>여기에 이름 입력</a:t>
            </a:r>
          </a:p>
        </p:txBody>
      </p:sp>
      <p:cxnSp>
        <p:nvCxnSpPr>
          <p:cNvPr id="44" name="직선 연결선(S) 43">
            <a:extLst>
              <a:ext uri="{FF2B5EF4-FFF2-40B4-BE49-F238E27FC236}">
                <a16:creationId xmlns:a16="http://schemas.microsoft.com/office/drawing/2014/main" id="{B0EAB82B-F589-4FE5-995E-5068B2A40235}"/>
              </a:ext>
              <a:ext uri="{C183D7F6-B498-43B3-948B-1728B52AA6E4}">
                <adec:decorative xmlns:adec="http://schemas.microsoft.com/office/drawing/2017/decorative" val="1"/>
              </a:ext>
            </a:extLst>
          </p:cNvPr>
          <p:cNvCxnSpPr>
            <a:cxnSpLocks/>
          </p:cNvCxnSpPr>
          <p:nvPr userDrawn="1"/>
        </p:nvCxnSpPr>
        <p:spPr>
          <a:xfrm>
            <a:off x="2654710" y="1098114"/>
            <a:ext cx="0" cy="787655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직선 연결선(S) 44">
            <a:extLst>
              <a:ext uri="{FF2B5EF4-FFF2-40B4-BE49-F238E27FC236}">
                <a16:creationId xmlns:a16="http://schemas.microsoft.com/office/drawing/2014/main" id="{4F013D6E-5472-4BA3-A412-16A192F6F3A7}"/>
              </a:ext>
              <a:ext uri="{C183D7F6-B498-43B3-948B-1728B52AA6E4}">
                <adec:decorative xmlns:adec="http://schemas.microsoft.com/office/drawing/2017/decorative" val="1"/>
              </a:ext>
            </a:extLst>
          </p:cNvPr>
          <p:cNvCxnSpPr>
            <a:cxnSpLocks/>
          </p:cNvCxnSpPr>
          <p:nvPr userDrawn="1"/>
        </p:nvCxnSpPr>
        <p:spPr>
          <a:xfrm flipH="1">
            <a:off x="2890684" y="1622425"/>
            <a:ext cx="246298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직선 연결선(S) 45">
            <a:extLst>
              <a:ext uri="{FF2B5EF4-FFF2-40B4-BE49-F238E27FC236}">
                <a16:creationId xmlns:a16="http://schemas.microsoft.com/office/drawing/2014/main" id="{3C561BA7-1226-4D82-A1D4-D61BCE852BF5}"/>
              </a:ext>
              <a:ext uri="{C183D7F6-B498-43B3-948B-1728B52AA6E4}">
                <adec:decorative xmlns:adec="http://schemas.microsoft.com/office/drawing/2017/decorative" val="1"/>
              </a:ext>
            </a:extLst>
          </p:cNvPr>
          <p:cNvCxnSpPr>
            <a:cxnSpLocks/>
          </p:cNvCxnSpPr>
          <p:nvPr userDrawn="1"/>
        </p:nvCxnSpPr>
        <p:spPr>
          <a:xfrm flipH="1">
            <a:off x="274094" y="3954873"/>
            <a:ext cx="22484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직선 연결선(S) 46">
            <a:extLst>
              <a:ext uri="{FF2B5EF4-FFF2-40B4-BE49-F238E27FC236}">
                <a16:creationId xmlns:a16="http://schemas.microsoft.com/office/drawing/2014/main" id="{B7FC788A-7EF6-4654-8CDF-07667927B060}"/>
              </a:ext>
              <a:ext uri="{C183D7F6-B498-43B3-948B-1728B52AA6E4}">
                <adec:decorative xmlns:adec="http://schemas.microsoft.com/office/drawing/2017/decorative" val="1"/>
              </a:ext>
            </a:extLst>
          </p:cNvPr>
          <p:cNvCxnSpPr>
            <a:cxnSpLocks/>
          </p:cNvCxnSpPr>
          <p:nvPr userDrawn="1"/>
        </p:nvCxnSpPr>
        <p:spPr>
          <a:xfrm flipH="1">
            <a:off x="274094" y="1622425"/>
            <a:ext cx="22484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직선 화살표 커넥터 47">
            <a:extLst>
              <a:ext uri="{FF2B5EF4-FFF2-40B4-BE49-F238E27FC236}">
                <a16:creationId xmlns:a16="http://schemas.microsoft.com/office/drawing/2014/main" id="{97C77B03-30A3-445A-A514-8FA394F7E49A}"/>
              </a:ext>
              <a:ext uri="{C183D7F6-B498-43B3-948B-1728B52AA6E4}">
                <adec:decorative xmlns:adec="http://schemas.microsoft.com/office/drawing/2017/decorative" val="1"/>
              </a:ext>
            </a:extLst>
          </p:cNvPr>
          <p:cNvCxnSpPr/>
          <p:nvPr userDrawn="1"/>
        </p:nvCxnSpPr>
        <p:spPr>
          <a:xfrm>
            <a:off x="2654710" y="2286000"/>
            <a:ext cx="235974"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커넥터 48">
            <a:extLst>
              <a:ext uri="{FF2B5EF4-FFF2-40B4-BE49-F238E27FC236}">
                <a16:creationId xmlns:a16="http://schemas.microsoft.com/office/drawing/2014/main" id="{9A083961-49CF-4D3B-9B6B-888FFE9D4E08}"/>
              </a:ext>
              <a:ext uri="{C183D7F6-B498-43B3-948B-1728B52AA6E4}">
                <adec:decorative xmlns:adec="http://schemas.microsoft.com/office/drawing/2017/decorative" val="1"/>
              </a:ext>
            </a:extLst>
          </p:cNvPr>
          <p:cNvCxnSpPr>
            <a:cxnSpLocks/>
          </p:cNvCxnSpPr>
          <p:nvPr userDrawn="1"/>
        </p:nvCxnSpPr>
        <p:spPr>
          <a:xfrm flipH="1">
            <a:off x="1424539" y="3730928"/>
            <a:ext cx="1215987"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커넥터 49">
            <a:extLst>
              <a:ext uri="{FF2B5EF4-FFF2-40B4-BE49-F238E27FC236}">
                <a16:creationId xmlns:a16="http://schemas.microsoft.com/office/drawing/2014/main" id="{75C5A5D2-8D64-4A69-924A-7A27773B9B01}"/>
              </a:ext>
              <a:ext uri="{C183D7F6-B498-43B3-948B-1728B52AA6E4}">
                <adec:decorative xmlns:adec="http://schemas.microsoft.com/office/drawing/2017/decorative" val="1"/>
              </a:ext>
            </a:extLst>
          </p:cNvPr>
          <p:cNvCxnSpPr>
            <a:cxnSpLocks/>
          </p:cNvCxnSpPr>
          <p:nvPr userDrawn="1"/>
        </p:nvCxnSpPr>
        <p:spPr>
          <a:xfrm flipH="1">
            <a:off x="1819175" y="1424965"/>
            <a:ext cx="821350"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직선 연결선(S) 50">
            <a:extLst>
              <a:ext uri="{FF2B5EF4-FFF2-40B4-BE49-F238E27FC236}">
                <a16:creationId xmlns:a16="http://schemas.microsoft.com/office/drawing/2014/main" id="{E158F6CD-DDAF-47C6-9E23-4102B56AC32B}"/>
              </a:ext>
              <a:ext uri="{C183D7F6-B498-43B3-948B-1728B52AA6E4}">
                <adec:decorative xmlns:adec="http://schemas.microsoft.com/office/drawing/2017/decorative" val="1"/>
              </a:ext>
            </a:extLst>
          </p:cNvPr>
          <p:cNvCxnSpPr>
            <a:cxnSpLocks/>
          </p:cNvCxnSpPr>
          <p:nvPr userDrawn="1"/>
        </p:nvCxnSpPr>
        <p:spPr>
          <a:xfrm flipH="1">
            <a:off x="274094" y="6050650"/>
            <a:ext cx="22484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직선 화살표 커넥터 51">
            <a:extLst>
              <a:ext uri="{FF2B5EF4-FFF2-40B4-BE49-F238E27FC236}">
                <a16:creationId xmlns:a16="http://schemas.microsoft.com/office/drawing/2014/main" id="{AFB55AA6-7242-47AC-BCAA-8A6362DD844A}"/>
              </a:ext>
              <a:ext uri="{C183D7F6-B498-43B3-948B-1728B52AA6E4}">
                <adec:decorative xmlns:adec="http://schemas.microsoft.com/office/drawing/2017/decorative" val="1"/>
              </a:ext>
            </a:extLst>
          </p:cNvPr>
          <p:cNvCxnSpPr>
            <a:cxnSpLocks/>
          </p:cNvCxnSpPr>
          <p:nvPr userDrawn="1"/>
        </p:nvCxnSpPr>
        <p:spPr>
          <a:xfrm flipH="1">
            <a:off x="1751798" y="5808706"/>
            <a:ext cx="888727"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직선 연결선(S) 52">
            <a:extLst>
              <a:ext uri="{FF2B5EF4-FFF2-40B4-BE49-F238E27FC236}">
                <a16:creationId xmlns:a16="http://schemas.microsoft.com/office/drawing/2014/main" id="{16DB7249-1381-415A-A9FC-D3BDC493E0EA}"/>
              </a:ext>
              <a:ext uri="{C183D7F6-B498-43B3-948B-1728B52AA6E4}">
                <adec:decorative xmlns:adec="http://schemas.microsoft.com/office/drawing/2017/decorative" val="1"/>
              </a:ext>
            </a:extLst>
          </p:cNvPr>
          <p:cNvCxnSpPr/>
          <p:nvPr userDrawn="1"/>
        </p:nvCxnSpPr>
        <p:spPr>
          <a:xfrm>
            <a:off x="0" y="8974667"/>
            <a:ext cx="6858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직선 연결선(S) 53">
            <a:extLst>
              <a:ext uri="{FF2B5EF4-FFF2-40B4-BE49-F238E27FC236}">
                <a16:creationId xmlns:a16="http://schemas.microsoft.com/office/drawing/2014/main" id="{AA917011-BF7F-4D07-B1F4-CF5CC8BEA128}"/>
              </a:ext>
              <a:ext uri="{C183D7F6-B498-43B3-948B-1728B52AA6E4}">
                <adec:decorative xmlns:adec="http://schemas.microsoft.com/office/drawing/2017/decorative" val="1"/>
              </a:ext>
            </a:extLst>
          </p:cNvPr>
          <p:cNvCxnSpPr/>
          <p:nvPr userDrawn="1"/>
        </p:nvCxnSpPr>
        <p:spPr>
          <a:xfrm>
            <a:off x="0" y="1098114"/>
            <a:ext cx="6858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3772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pPr rtl="0"/>
            <a:r>
              <a:rPr lang="ko-KR" altLang="en-US" noProof="0"/>
              <a:t>마스터 제목 스타일 편집</a:t>
            </a:r>
          </a:p>
        </p:txBody>
      </p:sp>
      <p:sp>
        <p:nvSpPr>
          <p:cNvPr id="3" name="텍스트 개체 틀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latin typeface="+mj-ea"/>
                <a:ea typeface="+mj-ea"/>
              </a:defRPr>
            </a:lvl1pPr>
          </a:lstStyle>
          <a:p>
            <a:fld id="{4AF1762E-ADC3-49CB-A72B-2C30A05893B1}" type="datetime1">
              <a:rPr lang="ko-KR" altLang="en-US" noProof="0" smtClean="0"/>
              <a:t>2023-12-18</a:t>
            </a:fld>
            <a:endParaRPr lang="ko-KR" altLang="en-US" noProof="0">
              <a:latin typeface="+mj-ea"/>
              <a:ea typeface="+mj-ea"/>
            </a:endParaRPr>
          </a:p>
        </p:txBody>
      </p:sp>
      <p:sp>
        <p:nvSpPr>
          <p:cNvPr id="5" name="바닥글 개체 틀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latin typeface="+mj-ea"/>
                <a:ea typeface="+mj-ea"/>
              </a:defRPr>
            </a:lvl1pPr>
          </a:lstStyle>
          <a:p>
            <a:endParaRPr lang="ko-KR" altLang="en-US" noProof="0">
              <a:latin typeface="+mj-ea"/>
              <a:ea typeface="+mj-ea"/>
            </a:endParaRPr>
          </a:p>
        </p:txBody>
      </p:sp>
      <p:sp>
        <p:nvSpPr>
          <p:cNvPr id="6" name="슬라이드 번호 개체 틀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latin typeface="+mj-ea"/>
                <a:ea typeface="+mj-ea"/>
              </a:defRPr>
            </a:lvl1pPr>
          </a:lstStyle>
          <a:p>
            <a:fld id="{66FD580D-DD1F-2749-85C8-F9883E4B5E50}" type="slidenum">
              <a:rPr lang="en-US" altLang="ko-KR" noProof="0" smtClean="0"/>
              <a:pPr/>
              <a:t>‹#›</a:t>
            </a:fld>
            <a:endParaRPr lang="ko-KR" altLang="en-US" noProof="0">
              <a:latin typeface="+mj-ea"/>
              <a:ea typeface="+mj-ea"/>
            </a:endParaRPr>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2" r:id="rId1"/>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ea"/>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j-ea"/>
          <a:ea typeface="+mj-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j-ea"/>
          <a:ea typeface="+mj-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j-ea"/>
          <a:ea typeface="+mj-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제목 46">
            <a:extLst>
              <a:ext uri="{FF2B5EF4-FFF2-40B4-BE49-F238E27FC236}">
                <a16:creationId xmlns:a16="http://schemas.microsoft.com/office/drawing/2014/main" id="{34D1D4A1-E169-45A1-9FA4-22FDF7FB17E8}"/>
              </a:ext>
            </a:extLst>
          </p:cNvPr>
          <p:cNvSpPr>
            <a:spLocks noGrp="1"/>
          </p:cNvSpPr>
          <p:nvPr>
            <p:ph type="title"/>
          </p:nvPr>
        </p:nvSpPr>
        <p:spPr/>
        <p:txBody>
          <a:bodyPr rtlCol="0">
            <a:normAutofit fontScale="90000"/>
          </a:bodyPr>
          <a:lstStyle/>
          <a:p>
            <a:pPr rtl="0"/>
            <a:r>
              <a:rPr lang="en-US" altLang="ko-KR" dirty="0" err="1"/>
              <a:t>To_DO</a:t>
            </a:r>
            <a:endParaRPr lang="ko-KR" altLang="en-US" dirty="0"/>
          </a:p>
        </p:txBody>
      </p:sp>
      <p:sp>
        <p:nvSpPr>
          <p:cNvPr id="90" name="텍스트 개체 틀 89">
            <a:extLst>
              <a:ext uri="{FF2B5EF4-FFF2-40B4-BE49-F238E27FC236}">
                <a16:creationId xmlns:a16="http://schemas.microsoft.com/office/drawing/2014/main" id="{B2FDEF26-40BF-F844-9270-2A0E6D02C997}"/>
              </a:ext>
            </a:extLst>
          </p:cNvPr>
          <p:cNvSpPr>
            <a:spLocks noGrp="1"/>
          </p:cNvSpPr>
          <p:nvPr>
            <p:ph type="body" sz="quarter" idx="22"/>
          </p:nvPr>
        </p:nvSpPr>
        <p:spPr/>
        <p:txBody>
          <a:bodyPr rtlCol="0"/>
          <a:lstStyle/>
          <a:p>
            <a:pPr rtl="0"/>
            <a:r>
              <a:rPr lang="ko-KR" altLang="en-US" dirty="0"/>
              <a:t>소개</a:t>
            </a:r>
          </a:p>
        </p:txBody>
      </p:sp>
      <p:sp>
        <p:nvSpPr>
          <p:cNvPr id="91" name="텍스트 개체 틀 90">
            <a:extLst>
              <a:ext uri="{FF2B5EF4-FFF2-40B4-BE49-F238E27FC236}">
                <a16:creationId xmlns:a16="http://schemas.microsoft.com/office/drawing/2014/main" id="{7F65B644-2A82-604F-B5C9-ADEFFC96498E}"/>
              </a:ext>
            </a:extLst>
          </p:cNvPr>
          <p:cNvSpPr>
            <a:spLocks noGrp="1"/>
          </p:cNvSpPr>
          <p:nvPr>
            <p:ph type="body" sz="quarter" idx="23"/>
          </p:nvPr>
        </p:nvSpPr>
        <p:spPr/>
        <p:txBody>
          <a:bodyPr rtlCol="0"/>
          <a:lstStyle/>
          <a:p>
            <a:pPr rtl="0"/>
            <a:r>
              <a:rPr lang="ko-KR" altLang="en-US" dirty="0"/>
              <a:t>이 프로그램은 학생 또는 직장인들의 스케쥴 관리를 위한 </a:t>
            </a:r>
            <a:r>
              <a:rPr lang="ko-KR" altLang="en-US" dirty="0" err="1"/>
              <a:t>스케쥴러</a:t>
            </a:r>
            <a:r>
              <a:rPr lang="ko-KR" altLang="en-US" dirty="0"/>
              <a:t> </a:t>
            </a:r>
            <a:r>
              <a:rPr lang="en-US" altLang="ko-KR" b="1" dirty="0"/>
              <a:t>‘TO_DO’ </a:t>
            </a:r>
            <a:r>
              <a:rPr lang="ko-KR" altLang="en-US" dirty="0"/>
              <a:t>입니다</a:t>
            </a:r>
            <a:r>
              <a:rPr lang="en-US" altLang="ko-KR" dirty="0"/>
              <a:t>.</a:t>
            </a:r>
            <a:endParaRPr lang="ko-KR" altLang="en-US" dirty="0"/>
          </a:p>
        </p:txBody>
      </p:sp>
      <p:sp>
        <p:nvSpPr>
          <p:cNvPr id="29" name="텍스트 개체 틀 28">
            <a:extLst>
              <a:ext uri="{FF2B5EF4-FFF2-40B4-BE49-F238E27FC236}">
                <a16:creationId xmlns:a16="http://schemas.microsoft.com/office/drawing/2014/main" id="{0C87AC0A-F467-6E48-84DC-65C7C22E1F18}"/>
              </a:ext>
            </a:extLst>
          </p:cNvPr>
          <p:cNvSpPr>
            <a:spLocks noGrp="1"/>
          </p:cNvSpPr>
          <p:nvPr>
            <p:ph type="body" sz="quarter" idx="11"/>
          </p:nvPr>
        </p:nvSpPr>
        <p:spPr>
          <a:xfrm>
            <a:off x="522652" y="3556411"/>
            <a:ext cx="982658" cy="398462"/>
          </a:xfrm>
        </p:spPr>
        <p:txBody>
          <a:bodyPr rtlCol="0"/>
          <a:lstStyle/>
          <a:p>
            <a:pPr rtl="0"/>
            <a:r>
              <a:rPr lang="ko-KR" altLang="en-US" dirty="0"/>
              <a:t>목적</a:t>
            </a:r>
          </a:p>
        </p:txBody>
      </p:sp>
      <p:sp>
        <p:nvSpPr>
          <p:cNvPr id="99" name="텍스트 개체 틀 98">
            <a:extLst>
              <a:ext uri="{FF2B5EF4-FFF2-40B4-BE49-F238E27FC236}">
                <a16:creationId xmlns:a16="http://schemas.microsoft.com/office/drawing/2014/main" id="{42440AD6-3E9A-664A-BFBE-2F9EC0D49082}"/>
              </a:ext>
            </a:extLst>
          </p:cNvPr>
          <p:cNvSpPr>
            <a:spLocks noGrp="1"/>
          </p:cNvSpPr>
          <p:nvPr>
            <p:ph type="body" sz="quarter" idx="33"/>
          </p:nvPr>
        </p:nvSpPr>
        <p:spPr/>
        <p:txBody>
          <a:bodyPr rtlCol="0"/>
          <a:lstStyle/>
          <a:p>
            <a:pPr rtl="0"/>
            <a:r>
              <a:rPr lang="ko-KR" altLang="en-US" dirty="0"/>
              <a:t>모듈</a:t>
            </a:r>
          </a:p>
        </p:txBody>
      </p:sp>
      <p:grpSp>
        <p:nvGrpSpPr>
          <p:cNvPr id="238" name="그래픽 99" descr="작은 톱니 바퀴 아이콘">
            <a:extLst>
              <a:ext uri="{FF2B5EF4-FFF2-40B4-BE49-F238E27FC236}">
                <a16:creationId xmlns:a16="http://schemas.microsoft.com/office/drawing/2014/main" id="{E5510026-E512-4D36-87B8-3E0FAD0BD9DE}"/>
              </a:ext>
            </a:extLst>
          </p:cNvPr>
          <p:cNvGrpSpPr/>
          <p:nvPr/>
        </p:nvGrpSpPr>
        <p:grpSpPr>
          <a:xfrm>
            <a:off x="1001702" y="5502137"/>
            <a:ext cx="373902" cy="373902"/>
            <a:chOff x="3257550" y="4400550"/>
            <a:chExt cx="342900" cy="342900"/>
          </a:xfrm>
          <a:solidFill>
            <a:schemeClr val="bg1"/>
          </a:solidFill>
        </p:grpSpPr>
        <p:sp>
          <p:nvSpPr>
            <p:cNvPr id="239" name="자유형(F) 105">
              <a:extLst>
                <a:ext uri="{FF2B5EF4-FFF2-40B4-BE49-F238E27FC236}">
                  <a16:creationId xmlns:a16="http://schemas.microsoft.com/office/drawing/2014/main" id="{189EDC37-4E34-4D9B-9694-8C81B5EE5E84}"/>
                </a:ext>
              </a:extLst>
            </p:cNvPr>
            <p:cNvSpPr/>
            <p:nvPr/>
          </p:nvSpPr>
          <p:spPr>
            <a:xfrm>
              <a:off x="3291840" y="4433888"/>
              <a:ext cx="266700" cy="266700"/>
            </a:xfrm>
            <a:custGeom>
              <a:avLst/>
              <a:gdLst>
                <a:gd name="connsiteX0" fmla="*/ 250508 w 266700"/>
                <a:gd name="connsiteY0" fmla="*/ 108585 h 266700"/>
                <a:gd name="connsiteX1" fmla="*/ 248603 w 266700"/>
                <a:gd name="connsiteY1" fmla="*/ 108585 h 266700"/>
                <a:gd name="connsiteX2" fmla="*/ 233363 w 266700"/>
                <a:gd name="connsiteY2" fmla="*/ 98108 h 266700"/>
                <a:gd name="connsiteX3" fmla="*/ 236220 w 266700"/>
                <a:gd name="connsiteY3" fmla="*/ 80010 h 266700"/>
                <a:gd name="connsiteX4" fmla="*/ 238125 w 266700"/>
                <a:gd name="connsiteY4" fmla="*/ 78105 h 266700"/>
                <a:gd name="connsiteX5" fmla="*/ 235268 w 266700"/>
                <a:gd name="connsiteY5" fmla="*/ 40005 h 266700"/>
                <a:gd name="connsiteX6" fmla="*/ 214313 w 266700"/>
                <a:gd name="connsiteY6" fmla="*/ 31433 h 266700"/>
                <a:gd name="connsiteX7" fmla="*/ 197168 w 266700"/>
                <a:gd name="connsiteY7" fmla="*/ 37148 h 266700"/>
                <a:gd name="connsiteX8" fmla="*/ 195263 w 266700"/>
                <a:gd name="connsiteY8" fmla="*/ 39053 h 266700"/>
                <a:gd name="connsiteX9" fmla="*/ 183833 w 266700"/>
                <a:gd name="connsiteY9" fmla="*/ 42863 h 266700"/>
                <a:gd name="connsiteX10" fmla="*/ 177165 w 266700"/>
                <a:gd name="connsiteY10" fmla="*/ 41910 h 266700"/>
                <a:gd name="connsiteX11" fmla="*/ 166688 w 266700"/>
                <a:gd name="connsiteY11" fmla="*/ 26670 h 266700"/>
                <a:gd name="connsiteX12" fmla="*/ 166688 w 266700"/>
                <a:gd name="connsiteY12" fmla="*/ 24765 h 266700"/>
                <a:gd name="connsiteX13" fmla="*/ 137160 w 266700"/>
                <a:gd name="connsiteY13" fmla="*/ 0 h 266700"/>
                <a:gd name="connsiteX14" fmla="*/ 107633 w 266700"/>
                <a:gd name="connsiteY14" fmla="*/ 24765 h 266700"/>
                <a:gd name="connsiteX15" fmla="*/ 107633 w 266700"/>
                <a:gd name="connsiteY15" fmla="*/ 26670 h 266700"/>
                <a:gd name="connsiteX16" fmla="*/ 97155 w 266700"/>
                <a:gd name="connsiteY16" fmla="*/ 41910 h 266700"/>
                <a:gd name="connsiteX17" fmla="*/ 90488 w 266700"/>
                <a:gd name="connsiteY17" fmla="*/ 42863 h 266700"/>
                <a:gd name="connsiteX18" fmla="*/ 79058 w 266700"/>
                <a:gd name="connsiteY18" fmla="*/ 38100 h 266700"/>
                <a:gd name="connsiteX19" fmla="*/ 77153 w 266700"/>
                <a:gd name="connsiteY19" fmla="*/ 36195 h 266700"/>
                <a:gd name="connsiteX20" fmla="*/ 60960 w 266700"/>
                <a:gd name="connsiteY20" fmla="*/ 31433 h 266700"/>
                <a:gd name="connsiteX21" fmla="*/ 40005 w 266700"/>
                <a:gd name="connsiteY21" fmla="*/ 40005 h 266700"/>
                <a:gd name="connsiteX22" fmla="*/ 37148 w 266700"/>
                <a:gd name="connsiteY22" fmla="*/ 78105 h 266700"/>
                <a:gd name="connsiteX23" fmla="*/ 39053 w 266700"/>
                <a:gd name="connsiteY23" fmla="*/ 80010 h 266700"/>
                <a:gd name="connsiteX24" fmla="*/ 41910 w 266700"/>
                <a:gd name="connsiteY24" fmla="*/ 98108 h 266700"/>
                <a:gd name="connsiteX25" fmla="*/ 26670 w 266700"/>
                <a:gd name="connsiteY25" fmla="*/ 108585 h 266700"/>
                <a:gd name="connsiteX26" fmla="*/ 24765 w 266700"/>
                <a:gd name="connsiteY26" fmla="*/ 108585 h 266700"/>
                <a:gd name="connsiteX27" fmla="*/ 0 w 266700"/>
                <a:gd name="connsiteY27" fmla="*/ 138113 h 266700"/>
                <a:gd name="connsiteX28" fmla="*/ 24765 w 266700"/>
                <a:gd name="connsiteY28" fmla="*/ 167640 h 266700"/>
                <a:gd name="connsiteX29" fmla="*/ 26670 w 266700"/>
                <a:gd name="connsiteY29" fmla="*/ 167640 h 266700"/>
                <a:gd name="connsiteX30" fmla="*/ 41910 w 266700"/>
                <a:gd name="connsiteY30" fmla="*/ 178118 h 266700"/>
                <a:gd name="connsiteX31" fmla="*/ 39053 w 266700"/>
                <a:gd name="connsiteY31" fmla="*/ 196215 h 266700"/>
                <a:gd name="connsiteX32" fmla="*/ 37148 w 266700"/>
                <a:gd name="connsiteY32" fmla="*/ 198120 h 266700"/>
                <a:gd name="connsiteX33" fmla="*/ 40005 w 266700"/>
                <a:gd name="connsiteY33" fmla="*/ 236220 h 266700"/>
                <a:gd name="connsiteX34" fmla="*/ 60960 w 266700"/>
                <a:gd name="connsiteY34" fmla="*/ 244793 h 266700"/>
                <a:gd name="connsiteX35" fmla="*/ 78105 w 266700"/>
                <a:gd name="connsiteY35" fmla="*/ 239078 h 266700"/>
                <a:gd name="connsiteX36" fmla="*/ 80010 w 266700"/>
                <a:gd name="connsiteY36" fmla="*/ 237173 h 266700"/>
                <a:gd name="connsiteX37" fmla="*/ 91440 w 266700"/>
                <a:gd name="connsiteY37" fmla="*/ 232410 h 266700"/>
                <a:gd name="connsiteX38" fmla="*/ 98108 w 266700"/>
                <a:gd name="connsiteY38" fmla="*/ 233363 h 266700"/>
                <a:gd name="connsiteX39" fmla="*/ 108585 w 266700"/>
                <a:gd name="connsiteY39" fmla="*/ 248603 h 266700"/>
                <a:gd name="connsiteX40" fmla="*/ 108585 w 266700"/>
                <a:gd name="connsiteY40" fmla="*/ 250508 h 266700"/>
                <a:gd name="connsiteX41" fmla="*/ 138113 w 266700"/>
                <a:gd name="connsiteY41" fmla="*/ 275273 h 266700"/>
                <a:gd name="connsiteX42" fmla="*/ 167640 w 266700"/>
                <a:gd name="connsiteY42" fmla="*/ 250508 h 266700"/>
                <a:gd name="connsiteX43" fmla="*/ 167640 w 266700"/>
                <a:gd name="connsiteY43" fmla="*/ 248603 h 266700"/>
                <a:gd name="connsiteX44" fmla="*/ 178118 w 266700"/>
                <a:gd name="connsiteY44" fmla="*/ 233363 h 266700"/>
                <a:gd name="connsiteX45" fmla="*/ 184785 w 266700"/>
                <a:gd name="connsiteY45" fmla="*/ 232410 h 266700"/>
                <a:gd name="connsiteX46" fmla="*/ 196215 w 266700"/>
                <a:gd name="connsiteY46" fmla="*/ 237173 h 266700"/>
                <a:gd name="connsiteX47" fmla="*/ 198120 w 266700"/>
                <a:gd name="connsiteY47" fmla="*/ 239078 h 266700"/>
                <a:gd name="connsiteX48" fmla="*/ 215265 w 266700"/>
                <a:gd name="connsiteY48" fmla="*/ 244793 h 266700"/>
                <a:gd name="connsiteX49" fmla="*/ 236220 w 266700"/>
                <a:gd name="connsiteY49" fmla="*/ 236220 h 266700"/>
                <a:gd name="connsiteX50" fmla="*/ 239078 w 266700"/>
                <a:gd name="connsiteY50" fmla="*/ 198120 h 266700"/>
                <a:gd name="connsiteX51" fmla="*/ 237173 w 266700"/>
                <a:gd name="connsiteY51" fmla="*/ 196215 h 266700"/>
                <a:gd name="connsiteX52" fmla="*/ 234315 w 266700"/>
                <a:gd name="connsiteY52" fmla="*/ 178118 h 266700"/>
                <a:gd name="connsiteX53" fmla="*/ 249555 w 266700"/>
                <a:gd name="connsiteY53" fmla="*/ 167640 h 266700"/>
                <a:gd name="connsiteX54" fmla="*/ 251460 w 266700"/>
                <a:gd name="connsiteY54" fmla="*/ 167640 h 266700"/>
                <a:gd name="connsiteX55" fmla="*/ 276225 w 266700"/>
                <a:gd name="connsiteY55" fmla="*/ 138113 h 266700"/>
                <a:gd name="connsiteX56" fmla="*/ 250508 w 266700"/>
                <a:gd name="connsiteY56" fmla="*/ 108585 h 266700"/>
                <a:gd name="connsiteX57" fmla="*/ 247650 w 266700"/>
                <a:gd name="connsiteY57" fmla="*/ 149543 h 266700"/>
                <a:gd name="connsiteX58" fmla="*/ 247650 w 266700"/>
                <a:gd name="connsiteY58" fmla="*/ 149543 h 266700"/>
                <a:gd name="connsiteX59" fmla="*/ 216218 w 266700"/>
                <a:gd name="connsiteY59" fmla="*/ 171450 h 266700"/>
                <a:gd name="connsiteX60" fmla="*/ 222885 w 266700"/>
                <a:gd name="connsiteY60" fmla="*/ 208598 h 266700"/>
                <a:gd name="connsiteX61" fmla="*/ 222885 w 266700"/>
                <a:gd name="connsiteY61" fmla="*/ 208598 h 266700"/>
                <a:gd name="connsiteX62" fmla="*/ 221933 w 266700"/>
                <a:gd name="connsiteY62" fmla="*/ 222885 h 266700"/>
                <a:gd name="connsiteX63" fmla="*/ 213360 w 266700"/>
                <a:gd name="connsiteY63" fmla="*/ 226695 h 266700"/>
                <a:gd name="connsiteX64" fmla="*/ 206693 w 266700"/>
                <a:gd name="connsiteY64" fmla="*/ 224790 h 266700"/>
                <a:gd name="connsiteX65" fmla="*/ 206693 w 266700"/>
                <a:gd name="connsiteY65" fmla="*/ 224790 h 266700"/>
                <a:gd name="connsiteX66" fmla="*/ 182880 w 266700"/>
                <a:gd name="connsiteY66" fmla="*/ 215265 h 266700"/>
                <a:gd name="connsiteX67" fmla="*/ 169545 w 266700"/>
                <a:gd name="connsiteY67" fmla="*/ 218123 h 266700"/>
                <a:gd name="connsiteX68" fmla="*/ 147638 w 266700"/>
                <a:gd name="connsiteY68" fmla="*/ 249555 h 266700"/>
                <a:gd name="connsiteX69" fmla="*/ 147638 w 266700"/>
                <a:gd name="connsiteY69" fmla="*/ 249555 h 266700"/>
                <a:gd name="connsiteX70" fmla="*/ 136208 w 266700"/>
                <a:gd name="connsiteY70" fmla="*/ 259080 h 266700"/>
                <a:gd name="connsiteX71" fmla="*/ 124778 w 266700"/>
                <a:gd name="connsiteY71" fmla="*/ 249555 h 266700"/>
                <a:gd name="connsiteX72" fmla="*/ 124778 w 266700"/>
                <a:gd name="connsiteY72" fmla="*/ 249555 h 266700"/>
                <a:gd name="connsiteX73" fmla="*/ 102870 w 266700"/>
                <a:gd name="connsiteY73" fmla="*/ 218123 h 266700"/>
                <a:gd name="connsiteX74" fmla="*/ 89535 w 266700"/>
                <a:gd name="connsiteY74" fmla="*/ 215265 h 266700"/>
                <a:gd name="connsiteX75" fmla="*/ 65723 w 266700"/>
                <a:gd name="connsiteY75" fmla="*/ 224790 h 266700"/>
                <a:gd name="connsiteX76" fmla="*/ 65723 w 266700"/>
                <a:gd name="connsiteY76" fmla="*/ 224790 h 266700"/>
                <a:gd name="connsiteX77" fmla="*/ 59055 w 266700"/>
                <a:gd name="connsiteY77" fmla="*/ 226695 h 266700"/>
                <a:gd name="connsiteX78" fmla="*/ 50482 w 266700"/>
                <a:gd name="connsiteY78" fmla="*/ 222885 h 266700"/>
                <a:gd name="connsiteX79" fmla="*/ 49530 w 266700"/>
                <a:gd name="connsiteY79" fmla="*/ 208598 h 266700"/>
                <a:gd name="connsiteX80" fmla="*/ 49530 w 266700"/>
                <a:gd name="connsiteY80" fmla="*/ 208598 h 266700"/>
                <a:gd name="connsiteX81" fmla="*/ 56198 w 266700"/>
                <a:gd name="connsiteY81" fmla="*/ 171450 h 266700"/>
                <a:gd name="connsiteX82" fmla="*/ 24765 w 266700"/>
                <a:gd name="connsiteY82" fmla="*/ 149543 h 266700"/>
                <a:gd name="connsiteX83" fmla="*/ 24765 w 266700"/>
                <a:gd name="connsiteY83" fmla="*/ 149543 h 266700"/>
                <a:gd name="connsiteX84" fmla="*/ 15240 w 266700"/>
                <a:gd name="connsiteY84" fmla="*/ 138113 h 266700"/>
                <a:gd name="connsiteX85" fmla="*/ 24765 w 266700"/>
                <a:gd name="connsiteY85" fmla="*/ 126682 h 266700"/>
                <a:gd name="connsiteX86" fmla="*/ 24765 w 266700"/>
                <a:gd name="connsiteY86" fmla="*/ 126682 h 266700"/>
                <a:gd name="connsiteX87" fmla="*/ 56198 w 266700"/>
                <a:gd name="connsiteY87" fmla="*/ 104775 h 266700"/>
                <a:gd name="connsiteX88" fmla="*/ 49530 w 266700"/>
                <a:gd name="connsiteY88" fmla="*/ 67628 h 266700"/>
                <a:gd name="connsiteX89" fmla="*/ 49530 w 266700"/>
                <a:gd name="connsiteY89" fmla="*/ 67628 h 266700"/>
                <a:gd name="connsiteX90" fmla="*/ 50482 w 266700"/>
                <a:gd name="connsiteY90" fmla="*/ 53340 h 266700"/>
                <a:gd name="connsiteX91" fmla="*/ 60960 w 266700"/>
                <a:gd name="connsiteY91" fmla="*/ 50483 h 266700"/>
                <a:gd name="connsiteX92" fmla="*/ 67628 w 266700"/>
                <a:gd name="connsiteY92" fmla="*/ 52388 h 266700"/>
                <a:gd name="connsiteX93" fmla="*/ 67628 w 266700"/>
                <a:gd name="connsiteY93" fmla="*/ 52388 h 266700"/>
                <a:gd name="connsiteX94" fmla="*/ 91440 w 266700"/>
                <a:gd name="connsiteY94" fmla="*/ 61913 h 266700"/>
                <a:gd name="connsiteX95" fmla="*/ 104775 w 266700"/>
                <a:gd name="connsiteY95" fmla="*/ 59055 h 266700"/>
                <a:gd name="connsiteX96" fmla="*/ 126683 w 266700"/>
                <a:gd name="connsiteY96" fmla="*/ 27623 h 266700"/>
                <a:gd name="connsiteX97" fmla="*/ 126683 w 266700"/>
                <a:gd name="connsiteY97" fmla="*/ 27623 h 266700"/>
                <a:gd name="connsiteX98" fmla="*/ 138113 w 266700"/>
                <a:gd name="connsiteY98" fmla="*/ 18098 h 266700"/>
                <a:gd name="connsiteX99" fmla="*/ 149543 w 266700"/>
                <a:gd name="connsiteY99" fmla="*/ 27623 h 266700"/>
                <a:gd name="connsiteX100" fmla="*/ 149543 w 266700"/>
                <a:gd name="connsiteY100" fmla="*/ 27623 h 266700"/>
                <a:gd name="connsiteX101" fmla="*/ 171450 w 266700"/>
                <a:gd name="connsiteY101" fmla="*/ 59055 h 266700"/>
                <a:gd name="connsiteX102" fmla="*/ 184785 w 266700"/>
                <a:gd name="connsiteY102" fmla="*/ 61913 h 266700"/>
                <a:gd name="connsiteX103" fmla="*/ 208598 w 266700"/>
                <a:gd name="connsiteY103" fmla="*/ 52388 h 266700"/>
                <a:gd name="connsiteX104" fmla="*/ 208598 w 266700"/>
                <a:gd name="connsiteY104" fmla="*/ 52388 h 266700"/>
                <a:gd name="connsiteX105" fmla="*/ 215265 w 266700"/>
                <a:gd name="connsiteY105" fmla="*/ 50483 h 266700"/>
                <a:gd name="connsiteX106" fmla="*/ 223838 w 266700"/>
                <a:gd name="connsiteY106" fmla="*/ 54293 h 266700"/>
                <a:gd name="connsiteX107" fmla="*/ 224790 w 266700"/>
                <a:gd name="connsiteY107" fmla="*/ 68580 h 266700"/>
                <a:gd name="connsiteX108" fmla="*/ 224790 w 266700"/>
                <a:gd name="connsiteY108" fmla="*/ 68580 h 266700"/>
                <a:gd name="connsiteX109" fmla="*/ 218123 w 266700"/>
                <a:gd name="connsiteY109" fmla="*/ 105728 h 266700"/>
                <a:gd name="connsiteX110" fmla="*/ 249555 w 266700"/>
                <a:gd name="connsiteY110" fmla="*/ 127635 h 266700"/>
                <a:gd name="connsiteX111" fmla="*/ 249555 w 266700"/>
                <a:gd name="connsiteY111" fmla="*/ 127635 h 266700"/>
                <a:gd name="connsiteX112" fmla="*/ 259080 w 266700"/>
                <a:gd name="connsiteY112" fmla="*/ 139065 h 266700"/>
                <a:gd name="connsiteX113" fmla="*/ 247650 w 266700"/>
                <a:gd name="connsiteY113" fmla="*/ 14954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66700" h="266700">
                  <a:moveTo>
                    <a:pt x="250508" y="108585"/>
                  </a:moveTo>
                  <a:cubicBezTo>
                    <a:pt x="249555" y="108585"/>
                    <a:pt x="248603" y="108585"/>
                    <a:pt x="248603" y="108585"/>
                  </a:cubicBezTo>
                  <a:cubicBezTo>
                    <a:pt x="241935" y="108585"/>
                    <a:pt x="236220" y="103823"/>
                    <a:pt x="233363" y="98108"/>
                  </a:cubicBezTo>
                  <a:cubicBezTo>
                    <a:pt x="230505" y="92393"/>
                    <a:pt x="232410" y="84773"/>
                    <a:pt x="236220" y="80010"/>
                  </a:cubicBezTo>
                  <a:cubicBezTo>
                    <a:pt x="237173" y="79058"/>
                    <a:pt x="237173" y="79058"/>
                    <a:pt x="238125" y="78105"/>
                  </a:cubicBezTo>
                  <a:cubicBezTo>
                    <a:pt x="246698" y="66675"/>
                    <a:pt x="245745" y="50483"/>
                    <a:pt x="235268" y="40005"/>
                  </a:cubicBezTo>
                  <a:cubicBezTo>
                    <a:pt x="229553" y="34290"/>
                    <a:pt x="221933" y="31433"/>
                    <a:pt x="214313" y="31433"/>
                  </a:cubicBezTo>
                  <a:cubicBezTo>
                    <a:pt x="207645" y="31433"/>
                    <a:pt x="201930" y="33338"/>
                    <a:pt x="197168" y="37148"/>
                  </a:cubicBezTo>
                  <a:cubicBezTo>
                    <a:pt x="196215" y="37148"/>
                    <a:pt x="196215" y="38100"/>
                    <a:pt x="195263" y="39053"/>
                  </a:cubicBezTo>
                  <a:cubicBezTo>
                    <a:pt x="191453" y="41910"/>
                    <a:pt x="187643" y="42863"/>
                    <a:pt x="183833" y="42863"/>
                  </a:cubicBezTo>
                  <a:cubicBezTo>
                    <a:pt x="181928" y="42863"/>
                    <a:pt x="179070" y="42863"/>
                    <a:pt x="177165" y="41910"/>
                  </a:cubicBezTo>
                  <a:cubicBezTo>
                    <a:pt x="171450" y="39053"/>
                    <a:pt x="166688" y="33338"/>
                    <a:pt x="166688" y="26670"/>
                  </a:cubicBezTo>
                  <a:cubicBezTo>
                    <a:pt x="166688" y="25717"/>
                    <a:pt x="166688" y="24765"/>
                    <a:pt x="166688" y="24765"/>
                  </a:cubicBezTo>
                  <a:cubicBezTo>
                    <a:pt x="164783" y="10477"/>
                    <a:pt x="152400" y="0"/>
                    <a:pt x="137160" y="0"/>
                  </a:cubicBezTo>
                  <a:cubicBezTo>
                    <a:pt x="121920" y="0"/>
                    <a:pt x="109538" y="10477"/>
                    <a:pt x="107633" y="24765"/>
                  </a:cubicBezTo>
                  <a:cubicBezTo>
                    <a:pt x="107633" y="25717"/>
                    <a:pt x="107633" y="26670"/>
                    <a:pt x="107633" y="26670"/>
                  </a:cubicBezTo>
                  <a:cubicBezTo>
                    <a:pt x="107633" y="33338"/>
                    <a:pt x="102870" y="39053"/>
                    <a:pt x="97155" y="41910"/>
                  </a:cubicBezTo>
                  <a:cubicBezTo>
                    <a:pt x="95250" y="42863"/>
                    <a:pt x="93345" y="42863"/>
                    <a:pt x="90488" y="42863"/>
                  </a:cubicBezTo>
                  <a:cubicBezTo>
                    <a:pt x="86678" y="42863"/>
                    <a:pt x="81915" y="40958"/>
                    <a:pt x="79058" y="38100"/>
                  </a:cubicBezTo>
                  <a:cubicBezTo>
                    <a:pt x="78105" y="37148"/>
                    <a:pt x="78105" y="37148"/>
                    <a:pt x="77153" y="36195"/>
                  </a:cubicBezTo>
                  <a:cubicBezTo>
                    <a:pt x="72390" y="33338"/>
                    <a:pt x="66675" y="31433"/>
                    <a:pt x="60960" y="31433"/>
                  </a:cubicBezTo>
                  <a:cubicBezTo>
                    <a:pt x="53340" y="31433"/>
                    <a:pt x="45720" y="34290"/>
                    <a:pt x="40005" y="40005"/>
                  </a:cubicBezTo>
                  <a:cubicBezTo>
                    <a:pt x="29528" y="50483"/>
                    <a:pt x="28575" y="66675"/>
                    <a:pt x="37148" y="78105"/>
                  </a:cubicBezTo>
                  <a:cubicBezTo>
                    <a:pt x="37148" y="79058"/>
                    <a:pt x="38100" y="79058"/>
                    <a:pt x="39053" y="80010"/>
                  </a:cubicBezTo>
                  <a:cubicBezTo>
                    <a:pt x="43815" y="84773"/>
                    <a:pt x="44768" y="91440"/>
                    <a:pt x="41910" y="98108"/>
                  </a:cubicBezTo>
                  <a:cubicBezTo>
                    <a:pt x="39053" y="103823"/>
                    <a:pt x="33338" y="108585"/>
                    <a:pt x="26670" y="108585"/>
                  </a:cubicBezTo>
                  <a:cubicBezTo>
                    <a:pt x="25718" y="108585"/>
                    <a:pt x="24765" y="108585"/>
                    <a:pt x="24765" y="108585"/>
                  </a:cubicBezTo>
                  <a:cubicBezTo>
                    <a:pt x="10477" y="110490"/>
                    <a:pt x="0" y="122873"/>
                    <a:pt x="0" y="138113"/>
                  </a:cubicBezTo>
                  <a:cubicBezTo>
                    <a:pt x="0" y="153353"/>
                    <a:pt x="10477" y="165735"/>
                    <a:pt x="24765" y="167640"/>
                  </a:cubicBezTo>
                  <a:cubicBezTo>
                    <a:pt x="25718" y="167640"/>
                    <a:pt x="26670" y="167640"/>
                    <a:pt x="26670" y="167640"/>
                  </a:cubicBezTo>
                  <a:cubicBezTo>
                    <a:pt x="33338" y="167640"/>
                    <a:pt x="39053" y="172403"/>
                    <a:pt x="41910" y="178118"/>
                  </a:cubicBezTo>
                  <a:cubicBezTo>
                    <a:pt x="44768" y="183833"/>
                    <a:pt x="42863" y="191453"/>
                    <a:pt x="39053" y="196215"/>
                  </a:cubicBezTo>
                  <a:cubicBezTo>
                    <a:pt x="38100" y="197168"/>
                    <a:pt x="38100" y="197168"/>
                    <a:pt x="37148" y="198120"/>
                  </a:cubicBezTo>
                  <a:cubicBezTo>
                    <a:pt x="28575" y="209550"/>
                    <a:pt x="29528" y="225743"/>
                    <a:pt x="40005" y="236220"/>
                  </a:cubicBezTo>
                  <a:cubicBezTo>
                    <a:pt x="45720" y="241935"/>
                    <a:pt x="53340" y="244793"/>
                    <a:pt x="60960" y="244793"/>
                  </a:cubicBezTo>
                  <a:cubicBezTo>
                    <a:pt x="67628" y="244793"/>
                    <a:pt x="73343" y="242888"/>
                    <a:pt x="78105" y="239078"/>
                  </a:cubicBezTo>
                  <a:cubicBezTo>
                    <a:pt x="79058" y="239078"/>
                    <a:pt x="79058" y="238125"/>
                    <a:pt x="80010" y="237173"/>
                  </a:cubicBezTo>
                  <a:cubicBezTo>
                    <a:pt x="82868" y="234315"/>
                    <a:pt x="87630" y="232410"/>
                    <a:pt x="91440" y="232410"/>
                  </a:cubicBezTo>
                  <a:cubicBezTo>
                    <a:pt x="93345" y="232410"/>
                    <a:pt x="96203" y="232410"/>
                    <a:pt x="98108" y="233363"/>
                  </a:cubicBezTo>
                  <a:cubicBezTo>
                    <a:pt x="103823" y="236220"/>
                    <a:pt x="108585" y="241935"/>
                    <a:pt x="108585" y="248603"/>
                  </a:cubicBezTo>
                  <a:cubicBezTo>
                    <a:pt x="108585" y="249555"/>
                    <a:pt x="108585" y="250508"/>
                    <a:pt x="108585" y="250508"/>
                  </a:cubicBezTo>
                  <a:cubicBezTo>
                    <a:pt x="110490" y="264795"/>
                    <a:pt x="122873" y="275273"/>
                    <a:pt x="138113" y="275273"/>
                  </a:cubicBezTo>
                  <a:cubicBezTo>
                    <a:pt x="153353" y="275273"/>
                    <a:pt x="165735" y="264795"/>
                    <a:pt x="167640" y="250508"/>
                  </a:cubicBezTo>
                  <a:cubicBezTo>
                    <a:pt x="167640" y="249555"/>
                    <a:pt x="167640" y="248603"/>
                    <a:pt x="167640" y="248603"/>
                  </a:cubicBezTo>
                  <a:cubicBezTo>
                    <a:pt x="167640" y="241935"/>
                    <a:pt x="172403" y="236220"/>
                    <a:pt x="178118" y="233363"/>
                  </a:cubicBezTo>
                  <a:cubicBezTo>
                    <a:pt x="180023" y="232410"/>
                    <a:pt x="181928" y="232410"/>
                    <a:pt x="184785" y="232410"/>
                  </a:cubicBezTo>
                  <a:cubicBezTo>
                    <a:pt x="188595" y="232410"/>
                    <a:pt x="193358" y="234315"/>
                    <a:pt x="196215" y="237173"/>
                  </a:cubicBezTo>
                  <a:cubicBezTo>
                    <a:pt x="197168" y="238125"/>
                    <a:pt x="197168" y="238125"/>
                    <a:pt x="198120" y="239078"/>
                  </a:cubicBezTo>
                  <a:cubicBezTo>
                    <a:pt x="202883" y="242888"/>
                    <a:pt x="208598" y="244793"/>
                    <a:pt x="215265" y="244793"/>
                  </a:cubicBezTo>
                  <a:cubicBezTo>
                    <a:pt x="222885" y="244793"/>
                    <a:pt x="230505" y="241935"/>
                    <a:pt x="236220" y="236220"/>
                  </a:cubicBezTo>
                  <a:cubicBezTo>
                    <a:pt x="246698" y="225743"/>
                    <a:pt x="247650" y="209550"/>
                    <a:pt x="239078" y="198120"/>
                  </a:cubicBezTo>
                  <a:cubicBezTo>
                    <a:pt x="239078" y="197168"/>
                    <a:pt x="238125" y="197168"/>
                    <a:pt x="237173" y="196215"/>
                  </a:cubicBezTo>
                  <a:cubicBezTo>
                    <a:pt x="232410" y="191453"/>
                    <a:pt x="231458" y="184785"/>
                    <a:pt x="234315" y="178118"/>
                  </a:cubicBezTo>
                  <a:cubicBezTo>
                    <a:pt x="237173" y="172403"/>
                    <a:pt x="242888" y="167640"/>
                    <a:pt x="249555" y="167640"/>
                  </a:cubicBezTo>
                  <a:cubicBezTo>
                    <a:pt x="250508" y="167640"/>
                    <a:pt x="251460" y="167640"/>
                    <a:pt x="251460" y="167640"/>
                  </a:cubicBezTo>
                  <a:cubicBezTo>
                    <a:pt x="265748" y="165735"/>
                    <a:pt x="276225" y="153353"/>
                    <a:pt x="276225" y="138113"/>
                  </a:cubicBezTo>
                  <a:cubicBezTo>
                    <a:pt x="275273" y="122873"/>
                    <a:pt x="264795" y="110490"/>
                    <a:pt x="250508" y="108585"/>
                  </a:cubicBezTo>
                  <a:close/>
                  <a:moveTo>
                    <a:pt x="247650" y="149543"/>
                  </a:moveTo>
                  <a:cubicBezTo>
                    <a:pt x="247650" y="149543"/>
                    <a:pt x="247650" y="149543"/>
                    <a:pt x="247650" y="149543"/>
                  </a:cubicBezTo>
                  <a:cubicBezTo>
                    <a:pt x="234315" y="150495"/>
                    <a:pt x="221933" y="158115"/>
                    <a:pt x="216218" y="171450"/>
                  </a:cubicBezTo>
                  <a:cubicBezTo>
                    <a:pt x="210503" y="184785"/>
                    <a:pt x="214313" y="199073"/>
                    <a:pt x="222885" y="208598"/>
                  </a:cubicBezTo>
                  <a:cubicBezTo>
                    <a:pt x="222885" y="208598"/>
                    <a:pt x="222885" y="208598"/>
                    <a:pt x="222885" y="208598"/>
                  </a:cubicBezTo>
                  <a:cubicBezTo>
                    <a:pt x="226695" y="212408"/>
                    <a:pt x="225743" y="219075"/>
                    <a:pt x="221933" y="222885"/>
                  </a:cubicBezTo>
                  <a:cubicBezTo>
                    <a:pt x="220028" y="224790"/>
                    <a:pt x="216218" y="226695"/>
                    <a:pt x="213360" y="226695"/>
                  </a:cubicBezTo>
                  <a:cubicBezTo>
                    <a:pt x="211455" y="226695"/>
                    <a:pt x="208598" y="225743"/>
                    <a:pt x="206693" y="224790"/>
                  </a:cubicBezTo>
                  <a:cubicBezTo>
                    <a:pt x="206693" y="224790"/>
                    <a:pt x="206693" y="224790"/>
                    <a:pt x="206693" y="224790"/>
                  </a:cubicBezTo>
                  <a:cubicBezTo>
                    <a:pt x="200025" y="219075"/>
                    <a:pt x="191453" y="215265"/>
                    <a:pt x="182880" y="215265"/>
                  </a:cubicBezTo>
                  <a:cubicBezTo>
                    <a:pt x="178118" y="215265"/>
                    <a:pt x="174308" y="216218"/>
                    <a:pt x="169545" y="218123"/>
                  </a:cubicBezTo>
                  <a:cubicBezTo>
                    <a:pt x="156210" y="223838"/>
                    <a:pt x="148590" y="236220"/>
                    <a:pt x="147638" y="249555"/>
                  </a:cubicBezTo>
                  <a:cubicBezTo>
                    <a:pt x="147638" y="249555"/>
                    <a:pt x="147638" y="249555"/>
                    <a:pt x="147638" y="249555"/>
                  </a:cubicBezTo>
                  <a:cubicBezTo>
                    <a:pt x="147638" y="255270"/>
                    <a:pt x="142875" y="259080"/>
                    <a:pt x="136208" y="259080"/>
                  </a:cubicBezTo>
                  <a:cubicBezTo>
                    <a:pt x="129540" y="259080"/>
                    <a:pt x="125730" y="255270"/>
                    <a:pt x="124778" y="249555"/>
                  </a:cubicBezTo>
                  <a:cubicBezTo>
                    <a:pt x="124778" y="249555"/>
                    <a:pt x="124778" y="249555"/>
                    <a:pt x="124778" y="249555"/>
                  </a:cubicBezTo>
                  <a:cubicBezTo>
                    <a:pt x="123825" y="236220"/>
                    <a:pt x="116205" y="223838"/>
                    <a:pt x="102870" y="218123"/>
                  </a:cubicBezTo>
                  <a:cubicBezTo>
                    <a:pt x="98108" y="216218"/>
                    <a:pt x="94298" y="215265"/>
                    <a:pt x="89535" y="215265"/>
                  </a:cubicBezTo>
                  <a:cubicBezTo>
                    <a:pt x="80963" y="215265"/>
                    <a:pt x="72390" y="219075"/>
                    <a:pt x="65723" y="224790"/>
                  </a:cubicBezTo>
                  <a:cubicBezTo>
                    <a:pt x="65723" y="224790"/>
                    <a:pt x="65723" y="224790"/>
                    <a:pt x="65723" y="224790"/>
                  </a:cubicBezTo>
                  <a:cubicBezTo>
                    <a:pt x="63818" y="226695"/>
                    <a:pt x="61913" y="226695"/>
                    <a:pt x="59055" y="226695"/>
                  </a:cubicBezTo>
                  <a:cubicBezTo>
                    <a:pt x="56198" y="226695"/>
                    <a:pt x="53340" y="225743"/>
                    <a:pt x="50482" y="222885"/>
                  </a:cubicBezTo>
                  <a:cubicBezTo>
                    <a:pt x="46673" y="219075"/>
                    <a:pt x="45720" y="212408"/>
                    <a:pt x="49530" y="208598"/>
                  </a:cubicBezTo>
                  <a:cubicBezTo>
                    <a:pt x="49530" y="208598"/>
                    <a:pt x="49530" y="208598"/>
                    <a:pt x="49530" y="208598"/>
                  </a:cubicBezTo>
                  <a:cubicBezTo>
                    <a:pt x="58103" y="199073"/>
                    <a:pt x="61913" y="184785"/>
                    <a:pt x="56198" y="171450"/>
                  </a:cubicBezTo>
                  <a:cubicBezTo>
                    <a:pt x="50482" y="158115"/>
                    <a:pt x="38100" y="150495"/>
                    <a:pt x="24765" y="149543"/>
                  </a:cubicBezTo>
                  <a:cubicBezTo>
                    <a:pt x="24765" y="149543"/>
                    <a:pt x="24765" y="149543"/>
                    <a:pt x="24765" y="149543"/>
                  </a:cubicBezTo>
                  <a:cubicBezTo>
                    <a:pt x="19050" y="149543"/>
                    <a:pt x="15240" y="144780"/>
                    <a:pt x="15240" y="138113"/>
                  </a:cubicBezTo>
                  <a:cubicBezTo>
                    <a:pt x="15240" y="132398"/>
                    <a:pt x="19050" y="127635"/>
                    <a:pt x="24765" y="126682"/>
                  </a:cubicBezTo>
                  <a:cubicBezTo>
                    <a:pt x="24765" y="126682"/>
                    <a:pt x="24765" y="126682"/>
                    <a:pt x="24765" y="126682"/>
                  </a:cubicBezTo>
                  <a:cubicBezTo>
                    <a:pt x="38100" y="125730"/>
                    <a:pt x="50482" y="118110"/>
                    <a:pt x="56198" y="104775"/>
                  </a:cubicBezTo>
                  <a:cubicBezTo>
                    <a:pt x="61913" y="91440"/>
                    <a:pt x="58103" y="77153"/>
                    <a:pt x="49530" y="67628"/>
                  </a:cubicBezTo>
                  <a:cubicBezTo>
                    <a:pt x="49530" y="67628"/>
                    <a:pt x="49530" y="67628"/>
                    <a:pt x="49530" y="67628"/>
                  </a:cubicBezTo>
                  <a:cubicBezTo>
                    <a:pt x="45720" y="63818"/>
                    <a:pt x="46673" y="57150"/>
                    <a:pt x="50482" y="53340"/>
                  </a:cubicBezTo>
                  <a:cubicBezTo>
                    <a:pt x="55245" y="51435"/>
                    <a:pt x="58103" y="50483"/>
                    <a:pt x="60960" y="50483"/>
                  </a:cubicBezTo>
                  <a:cubicBezTo>
                    <a:pt x="62865" y="50483"/>
                    <a:pt x="65723" y="51435"/>
                    <a:pt x="67628" y="52388"/>
                  </a:cubicBezTo>
                  <a:cubicBezTo>
                    <a:pt x="67628" y="52388"/>
                    <a:pt x="67628" y="52388"/>
                    <a:pt x="67628" y="52388"/>
                  </a:cubicBezTo>
                  <a:cubicBezTo>
                    <a:pt x="74295" y="58103"/>
                    <a:pt x="82868" y="61913"/>
                    <a:pt x="91440" y="61913"/>
                  </a:cubicBezTo>
                  <a:cubicBezTo>
                    <a:pt x="96203" y="61913"/>
                    <a:pt x="100013" y="60960"/>
                    <a:pt x="104775" y="59055"/>
                  </a:cubicBezTo>
                  <a:cubicBezTo>
                    <a:pt x="118110" y="53340"/>
                    <a:pt x="125730" y="40958"/>
                    <a:pt x="126683" y="27623"/>
                  </a:cubicBezTo>
                  <a:cubicBezTo>
                    <a:pt x="126683" y="27623"/>
                    <a:pt x="126683" y="27623"/>
                    <a:pt x="126683" y="27623"/>
                  </a:cubicBezTo>
                  <a:cubicBezTo>
                    <a:pt x="126683" y="21908"/>
                    <a:pt x="131445" y="18098"/>
                    <a:pt x="138113" y="18098"/>
                  </a:cubicBezTo>
                  <a:cubicBezTo>
                    <a:pt x="144780" y="18098"/>
                    <a:pt x="148590" y="21908"/>
                    <a:pt x="149543" y="27623"/>
                  </a:cubicBezTo>
                  <a:cubicBezTo>
                    <a:pt x="149543" y="27623"/>
                    <a:pt x="149543" y="27623"/>
                    <a:pt x="149543" y="27623"/>
                  </a:cubicBezTo>
                  <a:cubicBezTo>
                    <a:pt x="150495" y="40958"/>
                    <a:pt x="158115" y="53340"/>
                    <a:pt x="171450" y="59055"/>
                  </a:cubicBezTo>
                  <a:cubicBezTo>
                    <a:pt x="176213" y="60960"/>
                    <a:pt x="180023" y="61913"/>
                    <a:pt x="184785" y="61913"/>
                  </a:cubicBezTo>
                  <a:cubicBezTo>
                    <a:pt x="193358" y="61913"/>
                    <a:pt x="201930" y="58103"/>
                    <a:pt x="208598" y="52388"/>
                  </a:cubicBezTo>
                  <a:cubicBezTo>
                    <a:pt x="208598" y="52388"/>
                    <a:pt x="208598" y="52388"/>
                    <a:pt x="208598" y="52388"/>
                  </a:cubicBezTo>
                  <a:cubicBezTo>
                    <a:pt x="210503" y="50483"/>
                    <a:pt x="212408" y="50483"/>
                    <a:pt x="215265" y="50483"/>
                  </a:cubicBezTo>
                  <a:cubicBezTo>
                    <a:pt x="218123" y="50483"/>
                    <a:pt x="220980" y="51435"/>
                    <a:pt x="223838" y="54293"/>
                  </a:cubicBezTo>
                  <a:cubicBezTo>
                    <a:pt x="227648" y="58103"/>
                    <a:pt x="228600" y="64770"/>
                    <a:pt x="224790" y="68580"/>
                  </a:cubicBezTo>
                  <a:cubicBezTo>
                    <a:pt x="224790" y="68580"/>
                    <a:pt x="224790" y="68580"/>
                    <a:pt x="224790" y="68580"/>
                  </a:cubicBezTo>
                  <a:cubicBezTo>
                    <a:pt x="216218" y="78105"/>
                    <a:pt x="212408" y="92393"/>
                    <a:pt x="218123" y="105728"/>
                  </a:cubicBezTo>
                  <a:cubicBezTo>
                    <a:pt x="223838" y="119063"/>
                    <a:pt x="236220" y="126682"/>
                    <a:pt x="249555" y="127635"/>
                  </a:cubicBezTo>
                  <a:cubicBezTo>
                    <a:pt x="249555" y="127635"/>
                    <a:pt x="249555" y="127635"/>
                    <a:pt x="249555" y="127635"/>
                  </a:cubicBezTo>
                  <a:cubicBezTo>
                    <a:pt x="255270" y="127635"/>
                    <a:pt x="259080" y="132398"/>
                    <a:pt x="259080" y="139065"/>
                  </a:cubicBezTo>
                  <a:cubicBezTo>
                    <a:pt x="257175" y="143828"/>
                    <a:pt x="252413" y="148590"/>
                    <a:pt x="247650" y="149543"/>
                  </a:cubicBezTo>
                  <a:close/>
                </a:path>
              </a:pathLst>
            </a:custGeom>
            <a:grpFill/>
            <a:ln w="9525" cap="flat">
              <a:noFill/>
              <a:prstDash val="solid"/>
              <a:miter/>
            </a:ln>
          </p:spPr>
          <p:txBody>
            <a:bodyPr rtlCol="0" anchor="ctr"/>
            <a:lstStyle/>
            <a:p>
              <a:pPr rtl="0"/>
              <a:endParaRPr lang="ko-KR" altLang="en-US">
                <a:latin typeface="+mj-ea"/>
                <a:ea typeface="+mj-ea"/>
              </a:endParaRPr>
            </a:p>
          </p:txBody>
        </p:sp>
        <p:sp>
          <p:nvSpPr>
            <p:cNvPr id="240" name="자유형(F) 106">
              <a:extLst>
                <a:ext uri="{FF2B5EF4-FFF2-40B4-BE49-F238E27FC236}">
                  <a16:creationId xmlns:a16="http://schemas.microsoft.com/office/drawing/2014/main" id="{86A57D2D-EE7A-4CC8-AD9C-5476B2A32FB2}"/>
                </a:ext>
              </a:extLst>
            </p:cNvPr>
            <p:cNvSpPr/>
            <p:nvPr/>
          </p:nvSpPr>
          <p:spPr>
            <a:xfrm>
              <a:off x="3373755" y="4516755"/>
              <a:ext cx="104775" cy="104775"/>
            </a:xfrm>
            <a:custGeom>
              <a:avLst/>
              <a:gdLst>
                <a:gd name="connsiteX0" fmla="*/ 55245 w 104775"/>
                <a:gd name="connsiteY0" fmla="*/ 0 h 104775"/>
                <a:gd name="connsiteX1" fmla="*/ 0 w 104775"/>
                <a:gd name="connsiteY1" fmla="*/ 55245 h 104775"/>
                <a:gd name="connsiteX2" fmla="*/ 55245 w 104775"/>
                <a:gd name="connsiteY2" fmla="*/ 110490 h 104775"/>
                <a:gd name="connsiteX3" fmla="*/ 110490 w 104775"/>
                <a:gd name="connsiteY3" fmla="*/ 55245 h 104775"/>
                <a:gd name="connsiteX4" fmla="*/ 55245 w 104775"/>
                <a:gd name="connsiteY4" fmla="*/ 0 h 104775"/>
                <a:gd name="connsiteX5" fmla="*/ 55245 w 104775"/>
                <a:gd name="connsiteY5" fmla="*/ 92393 h 104775"/>
                <a:gd name="connsiteX6" fmla="*/ 18098 w 104775"/>
                <a:gd name="connsiteY6" fmla="*/ 55245 h 104775"/>
                <a:gd name="connsiteX7" fmla="*/ 55245 w 104775"/>
                <a:gd name="connsiteY7" fmla="*/ 18098 h 104775"/>
                <a:gd name="connsiteX8" fmla="*/ 92393 w 104775"/>
                <a:gd name="connsiteY8" fmla="*/ 55245 h 104775"/>
                <a:gd name="connsiteX9" fmla="*/ 55245 w 104775"/>
                <a:gd name="connsiteY9" fmla="*/ 9239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5245" y="0"/>
                  </a:moveTo>
                  <a:cubicBezTo>
                    <a:pt x="24765" y="0"/>
                    <a:pt x="0" y="24765"/>
                    <a:pt x="0" y="55245"/>
                  </a:cubicBezTo>
                  <a:cubicBezTo>
                    <a:pt x="0" y="85725"/>
                    <a:pt x="24765" y="110490"/>
                    <a:pt x="55245" y="110490"/>
                  </a:cubicBezTo>
                  <a:cubicBezTo>
                    <a:pt x="85725" y="110490"/>
                    <a:pt x="110490" y="85725"/>
                    <a:pt x="110490" y="55245"/>
                  </a:cubicBezTo>
                  <a:cubicBezTo>
                    <a:pt x="110490" y="24765"/>
                    <a:pt x="85725" y="0"/>
                    <a:pt x="55245" y="0"/>
                  </a:cubicBezTo>
                  <a:close/>
                  <a:moveTo>
                    <a:pt x="55245" y="92393"/>
                  </a:moveTo>
                  <a:cubicBezTo>
                    <a:pt x="35243" y="92393"/>
                    <a:pt x="18098" y="76200"/>
                    <a:pt x="18098" y="55245"/>
                  </a:cubicBezTo>
                  <a:cubicBezTo>
                    <a:pt x="18098" y="34290"/>
                    <a:pt x="34290" y="18098"/>
                    <a:pt x="55245" y="18098"/>
                  </a:cubicBezTo>
                  <a:cubicBezTo>
                    <a:pt x="75248" y="18098"/>
                    <a:pt x="92393" y="34290"/>
                    <a:pt x="92393" y="55245"/>
                  </a:cubicBezTo>
                  <a:cubicBezTo>
                    <a:pt x="92393" y="76200"/>
                    <a:pt x="75248" y="92393"/>
                    <a:pt x="55245" y="92393"/>
                  </a:cubicBezTo>
                  <a:close/>
                </a:path>
              </a:pathLst>
            </a:custGeom>
            <a:grpFill/>
            <a:ln w="9525" cap="flat">
              <a:noFill/>
              <a:prstDash val="solid"/>
              <a:miter/>
            </a:ln>
          </p:spPr>
          <p:txBody>
            <a:bodyPr rtlCol="0" anchor="ctr"/>
            <a:lstStyle/>
            <a:p>
              <a:pPr rtl="0"/>
              <a:endParaRPr lang="ko-KR" altLang="en-US">
                <a:latin typeface="+mj-ea"/>
                <a:ea typeface="+mj-ea"/>
              </a:endParaRPr>
            </a:p>
          </p:txBody>
        </p:sp>
      </p:grpSp>
      <p:grpSp>
        <p:nvGrpSpPr>
          <p:cNvPr id="234" name="그래픽 99" descr="톱니 바퀴 아이콘">
            <a:extLst>
              <a:ext uri="{FF2B5EF4-FFF2-40B4-BE49-F238E27FC236}">
                <a16:creationId xmlns:a16="http://schemas.microsoft.com/office/drawing/2014/main" id="{0AEF9329-4A64-4E37-AED8-A0AF1CE5C09C}"/>
              </a:ext>
            </a:extLst>
          </p:cNvPr>
          <p:cNvGrpSpPr/>
          <p:nvPr/>
        </p:nvGrpSpPr>
        <p:grpSpPr>
          <a:xfrm>
            <a:off x="1277010" y="5515784"/>
            <a:ext cx="480731" cy="480731"/>
            <a:chOff x="3257550" y="4400550"/>
            <a:chExt cx="342900" cy="342900"/>
          </a:xfrm>
          <a:solidFill>
            <a:schemeClr val="bg1"/>
          </a:solidFill>
        </p:grpSpPr>
        <p:sp>
          <p:nvSpPr>
            <p:cNvPr id="235" name="자유형(F) 101">
              <a:extLst>
                <a:ext uri="{FF2B5EF4-FFF2-40B4-BE49-F238E27FC236}">
                  <a16:creationId xmlns:a16="http://schemas.microsoft.com/office/drawing/2014/main" id="{6A68A21B-0DED-46CB-A203-3218573D2B7E}"/>
                </a:ext>
              </a:extLst>
            </p:cNvPr>
            <p:cNvSpPr/>
            <p:nvPr/>
          </p:nvSpPr>
          <p:spPr>
            <a:xfrm>
              <a:off x="3291840" y="4433888"/>
              <a:ext cx="266700" cy="266700"/>
            </a:xfrm>
            <a:custGeom>
              <a:avLst/>
              <a:gdLst>
                <a:gd name="connsiteX0" fmla="*/ 250508 w 266700"/>
                <a:gd name="connsiteY0" fmla="*/ 108585 h 266700"/>
                <a:gd name="connsiteX1" fmla="*/ 248603 w 266700"/>
                <a:gd name="connsiteY1" fmla="*/ 108585 h 266700"/>
                <a:gd name="connsiteX2" fmla="*/ 233363 w 266700"/>
                <a:gd name="connsiteY2" fmla="*/ 98108 h 266700"/>
                <a:gd name="connsiteX3" fmla="*/ 236220 w 266700"/>
                <a:gd name="connsiteY3" fmla="*/ 80010 h 266700"/>
                <a:gd name="connsiteX4" fmla="*/ 238125 w 266700"/>
                <a:gd name="connsiteY4" fmla="*/ 78105 h 266700"/>
                <a:gd name="connsiteX5" fmla="*/ 235268 w 266700"/>
                <a:gd name="connsiteY5" fmla="*/ 40005 h 266700"/>
                <a:gd name="connsiteX6" fmla="*/ 214313 w 266700"/>
                <a:gd name="connsiteY6" fmla="*/ 31433 h 266700"/>
                <a:gd name="connsiteX7" fmla="*/ 197168 w 266700"/>
                <a:gd name="connsiteY7" fmla="*/ 37148 h 266700"/>
                <a:gd name="connsiteX8" fmla="*/ 195263 w 266700"/>
                <a:gd name="connsiteY8" fmla="*/ 39053 h 266700"/>
                <a:gd name="connsiteX9" fmla="*/ 183833 w 266700"/>
                <a:gd name="connsiteY9" fmla="*/ 42863 h 266700"/>
                <a:gd name="connsiteX10" fmla="*/ 177165 w 266700"/>
                <a:gd name="connsiteY10" fmla="*/ 41910 h 266700"/>
                <a:gd name="connsiteX11" fmla="*/ 166688 w 266700"/>
                <a:gd name="connsiteY11" fmla="*/ 26670 h 266700"/>
                <a:gd name="connsiteX12" fmla="*/ 166688 w 266700"/>
                <a:gd name="connsiteY12" fmla="*/ 24765 h 266700"/>
                <a:gd name="connsiteX13" fmla="*/ 137160 w 266700"/>
                <a:gd name="connsiteY13" fmla="*/ 0 h 266700"/>
                <a:gd name="connsiteX14" fmla="*/ 107633 w 266700"/>
                <a:gd name="connsiteY14" fmla="*/ 24765 h 266700"/>
                <a:gd name="connsiteX15" fmla="*/ 107633 w 266700"/>
                <a:gd name="connsiteY15" fmla="*/ 26670 h 266700"/>
                <a:gd name="connsiteX16" fmla="*/ 97155 w 266700"/>
                <a:gd name="connsiteY16" fmla="*/ 41910 h 266700"/>
                <a:gd name="connsiteX17" fmla="*/ 90488 w 266700"/>
                <a:gd name="connsiteY17" fmla="*/ 42863 h 266700"/>
                <a:gd name="connsiteX18" fmla="*/ 79058 w 266700"/>
                <a:gd name="connsiteY18" fmla="*/ 38100 h 266700"/>
                <a:gd name="connsiteX19" fmla="*/ 77153 w 266700"/>
                <a:gd name="connsiteY19" fmla="*/ 36195 h 266700"/>
                <a:gd name="connsiteX20" fmla="*/ 60960 w 266700"/>
                <a:gd name="connsiteY20" fmla="*/ 31433 h 266700"/>
                <a:gd name="connsiteX21" fmla="*/ 40005 w 266700"/>
                <a:gd name="connsiteY21" fmla="*/ 40005 h 266700"/>
                <a:gd name="connsiteX22" fmla="*/ 37148 w 266700"/>
                <a:gd name="connsiteY22" fmla="*/ 78105 h 266700"/>
                <a:gd name="connsiteX23" fmla="*/ 39053 w 266700"/>
                <a:gd name="connsiteY23" fmla="*/ 80010 h 266700"/>
                <a:gd name="connsiteX24" fmla="*/ 41910 w 266700"/>
                <a:gd name="connsiteY24" fmla="*/ 98108 h 266700"/>
                <a:gd name="connsiteX25" fmla="*/ 26670 w 266700"/>
                <a:gd name="connsiteY25" fmla="*/ 108585 h 266700"/>
                <a:gd name="connsiteX26" fmla="*/ 24765 w 266700"/>
                <a:gd name="connsiteY26" fmla="*/ 108585 h 266700"/>
                <a:gd name="connsiteX27" fmla="*/ 0 w 266700"/>
                <a:gd name="connsiteY27" fmla="*/ 138113 h 266700"/>
                <a:gd name="connsiteX28" fmla="*/ 24765 w 266700"/>
                <a:gd name="connsiteY28" fmla="*/ 167640 h 266700"/>
                <a:gd name="connsiteX29" fmla="*/ 26670 w 266700"/>
                <a:gd name="connsiteY29" fmla="*/ 167640 h 266700"/>
                <a:gd name="connsiteX30" fmla="*/ 41910 w 266700"/>
                <a:gd name="connsiteY30" fmla="*/ 178118 h 266700"/>
                <a:gd name="connsiteX31" fmla="*/ 39053 w 266700"/>
                <a:gd name="connsiteY31" fmla="*/ 196215 h 266700"/>
                <a:gd name="connsiteX32" fmla="*/ 37148 w 266700"/>
                <a:gd name="connsiteY32" fmla="*/ 198120 h 266700"/>
                <a:gd name="connsiteX33" fmla="*/ 40005 w 266700"/>
                <a:gd name="connsiteY33" fmla="*/ 236220 h 266700"/>
                <a:gd name="connsiteX34" fmla="*/ 60960 w 266700"/>
                <a:gd name="connsiteY34" fmla="*/ 244793 h 266700"/>
                <a:gd name="connsiteX35" fmla="*/ 78105 w 266700"/>
                <a:gd name="connsiteY35" fmla="*/ 239078 h 266700"/>
                <a:gd name="connsiteX36" fmla="*/ 80010 w 266700"/>
                <a:gd name="connsiteY36" fmla="*/ 237173 h 266700"/>
                <a:gd name="connsiteX37" fmla="*/ 91440 w 266700"/>
                <a:gd name="connsiteY37" fmla="*/ 232410 h 266700"/>
                <a:gd name="connsiteX38" fmla="*/ 98108 w 266700"/>
                <a:gd name="connsiteY38" fmla="*/ 233363 h 266700"/>
                <a:gd name="connsiteX39" fmla="*/ 108585 w 266700"/>
                <a:gd name="connsiteY39" fmla="*/ 248603 h 266700"/>
                <a:gd name="connsiteX40" fmla="*/ 108585 w 266700"/>
                <a:gd name="connsiteY40" fmla="*/ 250508 h 266700"/>
                <a:gd name="connsiteX41" fmla="*/ 138113 w 266700"/>
                <a:gd name="connsiteY41" fmla="*/ 275273 h 266700"/>
                <a:gd name="connsiteX42" fmla="*/ 167640 w 266700"/>
                <a:gd name="connsiteY42" fmla="*/ 250508 h 266700"/>
                <a:gd name="connsiteX43" fmla="*/ 167640 w 266700"/>
                <a:gd name="connsiteY43" fmla="*/ 248603 h 266700"/>
                <a:gd name="connsiteX44" fmla="*/ 178118 w 266700"/>
                <a:gd name="connsiteY44" fmla="*/ 233363 h 266700"/>
                <a:gd name="connsiteX45" fmla="*/ 184785 w 266700"/>
                <a:gd name="connsiteY45" fmla="*/ 232410 h 266700"/>
                <a:gd name="connsiteX46" fmla="*/ 196215 w 266700"/>
                <a:gd name="connsiteY46" fmla="*/ 237173 h 266700"/>
                <a:gd name="connsiteX47" fmla="*/ 198120 w 266700"/>
                <a:gd name="connsiteY47" fmla="*/ 239078 h 266700"/>
                <a:gd name="connsiteX48" fmla="*/ 215265 w 266700"/>
                <a:gd name="connsiteY48" fmla="*/ 244793 h 266700"/>
                <a:gd name="connsiteX49" fmla="*/ 236220 w 266700"/>
                <a:gd name="connsiteY49" fmla="*/ 236220 h 266700"/>
                <a:gd name="connsiteX50" fmla="*/ 239078 w 266700"/>
                <a:gd name="connsiteY50" fmla="*/ 198120 h 266700"/>
                <a:gd name="connsiteX51" fmla="*/ 237173 w 266700"/>
                <a:gd name="connsiteY51" fmla="*/ 196215 h 266700"/>
                <a:gd name="connsiteX52" fmla="*/ 234315 w 266700"/>
                <a:gd name="connsiteY52" fmla="*/ 178118 h 266700"/>
                <a:gd name="connsiteX53" fmla="*/ 249555 w 266700"/>
                <a:gd name="connsiteY53" fmla="*/ 167640 h 266700"/>
                <a:gd name="connsiteX54" fmla="*/ 251460 w 266700"/>
                <a:gd name="connsiteY54" fmla="*/ 167640 h 266700"/>
                <a:gd name="connsiteX55" fmla="*/ 276225 w 266700"/>
                <a:gd name="connsiteY55" fmla="*/ 138113 h 266700"/>
                <a:gd name="connsiteX56" fmla="*/ 250508 w 266700"/>
                <a:gd name="connsiteY56" fmla="*/ 108585 h 266700"/>
                <a:gd name="connsiteX57" fmla="*/ 247650 w 266700"/>
                <a:gd name="connsiteY57" fmla="*/ 149543 h 266700"/>
                <a:gd name="connsiteX58" fmla="*/ 247650 w 266700"/>
                <a:gd name="connsiteY58" fmla="*/ 149543 h 266700"/>
                <a:gd name="connsiteX59" fmla="*/ 216218 w 266700"/>
                <a:gd name="connsiteY59" fmla="*/ 171450 h 266700"/>
                <a:gd name="connsiteX60" fmla="*/ 222885 w 266700"/>
                <a:gd name="connsiteY60" fmla="*/ 208598 h 266700"/>
                <a:gd name="connsiteX61" fmla="*/ 222885 w 266700"/>
                <a:gd name="connsiteY61" fmla="*/ 208598 h 266700"/>
                <a:gd name="connsiteX62" fmla="*/ 221933 w 266700"/>
                <a:gd name="connsiteY62" fmla="*/ 222885 h 266700"/>
                <a:gd name="connsiteX63" fmla="*/ 213360 w 266700"/>
                <a:gd name="connsiteY63" fmla="*/ 226695 h 266700"/>
                <a:gd name="connsiteX64" fmla="*/ 206693 w 266700"/>
                <a:gd name="connsiteY64" fmla="*/ 224790 h 266700"/>
                <a:gd name="connsiteX65" fmla="*/ 206693 w 266700"/>
                <a:gd name="connsiteY65" fmla="*/ 224790 h 266700"/>
                <a:gd name="connsiteX66" fmla="*/ 182880 w 266700"/>
                <a:gd name="connsiteY66" fmla="*/ 215265 h 266700"/>
                <a:gd name="connsiteX67" fmla="*/ 169545 w 266700"/>
                <a:gd name="connsiteY67" fmla="*/ 218123 h 266700"/>
                <a:gd name="connsiteX68" fmla="*/ 147638 w 266700"/>
                <a:gd name="connsiteY68" fmla="*/ 249555 h 266700"/>
                <a:gd name="connsiteX69" fmla="*/ 147638 w 266700"/>
                <a:gd name="connsiteY69" fmla="*/ 249555 h 266700"/>
                <a:gd name="connsiteX70" fmla="*/ 136208 w 266700"/>
                <a:gd name="connsiteY70" fmla="*/ 259080 h 266700"/>
                <a:gd name="connsiteX71" fmla="*/ 124778 w 266700"/>
                <a:gd name="connsiteY71" fmla="*/ 249555 h 266700"/>
                <a:gd name="connsiteX72" fmla="*/ 124778 w 266700"/>
                <a:gd name="connsiteY72" fmla="*/ 249555 h 266700"/>
                <a:gd name="connsiteX73" fmla="*/ 102870 w 266700"/>
                <a:gd name="connsiteY73" fmla="*/ 218123 h 266700"/>
                <a:gd name="connsiteX74" fmla="*/ 89535 w 266700"/>
                <a:gd name="connsiteY74" fmla="*/ 215265 h 266700"/>
                <a:gd name="connsiteX75" fmla="*/ 65723 w 266700"/>
                <a:gd name="connsiteY75" fmla="*/ 224790 h 266700"/>
                <a:gd name="connsiteX76" fmla="*/ 65723 w 266700"/>
                <a:gd name="connsiteY76" fmla="*/ 224790 h 266700"/>
                <a:gd name="connsiteX77" fmla="*/ 59055 w 266700"/>
                <a:gd name="connsiteY77" fmla="*/ 226695 h 266700"/>
                <a:gd name="connsiteX78" fmla="*/ 50482 w 266700"/>
                <a:gd name="connsiteY78" fmla="*/ 222885 h 266700"/>
                <a:gd name="connsiteX79" fmla="*/ 49530 w 266700"/>
                <a:gd name="connsiteY79" fmla="*/ 208598 h 266700"/>
                <a:gd name="connsiteX80" fmla="*/ 49530 w 266700"/>
                <a:gd name="connsiteY80" fmla="*/ 208598 h 266700"/>
                <a:gd name="connsiteX81" fmla="*/ 56198 w 266700"/>
                <a:gd name="connsiteY81" fmla="*/ 171450 h 266700"/>
                <a:gd name="connsiteX82" fmla="*/ 24765 w 266700"/>
                <a:gd name="connsiteY82" fmla="*/ 149543 h 266700"/>
                <a:gd name="connsiteX83" fmla="*/ 24765 w 266700"/>
                <a:gd name="connsiteY83" fmla="*/ 149543 h 266700"/>
                <a:gd name="connsiteX84" fmla="*/ 15240 w 266700"/>
                <a:gd name="connsiteY84" fmla="*/ 138113 h 266700"/>
                <a:gd name="connsiteX85" fmla="*/ 24765 w 266700"/>
                <a:gd name="connsiteY85" fmla="*/ 126682 h 266700"/>
                <a:gd name="connsiteX86" fmla="*/ 24765 w 266700"/>
                <a:gd name="connsiteY86" fmla="*/ 126682 h 266700"/>
                <a:gd name="connsiteX87" fmla="*/ 56198 w 266700"/>
                <a:gd name="connsiteY87" fmla="*/ 104775 h 266700"/>
                <a:gd name="connsiteX88" fmla="*/ 49530 w 266700"/>
                <a:gd name="connsiteY88" fmla="*/ 67628 h 266700"/>
                <a:gd name="connsiteX89" fmla="*/ 49530 w 266700"/>
                <a:gd name="connsiteY89" fmla="*/ 67628 h 266700"/>
                <a:gd name="connsiteX90" fmla="*/ 50482 w 266700"/>
                <a:gd name="connsiteY90" fmla="*/ 53340 h 266700"/>
                <a:gd name="connsiteX91" fmla="*/ 60960 w 266700"/>
                <a:gd name="connsiteY91" fmla="*/ 50483 h 266700"/>
                <a:gd name="connsiteX92" fmla="*/ 67628 w 266700"/>
                <a:gd name="connsiteY92" fmla="*/ 52388 h 266700"/>
                <a:gd name="connsiteX93" fmla="*/ 67628 w 266700"/>
                <a:gd name="connsiteY93" fmla="*/ 52388 h 266700"/>
                <a:gd name="connsiteX94" fmla="*/ 91440 w 266700"/>
                <a:gd name="connsiteY94" fmla="*/ 61913 h 266700"/>
                <a:gd name="connsiteX95" fmla="*/ 104775 w 266700"/>
                <a:gd name="connsiteY95" fmla="*/ 59055 h 266700"/>
                <a:gd name="connsiteX96" fmla="*/ 126683 w 266700"/>
                <a:gd name="connsiteY96" fmla="*/ 27623 h 266700"/>
                <a:gd name="connsiteX97" fmla="*/ 126683 w 266700"/>
                <a:gd name="connsiteY97" fmla="*/ 27623 h 266700"/>
                <a:gd name="connsiteX98" fmla="*/ 138113 w 266700"/>
                <a:gd name="connsiteY98" fmla="*/ 18098 h 266700"/>
                <a:gd name="connsiteX99" fmla="*/ 149543 w 266700"/>
                <a:gd name="connsiteY99" fmla="*/ 27623 h 266700"/>
                <a:gd name="connsiteX100" fmla="*/ 149543 w 266700"/>
                <a:gd name="connsiteY100" fmla="*/ 27623 h 266700"/>
                <a:gd name="connsiteX101" fmla="*/ 171450 w 266700"/>
                <a:gd name="connsiteY101" fmla="*/ 59055 h 266700"/>
                <a:gd name="connsiteX102" fmla="*/ 184785 w 266700"/>
                <a:gd name="connsiteY102" fmla="*/ 61913 h 266700"/>
                <a:gd name="connsiteX103" fmla="*/ 208598 w 266700"/>
                <a:gd name="connsiteY103" fmla="*/ 52388 h 266700"/>
                <a:gd name="connsiteX104" fmla="*/ 208598 w 266700"/>
                <a:gd name="connsiteY104" fmla="*/ 52388 h 266700"/>
                <a:gd name="connsiteX105" fmla="*/ 215265 w 266700"/>
                <a:gd name="connsiteY105" fmla="*/ 50483 h 266700"/>
                <a:gd name="connsiteX106" fmla="*/ 223838 w 266700"/>
                <a:gd name="connsiteY106" fmla="*/ 54293 h 266700"/>
                <a:gd name="connsiteX107" fmla="*/ 224790 w 266700"/>
                <a:gd name="connsiteY107" fmla="*/ 68580 h 266700"/>
                <a:gd name="connsiteX108" fmla="*/ 224790 w 266700"/>
                <a:gd name="connsiteY108" fmla="*/ 68580 h 266700"/>
                <a:gd name="connsiteX109" fmla="*/ 218123 w 266700"/>
                <a:gd name="connsiteY109" fmla="*/ 105728 h 266700"/>
                <a:gd name="connsiteX110" fmla="*/ 249555 w 266700"/>
                <a:gd name="connsiteY110" fmla="*/ 127635 h 266700"/>
                <a:gd name="connsiteX111" fmla="*/ 249555 w 266700"/>
                <a:gd name="connsiteY111" fmla="*/ 127635 h 266700"/>
                <a:gd name="connsiteX112" fmla="*/ 259080 w 266700"/>
                <a:gd name="connsiteY112" fmla="*/ 139065 h 266700"/>
                <a:gd name="connsiteX113" fmla="*/ 247650 w 266700"/>
                <a:gd name="connsiteY113" fmla="*/ 14954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66700" h="266700">
                  <a:moveTo>
                    <a:pt x="250508" y="108585"/>
                  </a:moveTo>
                  <a:cubicBezTo>
                    <a:pt x="249555" y="108585"/>
                    <a:pt x="248603" y="108585"/>
                    <a:pt x="248603" y="108585"/>
                  </a:cubicBezTo>
                  <a:cubicBezTo>
                    <a:pt x="241935" y="108585"/>
                    <a:pt x="236220" y="103823"/>
                    <a:pt x="233363" y="98108"/>
                  </a:cubicBezTo>
                  <a:cubicBezTo>
                    <a:pt x="230505" y="92393"/>
                    <a:pt x="232410" y="84773"/>
                    <a:pt x="236220" y="80010"/>
                  </a:cubicBezTo>
                  <a:cubicBezTo>
                    <a:pt x="237173" y="79058"/>
                    <a:pt x="237173" y="79058"/>
                    <a:pt x="238125" y="78105"/>
                  </a:cubicBezTo>
                  <a:cubicBezTo>
                    <a:pt x="246698" y="66675"/>
                    <a:pt x="245745" y="50483"/>
                    <a:pt x="235268" y="40005"/>
                  </a:cubicBezTo>
                  <a:cubicBezTo>
                    <a:pt x="229553" y="34290"/>
                    <a:pt x="221933" y="31433"/>
                    <a:pt x="214313" y="31433"/>
                  </a:cubicBezTo>
                  <a:cubicBezTo>
                    <a:pt x="207645" y="31433"/>
                    <a:pt x="201930" y="33338"/>
                    <a:pt x="197168" y="37148"/>
                  </a:cubicBezTo>
                  <a:cubicBezTo>
                    <a:pt x="196215" y="37148"/>
                    <a:pt x="196215" y="38100"/>
                    <a:pt x="195263" y="39053"/>
                  </a:cubicBezTo>
                  <a:cubicBezTo>
                    <a:pt x="191453" y="41910"/>
                    <a:pt x="187643" y="42863"/>
                    <a:pt x="183833" y="42863"/>
                  </a:cubicBezTo>
                  <a:cubicBezTo>
                    <a:pt x="181928" y="42863"/>
                    <a:pt x="179070" y="42863"/>
                    <a:pt x="177165" y="41910"/>
                  </a:cubicBezTo>
                  <a:cubicBezTo>
                    <a:pt x="171450" y="39053"/>
                    <a:pt x="166688" y="33338"/>
                    <a:pt x="166688" y="26670"/>
                  </a:cubicBezTo>
                  <a:cubicBezTo>
                    <a:pt x="166688" y="25717"/>
                    <a:pt x="166688" y="24765"/>
                    <a:pt x="166688" y="24765"/>
                  </a:cubicBezTo>
                  <a:cubicBezTo>
                    <a:pt x="164783" y="10477"/>
                    <a:pt x="152400" y="0"/>
                    <a:pt x="137160" y="0"/>
                  </a:cubicBezTo>
                  <a:cubicBezTo>
                    <a:pt x="121920" y="0"/>
                    <a:pt x="109538" y="10477"/>
                    <a:pt x="107633" y="24765"/>
                  </a:cubicBezTo>
                  <a:cubicBezTo>
                    <a:pt x="107633" y="25717"/>
                    <a:pt x="107633" y="26670"/>
                    <a:pt x="107633" y="26670"/>
                  </a:cubicBezTo>
                  <a:cubicBezTo>
                    <a:pt x="107633" y="33338"/>
                    <a:pt x="102870" y="39053"/>
                    <a:pt x="97155" y="41910"/>
                  </a:cubicBezTo>
                  <a:cubicBezTo>
                    <a:pt x="95250" y="42863"/>
                    <a:pt x="93345" y="42863"/>
                    <a:pt x="90488" y="42863"/>
                  </a:cubicBezTo>
                  <a:cubicBezTo>
                    <a:pt x="86678" y="42863"/>
                    <a:pt x="81915" y="40958"/>
                    <a:pt x="79058" y="38100"/>
                  </a:cubicBezTo>
                  <a:cubicBezTo>
                    <a:pt x="78105" y="37148"/>
                    <a:pt x="78105" y="37148"/>
                    <a:pt x="77153" y="36195"/>
                  </a:cubicBezTo>
                  <a:cubicBezTo>
                    <a:pt x="72390" y="33338"/>
                    <a:pt x="66675" y="31433"/>
                    <a:pt x="60960" y="31433"/>
                  </a:cubicBezTo>
                  <a:cubicBezTo>
                    <a:pt x="53340" y="31433"/>
                    <a:pt x="45720" y="34290"/>
                    <a:pt x="40005" y="40005"/>
                  </a:cubicBezTo>
                  <a:cubicBezTo>
                    <a:pt x="29528" y="50483"/>
                    <a:pt x="28575" y="66675"/>
                    <a:pt x="37148" y="78105"/>
                  </a:cubicBezTo>
                  <a:cubicBezTo>
                    <a:pt x="37148" y="79058"/>
                    <a:pt x="38100" y="79058"/>
                    <a:pt x="39053" y="80010"/>
                  </a:cubicBezTo>
                  <a:cubicBezTo>
                    <a:pt x="43815" y="84773"/>
                    <a:pt x="44768" y="91440"/>
                    <a:pt x="41910" y="98108"/>
                  </a:cubicBezTo>
                  <a:cubicBezTo>
                    <a:pt x="39053" y="103823"/>
                    <a:pt x="33338" y="108585"/>
                    <a:pt x="26670" y="108585"/>
                  </a:cubicBezTo>
                  <a:cubicBezTo>
                    <a:pt x="25718" y="108585"/>
                    <a:pt x="24765" y="108585"/>
                    <a:pt x="24765" y="108585"/>
                  </a:cubicBezTo>
                  <a:cubicBezTo>
                    <a:pt x="10477" y="110490"/>
                    <a:pt x="0" y="122873"/>
                    <a:pt x="0" y="138113"/>
                  </a:cubicBezTo>
                  <a:cubicBezTo>
                    <a:pt x="0" y="153353"/>
                    <a:pt x="10477" y="165735"/>
                    <a:pt x="24765" y="167640"/>
                  </a:cubicBezTo>
                  <a:cubicBezTo>
                    <a:pt x="25718" y="167640"/>
                    <a:pt x="26670" y="167640"/>
                    <a:pt x="26670" y="167640"/>
                  </a:cubicBezTo>
                  <a:cubicBezTo>
                    <a:pt x="33338" y="167640"/>
                    <a:pt x="39053" y="172403"/>
                    <a:pt x="41910" y="178118"/>
                  </a:cubicBezTo>
                  <a:cubicBezTo>
                    <a:pt x="44768" y="183833"/>
                    <a:pt x="42863" y="191453"/>
                    <a:pt x="39053" y="196215"/>
                  </a:cubicBezTo>
                  <a:cubicBezTo>
                    <a:pt x="38100" y="197168"/>
                    <a:pt x="38100" y="197168"/>
                    <a:pt x="37148" y="198120"/>
                  </a:cubicBezTo>
                  <a:cubicBezTo>
                    <a:pt x="28575" y="209550"/>
                    <a:pt x="29528" y="225743"/>
                    <a:pt x="40005" y="236220"/>
                  </a:cubicBezTo>
                  <a:cubicBezTo>
                    <a:pt x="45720" y="241935"/>
                    <a:pt x="53340" y="244793"/>
                    <a:pt x="60960" y="244793"/>
                  </a:cubicBezTo>
                  <a:cubicBezTo>
                    <a:pt x="67628" y="244793"/>
                    <a:pt x="73343" y="242888"/>
                    <a:pt x="78105" y="239078"/>
                  </a:cubicBezTo>
                  <a:cubicBezTo>
                    <a:pt x="79058" y="239078"/>
                    <a:pt x="79058" y="238125"/>
                    <a:pt x="80010" y="237173"/>
                  </a:cubicBezTo>
                  <a:cubicBezTo>
                    <a:pt x="82868" y="234315"/>
                    <a:pt x="87630" y="232410"/>
                    <a:pt x="91440" y="232410"/>
                  </a:cubicBezTo>
                  <a:cubicBezTo>
                    <a:pt x="93345" y="232410"/>
                    <a:pt x="96203" y="232410"/>
                    <a:pt x="98108" y="233363"/>
                  </a:cubicBezTo>
                  <a:cubicBezTo>
                    <a:pt x="103823" y="236220"/>
                    <a:pt x="108585" y="241935"/>
                    <a:pt x="108585" y="248603"/>
                  </a:cubicBezTo>
                  <a:cubicBezTo>
                    <a:pt x="108585" y="249555"/>
                    <a:pt x="108585" y="250508"/>
                    <a:pt x="108585" y="250508"/>
                  </a:cubicBezTo>
                  <a:cubicBezTo>
                    <a:pt x="110490" y="264795"/>
                    <a:pt x="122873" y="275273"/>
                    <a:pt x="138113" y="275273"/>
                  </a:cubicBezTo>
                  <a:cubicBezTo>
                    <a:pt x="153353" y="275273"/>
                    <a:pt x="165735" y="264795"/>
                    <a:pt x="167640" y="250508"/>
                  </a:cubicBezTo>
                  <a:cubicBezTo>
                    <a:pt x="167640" y="249555"/>
                    <a:pt x="167640" y="248603"/>
                    <a:pt x="167640" y="248603"/>
                  </a:cubicBezTo>
                  <a:cubicBezTo>
                    <a:pt x="167640" y="241935"/>
                    <a:pt x="172403" y="236220"/>
                    <a:pt x="178118" y="233363"/>
                  </a:cubicBezTo>
                  <a:cubicBezTo>
                    <a:pt x="180023" y="232410"/>
                    <a:pt x="181928" y="232410"/>
                    <a:pt x="184785" y="232410"/>
                  </a:cubicBezTo>
                  <a:cubicBezTo>
                    <a:pt x="188595" y="232410"/>
                    <a:pt x="193358" y="234315"/>
                    <a:pt x="196215" y="237173"/>
                  </a:cubicBezTo>
                  <a:cubicBezTo>
                    <a:pt x="197168" y="238125"/>
                    <a:pt x="197168" y="238125"/>
                    <a:pt x="198120" y="239078"/>
                  </a:cubicBezTo>
                  <a:cubicBezTo>
                    <a:pt x="202883" y="242888"/>
                    <a:pt x="208598" y="244793"/>
                    <a:pt x="215265" y="244793"/>
                  </a:cubicBezTo>
                  <a:cubicBezTo>
                    <a:pt x="222885" y="244793"/>
                    <a:pt x="230505" y="241935"/>
                    <a:pt x="236220" y="236220"/>
                  </a:cubicBezTo>
                  <a:cubicBezTo>
                    <a:pt x="246698" y="225743"/>
                    <a:pt x="247650" y="209550"/>
                    <a:pt x="239078" y="198120"/>
                  </a:cubicBezTo>
                  <a:cubicBezTo>
                    <a:pt x="239078" y="197168"/>
                    <a:pt x="238125" y="197168"/>
                    <a:pt x="237173" y="196215"/>
                  </a:cubicBezTo>
                  <a:cubicBezTo>
                    <a:pt x="232410" y="191453"/>
                    <a:pt x="231458" y="184785"/>
                    <a:pt x="234315" y="178118"/>
                  </a:cubicBezTo>
                  <a:cubicBezTo>
                    <a:pt x="237173" y="172403"/>
                    <a:pt x="242888" y="167640"/>
                    <a:pt x="249555" y="167640"/>
                  </a:cubicBezTo>
                  <a:cubicBezTo>
                    <a:pt x="250508" y="167640"/>
                    <a:pt x="251460" y="167640"/>
                    <a:pt x="251460" y="167640"/>
                  </a:cubicBezTo>
                  <a:cubicBezTo>
                    <a:pt x="265748" y="165735"/>
                    <a:pt x="276225" y="153353"/>
                    <a:pt x="276225" y="138113"/>
                  </a:cubicBezTo>
                  <a:cubicBezTo>
                    <a:pt x="275273" y="122873"/>
                    <a:pt x="264795" y="110490"/>
                    <a:pt x="250508" y="108585"/>
                  </a:cubicBezTo>
                  <a:close/>
                  <a:moveTo>
                    <a:pt x="247650" y="149543"/>
                  </a:moveTo>
                  <a:cubicBezTo>
                    <a:pt x="247650" y="149543"/>
                    <a:pt x="247650" y="149543"/>
                    <a:pt x="247650" y="149543"/>
                  </a:cubicBezTo>
                  <a:cubicBezTo>
                    <a:pt x="234315" y="150495"/>
                    <a:pt x="221933" y="158115"/>
                    <a:pt x="216218" y="171450"/>
                  </a:cubicBezTo>
                  <a:cubicBezTo>
                    <a:pt x="210503" y="184785"/>
                    <a:pt x="214313" y="199073"/>
                    <a:pt x="222885" y="208598"/>
                  </a:cubicBezTo>
                  <a:cubicBezTo>
                    <a:pt x="222885" y="208598"/>
                    <a:pt x="222885" y="208598"/>
                    <a:pt x="222885" y="208598"/>
                  </a:cubicBezTo>
                  <a:cubicBezTo>
                    <a:pt x="226695" y="212408"/>
                    <a:pt x="225743" y="219075"/>
                    <a:pt x="221933" y="222885"/>
                  </a:cubicBezTo>
                  <a:cubicBezTo>
                    <a:pt x="220028" y="224790"/>
                    <a:pt x="216218" y="226695"/>
                    <a:pt x="213360" y="226695"/>
                  </a:cubicBezTo>
                  <a:cubicBezTo>
                    <a:pt x="211455" y="226695"/>
                    <a:pt x="208598" y="225743"/>
                    <a:pt x="206693" y="224790"/>
                  </a:cubicBezTo>
                  <a:cubicBezTo>
                    <a:pt x="206693" y="224790"/>
                    <a:pt x="206693" y="224790"/>
                    <a:pt x="206693" y="224790"/>
                  </a:cubicBezTo>
                  <a:cubicBezTo>
                    <a:pt x="200025" y="219075"/>
                    <a:pt x="191453" y="215265"/>
                    <a:pt x="182880" y="215265"/>
                  </a:cubicBezTo>
                  <a:cubicBezTo>
                    <a:pt x="178118" y="215265"/>
                    <a:pt x="174308" y="216218"/>
                    <a:pt x="169545" y="218123"/>
                  </a:cubicBezTo>
                  <a:cubicBezTo>
                    <a:pt x="156210" y="223838"/>
                    <a:pt x="148590" y="236220"/>
                    <a:pt x="147638" y="249555"/>
                  </a:cubicBezTo>
                  <a:cubicBezTo>
                    <a:pt x="147638" y="249555"/>
                    <a:pt x="147638" y="249555"/>
                    <a:pt x="147638" y="249555"/>
                  </a:cubicBezTo>
                  <a:cubicBezTo>
                    <a:pt x="147638" y="255270"/>
                    <a:pt x="142875" y="259080"/>
                    <a:pt x="136208" y="259080"/>
                  </a:cubicBezTo>
                  <a:cubicBezTo>
                    <a:pt x="129540" y="259080"/>
                    <a:pt x="125730" y="255270"/>
                    <a:pt x="124778" y="249555"/>
                  </a:cubicBezTo>
                  <a:cubicBezTo>
                    <a:pt x="124778" y="249555"/>
                    <a:pt x="124778" y="249555"/>
                    <a:pt x="124778" y="249555"/>
                  </a:cubicBezTo>
                  <a:cubicBezTo>
                    <a:pt x="123825" y="236220"/>
                    <a:pt x="116205" y="223838"/>
                    <a:pt x="102870" y="218123"/>
                  </a:cubicBezTo>
                  <a:cubicBezTo>
                    <a:pt x="98108" y="216218"/>
                    <a:pt x="94298" y="215265"/>
                    <a:pt x="89535" y="215265"/>
                  </a:cubicBezTo>
                  <a:cubicBezTo>
                    <a:pt x="80963" y="215265"/>
                    <a:pt x="72390" y="219075"/>
                    <a:pt x="65723" y="224790"/>
                  </a:cubicBezTo>
                  <a:cubicBezTo>
                    <a:pt x="65723" y="224790"/>
                    <a:pt x="65723" y="224790"/>
                    <a:pt x="65723" y="224790"/>
                  </a:cubicBezTo>
                  <a:cubicBezTo>
                    <a:pt x="63818" y="226695"/>
                    <a:pt x="61913" y="226695"/>
                    <a:pt x="59055" y="226695"/>
                  </a:cubicBezTo>
                  <a:cubicBezTo>
                    <a:pt x="56198" y="226695"/>
                    <a:pt x="53340" y="225743"/>
                    <a:pt x="50482" y="222885"/>
                  </a:cubicBezTo>
                  <a:cubicBezTo>
                    <a:pt x="46673" y="219075"/>
                    <a:pt x="45720" y="212408"/>
                    <a:pt x="49530" y="208598"/>
                  </a:cubicBezTo>
                  <a:cubicBezTo>
                    <a:pt x="49530" y="208598"/>
                    <a:pt x="49530" y="208598"/>
                    <a:pt x="49530" y="208598"/>
                  </a:cubicBezTo>
                  <a:cubicBezTo>
                    <a:pt x="58103" y="199073"/>
                    <a:pt x="61913" y="184785"/>
                    <a:pt x="56198" y="171450"/>
                  </a:cubicBezTo>
                  <a:cubicBezTo>
                    <a:pt x="50482" y="158115"/>
                    <a:pt x="38100" y="150495"/>
                    <a:pt x="24765" y="149543"/>
                  </a:cubicBezTo>
                  <a:cubicBezTo>
                    <a:pt x="24765" y="149543"/>
                    <a:pt x="24765" y="149543"/>
                    <a:pt x="24765" y="149543"/>
                  </a:cubicBezTo>
                  <a:cubicBezTo>
                    <a:pt x="19050" y="149543"/>
                    <a:pt x="15240" y="144780"/>
                    <a:pt x="15240" y="138113"/>
                  </a:cubicBezTo>
                  <a:cubicBezTo>
                    <a:pt x="15240" y="132398"/>
                    <a:pt x="19050" y="127635"/>
                    <a:pt x="24765" y="126682"/>
                  </a:cubicBezTo>
                  <a:cubicBezTo>
                    <a:pt x="24765" y="126682"/>
                    <a:pt x="24765" y="126682"/>
                    <a:pt x="24765" y="126682"/>
                  </a:cubicBezTo>
                  <a:cubicBezTo>
                    <a:pt x="38100" y="125730"/>
                    <a:pt x="50482" y="118110"/>
                    <a:pt x="56198" y="104775"/>
                  </a:cubicBezTo>
                  <a:cubicBezTo>
                    <a:pt x="61913" y="91440"/>
                    <a:pt x="58103" y="77153"/>
                    <a:pt x="49530" y="67628"/>
                  </a:cubicBezTo>
                  <a:cubicBezTo>
                    <a:pt x="49530" y="67628"/>
                    <a:pt x="49530" y="67628"/>
                    <a:pt x="49530" y="67628"/>
                  </a:cubicBezTo>
                  <a:cubicBezTo>
                    <a:pt x="45720" y="63818"/>
                    <a:pt x="46673" y="57150"/>
                    <a:pt x="50482" y="53340"/>
                  </a:cubicBezTo>
                  <a:cubicBezTo>
                    <a:pt x="55245" y="51435"/>
                    <a:pt x="58103" y="50483"/>
                    <a:pt x="60960" y="50483"/>
                  </a:cubicBezTo>
                  <a:cubicBezTo>
                    <a:pt x="62865" y="50483"/>
                    <a:pt x="65723" y="51435"/>
                    <a:pt x="67628" y="52388"/>
                  </a:cubicBezTo>
                  <a:cubicBezTo>
                    <a:pt x="67628" y="52388"/>
                    <a:pt x="67628" y="52388"/>
                    <a:pt x="67628" y="52388"/>
                  </a:cubicBezTo>
                  <a:cubicBezTo>
                    <a:pt x="74295" y="58103"/>
                    <a:pt x="82868" y="61913"/>
                    <a:pt x="91440" y="61913"/>
                  </a:cubicBezTo>
                  <a:cubicBezTo>
                    <a:pt x="96203" y="61913"/>
                    <a:pt x="100013" y="60960"/>
                    <a:pt x="104775" y="59055"/>
                  </a:cubicBezTo>
                  <a:cubicBezTo>
                    <a:pt x="118110" y="53340"/>
                    <a:pt x="125730" y="40958"/>
                    <a:pt x="126683" y="27623"/>
                  </a:cubicBezTo>
                  <a:cubicBezTo>
                    <a:pt x="126683" y="27623"/>
                    <a:pt x="126683" y="27623"/>
                    <a:pt x="126683" y="27623"/>
                  </a:cubicBezTo>
                  <a:cubicBezTo>
                    <a:pt x="126683" y="21908"/>
                    <a:pt x="131445" y="18098"/>
                    <a:pt x="138113" y="18098"/>
                  </a:cubicBezTo>
                  <a:cubicBezTo>
                    <a:pt x="144780" y="18098"/>
                    <a:pt x="148590" y="21908"/>
                    <a:pt x="149543" y="27623"/>
                  </a:cubicBezTo>
                  <a:cubicBezTo>
                    <a:pt x="149543" y="27623"/>
                    <a:pt x="149543" y="27623"/>
                    <a:pt x="149543" y="27623"/>
                  </a:cubicBezTo>
                  <a:cubicBezTo>
                    <a:pt x="150495" y="40958"/>
                    <a:pt x="158115" y="53340"/>
                    <a:pt x="171450" y="59055"/>
                  </a:cubicBezTo>
                  <a:cubicBezTo>
                    <a:pt x="176213" y="60960"/>
                    <a:pt x="180023" y="61913"/>
                    <a:pt x="184785" y="61913"/>
                  </a:cubicBezTo>
                  <a:cubicBezTo>
                    <a:pt x="193358" y="61913"/>
                    <a:pt x="201930" y="58103"/>
                    <a:pt x="208598" y="52388"/>
                  </a:cubicBezTo>
                  <a:cubicBezTo>
                    <a:pt x="208598" y="52388"/>
                    <a:pt x="208598" y="52388"/>
                    <a:pt x="208598" y="52388"/>
                  </a:cubicBezTo>
                  <a:cubicBezTo>
                    <a:pt x="210503" y="50483"/>
                    <a:pt x="212408" y="50483"/>
                    <a:pt x="215265" y="50483"/>
                  </a:cubicBezTo>
                  <a:cubicBezTo>
                    <a:pt x="218123" y="50483"/>
                    <a:pt x="220980" y="51435"/>
                    <a:pt x="223838" y="54293"/>
                  </a:cubicBezTo>
                  <a:cubicBezTo>
                    <a:pt x="227648" y="58103"/>
                    <a:pt x="228600" y="64770"/>
                    <a:pt x="224790" y="68580"/>
                  </a:cubicBezTo>
                  <a:cubicBezTo>
                    <a:pt x="224790" y="68580"/>
                    <a:pt x="224790" y="68580"/>
                    <a:pt x="224790" y="68580"/>
                  </a:cubicBezTo>
                  <a:cubicBezTo>
                    <a:pt x="216218" y="78105"/>
                    <a:pt x="212408" y="92393"/>
                    <a:pt x="218123" y="105728"/>
                  </a:cubicBezTo>
                  <a:cubicBezTo>
                    <a:pt x="223838" y="119063"/>
                    <a:pt x="236220" y="126682"/>
                    <a:pt x="249555" y="127635"/>
                  </a:cubicBezTo>
                  <a:cubicBezTo>
                    <a:pt x="249555" y="127635"/>
                    <a:pt x="249555" y="127635"/>
                    <a:pt x="249555" y="127635"/>
                  </a:cubicBezTo>
                  <a:cubicBezTo>
                    <a:pt x="255270" y="127635"/>
                    <a:pt x="259080" y="132398"/>
                    <a:pt x="259080" y="139065"/>
                  </a:cubicBezTo>
                  <a:cubicBezTo>
                    <a:pt x="257175" y="143828"/>
                    <a:pt x="252413" y="148590"/>
                    <a:pt x="247650" y="149543"/>
                  </a:cubicBezTo>
                  <a:close/>
                </a:path>
              </a:pathLst>
            </a:custGeom>
            <a:grpFill/>
            <a:ln w="9525" cap="flat">
              <a:noFill/>
              <a:prstDash val="solid"/>
              <a:miter/>
            </a:ln>
          </p:spPr>
          <p:txBody>
            <a:bodyPr rtlCol="0" anchor="ctr"/>
            <a:lstStyle/>
            <a:p>
              <a:pPr rtl="0"/>
              <a:endParaRPr lang="ko-KR" altLang="en-US">
                <a:latin typeface="+mj-ea"/>
                <a:ea typeface="+mj-ea"/>
              </a:endParaRPr>
            </a:p>
          </p:txBody>
        </p:sp>
        <p:sp>
          <p:nvSpPr>
            <p:cNvPr id="236" name="자유형(F) 102">
              <a:extLst>
                <a:ext uri="{FF2B5EF4-FFF2-40B4-BE49-F238E27FC236}">
                  <a16:creationId xmlns:a16="http://schemas.microsoft.com/office/drawing/2014/main" id="{8366D629-F434-4D9B-A1FC-6DBBD5ED1F4E}"/>
                </a:ext>
              </a:extLst>
            </p:cNvPr>
            <p:cNvSpPr/>
            <p:nvPr/>
          </p:nvSpPr>
          <p:spPr>
            <a:xfrm>
              <a:off x="3373755" y="4516755"/>
              <a:ext cx="104775" cy="104775"/>
            </a:xfrm>
            <a:custGeom>
              <a:avLst/>
              <a:gdLst>
                <a:gd name="connsiteX0" fmla="*/ 55245 w 104775"/>
                <a:gd name="connsiteY0" fmla="*/ 0 h 104775"/>
                <a:gd name="connsiteX1" fmla="*/ 0 w 104775"/>
                <a:gd name="connsiteY1" fmla="*/ 55245 h 104775"/>
                <a:gd name="connsiteX2" fmla="*/ 55245 w 104775"/>
                <a:gd name="connsiteY2" fmla="*/ 110490 h 104775"/>
                <a:gd name="connsiteX3" fmla="*/ 110490 w 104775"/>
                <a:gd name="connsiteY3" fmla="*/ 55245 h 104775"/>
                <a:gd name="connsiteX4" fmla="*/ 55245 w 104775"/>
                <a:gd name="connsiteY4" fmla="*/ 0 h 104775"/>
                <a:gd name="connsiteX5" fmla="*/ 55245 w 104775"/>
                <a:gd name="connsiteY5" fmla="*/ 92393 h 104775"/>
                <a:gd name="connsiteX6" fmla="*/ 18098 w 104775"/>
                <a:gd name="connsiteY6" fmla="*/ 55245 h 104775"/>
                <a:gd name="connsiteX7" fmla="*/ 55245 w 104775"/>
                <a:gd name="connsiteY7" fmla="*/ 18098 h 104775"/>
                <a:gd name="connsiteX8" fmla="*/ 92393 w 104775"/>
                <a:gd name="connsiteY8" fmla="*/ 55245 h 104775"/>
                <a:gd name="connsiteX9" fmla="*/ 55245 w 104775"/>
                <a:gd name="connsiteY9" fmla="*/ 9239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5245" y="0"/>
                  </a:moveTo>
                  <a:cubicBezTo>
                    <a:pt x="24765" y="0"/>
                    <a:pt x="0" y="24765"/>
                    <a:pt x="0" y="55245"/>
                  </a:cubicBezTo>
                  <a:cubicBezTo>
                    <a:pt x="0" y="85725"/>
                    <a:pt x="24765" y="110490"/>
                    <a:pt x="55245" y="110490"/>
                  </a:cubicBezTo>
                  <a:cubicBezTo>
                    <a:pt x="85725" y="110490"/>
                    <a:pt x="110490" y="85725"/>
                    <a:pt x="110490" y="55245"/>
                  </a:cubicBezTo>
                  <a:cubicBezTo>
                    <a:pt x="110490" y="24765"/>
                    <a:pt x="85725" y="0"/>
                    <a:pt x="55245" y="0"/>
                  </a:cubicBezTo>
                  <a:close/>
                  <a:moveTo>
                    <a:pt x="55245" y="92393"/>
                  </a:moveTo>
                  <a:cubicBezTo>
                    <a:pt x="35243" y="92393"/>
                    <a:pt x="18098" y="76200"/>
                    <a:pt x="18098" y="55245"/>
                  </a:cubicBezTo>
                  <a:cubicBezTo>
                    <a:pt x="18098" y="34290"/>
                    <a:pt x="34290" y="18098"/>
                    <a:pt x="55245" y="18098"/>
                  </a:cubicBezTo>
                  <a:cubicBezTo>
                    <a:pt x="75248" y="18098"/>
                    <a:pt x="92393" y="34290"/>
                    <a:pt x="92393" y="55245"/>
                  </a:cubicBezTo>
                  <a:cubicBezTo>
                    <a:pt x="92393" y="76200"/>
                    <a:pt x="75248" y="92393"/>
                    <a:pt x="55245" y="92393"/>
                  </a:cubicBezTo>
                  <a:close/>
                </a:path>
              </a:pathLst>
            </a:custGeom>
            <a:grpFill/>
            <a:ln w="9525" cap="flat">
              <a:noFill/>
              <a:prstDash val="solid"/>
              <a:miter/>
            </a:ln>
          </p:spPr>
          <p:txBody>
            <a:bodyPr rtlCol="0" anchor="ctr"/>
            <a:lstStyle/>
            <a:p>
              <a:pPr rtl="0"/>
              <a:endParaRPr lang="ko-KR" altLang="en-US">
                <a:latin typeface="+mj-ea"/>
                <a:ea typeface="+mj-ea"/>
              </a:endParaRPr>
            </a:p>
          </p:txBody>
        </p:sp>
      </p:grpSp>
      <p:grpSp>
        <p:nvGrpSpPr>
          <p:cNvPr id="252" name="그래픽 132" descr="휴대 전화 아이콘">
            <a:extLst>
              <a:ext uri="{FF2B5EF4-FFF2-40B4-BE49-F238E27FC236}">
                <a16:creationId xmlns:a16="http://schemas.microsoft.com/office/drawing/2014/main" id="{E9D6987A-2B00-4F43-8ADD-7F1EC8C4F7D1}"/>
              </a:ext>
            </a:extLst>
          </p:cNvPr>
          <p:cNvGrpSpPr/>
          <p:nvPr/>
        </p:nvGrpSpPr>
        <p:grpSpPr>
          <a:xfrm>
            <a:off x="404743" y="8012523"/>
            <a:ext cx="251460" cy="251460"/>
            <a:chOff x="3314700" y="4457700"/>
            <a:chExt cx="228600" cy="228600"/>
          </a:xfrm>
          <a:solidFill>
            <a:schemeClr val="accent6">
              <a:lumMod val="50000"/>
            </a:schemeClr>
          </a:solidFill>
        </p:grpSpPr>
        <p:sp>
          <p:nvSpPr>
            <p:cNvPr id="253" name="자유형(F) 134">
              <a:extLst>
                <a:ext uri="{FF2B5EF4-FFF2-40B4-BE49-F238E27FC236}">
                  <a16:creationId xmlns:a16="http://schemas.microsoft.com/office/drawing/2014/main" id="{B255B943-DF69-41B0-8A87-9BDDD00464F6}"/>
                </a:ext>
              </a:extLst>
            </p:cNvPr>
            <p:cNvSpPr/>
            <p:nvPr/>
          </p:nvSpPr>
          <p:spPr>
            <a:xfrm>
              <a:off x="3379756" y="4478836"/>
              <a:ext cx="95250" cy="180975"/>
            </a:xfrm>
            <a:custGeom>
              <a:avLst/>
              <a:gdLst>
                <a:gd name="connsiteX0" fmla="*/ 0 w 95250"/>
                <a:gd name="connsiteY0" fmla="*/ 11954 h 180975"/>
                <a:gd name="connsiteX1" fmla="*/ 0 w 95250"/>
                <a:gd name="connsiteY1" fmla="*/ 174384 h 180975"/>
                <a:gd name="connsiteX2" fmla="*/ 11954 w 95250"/>
                <a:gd name="connsiteY2" fmla="*/ 186338 h 180975"/>
                <a:gd name="connsiteX3" fmla="*/ 86535 w 95250"/>
                <a:gd name="connsiteY3" fmla="*/ 186338 h 180975"/>
                <a:gd name="connsiteX4" fmla="*/ 98489 w 95250"/>
                <a:gd name="connsiteY4" fmla="*/ 174384 h 180975"/>
                <a:gd name="connsiteX5" fmla="*/ 98489 w 95250"/>
                <a:gd name="connsiteY5" fmla="*/ 11954 h 180975"/>
                <a:gd name="connsiteX6" fmla="*/ 86535 w 95250"/>
                <a:gd name="connsiteY6" fmla="*/ 0 h 180975"/>
                <a:gd name="connsiteX7" fmla="*/ 11954 w 95250"/>
                <a:gd name="connsiteY7" fmla="*/ 0 h 180975"/>
                <a:gd name="connsiteX8" fmla="*/ 0 w 95250"/>
                <a:gd name="connsiteY8" fmla="*/ 11954 h 180975"/>
                <a:gd name="connsiteX9" fmla="*/ 90011 w 95250"/>
                <a:gd name="connsiteY9" fmla="*/ 148876 h 180975"/>
                <a:gd name="connsiteX10" fmla="*/ 8477 w 95250"/>
                <a:gd name="connsiteY10" fmla="*/ 148876 h 180975"/>
                <a:gd name="connsiteX11" fmla="*/ 8477 w 95250"/>
                <a:gd name="connsiteY11" fmla="*/ 31337 h 180975"/>
                <a:gd name="connsiteX12" fmla="*/ 90011 w 95250"/>
                <a:gd name="connsiteY12" fmla="*/ 31337 h 180975"/>
                <a:gd name="connsiteX13" fmla="*/ 90011 w 95250"/>
                <a:gd name="connsiteY13" fmla="*/ 148876 h 180975"/>
                <a:gd name="connsiteX14" fmla="*/ 86535 w 95250"/>
                <a:gd name="connsiteY14" fmla="*/ 177851 h 180975"/>
                <a:gd name="connsiteX15" fmla="*/ 11954 w 95250"/>
                <a:gd name="connsiteY15" fmla="*/ 177851 h 180975"/>
                <a:gd name="connsiteX16" fmla="*/ 8477 w 95250"/>
                <a:gd name="connsiteY16" fmla="*/ 174384 h 180975"/>
                <a:gd name="connsiteX17" fmla="*/ 8477 w 95250"/>
                <a:gd name="connsiteY17" fmla="*/ 157363 h 180975"/>
                <a:gd name="connsiteX18" fmla="*/ 90011 w 95250"/>
                <a:gd name="connsiteY18" fmla="*/ 157363 h 180975"/>
                <a:gd name="connsiteX19" fmla="*/ 90011 w 95250"/>
                <a:gd name="connsiteY19" fmla="*/ 174384 h 180975"/>
                <a:gd name="connsiteX20" fmla="*/ 86535 w 95250"/>
                <a:gd name="connsiteY20" fmla="*/ 177851 h 180975"/>
                <a:gd name="connsiteX21" fmla="*/ 90011 w 95250"/>
                <a:gd name="connsiteY21" fmla="*/ 11954 h 180975"/>
                <a:gd name="connsiteX22" fmla="*/ 90011 w 95250"/>
                <a:gd name="connsiteY22" fmla="*/ 22860 h 180975"/>
                <a:gd name="connsiteX23" fmla="*/ 8477 w 95250"/>
                <a:gd name="connsiteY23" fmla="*/ 22860 h 180975"/>
                <a:gd name="connsiteX24" fmla="*/ 8477 w 95250"/>
                <a:gd name="connsiteY24" fmla="*/ 11954 h 180975"/>
                <a:gd name="connsiteX25" fmla="*/ 11954 w 95250"/>
                <a:gd name="connsiteY25" fmla="*/ 8477 h 180975"/>
                <a:gd name="connsiteX26" fmla="*/ 86535 w 95250"/>
                <a:gd name="connsiteY26" fmla="*/ 8477 h 180975"/>
                <a:gd name="connsiteX27" fmla="*/ 90011 w 95250"/>
                <a:gd name="connsiteY27" fmla="*/ 1195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250" h="180975">
                  <a:moveTo>
                    <a:pt x="0" y="11954"/>
                  </a:moveTo>
                  <a:lnTo>
                    <a:pt x="0" y="174384"/>
                  </a:lnTo>
                  <a:cubicBezTo>
                    <a:pt x="0" y="180975"/>
                    <a:pt x="5363" y="186338"/>
                    <a:pt x="11954" y="186338"/>
                  </a:cubicBezTo>
                  <a:lnTo>
                    <a:pt x="86535" y="186338"/>
                  </a:lnTo>
                  <a:cubicBezTo>
                    <a:pt x="93126" y="186338"/>
                    <a:pt x="98489" y="180975"/>
                    <a:pt x="98489" y="174384"/>
                  </a:cubicBezTo>
                  <a:lnTo>
                    <a:pt x="98489" y="11954"/>
                  </a:lnTo>
                  <a:cubicBezTo>
                    <a:pt x="98489" y="5363"/>
                    <a:pt x="93126" y="0"/>
                    <a:pt x="86535" y="0"/>
                  </a:cubicBezTo>
                  <a:lnTo>
                    <a:pt x="11954" y="0"/>
                  </a:lnTo>
                  <a:cubicBezTo>
                    <a:pt x="5363" y="-10"/>
                    <a:pt x="0" y="5353"/>
                    <a:pt x="0" y="11954"/>
                  </a:cubicBezTo>
                  <a:close/>
                  <a:moveTo>
                    <a:pt x="90011" y="148876"/>
                  </a:moveTo>
                  <a:lnTo>
                    <a:pt x="8477" y="148876"/>
                  </a:lnTo>
                  <a:lnTo>
                    <a:pt x="8477" y="31337"/>
                  </a:lnTo>
                  <a:lnTo>
                    <a:pt x="90011" y="31337"/>
                  </a:lnTo>
                  <a:lnTo>
                    <a:pt x="90011" y="148876"/>
                  </a:lnTo>
                  <a:close/>
                  <a:moveTo>
                    <a:pt x="86535" y="177851"/>
                  </a:moveTo>
                  <a:lnTo>
                    <a:pt x="11954" y="177851"/>
                  </a:lnTo>
                  <a:cubicBezTo>
                    <a:pt x="10039" y="177851"/>
                    <a:pt x="8477" y="176298"/>
                    <a:pt x="8477" y="174384"/>
                  </a:cubicBezTo>
                  <a:lnTo>
                    <a:pt x="8477" y="157363"/>
                  </a:lnTo>
                  <a:lnTo>
                    <a:pt x="90011" y="157363"/>
                  </a:lnTo>
                  <a:lnTo>
                    <a:pt x="90011" y="174384"/>
                  </a:lnTo>
                  <a:cubicBezTo>
                    <a:pt x="90011" y="176298"/>
                    <a:pt x="88449" y="177851"/>
                    <a:pt x="86535" y="177851"/>
                  </a:cubicBezTo>
                  <a:close/>
                  <a:moveTo>
                    <a:pt x="90011" y="11954"/>
                  </a:moveTo>
                  <a:lnTo>
                    <a:pt x="90011" y="22860"/>
                  </a:lnTo>
                  <a:lnTo>
                    <a:pt x="8477" y="22860"/>
                  </a:lnTo>
                  <a:lnTo>
                    <a:pt x="8477" y="11954"/>
                  </a:lnTo>
                  <a:cubicBezTo>
                    <a:pt x="8477" y="10039"/>
                    <a:pt x="10039" y="8477"/>
                    <a:pt x="11954" y="8477"/>
                  </a:cubicBezTo>
                  <a:lnTo>
                    <a:pt x="86535" y="8477"/>
                  </a:lnTo>
                  <a:cubicBezTo>
                    <a:pt x="88449" y="8477"/>
                    <a:pt x="90011" y="10030"/>
                    <a:pt x="90011" y="11954"/>
                  </a:cubicBezTo>
                  <a:close/>
                </a:path>
              </a:pathLst>
            </a:custGeom>
            <a:grpFill/>
            <a:ln w="9525" cap="flat">
              <a:noFill/>
              <a:prstDash val="solid"/>
              <a:miter/>
            </a:ln>
          </p:spPr>
          <p:txBody>
            <a:bodyPr rtlCol="0" anchor="ctr"/>
            <a:lstStyle/>
            <a:p>
              <a:pPr rtl="0"/>
              <a:endParaRPr lang="ko-KR" altLang="en-US">
                <a:latin typeface="+mj-ea"/>
                <a:ea typeface="+mj-ea"/>
              </a:endParaRPr>
            </a:p>
          </p:txBody>
        </p:sp>
        <p:sp>
          <p:nvSpPr>
            <p:cNvPr id="254" name="자유형(F) 135">
              <a:extLst>
                <a:ext uri="{FF2B5EF4-FFF2-40B4-BE49-F238E27FC236}">
                  <a16:creationId xmlns:a16="http://schemas.microsoft.com/office/drawing/2014/main" id="{750F5296-C592-4C2F-B094-023F694F6231}"/>
                </a:ext>
              </a:extLst>
            </p:cNvPr>
            <p:cNvSpPr/>
            <p:nvPr/>
          </p:nvSpPr>
          <p:spPr>
            <a:xfrm>
              <a:off x="3420256" y="4642475"/>
              <a:ext cx="9525" cy="9525"/>
            </a:xfrm>
            <a:custGeom>
              <a:avLst/>
              <a:gdLst>
                <a:gd name="connsiteX0" fmla="*/ 13240 w 9525"/>
                <a:gd name="connsiteY0" fmla="*/ 0 h 0"/>
                <a:gd name="connsiteX1" fmla="*/ 4239 w 9525"/>
                <a:gd name="connsiteY1" fmla="*/ 0 h 0"/>
                <a:gd name="connsiteX2" fmla="*/ 0 w 9525"/>
                <a:gd name="connsiteY2" fmla="*/ 4239 h 0"/>
                <a:gd name="connsiteX3" fmla="*/ 4239 w 9525"/>
                <a:gd name="connsiteY3" fmla="*/ 8477 h 0"/>
                <a:gd name="connsiteX4" fmla="*/ 13240 w 9525"/>
                <a:gd name="connsiteY4" fmla="*/ 8477 h 0"/>
                <a:gd name="connsiteX5" fmla="*/ 17478 w 9525"/>
                <a:gd name="connsiteY5" fmla="*/ 4239 h 0"/>
                <a:gd name="connsiteX6" fmla="*/ 13240 w 9525"/>
                <a:gd name="connsiteY6"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a:moveTo>
                    <a:pt x="13240" y="0"/>
                  </a:moveTo>
                  <a:lnTo>
                    <a:pt x="4239" y="0"/>
                  </a:lnTo>
                  <a:cubicBezTo>
                    <a:pt x="1895" y="0"/>
                    <a:pt x="0" y="1895"/>
                    <a:pt x="0" y="4239"/>
                  </a:cubicBezTo>
                  <a:cubicBezTo>
                    <a:pt x="0" y="6582"/>
                    <a:pt x="1895" y="8477"/>
                    <a:pt x="4239" y="8477"/>
                  </a:cubicBezTo>
                  <a:lnTo>
                    <a:pt x="13240" y="8477"/>
                  </a:lnTo>
                  <a:cubicBezTo>
                    <a:pt x="15583" y="8477"/>
                    <a:pt x="17478" y="6582"/>
                    <a:pt x="17478" y="4239"/>
                  </a:cubicBezTo>
                  <a:cubicBezTo>
                    <a:pt x="17488" y="1905"/>
                    <a:pt x="15583" y="0"/>
                    <a:pt x="13240" y="0"/>
                  </a:cubicBezTo>
                  <a:close/>
                </a:path>
              </a:pathLst>
            </a:custGeom>
            <a:grpFill/>
            <a:ln w="9525" cap="flat">
              <a:noFill/>
              <a:prstDash val="solid"/>
              <a:miter/>
            </a:ln>
          </p:spPr>
          <p:txBody>
            <a:bodyPr rtlCol="0" anchor="ctr"/>
            <a:lstStyle/>
            <a:p>
              <a:pPr rtl="0"/>
              <a:endParaRPr lang="ko-KR" altLang="en-US">
                <a:latin typeface="+mj-ea"/>
                <a:ea typeface="+mj-ea"/>
              </a:endParaRPr>
            </a:p>
          </p:txBody>
        </p:sp>
      </p:grpSp>
      <p:sp>
        <p:nvSpPr>
          <p:cNvPr id="104" name="텍스트 개체 틀 103">
            <a:extLst>
              <a:ext uri="{FF2B5EF4-FFF2-40B4-BE49-F238E27FC236}">
                <a16:creationId xmlns:a16="http://schemas.microsoft.com/office/drawing/2014/main" id="{7A915492-BCB3-3B4A-A040-0C671FC0F5EB}"/>
              </a:ext>
            </a:extLst>
          </p:cNvPr>
          <p:cNvSpPr>
            <a:spLocks noGrp="1"/>
          </p:cNvSpPr>
          <p:nvPr>
            <p:ph type="body" sz="quarter" idx="38"/>
          </p:nvPr>
        </p:nvSpPr>
        <p:spPr/>
        <p:txBody>
          <a:bodyPr rtlCol="0"/>
          <a:lstStyle/>
          <a:p>
            <a:pPr rtl="0"/>
            <a:r>
              <a:rPr lang="en-US" altLang="ko-KR"/>
              <a:t>[</a:t>
            </a:r>
            <a:r>
              <a:rPr lang="ko-KR" altLang="en-US"/>
              <a:t>전화 번호</a:t>
            </a:r>
            <a:r>
              <a:rPr lang="en-US" altLang="ko-KR"/>
              <a:t>]</a:t>
            </a:r>
            <a:endParaRPr lang="ko-KR" altLang="en-US"/>
          </a:p>
        </p:txBody>
      </p:sp>
      <p:sp>
        <p:nvSpPr>
          <p:cNvPr id="246" name="'그래픽 124" descr="전자 메일 아이콘">
            <a:extLst>
              <a:ext uri="{FF2B5EF4-FFF2-40B4-BE49-F238E27FC236}">
                <a16:creationId xmlns:a16="http://schemas.microsoft.com/office/drawing/2014/main" id="{D12E2BD4-EC7D-48D8-A7D7-3C570D2468BE}"/>
              </a:ext>
            </a:extLst>
          </p:cNvPr>
          <p:cNvSpPr/>
          <p:nvPr/>
        </p:nvSpPr>
        <p:spPr>
          <a:xfrm>
            <a:off x="427600" y="8325349"/>
            <a:ext cx="200932" cy="148307"/>
          </a:xfrm>
          <a:custGeom>
            <a:avLst/>
            <a:gdLst>
              <a:gd name="connsiteX0" fmla="*/ 800100 w 800100"/>
              <a:gd name="connsiteY0" fmla="*/ 114300 h 590550"/>
              <a:gd name="connsiteX1" fmla="*/ 685800 w 800100"/>
              <a:gd name="connsiteY1" fmla="*/ 0 h 590550"/>
              <a:gd name="connsiteX2" fmla="*/ 114300 w 800100"/>
              <a:gd name="connsiteY2" fmla="*/ 0 h 590550"/>
              <a:gd name="connsiteX3" fmla="*/ 0 w 800100"/>
              <a:gd name="connsiteY3" fmla="*/ 114300 h 590550"/>
              <a:gd name="connsiteX4" fmla="*/ 0 w 800100"/>
              <a:gd name="connsiteY4" fmla="*/ 482918 h 590550"/>
              <a:gd name="connsiteX5" fmla="*/ 114300 w 800100"/>
              <a:gd name="connsiteY5" fmla="*/ 597218 h 590550"/>
              <a:gd name="connsiteX6" fmla="*/ 685800 w 800100"/>
              <a:gd name="connsiteY6" fmla="*/ 597218 h 590550"/>
              <a:gd name="connsiteX7" fmla="*/ 800100 w 800100"/>
              <a:gd name="connsiteY7" fmla="*/ 482918 h 590550"/>
              <a:gd name="connsiteX8" fmla="*/ 762000 w 800100"/>
              <a:gd name="connsiteY8" fmla="*/ 482918 h 590550"/>
              <a:gd name="connsiteX9" fmla="*/ 757238 w 800100"/>
              <a:gd name="connsiteY9" fmla="*/ 508159 h 590550"/>
              <a:gd name="connsiteX10" fmla="*/ 545306 w 800100"/>
              <a:gd name="connsiteY10" fmla="*/ 267462 h 590550"/>
              <a:gd name="connsiteX11" fmla="*/ 762000 w 800100"/>
              <a:gd name="connsiteY11" fmla="*/ 164116 h 590550"/>
              <a:gd name="connsiteX12" fmla="*/ 114300 w 800100"/>
              <a:gd name="connsiteY12" fmla="*/ 38100 h 590550"/>
              <a:gd name="connsiteX13" fmla="*/ 685800 w 800100"/>
              <a:gd name="connsiteY13" fmla="*/ 38100 h 590550"/>
              <a:gd name="connsiteX14" fmla="*/ 762000 w 800100"/>
              <a:gd name="connsiteY14" fmla="*/ 114300 h 590550"/>
              <a:gd name="connsiteX15" fmla="*/ 762000 w 800100"/>
              <a:gd name="connsiteY15" fmla="*/ 121920 h 590550"/>
              <a:gd name="connsiteX16" fmla="*/ 404908 w 800100"/>
              <a:gd name="connsiteY16" fmla="*/ 292322 h 590550"/>
              <a:gd name="connsiteX17" fmla="*/ 396526 w 800100"/>
              <a:gd name="connsiteY17" fmla="*/ 292322 h 590550"/>
              <a:gd name="connsiteX18" fmla="*/ 38100 w 800100"/>
              <a:gd name="connsiteY18" fmla="*/ 112205 h 590550"/>
              <a:gd name="connsiteX19" fmla="*/ 114300 w 800100"/>
              <a:gd name="connsiteY19" fmla="*/ 38100 h 590550"/>
              <a:gd name="connsiteX20" fmla="*/ 42863 w 800100"/>
              <a:gd name="connsiteY20" fmla="*/ 509207 h 590550"/>
              <a:gd name="connsiteX21" fmla="*/ 38100 w 800100"/>
              <a:gd name="connsiteY21" fmla="*/ 483013 h 590550"/>
              <a:gd name="connsiteX22" fmla="*/ 38100 w 800100"/>
              <a:gd name="connsiteY22" fmla="*/ 154781 h 590550"/>
              <a:gd name="connsiteX23" fmla="*/ 257747 w 800100"/>
              <a:gd name="connsiteY23" fmla="*/ 265176 h 590550"/>
              <a:gd name="connsiteX24" fmla="*/ 114300 w 800100"/>
              <a:gd name="connsiteY24" fmla="*/ 559118 h 590550"/>
              <a:gd name="connsiteX25" fmla="*/ 65341 w 800100"/>
              <a:gd name="connsiteY25" fmla="*/ 541211 h 590550"/>
              <a:gd name="connsiteX26" fmla="*/ 292894 w 800100"/>
              <a:gd name="connsiteY26" fmla="*/ 282797 h 590550"/>
              <a:gd name="connsiteX27" fmla="*/ 379381 w 800100"/>
              <a:gd name="connsiteY27" fmla="*/ 326231 h 590550"/>
              <a:gd name="connsiteX28" fmla="*/ 421291 w 800100"/>
              <a:gd name="connsiteY28" fmla="*/ 326231 h 590550"/>
              <a:gd name="connsiteX29" fmla="*/ 509492 w 800100"/>
              <a:gd name="connsiteY29" fmla="*/ 284036 h 590550"/>
              <a:gd name="connsiteX30" fmla="*/ 735235 w 800100"/>
              <a:gd name="connsiteY30" fmla="*/ 540449 h 590550"/>
              <a:gd name="connsiteX31" fmla="*/ 685419 w 800100"/>
              <a:gd name="connsiteY31" fmla="*/ 55949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00100" h="590550">
                <a:moveTo>
                  <a:pt x="800100" y="114300"/>
                </a:moveTo>
                <a:cubicBezTo>
                  <a:pt x="800100" y="51174"/>
                  <a:pt x="748926" y="0"/>
                  <a:pt x="685800" y="0"/>
                </a:cubicBezTo>
                <a:lnTo>
                  <a:pt x="114300" y="0"/>
                </a:lnTo>
                <a:cubicBezTo>
                  <a:pt x="51174" y="0"/>
                  <a:pt x="0" y="51174"/>
                  <a:pt x="0" y="114300"/>
                </a:cubicBezTo>
                <a:lnTo>
                  <a:pt x="0" y="482918"/>
                </a:lnTo>
                <a:cubicBezTo>
                  <a:pt x="0" y="546044"/>
                  <a:pt x="51174" y="597218"/>
                  <a:pt x="114300" y="597218"/>
                </a:cubicBezTo>
                <a:lnTo>
                  <a:pt x="685800" y="597218"/>
                </a:lnTo>
                <a:cubicBezTo>
                  <a:pt x="748926" y="597218"/>
                  <a:pt x="800100" y="546044"/>
                  <a:pt x="800100" y="482918"/>
                </a:cubicBezTo>
                <a:close/>
                <a:moveTo>
                  <a:pt x="762000" y="482918"/>
                </a:moveTo>
                <a:cubicBezTo>
                  <a:pt x="761852" y="491540"/>
                  <a:pt x="760242" y="500075"/>
                  <a:pt x="757238" y="508159"/>
                </a:cubicBezTo>
                <a:lnTo>
                  <a:pt x="545306" y="267462"/>
                </a:lnTo>
                <a:lnTo>
                  <a:pt x="762000" y="164116"/>
                </a:lnTo>
                <a:close/>
                <a:moveTo>
                  <a:pt x="114300" y="38100"/>
                </a:moveTo>
                <a:lnTo>
                  <a:pt x="685800" y="38100"/>
                </a:lnTo>
                <a:cubicBezTo>
                  <a:pt x="727884" y="38100"/>
                  <a:pt x="762000" y="72216"/>
                  <a:pt x="762000" y="114300"/>
                </a:cubicBezTo>
                <a:lnTo>
                  <a:pt x="762000" y="121920"/>
                </a:lnTo>
                <a:lnTo>
                  <a:pt x="404908" y="292322"/>
                </a:lnTo>
                <a:cubicBezTo>
                  <a:pt x="402264" y="293618"/>
                  <a:pt x="399170" y="293618"/>
                  <a:pt x="396526" y="292322"/>
                </a:cubicBezTo>
                <a:lnTo>
                  <a:pt x="38100" y="112205"/>
                </a:lnTo>
                <a:cubicBezTo>
                  <a:pt x="39235" y="70941"/>
                  <a:pt x="73021" y="38084"/>
                  <a:pt x="114300" y="38100"/>
                </a:cubicBezTo>
                <a:close/>
                <a:moveTo>
                  <a:pt x="42863" y="509207"/>
                </a:moveTo>
                <a:cubicBezTo>
                  <a:pt x="39739" y="500826"/>
                  <a:pt x="38126" y="491957"/>
                  <a:pt x="38100" y="483013"/>
                </a:cubicBezTo>
                <a:lnTo>
                  <a:pt x="38100" y="154781"/>
                </a:lnTo>
                <a:lnTo>
                  <a:pt x="257747" y="265176"/>
                </a:lnTo>
                <a:close/>
                <a:moveTo>
                  <a:pt x="114300" y="559118"/>
                </a:moveTo>
                <a:cubicBezTo>
                  <a:pt x="96383" y="559090"/>
                  <a:pt x="79048" y="552750"/>
                  <a:pt x="65341" y="541211"/>
                </a:cubicBezTo>
                <a:lnTo>
                  <a:pt x="292894" y="282797"/>
                </a:lnTo>
                <a:lnTo>
                  <a:pt x="379381" y="326231"/>
                </a:lnTo>
                <a:cubicBezTo>
                  <a:pt x="392600" y="332708"/>
                  <a:pt x="408072" y="332708"/>
                  <a:pt x="421291" y="326231"/>
                </a:cubicBezTo>
                <a:lnTo>
                  <a:pt x="509492" y="284036"/>
                </a:lnTo>
                <a:lnTo>
                  <a:pt x="735235" y="540449"/>
                </a:lnTo>
                <a:cubicBezTo>
                  <a:pt x="721467" y="552592"/>
                  <a:pt x="703777" y="559357"/>
                  <a:pt x="685419" y="559499"/>
                </a:cubicBezTo>
                <a:close/>
              </a:path>
            </a:pathLst>
          </a:custGeom>
          <a:solidFill>
            <a:schemeClr val="accent6">
              <a:lumMod val="50000"/>
            </a:schemeClr>
          </a:solidFill>
          <a:ln w="9525" cap="flat">
            <a:noFill/>
            <a:prstDash val="solid"/>
            <a:miter/>
          </a:ln>
        </p:spPr>
        <p:txBody>
          <a:bodyPr rtlCol="0" anchor="ctr"/>
          <a:lstStyle/>
          <a:p>
            <a:pPr rtl="0"/>
            <a:endParaRPr lang="ko-KR" altLang="en-US">
              <a:latin typeface="+mj-ea"/>
              <a:ea typeface="+mj-ea"/>
            </a:endParaRPr>
          </a:p>
        </p:txBody>
      </p:sp>
      <p:sp>
        <p:nvSpPr>
          <p:cNvPr id="105" name="텍스트 개체 틀 104">
            <a:extLst>
              <a:ext uri="{FF2B5EF4-FFF2-40B4-BE49-F238E27FC236}">
                <a16:creationId xmlns:a16="http://schemas.microsoft.com/office/drawing/2014/main" id="{9E57623E-C7E8-8045-BC46-1BD90D7F14C4}"/>
              </a:ext>
            </a:extLst>
          </p:cNvPr>
          <p:cNvSpPr>
            <a:spLocks noGrp="1"/>
          </p:cNvSpPr>
          <p:nvPr>
            <p:ph type="body" sz="quarter" idx="39"/>
          </p:nvPr>
        </p:nvSpPr>
        <p:spPr/>
        <p:txBody>
          <a:bodyPr rtlCol="0"/>
          <a:lstStyle/>
          <a:p>
            <a:pPr rtl="0"/>
            <a:r>
              <a:rPr lang="en-US" altLang="ko-KR"/>
              <a:t>[</a:t>
            </a:r>
            <a:r>
              <a:rPr lang="ko-KR" altLang="en-US"/>
              <a:t>전자 메일</a:t>
            </a:r>
            <a:r>
              <a:rPr lang="en-US" altLang="ko-KR"/>
              <a:t>]</a:t>
            </a:r>
            <a:endParaRPr lang="ko-KR" altLang="en-US"/>
          </a:p>
        </p:txBody>
      </p:sp>
      <p:grpSp>
        <p:nvGrpSpPr>
          <p:cNvPr id="247" name="그래픽 122" descr="마우스 아이콘">
            <a:extLst>
              <a:ext uri="{FF2B5EF4-FFF2-40B4-BE49-F238E27FC236}">
                <a16:creationId xmlns:a16="http://schemas.microsoft.com/office/drawing/2014/main" id="{D3CB8F54-627E-44D3-A948-70392CFD050C}"/>
              </a:ext>
            </a:extLst>
          </p:cNvPr>
          <p:cNvGrpSpPr/>
          <p:nvPr/>
        </p:nvGrpSpPr>
        <p:grpSpPr>
          <a:xfrm>
            <a:off x="431751" y="8522319"/>
            <a:ext cx="189257" cy="189257"/>
            <a:chOff x="3276600" y="4419600"/>
            <a:chExt cx="304800" cy="304800"/>
          </a:xfrm>
          <a:solidFill>
            <a:schemeClr val="accent6">
              <a:lumMod val="50000"/>
            </a:schemeClr>
          </a:solidFill>
        </p:grpSpPr>
        <p:sp>
          <p:nvSpPr>
            <p:cNvPr id="248" name="자유형(F) 127">
              <a:extLst>
                <a:ext uri="{FF2B5EF4-FFF2-40B4-BE49-F238E27FC236}">
                  <a16:creationId xmlns:a16="http://schemas.microsoft.com/office/drawing/2014/main" id="{A8013E40-F930-47C1-8A88-B1BD0BC12105}"/>
                </a:ext>
              </a:extLst>
            </p:cNvPr>
            <p:cNvSpPr/>
            <p:nvPr/>
          </p:nvSpPr>
          <p:spPr>
            <a:xfrm>
              <a:off x="3276562" y="4468085"/>
              <a:ext cx="228600" cy="228600"/>
            </a:xfrm>
            <a:custGeom>
              <a:avLst/>
              <a:gdLst>
                <a:gd name="connsiteX0" fmla="*/ 74904 w 228600"/>
                <a:gd name="connsiteY0" fmla="*/ 228645 h 228600"/>
                <a:gd name="connsiteX1" fmla="*/ 21497 w 228600"/>
                <a:gd name="connsiteY1" fmla="*/ 207147 h 228600"/>
                <a:gd name="connsiteX2" fmla="*/ 21497 w 228600"/>
                <a:gd name="connsiteY2" fmla="*/ 207147 h 228600"/>
                <a:gd name="connsiteX3" fmla="*/ 27222 w 228600"/>
                <a:gd name="connsiteY3" fmla="*/ 89809 h 228600"/>
                <a:gd name="connsiteX4" fmla="*/ 89839 w 228600"/>
                <a:gd name="connsiteY4" fmla="*/ 27191 h 228600"/>
                <a:gd name="connsiteX5" fmla="*/ 149161 w 228600"/>
                <a:gd name="connsiteY5" fmla="*/ 131 h 228600"/>
                <a:gd name="connsiteX6" fmla="*/ 207168 w 228600"/>
                <a:gd name="connsiteY6" fmla="*/ 21467 h 228600"/>
                <a:gd name="connsiteX7" fmla="*/ 228504 w 228600"/>
                <a:gd name="connsiteY7" fmla="*/ 79474 h 228600"/>
                <a:gd name="connsiteX8" fmla="*/ 201444 w 228600"/>
                <a:gd name="connsiteY8" fmla="*/ 138805 h 228600"/>
                <a:gd name="connsiteX9" fmla="*/ 138826 w 228600"/>
                <a:gd name="connsiteY9" fmla="*/ 201413 h 228600"/>
                <a:gd name="connsiteX10" fmla="*/ 74904 w 228600"/>
                <a:gd name="connsiteY10" fmla="*/ 228645 h 228600"/>
                <a:gd name="connsiteX11" fmla="*/ 34966 w 228600"/>
                <a:gd name="connsiteY11" fmla="*/ 193679 h 228600"/>
                <a:gd name="connsiteX12" fmla="*/ 125358 w 228600"/>
                <a:gd name="connsiteY12" fmla="*/ 187945 h 228600"/>
                <a:gd name="connsiteX13" fmla="*/ 187975 w 228600"/>
                <a:gd name="connsiteY13" fmla="*/ 125337 h 228600"/>
                <a:gd name="connsiteX14" fmla="*/ 209483 w 228600"/>
                <a:gd name="connsiteY14" fmla="*/ 78436 h 228600"/>
                <a:gd name="connsiteX15" fmla="*/ 193700 w 228600"/>
                <a:gd name="connsiteY15" fmla="*/ 34945 h 228600"/>
                <a:gd name="connsiteX16" fmla="*/ 150209 w 228600"/>
                <a:gd name="connsiteY16" fmla="*/ 19162 h 228600"/>
                <a:gd name="connsiteX17" fmla="*/ 103308 w 228600"/>
                <a:gd name="connsiteY17" fmla="*/ 40669 h 228600"/>
                <a:gd name="connsiteX18" fmla="*/ 40690 w 228600"/>
                <a:gd name="connsiteY18" fmla="*/ 103287 h 228600"/>
                <a:gd name="connsiteX19" fmla="*/ 34966 w 228600"/>
                <a:gd name="connsiteY19" fmla="*/ 193679 h 228600"/>
                <a:gd name="connsiteX20" fmla="*/ 34966 w 228600"/>
                <a:gd name="connsiteY20" fmla="*/ 193679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228600">
                  <a:moveTo>
                    <a:pt x="74904" y="228645"/>
                  </a:moveTo>
                  <a:cubicBezTo>
                    <a:pt x="55083" y="228645"/>
                    <a:pt x="35899" y="221549"/>
                    <a:pt x="21497" y="207147"/>
                  </a:cubicBezTo>
                  <a:lnTo>
                    <a:pt x="21497" y="207147"/>
                  </a:lnTo>
                  <a:cubicBezTo>
                    <a:pt x="-9268" y="176372"/>
                    <a:pt x="-6706" y="123737"/>
                    <a:pt x="27222" y="89809"/>
                  </a:cubicBezTo>
                  <a:lnTo>
                    <a:pt x="89839" y="27191"/>
                  </a:lnTo>
                  <a:cubicBezTo>
                    <a:pt x="106079" y="10951"/>
                    <a:pt x="127149" y="1350"/>
                    <a:pt x="149161" y="131"/>
                  </a:cubicBezTo>
                  <a:cubicBezTo>
                    <a:pt x="171583" y="-1107"/>
                    <a:pt x="192176" y="6475"/>
                    <a:pt x="207168" y="21467"/>
                  </a:cubicBezTo>
                  <a:cubicBezTo>
                    <a:pt x="222161" y="36459"/>
                    <a:pt x="229742" y="57062"/>
                    <a:pt x="228504" y="79474"/>
                  </a:cubicBezTo>
                  <a:cubicBezTo>
                    <a:pt x="227295" y="101496"/>
                    <a:pt x="217684" y="122565"/>
                    <a:pt x="201444" y="138805"/>
                  </a:cubicBezTo>
                  <a:lnTo>
                    <a:pt x="138826" y="201413"/>
                  </a:lnTo>
                  <a:cubicBezTo>
                    <a:pt x="120786" y="219473"/>
                    <a:pt x="97440" y="228645"/>
                    <a:pt x="74904" y="228645"/>
                  </a:cubicBezTo>
                  <a:close/>
                  <a:moveTo>
                    <a:pt x="34966" y="193679"/>
                  </a:moveTo>
                  <a:cubicBezTo>
                    <a:pt x="58311" y="217015"/>
                    <a:pt x="98859" y="214453"/>
                    <a:pt x="125358" y="187945"/>
                  </a:cubicBezTo>
                  <a:lnTo>
                    <a:pt x="187975" y="125337"/>
                  </a:lnTo>
                  <a:cubicBezTo>
                    <a:pt x="200882" y="112421"/>
                    <a:pt x="208530" y="95762"/>
                    <a:pt x="209483" y="78436"/>
                  </a:cubicBezTo>
                  <a:cubicBezTo>
                    <a:pt x="210426" y="61500"/>
                    <a:pt x="204816" y="46060"/>
                    <a:pt x="193700" y="34945"/>
                  </a:cubicBezTo>
                  <a:cubicBezTo>
                    <a:pt x="182584" y="23829"/>
                    <a:pt x="167144" y="18266"/>
                    <a:pt x="150209" y="19162"/>
                  </a:cubicBezTo>
                  <a:cubicBezTo>
                    <a:pt x="132883" y="20114"/>
                    <a:pt x="116223" y="27753"/>
                    <a:pt x="103308" y="40669"/>
                  </a:cubicBezTo>
                  <a:lnTo>
                    <a:pt x="40690" y="103287"/>
                  </a:lnTo>
                  <a:cubicBezTo>
                    <a:pt x="14192" y="129776"/>
                    <a:pt x="11629" y="170333"/>
                    <a:pt x="34966" y="193679"/>
                  </a:cubicBezTo>
                  <a:lnTo>
                    <a:pt x="34966" y="193679"/>
                  </a:lnTo>
                  <a:close/>
                </a:path>
              </a:pathLst>
            </a:custGeom>
            <a:grpFill/>
            <a:ln w="9525" cap="flat">
              <a:noFill/>
              <a:prstDash val="solid"/>
              <a:miter/>
            </a:ln>
          </p:spPr>
          <p:txBody>
            <a:bodyPr rtlCol="0" anchor="ctr"/>
            <a:lstStyle/>
            <a:p>
              <a:pPr rtl="0"/>
              <a:endParaRPr lang="ko-KR" altLang="en-US">
                <a:latin typeface="+mj-ea"/>
                <a:ea typeface="+mj-ea"/>
              </a:endParaRPr>
            </a:p>
          </p:txBody>
        </p:sp>
        <p:sp>
          <p:nvSpPr>
            <p:cNvPr id="249" name="자유형(F) 128">
              <a:extLst>
                <a:ext uri="{FF2B5EF4-FFF2-40B4-BE49-F238E27FC236}">
                  <a16:creationId xmlns:a16="http://schemas.microsoft.com/office/drawing/2014/main" id="{26DA1AD3-B849-4F59-A75A-DD5730B5D88D}"/>
                </a:ext>
              </a:extLst>
            </p:cNvPr>
            <p:cNvSpPr/>
            <p:nvPr/>
          </p:nvSpPr>
          <p:spPr>
            <a:xfrm>
              <a:off x="3432524" y="4524375"/>
              <a:ext cx="9525" cy="9525"/>
            </a:xfrm>
            <a:custGeom>
              <a:avLst/>
              <a:gdLst>
                <a:gd name="connsiteX0" fmla="*/ 15526 w 9525"/>
                <a:gd name="connsiteY0" fmla="*/ 0 h 9525"/>
                <a:gd name="connsiteX1" fmla="*/ 0 w 9525"/>
                <a:gd name="connsiteY1" fmla="*/ 15526 h 9525"/>
              </a:gdLst>
              <a:ahLst/>
              <a:cxnLst>
                <a:cxn ang="0">
                  <a:pos x="connsiteX0" y="connsiteY0"/>
                </a:cxn>
                <a:cxn ang="0">
                  <a:pos x="connsiteX1" y="connsiteY1"/>
                </a:cxn>
              </a:cxnLst>
              <a:rect l="l" t="t" r="r" b="b"/>
              <a:pathLst>
                <a:path w="9525" h="9525">
                  <a:moveTo>
                    <a:pt x="15526" y="0"/>
                  </a:moveTo>
                  <a:lnTo>
                    <a:pt x="0" y="15526"/>
                  </a:lnTo>
                </a:path>
              </a:pathLst>
            </a:custGeom>
            <a:grpFill/>
            <a:ln w="9525" cap="flat">
              <a:noFill/>
              <a:prstDash val="solid"/>
              <a:miter/>
            </a:ln>
          </p:spPr>
          <p:txBody>
            <a:bodyPr rtlCol="0" anchor="ctr"/>
            <a:lstStyle/>
            <a:p>
              <a:pPr rtl="0"/>
              <a:endParaRPr lang="ko-KR" altLang="en-US">
                <a:latin typeface="+mj-ea"/>
                <a:ea typeface="+mj-ea"/>
              </a:endParaRPr>
            </a:p>
          </p:txBody>
        </p:sp>
        <p:sp>
          <p:nvSpPr>
            <p:cNvPr id="250" name="자유형(F) 129">
              <a:extLst>
                <a:ext uri="{FF2B5EF4-FFF2-40B4-BE49-F238E27FC236}">
                  <a16:creationId xmlns:a16="http://schemas.microsoft.com/office/drawing/2014/main" id="{E7CC64F8-CB07-4485-96A0-EA615405DD11}"/>
                </a:ext>
              </a:extLst>
            </p:cNvPr>
            <p:cNvSpPr/>
            <p:nvPr/>
          </p:nvSpPr>
          <p:spPr>
            <a:xfrm>
              <a:off x="3422997" y="4514848"/>
              <a:ext cx="28575" cy="28575"/>
            </a:xfrm>
            <a:custGeom>
              <a:avLst/>
              <a:gdLst>
                <a:gd name="connsiteX0" fmla="*/ 9527 w 28575"/>
                <a:gd name="connsiteY0" fmla="*/ 34578 h 28575"/>
                <a:gd name="connsiteX1" fmla="*/ 2793 w 28575"/>
                <a:gd name="connsiteY1" fmla="*/ 31787 h 28575"/>
                <a:gd name="connsiteX2" fmla="*/ 2793 w 28575"/>
                <a:gd name="connsiteY2" fmla="*/ 18319 h 28575"/>
                <a:gd name="connsiteX3" fmla="*/ 18319 w 28575"/>
                <a:gd name="connsiteY3" fmla="*/ 2793 h 28575"/>
                <a:gd name="connsiteX4" fmla="*/ 31787 w 28575"/>
                <a:gd name="connsiteY4" fmla="*/ 2793 h 28575"/>
                <a:gd name="connsiteX5" fmla="*/ 31787 w 28575"/>
                <a:gd name="connsiteY5" fmla="*/ 16262 h 28575"/>
                <a:gd name="connsiteX6" fmla="*/ 16262 w 28575"/>
                <a:gd name="connsiteY6" fmla="*/ 31787 h 28575"/>
                <a:gd name="connsiteX7" fmla="*/ 9527 w 28575"/>
                <a:gd name="connsiteY7" fmla="*/ 3457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28575">
                  <a:moveTo>
                    <a:pt x="9527" y="34578"/>
                  </a:moveTo>
                  <a:cubicBezTo>
                    <a:pt x="7089" y="34578"/>
                    <a:pt x="4651" y="33645"/>
                    <a:pt x="2793" y="31787"/>
                  </a:cubicBezTo>
                  <a:cubicBezTo>
                    <a:pt x="-931" y="28063"/>
                    <a:pt x="-931" y="22043"/>
                    <a:pt x="2793" y="18319"/>
                  </a:cubicBezTo>
                  <a:lnTo>
                    <a:pt x="18319" y="2793"/>
                  </a:lnTo>
                  <a:cubicBezTo>
                    <a:pt x="22043" y="-931"/>
                    <a:pt x="28063" y="-931"/>
                    <a:pt x="31787" y="2793"/>
                  </a:cubicBezTo>
                  <a:cubicBezTo>
                    <a:pt x="35512" y="6517"/>
                    <a:pt x="35512" y="12537"/>
                    <a:pt x="31787" y="16262"/>
                  </a:cubicBezTo>
                  <a:lnTo>
                    <a:pt x="16262" y="31787"/>
                  </a:lnTo>
                  <a:cubicBezTo>
                    <a:pt x="14404" y="33645"/>
                    <a:pt x="11966" y="34578"/>
                    <a:pt x="9527" y="34578"/>
                  </a:cubicBezTo>
                  <a:close/>
                </a:path>
              </a:pathLst>
            </a:custGeom>
            <a:grpFill/>
            <a:ln w="9525" cap="flat">
              <a:noFill/>
              <a:prstDash val="solid"/>
              <a:miter/>
            </a:ln>
          </p:spPr>
          <p:txBody>
            <a:bodyPr rtlCol="0" anchor="ctr"/>
            <a:lstStyle/>
            <a:p>
              <a:pPr rtl="0"/>
              <a:endParaRPr lang="ko-KR" altLang="en-US">
                <a:latin typeface="+mj-ea"/>
                <a:ea typeface="+mj-ea"/>
              </a:endParaRPr>
            </a:p>
          </p:txBody>
        </p:sp>
        <p:sp>
          <p:nvSpPr>
            <p:cNvPr id="251" name="자유형(F) 130">
              <a:extLst>
                <a:ext uri="{FF2B5EF4-FFF2-40B4-BE49-F238E27FC236}">
                  <a16:creationId xmlns:a16="http://schemas.microsoft.com/office/drawing/2014/main" id="{31FDA1E8-31FB-4EA1-8980-179B0BF17896}"/>
                </a:ext>
              </a:extLst>
            </p:cNvPr>
            <p:cNvSpPr/>
            <p:nvPr/>
          </p:nvSpPr>
          <p:spPr>
            <a:xfrm>
              <a:off x="3467481" y="4456833"/>
              <a:ext cx="104775" cy="66675"/>
            </a:xfrm>
            <a:custGeom>
              <a:avLst/>
              <a:gdLst>
                <a:gd name="connsiteX0" fmla="*/ 113919 w 104775"/>
                <a:gd name="connsiteY0" fmla="*/ 71009 h 66675"/>
                <a:gd name="connsiteX1" fmla="*/ 104394 w 104775"/>
                <a:gd name="connsiteY1" fmla="*/ 71009 h 66675"/>
                <a:gd name="connsiteX2" fmla="*/ 68885 w 104775"/>
                <a:gd name="connsiteY2" fmla="*/ 35500 h 66675"/>
                <a:gd name="connsiteX3" fmla="*/ 52435 w 104775"/>
                <a:gd name="connsiteY3" fmla="*/ 19050 h 66675"/>
                <a:gd name="connsiteX4" fmla="*/ 50206 w 104775"/>
                <a:gd name="connsiteY4" fmla="*/ 19050 h 66675"/>
                <a:gd name="connsiteX5" fmla="*/ 38567 w 104775"/>
                <a:gd name="connsiteY5" fmla="*/ 23870 h 66675"/>
                <a:gd name="connsiteX6" fmla="*/ 13468 w 104775"/>
                <a:gd name="connsiteY6" fmla="*/ 48968 h 66675"/>
                <a:gd name="connsiteX7" fmla="*/ 0 w 104775"/>
                <a:gd name="connsiteY7" fmla="*/ 35500 h 66675"/>
                <a:gd name="connsiteX8" fmla="*/ 25108 w 104775"/>
                <a:gd name="connsiteY8" fmla="*/ 10401 h 66675"/>
                <a:gd name="connsiteX9" fmla="*/ 50216 w 104775"/>
                <a:gd name="connsiteY9" fmla="*/ 0 h 66675"/>
                <a:gd name="connsiteX10" fmla="*/ 52445 w 104775"/>
                <a:gd name="connsiteY10" fmla="*/ 0 h 66675"/>
                <a:gd name="connsiteX11" fmla="*/ 87944 w 104775"/>
                <a:gd name="connsiteY11" fmla="*/ 35500 h 66675"/>
                <a:gd name="connsiteX12" fmla="*/ 104404 w 104775"/>
                <a:gd name="connsiteY12" fmla="*/ 51959 h 66675"/>
                <a:gd name="connsiteX13" fmla="*/ 113929 w 104775"/>
                <a:gd name="connsiteY13" fmla="*/ 51959 h 66675"/>
                <a:gd name="connsiteX14" fmla="*/ 113929 w 104775"/>
                <a:gd name="connsiteY14" fmla="*/ 7100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66675">
                  <a:moveTo>
                    <a:pt x="113919" y="71009"/>
                  </a:moveTo>
                  <a:lnTo>
                    <a:pt x="104394" y="71009"/>
                  </a:lnTo>
                  <a:cubicBezTo>
                    <a:pt x="84811" y="71009"/>
                    <a:pt x="68885" y="55083"/>
                    <a:pt x="68885" y="35500"/>
                  </a:cubicBezTo>
                  <a:cubicBezTo>
                    <a:pt x="68885" y="26432"/>
                    <a:pt x="61512" y="19050"/>
                    <a:pt x="52435" y="19050"/>
                  </a:cubicBezTo>
                  <a:lnTo>
                    <a:pt x="50206" y="19050"/>
                  </a:lnTo>
                  <a:cubicBezTo>
                    <a:pt x="45806" y="19050"/>
                    <a:pt x="41672" y="20765"/>
                    <a:pt x="38567" y="23870"/>
                  </a:cubicBezTo>
                  <a:lnTo>
                    <a:pt x="13468" y="48968"/>
                  </a:lnTo>
                  <a:lnTo>
                    <a:pt x="0" y="35500"/>
                  </a:lnTo>
                  <a:lnTo>
                    <a:pt x="25108" y="10401"/>
                  </a:lnTo>
                  <a:cubicBezTo>
                    <a:pt x="31813" y="3696"/>
                    <a:pt x="40729" y="0"/>
                    <a:pt x="50216" y="0"/>
                  </a:cubicBezTo>
                  <a:lnTo>
                    <a:pt x="52445" y="0"/>
                  </a:lnTo>
                  <a:cubicBezTo>
                    <a:pt x="72019" y="0"/>
                    <a:pt x="87944" y="15926"/>
                    <a:pt x="87944" y="35500"/>
                  </a:cubicBezTo>
                  <a:cubicBezTo>
                    <a:pt x="87944" y="44577"/>
                    <a:pt x="95326" y="51959"/>
                    <a:pt x="104404" y="51959"/>
                  </a:cubicBezTo>
                  <a:lnTo>
                    <a:pt x="113929" y="51959"/>
                  </a:lnTo>
                  <a:lnTo>
                    <a:pt x="113929" y="71009"/>
                  </a:lnTo>
                  <a:close/>
                </a:path>
              </a:pathLst>
            </a:custGeom>
            <a:grpFill/>
            <a:ln w="9525" cap="flat">
              <a:noFill/>
              <a:prstDash val="solid"/>
              <a:miter/>
            </a:ln>
          </p:spPr>
          <p:txBody>
            <a:bodyPr rtlCol="0" anchor="ctr"/>
            <a:lstStyle/>
            <a:p>
              <a:pPr rtl="0"/>
              <a:endParaRPr lang="ko-KR" altLang="en-US">
                <a:latin typeface="+mj-ea"/>
                <a:ea typeface="+mj-ea"/>
              </a:endParaRPr>
            </a:p>
          </p:txBody>
        </p:sp>
      </p:grpSp>
      <p:sp>
        <p:nvSpPr>
          <p:cNvPr id="106" name="텍스트 개체 틀 105">
            <a:extLst>
              <a:ext uri="{FF2B5EF4-FFF2-40B4-BE49-F238E27FC236}">
                <a16:creationId xmlns:a16="http://schemas.microsoft.com/office/drawing/2014/main" id="{A5D61C07-2CC1-1D48-B339-AE2317295B46}"/>
              </a:ext>
            </a:extLst>
          </p:cNvPr>
          <p:cNvSpPr>
            <a:spLocks noGrp="1"/>
          </p:cNvSpPr>
          <p:nvPr>
            <p:ph type="body" sz="quarter" idx="40"/>
          </p:nvPr>
        </p:nvSpPr>
        <p:spPr/>
        <p:txBody>
          <a:bodyPr rtlCol="0"/>
          <a:lstStyle/>
          <a:p>
            <a:pPr rtl="0"/>
            <a:r>
              <a:rPr lang="en-US" altLang="ko-KR"/>
              <a:t>[</a:t>
            </a:r>
            <a:r>
              <a:rPr lang="ko-KR" altLang="en-US"/>
              <a:t>웹 사이트</a:t>
            </a:r>
            <a:r>
              <a:rPr lang="en-US" altLang="ko-KR"/>
              <a:t>]</a:t>
            </a:r>
            <a:endParaRPr lang="ko-KR" altLang="en-US"/>
          </a:p>
        </p:txBody>
      </p:sp>
      <p:sp>
        <p:nvSpPr>
          <p:cNvPr id="34" name="텍스트 개체 틀 33">
            <a:extLst>
              <a:ext uri="{FF2B5EF4-FFF2-40B4-BE49-F238E27FC236}">
                <a16:creationId xmlns:a16="http://schemas.microsoft.com/office/drawing/2014/main" id="{E7E10672-B09C-EB49-AA7E-75321B57B6FB}"/>
              </a:ext>
            </a:extLst>
          </p:cNvPr>
          <p:cNvSpPr>
            <a:spLocks noGrp="1"/>
          </p:cNvSpPr>
          <p:nvPr>
            <p:ph type="body" sz="quarter" idx="16"/>
          </p:nvPr>
        </p:nvSpPr>
        <p:spPr/>
        <p:txBody>
          <a:bodyPr rtlCol="0"/>
          <a:lstStyle/>
          <a:p>
            <a:pPr rtl="0"/>
            <a:r>
              <a:rPr lang="ko-KR" altLang="en-US" dirty="0"/>
              <a:t>기한 표시 기능</a:t>
            </a:r>
          </a:p>
        </p:txBody>
      </p:sp>
      <p:sp>
        <p:nvSpPr>
          <p:cNvPr id="36" name="텍스트 개체 틀 35">
            <a:extLst>
              <a:ext uri="{FF2B5EF4-FFF2-40B4-BE49-F238E27FC236}">
                <a16:creationId xmlns:a16="http://schemas.microsoft.com/office/drawing/2014/main" id="{69F7C515-FB8C-9242-900A-9EE1A5CEECEC}"/>
              </a:ext>
            </a:extLst>
          </p:cNvPr>
          <p:cNvSpPr>
            <a:spLocks noGrp="1"/>
          </p:cNvSpPr>
          <p:nvPr>
            <p:ph type="body" sz="quarter" idx="18"/>
          </p:nvPr>
        </p:nvSpPr>
        <p:spPr>
          <a:xfrm>
            <a:off x="2845497" y="4807230"/>
            <a:ext cx="3879023" cy="633859"/>
          </a:xfrm>
        </p:spPr>
        <p:txBody>
          <a:bodyPr rtlCol="0"/>
          <a:lstStyle/>
          <a:p>
            <a:pPr rtl="0"/>
            <a:r>
              <a:rPr lang="en-US" altLang="ko-KR" dirty="0" err="1"/>
              <a:t>Tkcalendar</a:t>
            </a:r>
            <a:r>
              <a:rPr lang="ko-KR" altLang="en-US" dirty="0"/>
              <a:t>를 사용하여 기한을 정하고 표시되도록 했습니다</a:t>
            </a:r>
            <a:r>
              <a:rPr lang="en-US" altLang="ko-KR" dirty="0"/>
              <a:t>.</a:t>
            </a:r>
            <a:endParaRPr lang="ko-KR" altLang="en-US" dirty="0"/>
          </a:p>
        </p:txBody>
      </p:sp>
      <p:sp>
        <p:nvSpPr>
          <p:cNvPr id="37" name="텍스트 개체 틀 36">
            <a:extLst>
              <a:ext uri="{FF2B5EF4-FFF2-40B4-BE49-F238E27FC236}">
                <a16:creationId xmlns:a16="http://schemas.microsoft.com/office/drawing/2014/main" id="{4A347FA1-4543-8A48-92CE-16855CFBC93D}"/>
              </a:ext>
            </a:extLst>
          </p:cNvPr>
          <p:cNvSpPr>
            <a:spLocks noGrp="1"/>
          </p:cNvSpPr>
          <p:nvPr>
            <p:ph type="body" sz="quarter" idx="19"/>
          </p:nvPr>
        </p:nvSpPr>
        <p:spPr>
          <a:xfrm>
            <a:off x="2845497" y="6601719"/>
            <a:ext cx="3879023" cy="384303"/>
          </a:xfrm>
        </p:spPr>
        <p:txBody>
          <a:bodyPr rtlCol="0"/>
          <a:lstStyle/>
          <a:p>
            <a:pPr rtl="0"/>
            <a:r>
              <a:rPr lang="ko-KR" altLang="en-US" dirty="0"/>
              <a:t>기한 알림 기능</a:t>
            </a:r>
          </a:p>
        </p:txBody>
      </p:sp>
      <p:sp>
        <p:nvSpPr>
          <p:cNvPr id="39" name="텍스트 개체 틀 38">
            <a:extLst>
              <a:ext uri="{FF2B5EF4-FFF2-40B4-BE49-F238E27FC236}">
                <a16:creationId xmlns:a16="http://schemas.microsoft.com/office/drawing/2014/main" id="{F2743DA1-6D24-6C40-80EB-745C139106DF}"/>
              </a:ext>
            </a:extLst>
          </p:cNvPr>
          <p:cNvSpPr>
            <a:spLocks noGrp="1"/>
          </p:cNvSpPr>
          <p:nvPr>
            <p:ph type="body" sz="quarter" idx="21"/>
          </p:nvPr>
        </p:nvSpPr>
        <p:spPr>
          <a:xfrm>
            <a:off x="2845497" y="7001821"/>
            <a:ext cx="3879023" cy="875563"/>
          </a:xfrm>
        </p:spPr>
        <p:txBody>
          <a:bodyPr rtlCol="0"/>
          <a:lstStyle/>
          <a:p>
            <a:pPr rtl="0"/>
            <a:r>
              <a:rPr lang="en-US" altLang="ko-KR" dirty="0"/>
              <a:t>Datetime</a:t>
            </a:r>
            <a:r>
              <a:rPr lang="ko-KR" altLang="en-US" dirty="0"/>
              <a:t>를 사용하여 정해진 기한에 맞춰 알림 메시지 박스가 열리도록 했습니다</a:t>
            </a:r>
            <a:r>
              <a:rPr lang="en-US" altLang="ko-KR" dirty="0"/>
              <a:t>. (on/off </a:t>
            </a:r>
            <a:r>
              <a:rPr lang="ko-KR" altLang="en-US" dirty="0"/>
              <a:t>가능</a:t>
            </a:r>
            <a:r>
              <a:rPr lang="en-US" altLang="ko-KR" dirty="0"/>
              <a:t>)</a:t>
            </a:r>
            <a:endParaRPr lang="ko-KR" altLang="en-US" dirty="0"/>
          </a:p>
        </p:txBody>
      </p:sp>
      <p:sp>
        <p:nvSpPr>
          <p:cNvPr id="113" name="텍스트 개체 틀 112">
            <a:extLst>
              <a:ext uri="{FF2B5EF4-FFF2-40B4-BE49-F238E27FC236}">
                <a16:creationId xmlns:a16="http://schemas.microsoft.com/office/drawing/2014/main" id="{9DDDECDF-8984-8841-A19F-3724E1785AE7}"/>
              </a:ext>
            </a:extLst>
          </p:cNvPr>
          <p:cNvSpPr>
            <a:spLocks noGrp="1"/>
          </p:cNvSpPr>
          <p:nvPr>
            <p:ph type="body" sz="quarter" idx="41"/>
          </p:nvPr>
        </p:nvSpPr>
        <p:spPr>
          <a:xfrm>
            <a:off x="2845496" y="7897906"/>
            <a:ext cx="3879023" cy="384303"/>
          </a:xfrm>
        </p:spPr>
        <p:txBody>
          <a:bodyPr rtlCol="0"/>
          <a:lstStyle/>
          <a:p>
            <a:pPr rtl="0"/>
            <a:r>
              <a:rPr lang="ko-KR" altLang="en-US" dirty="0"/>
              <a:t>백그라운드 서비스</a:t>
            </a:r>
          </a:p>
        </p:txBody>
      </p:sp>
      <p:sp>
        <p:nvSpPr>
          <p:cNvPr id="115" name="텍스트 개체 틀 114">
            <a:extLst>
              <a:ext uri="{FF2B5EF4-FFF2-40B4-BE49-F238E27FC236}">
                <a16:creationId xmlns:a16="http://schemas.microsoft.com/office/drawing/2014/main" id="{5FD4FA6D-8715-8C4A-967A-27BB74BD76E0}"/>
              </a:ext>
            </a:extLst>
          </p:cNvPr>
          <p:cNvSpPr>
            <a:spLocks noGrp="1"/>
          </p:cNvSpPr>
          <p:nvPr>
            <p:ph type="body" sz="quarter" idx="43"/>
          </p:nvPr>
        </p:nvSpPr>
        <p:spPr>
          <a:xfrm>
            <a:off x="2845495" y="8302652"/>
            <a:ext cx="3879023" cy="875665"/>
          </a:xfrm>
        </p:spPr>
        <p:txBody>
          <a:bodyPr rtlCol="0"/>
          <a:lstStyle/>
          <a:p>
            <a:pPr rtl="0"/>
            <a:r>
              <a:rPr lang="ko-KR" altLang="en-US" dirty="0"/>
              <a:t>백그라운드 서비스를 추가하여 창이 </a:t>
            </a:r>
            <a:r>
              <a:rPr lang="ko-KR" altLang="en-US" dirty="0" err="1"/>
              <a:t>닫혀있어도</a:t>
            </a:r>
            <a:r>
              <a:rPr lang="ko-KR" altLang="en-US" dirty="0"/>
              <a:t> 기한에 맞춰 알림이 뜨도록 했습니다</a:t>
            </a:r>
            <a:r>
              <a:rPr lang="en-US" altLang="ko-KR" dirty="0"/>
              <a:t>. (on/off </a:t>
            </a:r>
            <a:r>
              <a:rPr lang="ko-KR" altLang="en-US" dirty="0"/>
              <a:t>가능</a:t>
            </a:r>
            <a:r>
              <a:rPr lang="en-US" altLang="ko-KR" dirty="0"/>
              <a:t>)</a:t>
            </a:r>
            <a:r>
              <a:rPr lang="ko-KR" altLang="en-US" dirty="0"/>
              <a:t> </a:t>
            </a:r>
          </a:p>
        </p:txBody>
      </p:sp>
      <p:sp>
        <p:nvSpPr>
          <p:cNvPr id="110" name="직각 삼각형 109">
            <a:extLst>
              <a:ext uri="{FF2B5EF4-FFF2-40B4-BE49-F238E27FC236}">
                <a16:creationId xmlns:a16="http://schemas.microsoft.com/office/drawing/2014/main" id="{76F19A60-8847-D240-8DA9-F5DF6126D0D6}"/>
              </a:ext>
              <a:ext uri="{C183D7F6-B498-43B3-948B-1728B52AA6E4}">
                <adec:decorative xmlns:adec="http://schemas.microsoft.com/office/drawing/2017/decorative" val="1"/>
              </a:ext>
            </a:extLst>
          </p:cNvPr>
          <p:cNvSpPr/>
          <p:nvPr/>
        </p:nvSpPr>
        <p:spPr>
          <a:xfrm rot="18900000" flipH="1">
            <a:off x="2566056" y="3152714"/>
            <a:ext cx="180704" cy="18070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mj-ea"/>
              <a:ea typeface="+mj-ea"/>
            </a:endParaRPr>
          </a:p>
        </p:txBody>
      </p:sp>
      <p:sp>
        <p:nvSpPr>
          <p:cNvPr id="111" name="직각 삼각형 110">
            <a:extLst>
              <a:ext uri="{FF2B5EF4-FFF2-40B4-BE49-F238E27FC236}">
                <a16:creationId xmlns:a16="http://schemas.microsoft.com/office/drawing/2014/main" id="{52E2492C-B940-0543-9861-7591EE03C9AE}"/>
              </a:ext>
              <a:ext uri="{C183D7F6-B498-43B3-948B-1728B52AA6E4}">
                <adec:decorative xmlns:adec="http://schemas.microsoft.com/office/drawing/2017/decorative" val="1"/>
              </a:ext>
            </a:extLst>
          </p:cNvPr>
          <p:cNvSpPr/>
          <p:nvPr/>
        </p:nvSpPr>
        <p:spPr>
          <a:xfrm rot="18900000" flipH="1">
            <a:off x="2566056" y="4561826"/>
            <a:ext cx="180704" cy="18070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mj-ea"/>
              <a:ea typeface="+mj-ea"/>
            </a:endParaRPr>
          </a:p>
        </p:txBody>
      </p:sp>
      <p:sp>
        <p:nvSpPr>
          <p:cNvPr id="112" name="직각 삼각형 111">
            <a:extLst>
              <a:ext uri="{FF2B5EF4-FFF2-40B4-BE49-F238E27FC236}">
                <a16:creationId xmlns:a16="http://schemas.microsoft.com/office/drawing/2014/main" id="{7945FCA0-DC24-C046-930A-45B8EEC36973}"/>
              </a:ext>
              <a:ext uri="{C183D7F6-B498-43B3-948B-1728B52AA6E4}">
                <adec:decorative xmlns:adec="http://schemas.microsoft.com/office/drawing/2017/decorative" val="1"/>
              </a:ext>
            </a:extLst>
          </p:cNvPr>
          <p:cNvSpPr/>
          <p:nvPr/>
        </p:nvSpPr>
        <p:spPr>
          <a:xfrm rot="18900000" flipH="1">
            <a:off x="2566056" y="5997525"/>
            <a:ext cx="180704" cy="18070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mj-ea"/>
              <a:ea typeface="+mj-ea"/>
            </a:endParaRPr>
          </a:p>
        </p:txBody>
      </p:sp>
      <p:sp>
        <p:nvSpPr>
          <p:cNvPr id="116" name="직각 삼각형 115">
            <a:extLst>
              <a:ext uri="{FF2B5EF4-FFF2-40B4-BE49-F238E27FC236}">
                <a16:creationId xmlns:a16="http://schemas.microsoft.com/office/drawing/2014/main" id="{691BE2C1-C76D-CC46-8C22-B632198EE6A7}"/>
              </a:ext>
              <a:ext uri="{C183D7F6-B498-43B3-948B-1728B52AA6E4}">
                <adec:decorative xmlns:adec="http://schemas.microsoft.com/office/drawing/2017/decorative" val="1"/>
              </a:ext>
            </a:extLst>
          </p:cNvPr>
          <p:cNvSpPr/>
          <p:nvPr/>
        </p:nvSpPr>
        <p:spPr>
          <a:xfrm rot="18900000" flipH="1">
            <a:off x="2566056" y="7490389"/>
            <a:ext cx="180704" cy="18070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mj-ea"/>
              <a:ea typeface="+mj-ea"/>
            </a:endParaRPr>
          </a:p>
        </p:txBody>
      </p:sp>
      <p:pic>
        <p:nvPicPr>
          <p:cNvPr id="17" name="그림 16">
            <a:extLst>
              <a:ext uri="{FF2B5EF4-FFF2-40B4-BE49-F238E27FC236}">
                <a16:creationId xmlns:a16="http://schemas.microsoft.com/office/drawing/2014/main" id="{0453E41C-C459-F28B-4CC1-EF28427AAC32}"/>
              </a:ext>
            </a:extLst>
          </p:cNvPr>
          <p:cNvPicPr>
            <a:picLocks noChangeAspect="1"/>
          </p:cNvPicPr>
          <p:nvPr/>
        </p:nvPicPr>
        <p:blipFill>
          <a:blip r:embed="rId3"/>
          <a:stretch>
            <a:fillRect/>
          </a:stretch>
        </p:blipFill>
        <p:spPr>
          <a:xfrm>
            <a:off x="2966032" y="1349829"/>
            <a:ext cx="3699265" cy="3057991"/>
          </a:xfrm>
          <a:prstGeom prst="rect">
            <a:avLst/>
          </a:prstGeom>
          <a:effectLst>
            <a:softEdge rad="0"/>
          </a:effectLst>
        </p:spPr>
      </p:pic>
      <p:sp>
        <p:nvSpPr>
          <p:cNvPr id="24" name="텍스트 개체 틀 36">
            <a:extLst>
              <a:ext uri="{FF2B5EF4-FFF2-40B4-BE49-F238E27FC236}">
                <a16:creationId xmlns:a16="http://schemas.microsoft.com/office/drawing/2014/main" id="{7FB1BB22-BA89-E3E0-A2AE-334ECFCE6F4E}"/>
              </a:ext>
            </a:extLst>
          </p:cNvPr>
          <p:cNvSpPr txBox="1">
            <a:spLocks/>
          </p:cNvSpPr>
          <p:nvPr/>
        </p:nvSpPr>
        <p:spPr>
          <a:xfrm>
            <a:off x="2845497" y="5384969"/>
            <a:ext cx="3879023" cy="384303"/>
          </a:xfrm>
          <a:prstGeom prst="rect">
            <a:avLst/>
          </a:prstGeom>
        </p:spPr>
        <p:txBody>
          <a:bodyPr vert="horz" lIns="0" tIns="45720" rIns="0" bIns="45720" rtlCol="0" anchor="b">
            <a:normAutofit/>
          </a:bodyPr>
          <a:lstStyle>
            <a:lvl1pPr marL="0" indent="0" algn="l" defTabSz="685800" rtl="0" eaLnBrk="1" latinLnBrk="1" hangingPunct="1">
              <a:lnSpc>
                <a:spcPct val="90000"/>
              </a:lnSpc>
              <a:spcBef>
                <a:spcPts val="750"/>
              </a:spcBef>
              <a:buFont typeface="Arial" panose="020B0604020202020204" pitchFamily="34" charset="0"/>
              <a:buNone/>
              <a:defRPr sz="1400" i="1" kern="1200">
                <a:solidFill>
                  <a:schemeClr val="bg1"/>
                </a:solidFill>
                <a:latin typeface="+mj-ea"/>
                <a:ea typeface="+mj-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j-ea"/>
                <a:ea typeface="+mj-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j-ea"/>
                <a:ea typeface="+mj-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ko-KR" altLang="en-US" dirty="0"/>
              <a:t>스케쥴 저장</a:t>
            </a:r>
          </a:p>
        </p:txBody>
      </p:sp>
      <p:sp>
        <p:nvSpPr>
          <p:cNvPr id="25" name="텍스트 개체 틀 38">
            <a:extLst>
              <a:ext uri="{FF2B5EF4-FFF2-40B4-BE49-F238E27FC236}">
                <a16:creationId xmlns:a16="http://schemas.microsoft.com/office/drawing/2014/main" id="{C4903A91-4DA0-2A85-F5BC-DAE68933B217}"/>
              </a:ext>
            </a:extLst>
          </p:cNvPr>
          <p:cNvSpPr txBox="1">
            <a:spLocks/>
          </p:cNvSpPr>
          <p:nvPr/>
        </p:nvSpPr>
        <p:spPr>
          <a:xfrm>
            <a:off x="2845497" y="5785071"/>
            <a:ext cx="3879023" cy="875563"/>
          </a:xfrm>
          <a:prstGeom prst="rect">
            <a:avLst/>
          </a:prstGeom>
        </p:spPr>
        <p:txBody>
          <a:bodyPr vert="horz" lIns="0" tIns="0" rIns="0" bIns="45720" rtlCol="0">
            <a:noAutofit/>
          </a:bodyPr>
          <a:lstStyle>
            <a:lvl1pPr marL="0" indent="0" algn="l" defTabSz="685800" rtl="0" eaLnBrk="1" latinLnBrk="1" hangingPunct="1">
              <a:lnSpc>
                <a:spcPct val="120000"/>
              </a:lnSpc>
              <a:spcBef>
                <a:spcPts val="750"/>
              </a:spcBef>
              <a:buFont typeface="Arial" panose="020B0604020202020204" pitchFamily="34" charset="0"/>
              <a:buNone/>
              <a:defRPr sz="1100" b="0" i="0" kern="1200">
                <a:solidFill>
                  <a:schemeClr val="bg1"/>
                </a:solidFill>
                <a:latin typeface="+mj-ea"/>
                <a:ea typeface="+mj-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j-ea"/>
                <a:ea typeface="+mj-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j-ea"/>
                <a:ea typeface="+mj-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ko-KR" dirty="0"/>
              <a:t>Pickle</a:t>
            </a:r>
            <a:r>
              <a:rPr lang="ko-KR" altLang="en-US" dirty="0"/>
              <a:t>을 사용하여 창이 닫히면 변경된 사항이 </a:t>
            </a:r>
            <a:r>
              <a:rPr lang="en-US" altLang="ko-KR" dirty="0"/>
              <a:t>.</a:t>
            </a:r>
            <a:r>
              <a:rPr lang="en-US" altLang="ko-KR" dirty="0" err="1"/>
              <a:t>pkl</a:t>
            </a:r>
            <a:r>
              <a:rPr lang="en-US" altLang="ko-KR" dirty="0"/>
              <a:t> </a:t>
            </a:r>
            <a:r>
              <a:rPr lang="ko-KR" altLang="en-US" dirty="0"/>
              <a:t>파일로 저장되도록 했습니다</a:t>
            </a:r>
            <a:r>
              <a:rPr lang="en-US" altLang="ko-KR" dirty="0"/>
              <a:t>.</a:t>
            </a:r>
            <a:endParaRPr lang="ko-KR" altLang="en-US" dirty="0"/>
          </a:p>
        </p:txBody>
      </p:sp>
      <p:sp>
        <p:nvSpPr>
          <p:cNvPr id="52" name="텍스트 개체 틀 90">
            <a:extLst>
              <a:ext uri="{FF2B5EF4-FFF2-40B4-BE49-F238E27FC236}">
                <a16:creationId xmlns:a16="http://schemas.microsoft.com/office/drawing/2014/main" id="{78B01DF1-9C1F-ACF6-0CA8-7169048CDAC6}"/>
              </a:ext>
            </a:extLst>
          </p:cNvPr>
          <p:cNvSpPr txBox="1">
            <a:spLocks/>
          </p:cNvSpPr>
          <p:nvPr/>
        </p:nvSpPr>
        <p:spPr>
          <a:xfrm>
            <a:off x="232713" y="4113740"/>
            <a:ext cx="2331194" cy="1597099"/>
          </a:xfrm>
          <a:prstGeom prst="rect">
            <a:avLst/>
          </a:prstGeom>
        </p:spPr>
        <p:txBody>
          <a:bodyPr vert="horz" lIns="91440" tIns="45720" rIns="91440" bIns="45720" rtlCol="0">
            <a:noAutofit/>
          </a:bodyPr>
          <a:lstStyle>
            <a:lvl1pPr marL="0" indent="0" algn="l" defTabSz="685800" rtl="0" eaLnBrk="1" latinLnBrk="1" hangingPunct="1">
              <a:lnSpc>
                <a:spcPct val="100000"/>
              </a:lnSpc>
              <a:spcBef>
                <a:spcPts val="750"/>
              </a:spcBef>
              <a:buFont typeface="Arial" panose="020B0604020202020204" pitchFamily="34" charset="0"/>
              <a:buNone/>
              <a:defRPr sz="1100" b="0" i="0" kern="1200">
                <a:solidFill>
                  <a:schemeClr val="bg1"/>
                </a:solidFill>
                <a:latin typeface="+mj-ea"/>
                <a:ea typeface="+mj-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j-ea"/>
                <a:ea typeface="+mj-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j-ea"/>
                <a:ea typeface="+mj-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j-ea"/>
                <a:ea typeface="+mj-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ko-KR" altLang="en-US" dirty="0"/>
              <a:t>이 스케쥴 프로그램은 사용자에게 예정된 일정에 대한 알림을 제공해주어 사용자의 스케쥴 관리를 서포트 해주는 것이 목적입니다</a:t>
            </a:r>
            <a:r>
              <a:rPr lang="en-US" altLang="ko-KR" dirty="0"/>
              <a:t>.</a:t>
            </a:r>
            <a:endParaRPr lang="ko-KR" altLang="en-US" dirty="0"/>
          </a:p>
        </p:txBody>
      </p:sp>
      <p:pic>
        <p:nvPicPr>
          <p:cNvPr id="63" name="그림 62">
            <a:extLst>
              <a:ext uri="{FF2B5EF4-FFF2-40B4-BE49-F238E27FC236}">
                <a16:creationId xmlns:a16="http://schemas.microsoft.com/office/drawing/2014/main" id="{1F78DB4C-34FC-DF4B-8972-0B1CF1A8EEF2}"/>
              </a:ext>
            </a:extLst>
          </p:cNvPr>
          <p:cNvPicPr>
            <a:picLocks noChangeAspect="1"/>
          </p:cNvPicPr>
          <p:nvPr/>
        </p:nvPicPr>
        <p:blipFill>
          <a:blip r:embed="rId4"/>
          <a:stretch>
            <a:fillRect/>
          </a:stretch>
        </p:blipFill>
        <p:spPr>
          <a:xfrm>
            <a:off x="209421" y="6296583"/>
            <a:ext cx="2288625" cy="1781455"/>
          </a:xfrm>
          <a:prstGeom prst="rect">
            <a:avLst/>
          </a:prstGeom>
        </p:spPr>
      </p:pic>
    </p:spTree>
    <p:extLst>
      <p:ext uri="{BB962C8B-B14F-4D97-AF65-F5344CB8AC3E}">
        <p14:creationId xmlns:p14="http://schemas.microsoft.com/office/powerpoint/2010/main" val="3902027804"/>
      </p:ext>
    </p:extLst>
  </p:cSld>
  <p:clrMapOvr>
    <a:masterClrMapping/>
  </p:clrMapOvr>
</p:sld>
</file>

<file path=ppt/theme/theme1.xml><?xml version="1.0" encoding="utf-8"?>
<a:theme xmlns:a="http://schemas.openxmlformats.org/drawingml/2006/main" name="Office 테마">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2976155_TF11509752_Win32" id="{F0D2F597-48E0-4F8A-812D-9FD505FBAD06}" vid="{DA51A7DF-28FA-4E1D-90BD-FCD41763F1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4844E-A440-441C-9B9D-AEF5327B00AB}">
  <ds:schemaRefs>
    <ds:schemaRef ds:uri="http://schemas.microsoft.com/sharepoint/v3/contenttype/forms"/>
  </ds:schemaRefs>
</ds:datastoreItem>
</file>

<file path=customXml/itemProps2.xml><?xml version="1.0" encoding="utf-8"?>
<ds:datastoreItem xmlns:ds="http://schemas.openxmlformats.org/officeDocument/2006/customXml" ds:itemID="{EC3D41FD-0205-44F4-9D41-720E18790F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780EB-6891-47CE-8A2E-282E9DD751D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인포그래픽 이력서</Template>
  <TotalTime>21</TotalTime>
  <Words>118</Words>
  <Application>Microsoft Office PowerPoint</Application>
  <PresentationFormat>Letter 용지(8.5x11in)</PresentationFormat>
  <Paragraphs>18</Paragraphs>
  <Slides>1</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vt:i4>
      </vt:variant>
    </vt:vector>
  </HeadingPairs>
  <TitlesOfParts>
    <vt:vector size="4" baseType="lpstr">
      <vt:lpstr>맑은 고딕</vt:lpstr>
      <vt:lpstr>Arial</vt:lpstr>
      <vt:lpstr>Office 테마</vt:lpstr>
      <vt:lpstr>To_DO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To_DO</dc:title>
  <dc:creator>박찬혁</dc:creator>
  <cp:lastModifiedBy>박찬혁</cp:lastModifiedBy>
  <cp:revision>1</cp:revision>
  <dcterms:created xsi:type="dcterms:W3CDTF">2023-12-18T14:00:45Z</dcterms:created>
  <dcterms:modified xsi:type="dcterms:W3CDTF">2023-12-18T14:21:57Z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