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88353" y="724394"/>
            <a:ext cx="3300701" cy="3924300"/>
            <a:chOff x="3488353" y="724394"/>
            <a:chExt cx="3300701" cy="392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121" y="724394"/>
              <a:ext cx="3278981" cy="1209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353" y="1934069"/>
              <a:ext cx="3293269" cy="2371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023" y="4305794"/>
              <a:ext cx="3298031" cy="3429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V="1">
            <a:off x="2246709" y="1560909"/>
            <a:ext cx="35719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0513" y="1278732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7375" y="1278732"/>
            <a:ext cx="644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8563" y="2188370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5065860" y="2025254"/>
            <a:ext cx="1677840" cy="42148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18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28882"/>
              </p:ext>
            </p:extLst>
          </p:nvPr>
        </p:nvGraphicFramePr>
        <p:xfrm>
          <a:off x="844457" y="957170"/>
          <a:ext cx="308927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2317400" imgH="11491920" progId="">
                  <p:embed/>
                </p:oleObj>
              </mc:Choice>
              <mc:Fallback>
                <p:oleObj r:id="rId3" imgW="12317400" imgH="11491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457" y="957170"/>
                        <a:ext cx="3089275" cy="28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49" y="997594"/>
            <a:ext cx="2800052" cy="18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Verdana</vt:lpstr>
      <vt:lpstr>Office Theme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35</cp:revision>
  <dcterms:created xsi:type="dcterms:W3CDTF">2019-05-01T22:37:44Z</dcterms:created>
  <dcterms:modified xsi:type="dcterms:W3CDTF">2020-04-15T23:03:31Z</dcterms:modified>
</cp:coreProperties>
</file>