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3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4" y="5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F713A-5EB9-4B7A-B87D-F2B7940161AF}" type="datetimeFigureOut">
              <a:rPr lang="en-NZ" smtClean="0"/>
              <a:t>4/06/2020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C196-3ABE-43C0-9E5E-32D62974A7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28892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F713A-5EB9-4B7A-B87D-F2B7940161AF}" type="datetimeFigureOut">
              <a:rPr lang="en-NZ" smtClean="0"/>
              <a:t>4/06/2020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C196-3ABE-43C0-9E5E-32D62974A7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49964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F713A-5EB9-4B7A-B87D-F2B7940161AF}" type="datetimeFigureOut">
              <a:rPr lang="en-NZ" smtClean="0"/>
              <a:t>4/06/2020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C196-3ABE-43C0-9E5E-32D62974A7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98668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F713A-5EB9-4B7A-B87D-F2B7940161AF}" type="datetimeFigureOut">
              <a:rPr lang="en-NZ" smtClean="0"/>
              <a:t>4/06/2020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C196-3ABE-43C0-9E5E-32D62974A7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97207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F713A-5EB9-4B7A-B87D-F2B7940161AF}" type="datetimeFigureOut">
              <a:rPr lang="en-NZ" smtClean="0"/>
              <a:t>4/06/2020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C196-3ABE-43C0-9E5E-32D62974A7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90166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F713A-5EB9-4B7A-B87D-F2B7940161AF}" type="datetimeFigureOut">
              <a:rPr lang="en-NZ" smtClean="0"/>
              <a:t>4/06/2020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C196-3ABE-43C0-9E5E-32D62974A7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32259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F713A-5EB9-4B7A-B87D-F2B7940161AF}" type="datetimeFigureOut">
              <a:rPr lang="en-NZ" smtClean="0"/>
              <a:t>4/06/2020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C196-3ABE-43C0-9E5E-32D62974A7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51512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F713A-5EB9-4B7A-B87D-F2B7940161AF}" type="datetimeFigureOut">
              <a:rPr lang="en-NZ" smtClean="0"/>
              <a:t>4/06/2020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C196-3ABE-43C0-9E5E-32D62974A7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43493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F713A-5EB9-4B7A-B87D-F2B7940161AF}" type="datetimeFigureOut">
              <a:rPr lang="en-NZ" smtClean="0"/>
              <a:t>4/06/2020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C196-3ABE-43C0-9E5E-32D62974A7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35825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F713A-5EB9-4B7A-B87D-F2B7940161AF}" type="datetimeFigureOut">
              <a:rPr lang="en-NZ" smtClean="0"/>
              <a:t>4/06/2020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C196-3ABE-43C0-9E5E-32D62974A7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44643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F713A-5EB9-4B7A-B87D-F2B7940161AF}" type="datetimeFigureOut">
              <a:rPr lang="en-NZ" smtClean="0"/>
              <a:t>4/06/2020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C196-3ABE-43C0-9E5E-32D62974A7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95527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F713A-5EB9-4B7A-B87D-F2B7940161AF}" type="datetimeFigureOut">
              <a:rPr lang="en-NZ" smtClean="0"/>
              <a:t>4/06/2020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8C196-3ABE-43C0-9E5E-32D62974A7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23099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7.png"/><Relationship Id="rId9" Type="http://schemas.openxmlformats.org/officeDocument/2006/relationships/image" Target="../media/image5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3488353" y="724394"/>
            <a:ext cx="3300701" cy="3924300"/>
            <a:chOff x="3488353" y="724394"/>
            <a:chExt cx="3300701" cy="392430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04121" y="724394"/>
              <a:ext cx="3278981" cy="1209675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88353" y="1934069"/>
              <a:ext cx="3293269" cy="2371725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91023" y="4305794"/>
              <a:ext cx="3298031" cy="342900"/>
            </a:xfrm>
            <a:prstGeom prst="rect">
              <a:avLst/>
            </a:prstGeom>
          </p:spPr>
        </p:pic>
      </p:grpSp>
      <p:cxnSp>
        <p:nvCxnSpPr>
          <p:cNvPr id="9" name="Straight Connector 8"/>
          <p:cNvCxnSpPr/>
          <p:nvPr/>
        </p:nvCxnSpPr>
        <p:spPr>
          <a:xfrm flipV="1">
            <a:off x="2246709" y="1560909"/>
            <a:ext cx="35719" cy="35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100513" y="1278732"/>
            <a:ext cx="539353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667375" y="1278732"/>
            <a:ext cx="644128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738563" y="2188370"/>
            <a:ext cx="539353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 flipV="1">
            <a:off x="5065860" y="2025254"/>
            <a:ext cx="1677840" cy="421480"/>
          </a:xfrm>
          <a:prstGeom prst="rect">
            <a:avLst/>
          </a:prstGeom>
          <a:noFill/>
          <a:ln w="19050">
            <a:solidFill>
              <a:srgbClr val="C00000"/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en-NZ" sz="1200" dirty="0"/>
          </a:p>
        </p:txBody>
      </p:sp>
    </p:spTree>
    <p:extLst>
      <p:ext uri="{BB962C8B-B14F-4D97-AF65-F5344CB8AC3E}">
        <p14:creationId xmlns:p14="http://schemas.microsoft.com/office/powerpoint/2010/main" val="3731857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7874" y="138082"/>
            <a:ext cx="2423160" cy="1597343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0512" y="138082"/>
            <a:ext cx="2957513" cy="3086100"/>
          </a:xfrm>
          <a:prstGeom prst="rect">
            <a:avLst/>
          </a:prstGeom>
          <a:ln>
            <a:solidFill>
              <a:srgbClr val="C00000"/>
            </a:solidFill>
          </a:ln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9198527"/>
              </p:ext>
            </p:extLst>
          </p:nvPr>
        </p:nvGraphicFramePr>
        <p:xfrm>
          <a:off x="609156" y="138082"/>
          <a:ext cx="3089275" cy="286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r:id="rId5" imgW="12317400" imgH="11491920" progId="">
                  <p:embed/>
                </p:oleObj>
              </mc:Choice>
              <mc:Fallback>
                <p:oleObj r:id="rId5" imgW="12317400" imgH="1149192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9156" y="138082"/>
                        <a:ext cx="3089275" cy="2860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2321" y="3545487"/>
            <a:ext cx="3525677" cy="2408538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5648302" y="2891913"/>
            <a:ext cx="414895" cy="0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9191234" y="1222085"/>
            <a:ext cx="391966" cy="253916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 flipV="1">
            <a:off x="6001200" y="609028"/>
            <a:ext cx="696250" cy="186572"/>
          </a:xfrm>
          <a:prstGeom prst="rect">
            <a:avLst/>
          </a:prstGeom>
          <a:noFill/>
          <a:ln w="19050">
            <a:solidFill>
              <a:srgbClr val="C00000"/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en-NZ" sz="1200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7232143" y="1476001"/>
            <a:ext cx="594315" cy="705599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 flipV="1">
            <a:off x="6063197" y="2783385"/>
            <a:ext cx="696250" cy="186572"/>
          </a:xfrm>
          <a:prstGeom prst="rect">
            <a:avLst/>
          </a:prstGeom>
          <a:noFill/>
          <a:ln w="19050">
            <a:solidFill>
              <a:srgbClr val="C00000"/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en-NZ" sz="1200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0694049"/>
              </p:ext>
            </p:extLst>
          </p:nvPr>
        </p:nvGraphicFramePr>
        <p:xfrm>
          <a:off x="7885882" y="2181600"/>
          <a:ext cx="2145980" cy="21515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r:id="rId8" imgW="9828360" imgH="9929880" progId="">
                  <p:embed/>
                </p:oleObj>
              </mc:Choice>
              <mc:Fallback>
                <p:oleObj r:id="rId8" imgW="9828360" imgH="992988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885882" y="2181600"/>
                        <a:ext cx="2145980" cy="2151504"/>
                      </a:xfrm>
                      <a:prstGeom prst="rect">
                        <a:avLst/>
                      </a:prstGeom>
                      <a:ln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9535643" y="968169"/>
            <a:ext cx="134524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50" b="1" dirty="0" smtClean="0">
                <a:solidFill>
                  <a:srgbClr val="C00000"/>
                </a:solidFill>
              </a:rPr>
              <a:t>Click to expand</a:t>
            </a:r>
            <a:endParaRPr lang="en-NZ" sz="1050" b="1" dirty="0">
              <a:solidFill>
                <a:srgbClr val="C00000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9191234" y="1618669"/>
            <a:ext cx="21221" cy="1750931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321600" y="396000"/>
            <a:ext cx="1173" cy="184801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879597" y="180556"/>
            <a:ext cx="8178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" b="1" dirty="0" smtClean="0">
                <a:solidFill>
                  <a:srgbClr val="C00000"/>
                </a:solidFill>
              </a:rPr>
              <a:t>drop-down</a:t>
            </a:r>
            <a:endParaRPr lang="en-NZ" sz="800" b="1" dirty="0">
              <a:solidFill>
                <a:srgbClr val="C0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509264" y="2676740"/>
            <a:ext cx="6030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" b="1" dirty="0" smtClean="0">
                <a:solidFill>
                  <a:srgbClr val="C00000"/>
                </a:solidFill>
              </a:rPr>
              <a:t>Choose</a:t>
            </a:r>
            <a:endParaRPr lang="en-NZ" sz="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9632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7712" y="309826"/>
            <a:ext cx="7108688" cy="4376128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5119102" y="723710"/>
            <a:ext cx="414895" cy="0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4839678" y="5240635"/>
            <a:ext cx="414895" cy="0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 flipV="1">
            <a:off x="4721675" y="2460806"/>
            <a:ext cx="2899525" cy="1437994"/>
          </a:xfrm>
          <a:prstGeom prst="rect">
            <a:avLst/>
          </a:prstGeom>
          <a:noFill/>
          <a:ln w="19050">
            <a:solidFill>
              <a:srgbClr val="C00000"/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en-NZ" sz="12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8432302" y="723710"/>
            <a:ext cx="414895" cy="0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3050" y="1962376"/>
            <a:ext cx="3028950" cy="309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153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200" y="1052737"/>
            <a:ext cx="4251960" cy="3637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33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38E3E123-A269-4C2C-B83D-CCF8CE8D6D2D}" vid="{616D8776-4612-40CB-A629-823BC9E388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8456</TotalTime>
  <Words>5</Words>
  <Application>Microsoft Office PowerPoint</Application>
  <PresentationFormat>Widescreen</PresentationFormat>
  <Paragraphs>3</Paragraphs>
  <Slides>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Consolas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The University of Auckland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Wild</dc:creator>
  <cp:lastModifiedBy>Chris Wild</cp:lastModifiedBy>
  <cp:revision>46</cp:revision>
  <dcterms:created xsi:type="dcterms:W3CDTF">2019-05-01T22:37:44Z</dcterms:created>
  <dcterms:modified xsi:type="dcterms:W3CDTF">2020-06-04T23:40:49Z</dcterms:modified>
</cp:coreProperties>
</file>