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96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15/05/2019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28892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15/05/2019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49964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15/05/2019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9866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15/05/2019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97207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15/05/2019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90166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15/05/2019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3225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15/05/2019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51512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15/05/2019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43493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15/05/2019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3582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15/05/2019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44643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15/05/2019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9552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F713A-5EB9-4B7A-B87D-F2B7940161AF}" type="datetimeFigureOut">
              <a:rPr lang="en-NZ" smtClean="0"/>
              <a:t>15/05/2019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2309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227608" y="1257598"/>
            <a:ext cx="2571429" cy="3551843"/>
            <a:chOff x="2227608" y="1257598"/>
            <a:chExt cx="2571429" cy="355184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7608" y="1257598"/>
              <a:ext cx="2571429" cy="3514286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586590" y="4617467"/>
              <a:ext cx="2187487" cy="191974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" name="Rectangle 6"/>
            <p:cNvSpPr/>
            <p:nvPr/>
          </p:nvSpPr>
          <p:spPr>
            <a:xfrm flipH="1">
              <a:off x="4644831" y="1737864"/>
              <a:ext cx="144102" cy="2879603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3977174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488353" y="724394"/>
            <a:ext cx="3300701" cy="3924300"/>
            <a:chOff x="3488353" y="724394"/>
            <a:chExt cx="3300701" cy="39243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04121" y="724394"/>
              <a:ext cx="3278981" cy="120967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88353" y="1934069"/>
              <a:ext cx="3293269" cy="237172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91023" y="4305794"/>
              <a:ext cx="3298031" cy="342900"/>
            </a:xfrm>
            <a:prstGeom prst="rect">
              <a:avLst/>
            </a:prstGeom>
          </p:spPr>
        </p:pic>
      </p:grpSp>
      <p:cxnSp>
        <p:nvCxnSpPr>
          <p:cNvPr id="9" name="Straight Connector 8"/>
          <p:cNvCxnSpPr/>
          <p:nvPr/>
        </p:nvCxnSpPr>
        <p:spPr>
          <a:xfrm flipV="1">
            <a:off x="2246709" y="1560909"/>
            <a:ext cx="35719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100513" y="1278732"/>
            <a:ext cx="53935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667375" y="1278732"/>
            <a:ext cx="64412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738563" y="2188370"/>
            <a:ext cx="53935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flipV="1">
            <a:off x="5065860" y="2025254"/>
            <a:ext cx="1677840" cy="421480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NZ" sz="1200" dirty="0"/>
          </a:p>
        </p:txBody>
      </p:sp>
    </p:spTree>
    <p:extLst>
      <p:ext uri="{BB962C8B-B14F-4D97-AF65-F5344CB8AC3E}">
        <p14:creationId xmlns:p14="http://schemas.microsoft.com/office/powerpoint/2010/main" val="3731857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8E3E123-A269-4C2C-B83D-CCF8CE8D6D2D}" vid="{616D8776-4612-40CB-A629-823BC9E388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4655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Consolas</vt:lpstr>
      <vt:lpstr>Verdana</vt:lpstr>
      <vt:lpstr>Office Theme</vt:lpstr>
      <vt:lpstr>PowerPoint Presentation</vt:lpstr>
      <vt:lpstr>PowerPoint Presentation</vt:lpstr>
    </vt:vector>
  </TitlesOfParts>
  <Company>The University of Auckland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Wild</dc:creator>
  <cp:lastModifiedBy>Chris Wild</cp:lastModifiedBy>
  <cp:revision>32</cp:revision>
  <dcterms:created xsi:type="dcterms:W3CDTF">2019-05-01T22:37:44Z</dcterms:created>
  <dcterms:modified xsi:type="dcterms:W3CDTF">2019-05-15T02:58:18Z</dcterms:modified>
</cp:coreProperties>
</file>