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61" r:id="rId4"/>
    <p:sldId id="264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5/06/2020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69" y="838537"/>
            <a:ext cx="2263140" cy="26774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6369" y="1172415"/>
            <a:ext cx="1043231" cy="2229585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 flipV="1">
            <a:off x="1479600" y="890556"/>
            <a:ext cx="684000" cy="1678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69" y="838537"/>
            <a:ext cx="2263140" cy="26774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493969" y="1172415"/>
            <a:ext cx="1043231" cy="2229585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 flipV="1">
            <a:off x="4537200" y="890556"/>
            <a:ext cx="684000" cy="1678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sp>
        <p:nvSpPr>
          <p:cNvPr id="11" name="TextBox 10"/>
          <p:cNvSpPr txBox="1"/>
          <p:nvPr/>
        </p:nvSpPr>
        <p:spPr>
          <a:xfrm flipV="1">
            <a:off x="4625539" y="1197756"/>
            <a:ext cx="684000" cy="1678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89" y="2564958"/>
            <a:ext cx="2591380" cy="1438242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26658"/>
              </p:ext>
            </p:extLst>
          </p:nvPr>
        </p:nvGraphicFramePr>
        <p:xfrm>
          <a:off x="6508589" y="801036"/>
          <a:ext cx="2696387" cy="172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14184000" imgH="9168120" progId="">
                  <p:embed/>
                </p:oleObj>
              </mc:Choice>
              <mc:Fallback>
                <p:oleObj r:id="rId5" imgW="14184000" imgH="9168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589" y="801036"/>
                        <a:ext cx="2696387" cy="17294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01476" y="2010882"/>
            <a:ext cx="82426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800" b="1" dirty="0" smtClean="0">
                <a:solidFill>
                  <a:srgbClr val="C00000"/>
                </a:solidFill>
              </a:rPr>
              <a:t>Expands to</a:t>
            </a:r>
            <a:endParaRPr lang="en-NZ" sz="800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20280" y="1717200"/>
            <a:ext cx="592520" cy="2592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1221" y="1197756"/>
            <a:ext cx="85953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700" dirty="0" smtClean="0">
                <a:solidFill>
                  <a:srgbClr val="C00000"/>
                </a:solidFill>
              </a:rPr>
              <a:t>(Left-hand)</a:t>
            </a:r>
          </a:p>
          <a:p>
            <a:pPr algn="ctr"/>
            <a:r>
              <a:rPr lang="en-NZ" sz="700" b="1" dirty="0" smtClean="0">
                <a:solidFill>
                  <a:srgbClr val="C00000"/>
                </a:solidFill>
              </a:rPr>
              <a:t>C</a:t>
            </a:r>
            <a:r>
              <a:rPr lang="en-NZ" sz="700" b="1" dirty="0" smtClean="0">
                <a:solidFill>
                  <a:srgbClr val="C00000"/>
                </a:solidFill>
              </a:rPr>
              <a:t>ontrol panel</a:t>
            </a:r>
          </a:p>
          <a:p>
            <a:pPr algn="ctr"/>
            <a:r>
              <a:rPr lang="en-NZ" sz="700" b="1" dirty="0" smtClean="0">
                <a:solidFill>
                  <a:srgbClr val="C00000"/>
                </a:solidFill>
              </a:rPr>
              <a:t>changes to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01776" y="1658556"/>
            <a:ext cx="604800" cy="72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545876" y="2226326"/>
            <a:ext cx="511199" cy="97199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88353" y="724394"/>
            <a:ext cx="3300701" cy="3924300"/>
            <a:chOff x="3488353" y="724394"/>
            <a:chExt cx="3300701" cy="392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121" y="724394"/>
              <a:ext cx="3278981" cy="12096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8353" y="1934069"/>
              <a:ext cx="3293269" cy="2371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023" y="4305794"/>
              <a:ext cx="3298031" cy="342900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 flipV="1">
            <a:off x="2246709" y="1560909"/>
            <a:ext cx="35719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0513" y="1278732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7375" y="1278732"/>
            <a:ext cx="6441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8563" y="2188370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V="1">
            <a:off x="5065860" y="2025254"/>
            <a:ext cx="1677840" cy="42148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73185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74" y="138082"/>
            <a:ext cx="2423160" cy="15973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12" y="138082"/>
            <a:ext cx="2957513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98527"/>
              </p:ext>
            </p:extLst>
          </p:nvPr>
        </p:nvGraphicFramePr>
        <p:xfrm>
          <a:off x="609156" y="138082"/>
          <a:ext cx="3089275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5" imgW="12317400" imgH="11491920" progId="">
                  <p:embed/>
                </p:oleObj>
              </mc:Choice>
              <mc:Fallback>
                <p:oleObj r:id="rId5" imgW="12317400" imgH="11491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156" y="138082"/>
                        <a:ext cx="3089275" cy="286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648302" y="2891913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191234" y="1222085"/>
            <a:ext cx="391966" cy="25391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V="1">
            <a:off x="6001200" y="609028"/>
            <a:ext cx="696250" cy="1865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32143" y="1476001"/>
            <a:ext cx="594315" cy="70559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V="1">
            <a:off x="6063197" y="2783385"/>
            <a:ext cx="696250" cy="1865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94049"/>
              </p:ext>
            </p:extLst>
          </p:nvPr>
        </p:nvGraphicFramePr>
        <p:xfrm>
          <a:off x="7885882" y="2181600"/>
          <a:ext cx="2145980" cy="215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7" imgW="9828360" imgH="9929880" progId="">
                  <p:embed/>
                </p:oleObj>
              </mc:Choice>
              <mc:Fallback>
                <p:oleObj r:id="rId7" imgW="9828360" imgH="9929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5882" y="2181600"/>
                        <a:ext cx="2145980" cy="215150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35643" y="968169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C00000"/>
                </a:solidFill>
              </a:rPr>
              <a:t>Click to expand</a:t>
            </a:r>
            <a:endParaRPr lang="en-NZ" sz="1050" b="1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191234" y="1618669"/>
            <a:ext cx="21221" cy="175093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21600" y="396000"/>
            <a:ext cx="1173" cy="18480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9597" y="18055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b="1" dirty="0" smtClean="0">
                <a:solidFill>
                  <a:srgbClr val="C00000"/>
                </a:solidFill>
              </a:rPr>
              <a:t>drop-down</a:t>
            </a:r>
            <a:endParaRPr lang="en-NZ" sz="8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9264" y="267674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b="1" dirty="0" smtClean="0">
                <a:solidFill>
                  <a:srgbClr val="C00000"/>
                </a:solidFill>
              </a:rPr>
              <a:t>Choose</a:t>
            </a:r>
            <a:endParaRPr lang="en-NZ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00" y="247312"/>
            <a:ext cx="2811780" cy="62722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1" y="1817487"/>
            <a:ext cx="3525677" cy="24085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V="1">
            <a:off x="5609597" y="1160556"/>
            <a:ext cx="780404" cy="1786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13407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2" y="583426"/>
            <a:ext cx="7108688" cy="43761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66702" y="997310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7278" y="5514235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V="1">
            <a:off x="369275" y="2734406"/>
            <a:ext cx="2899525" cy="143799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79902" y="997310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37" y="240226"/>
            <a:ext cx="2951798" cy="57321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TextBox 14"/>
          <p:cNvSpPr txBox="1"/>
          <p:nvPr/>
        </p:nvSpPr>
        <p:spPr>
          <a:xfrm flipV="1">
            <a:off x="8410396" y="627756"/>
            <a:ext cx="1079203" cy="1714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73315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" y="966337"/>
            <a:ext cx="4251960" cy="36375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76" y="758887"/>
            <a:ext cx="2931795" cy="45634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037" y="690487"/>
            <a:ext cx="2928938" cy="456628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7768800" y="2785136"/>
            <a:ext cx="0" cy="12852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V="1">
            <a:off x="5008396" y="1020156"/>
            <a:ext cx="1014403" cy="1966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401876" y="3062737"/>
            <a:ext cx="11961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800" b="1" dirty="0" smtClean="0">
                <a:solidFill>
                  <a:srgbClr val="C00000"/>
                </a:solidFill>
              </a:rPr>
              <a:t>Scrolling down to</a:t>
            </a:r>
          </a:p>
          <a:p>
            <a:pPr algn="ctr"/>
            <a:r>
              <a:rPr lang="en-NZ" sz="800" b="1" dirty="0" smtClean="0">
                <a:solidFill>
                  <a:srgbClr val="C00000"/>
                </a:solidFill>
              </a:rPr>
              <a:t>see the rest</a:t>
            </a:r>
            <a:endParaRPr lang="en-NZ" sz="8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V="1">
            <a:off x="9555304" y="1928556"/>
            <a:ext cx="1014403" cy="1966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55600" y="2307600"/>
            <a:ext cx="1116000" cy="7992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V="1">
            <a:off x="6096796" y="1813356"/>
            <a:ext cx="1014403" cy="1966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sp>
        <p:nvSpPr>
          <p:cNvPr id="18" name="TextBox 17"/>
          <p:cNvSpPr txBox="1"/>
          <p:nvPr/>
        </p:nvSpPr>
        <p:spPr>
          <a:xfrm flipV="1">
            <a:off x="8713996" y="1014556"/>
            <a:ext cx="1014403" cy="1966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42733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31" y="1189672"/>
            <a:ext cx="3148965" cy="27403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69" y="1252537"/>
            <a:ext cx="2263140" cy="26774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378369" y="1586415"/>
            <a:ext cx="1043231" cy="2229585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 flipV="1">
            <a:off x="5421600" y="1304556"/>
            <a:ext cx="684000" cy="16784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770062" y="1472400"/>
            <a:ext cx="9797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800" dirty="0" smtClean="0">
                <a:solidFill>
                  <a:srgbClr val="C00000"/>
                </a:solidFill>
              </a:rPr>
              <a:t>(Left-hand)</a:t>
            </a:r>
          </a:p>
          <a:p>
            <a:pPr algn="ctr"/>
            <a:r>
              <a:rPr lang="en-NZ" sz="800" b="1" dirty="0" smtClean="0">
                <a:solidFill>
                  <a:srgbClr val="C00000"/>
                </a:solidFill>
              </a:rPr>
              <a:t>C</a:t>
            </a:r>
            <a:r>
              <a:rPr lang="en-NZ" sz="800" b="1" dirty="0" smtClean="0">
                <a:solidFill>
                  <a:srgbClr val="C00000"/>
                </a:solidFill>
              </a:rPr>
              <a:t>ontrol panel</a:t>
            </a:r>
          </a:p>
          <a:p>
            <a:pPr algn="ctr"/>
            <a:r>
              <a:rPr lang="en-NZ" sz="800" b="1" dirty="0" smtClean="0">
                <a:solidFill>
                  <a:srgbClr val="C00000"/>
                </a:solidFill>
              </a:rPr>
              <a:t>changes to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966306" y="1987200"/>
            <a:ext cx="604800" cy="72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V="1">
            <a:off x="5476525" y="3642078"/>
            <a:ext cx="898799" cy="17392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242676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12600</TotalTime>
  <Words>27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58</cp:revision>
  <dcterms:created xsi:type="dcterms:W3CDTF">2019-05-01T22:37:44Z</dcterms:created>
  <dcterms:modified xsi:type="dcterms:W3CDTF">2020-06-08T00:40:14Z</dcterms:modified>
</cp:coreProperties>
</file>