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5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15/04/2020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0" y="474612"/>
            <a:ext cx="3430931" cy="22568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048" y="159727"/>
            <a:ext cx="4869110" cy="417048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73227"/>
              </p:ext>
            </p:extLst>
          </p:nvPr>
        </p:nvGraphicFramePr>
        <p:xfrm>
          <a:off x="269997" y="3328377"/>
          <a:ext cx="4371975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5" imgW="17422200" imgH="6209280" progId="">
                  <p:embed/>
                </p:oleObj>
              </mc:Choice>
              <mc:Fallback>
                <p:oleObj r:id="rId5" imgW="17422200" imgH="62092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997" y="3328377"/>
                        <a:ext cx="4371975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877" y="5203061"/>
            <a:ext cx="4436818" cy="1449537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3253154" y="2941972"/>
            <a:ext cx="808893" cy="24618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89739" y="4249615"/>
            <a:ext cx="767862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570893" y="6043246"/>
            <a:ext cx="5216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3577" y="6289431"/>
            <a:ext cx="353190" cy="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6364" y="4495800"/>
            <a:ext cx="1435344" cy="1917069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2092569" y="5927830"/>
            <a:ext cx="13515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" b="1" i="1" dirty="0" smtClean="0">
                <a:solidFill>
                  <a:srgbClr val="C00000"/>
                </a:solidFill>
              </a:rPr>
              <a:t>Type/paste in </a:t>
            </a:r>
            <a:r>
              <a:rPr lang="en-NZ" sz="800" b="1" i="1" dirty="0" err="1" smtClean="0">
                <a:solidFill>
                  <a:srgbClr val="C00000"/>
                </a:solidFill>
              </a:rPr>
              <a:t>url</a:t>
            </a:r>
            <a:endParaRPr lang="en-NZ" sz="800" b="1" i="1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86555" y="1339121"/>
            <a:ext cx="334108" cy="2935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0" name="TextBox 19"/>
          <p:cNvSpPr txBox="1"/>
          <p:nvPr/>
        </p:nvSpPr>
        <p:spPr>
          <a:xfrm>
            <a:off x="9097155" y="1294164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solidFill>
                  <a:srgbClr val="C00000"/>
                </a:solidFill>
              </a:rPr>
              <a:t>1</a:t>
            </a:r>
            <a:endParaRPr lang="en-NZ" sz="12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9079523" y="766190"/>
            <a:ext cx="348172" cy="325342"/>
            <a:chOff x="2151188" y="3165490"/>
            <a:chExt cx="348172" cy="325342"/>
          </a:xfrm>
        </p:grpSpPr>
        <p:sp>
          <p:nvSpPr>
            <p:cNvPr id="22" name="Oval 21"/>
            <p:cNvSpPr/>
            <p:nvPr/>
          </p:nvSpPr>
          <p:spPr>
            <a:xfrm>
              <a:off x="2151188" y="3197235"/>
              <a:ext cx="334108" cy="29359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1188" y="3165490"/>
              <a:ext cx="3481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200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>
            <a:off x="8704391" y="1494692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8669214" y="961294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10622" y="6176241"/>
            <a:ext cx="188122" cy="1878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28" name="TextBox 27"/>
          <p:cNvSpPr txBox="1"/>
          <p:nvPr/>
        </p:nvSpPr>
        <p:spPr>
          <a:xfrm>
            <a:off x="257848" y="6136677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solidFill>
                  <a:srgbClr val="C00000"/>
                </a:solidFill>
              </a:rPr>
              <a:t>1</a:t>
            </a:r>
            <a:endParaRPr lang="en-NZ" sz="1200" b="1" dirty="0">
              <a:solidFill>
                <a:srgbClr val="C0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329997" y="5944310"/>
            <a:ext cx="188122" cy="18781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200"/>
          </a:p>
        </p:txBody>
      </p:sp>
      <p:sp>
        <p:nvSpPr>
          <p:cNvPr id="30" name="TextBox 29"/>
          <p:cNvSpPr txBox="1"/>
          <p:nvPr/>
        </p:nvSpPr>
        <p:spPr>
          <a:xfrm>
            <a:off x="1277223" y="5904746"/>
            <a:ext cx="293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 smtClean="0">
                <a:solidFill>
                  <a:srgbClr val="C00000"/>
                </a:solidFill>
              </a:rPr>
              <a:t>2</a:t>
            </a:r>
            <a:endParaRPr lang="en-NZ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32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599" y="2166115"/>
            <a:ext cx="5016377" cy="216266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086555" y="1339121"/>
            <a:ext cx="334108" cy="2935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TextBox 5"/>
          <p:cNvSpPr txBox="1"/>
          <p:nvPr/>
        </p:nvSpPr>
        <p:spPr>
          <a:xfrm>
            <a:off x="9100918" y="1281486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00000"/>
                </a:solidFill>
              </a:rPr>
              <a:t>1</a:t>
            </a:r>
            <a:endParaRPr lang="en-NZ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079523" y="766190"/>
            <a:ext cx="348172" cy="369332"/>
            <a:chOff x="2151188" y="3165490"/>
            <a:chExt cx="348172" cy="369332"/>
          </a:xfrm>
        </p:grpSpPr>
        <p:sp>
          <p:nvSpPr>
            <p:cNvPr id="7" name="Oval 6"/>
            <p:cNvSpPr/>
            <p:nvPr/>
          </p:nvSpPr>
          <p:spPr>
            <a:xfrm>
              <a:off x="2151188" y="3197235"/>
              <a:ext cx="334108" cy="293597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51188" y="3165490"/>
              <a:ext cx="348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b="1" dirty="0">
                  <a:solidFill>
                    <a:srgbClr val="C00000"/>
                  </a:solidFill>
                </a:rPr>
                <a:t>2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8704391" y="1494692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669214" y="961294"/>
            <a:ext cx="293076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" y="95323"/>
            <a:ext cx="7713786" cy="57497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15566" y="547821"/>
            <a:ext cx="251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Enter desired file name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33756" y="701712"/>
            <a:ext cx="498229" cy="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194519" y="481817"/>
            <a:ext cx="2821743" cy="4149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/>
          <p:cNvSpPr txBox="1"/>
          <p:nvPr/>
        </p:nvSpPr>
        <p:spPr>
          <a:xfrm>
            <a:off x="3700105" y="1442403"/>
            <a:ext cx="251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Choose destination folder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33227" y="1308102"/>
            <a:ext cx="2821743" cy="71913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/>
          <p:cNvSpPr txBox="1"/>
          <p:nvPr/>
        </p:nvSpPr>
        <p:spPr>
          <a:xfrm>
            <a:off x="4528337" y="5386393"/>
            <a:ext cx="1004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i="1" dirty="0" smtClean="0">
                <a:solidFill>
                  <a:srgbClr val="C00000"/>
                </a:solidFill>
              </a:rPr>
              <a:t>Click OK</a:t>
            </a:r>
            <a:endParaRPr lang="en-NZ" sz="1400" b="1" i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10679722" y="2854571"/>
            <a:ext cx="90854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894428" y="2650112"/>
            <a:ext cx="785294" cy="38616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9612923" y="3861774"/>
            <a:ext cx="908540" cy="0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21463" y="3532248"/>
            <a:ext cx="720932" cy="57860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788506" y="3686246"/>
            <a:ext cx="597878" cy="270611"/>
          </a:xfrm>
          <a:prstGeom prst="straightConnector1">
            <a:avLst/>
          </a:prstGeom>
          <a:ln w="349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9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69" y="761999"/>
            <a:ext cx="6862261" cy="451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55429" y="1330570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i="1" dirty="0" smtClean="0"/>
              <a:t>From 19.ABS</a:t>
            </a:r>
            <a:endParaRPr lang="en-NZ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9" y="1905000"/>
            <a:ext cx="4543113" cy="3219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010" y="1905000"/>
            <a:ext cx="5132194" cy="36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9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2780</TotalTime>
  <Words>20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17</cp:revision>
  <dcterms:created xsi:type="dcterms:W3CDTF">2020-04-12T23:37:15Z</dcterms:created>
  <dcterms:modified xsi:type="dcterms:W3CDTF">2020-04-15T04:25:43Z</dcterms:modified>
</cp:coreProperties>
</file>