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13/04/2020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0" y="474612"/>
            <a:ext cx="3430931" cy="22568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985" y="164123"/>
            <a:ext cx="4869110" cy="4170483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07437"/>
              </p:ext>
            </p:extLst>
          </p:nvPr>
        </p:nvGraphicFramePr>
        <p:xfrm>
          <a:off x="269997" y="3328377"/>
          <a:ext cx="437197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17422200" imgH="6209280" progId="">
                  <p:embed/>
                </p:oleObj>
              </mc:Choice>
              <mc:Fallback>
                <p:oleObj r:id="rId5" imgW="17422200" imgH="6209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97" y="3328377"/>
                        <a:ext cx="4371975" cy="154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55" y="5210878"/>
            <a:ext cx="4436818" cy="144953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253154" y="2941972"/>
            <a:ext cx="808893" cy="2461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89739" y="4249615"/>
            <a:ext cx="767862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70893" y="6043246"/>
            <a:ext cx="521676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579" y="4495800"/>
            <a:ext cx="531469" cy="3809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364" y="4495800"/>
            <a:ext cx="1435344" cy="19170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2166115"/>
            <a:ext cx="5016377" cy="2162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086555" y="1339121"/>
            <a:ext cx="334108" cy="2935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9100918" y="12814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1</a:t>
            </a:r>
            <a:endParaRPr lang="en-NZ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079523" y="766190"/>
            <a:ext cx="348172" cy="369332"/>
            <a:chOff x="2151188" y="3165490"/>
            <a:chExt cx="348172" cy="369332"/>
          </a:xfrm>
        </p:grpSpPr>
        <p:sp>
          <p:nvSpPr>
            <p:cNvPr id="7" name="Oval 6"/>
            <p:cNvSpPr/>
            <p:nvPr/>
          </p:nvSpPr>
          <p:spPr>
            <a:xfrm>
              <a:off x="2151188" y="3197235"/>
              <a:ext cx="334108" cy="29359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1188" y="3165490"/>
              <a:ext cx="34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>
                  <a:solidFill>
                    <a:srgbClr val="C00000"/>
                  </a:solidFill>
                </a:rPr>
                <a:t>2</a:t>
              </a:r>
              <a:endParaRPr lang="en-NZ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8704391" y="1494692"/>
            <a:ext cx="293076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9214" y="961294"/>
            <a:ext cx="293076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" y="95323"/>
            <a:ext cx="7713786" cy="57497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5566" y="547821"/>
            <a:ext cx="251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i="1" dirty="0" smtClean="0">
                <a:solidFill>
                  <a:srgbClr val="C00000"/>
                </a:solidFill>
              </a:rPr>
              <a:t>Enter desired file name</a:t>
            </a:r>
            <a:endParaRPr lang="en-NZ" sz="1400" b="1" i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33756" y="701712"/>
            <a:ext cx="498229" cy="1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94519" y="481817"/>
            <a:ext cx="2821743" cy="4149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3700105" y="1442403"/>
            <a:ext cx="251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i="1" dirty="0" smtClean="0">
                <a:solidFill>
                  <a:srgbClr val="C00000"/>
                </a:solidFill>
              </a:rPr>
              <a:t>Choose destination folder</a:t>
            </a:r>
            <a:endParaRPr lang="en-NZ" sz="1400" b="1" i="1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33227" y="1308102"/>
            <a:ext cx="2821743" cy="71913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4528337" y="5386393"/>
            <a:ext cx="1004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i="1" dirty="0" smtClean="0">
                <a:solidFill>
                  <a:srgbClr val="C00000"/>
                </a:solidFill>
              </a:rPr>
              <a:t>Click OK</a:t>
            </a:r>
            <a:endParaRPr lang="en-NZ" sz="1400" b="1" i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679722" y="2854571"/>
            <a:ext cx="90854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894428" y="2650112"/>
            <a:ext cx="785294" cy="3861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12923" y="3861774"/>
            <a:ext cx="90854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21463" y="3532248"/>
            <a:ext cx="720932" cy="57860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788506" y="3686246"/>
            <a:ext cx="597878" cy="270611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69" y="761999"/>
            <a:ext cx="6862261" cy="45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5429" y="133057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i="1" dirty="0" smtClean="0"/>
              <a:t>From 19.ABS</a:t>
            </a:r>
            <a:endParaRPr lang="en-NZ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9" y="1905000"/>
            <a:ext cx="4543113" cy="3219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10" y="1905000"/>
            <a:ext cx="5132194" cy="36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2666</TotalTime>
  <Words>13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Wild</dc:creator>
  <cp:lastModifiedBy>Chris Wild</cp:lastModifiedBy>
  <cp:revision>14</cp:revision>
  <dcterms:created xsi:type="dcterms:W3CDTF">2020-04-12T23:37:15Z</dcterms:created>
  <dcterms:modified xsi:type="dcterms:W3CDTF">2020-04-14T20:03:31Z</dcterms:modified>
</cp:coreProperties>
</file>